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2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3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4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ppt/diagrams/data16.xml" ContentType="application/vnd.openxmlformats-officedocument.drawingml.diagramData+xml"/>
  <Override PartName="/ppt/diagrams/layout16.xml" ContentType="application/vnd.openxmlformats-officedocument.drawingml.diagramLayout+xml"/>
  <Override PartName="/ppt/diagrams/quickStyle16.xml" ContentType="application/vnd.openxmlformats-officedocument.drawingml.diagramStyle+xml"/>
  <Override PartName="/ppt/diagrams/colors16.xml" ContentType="application/vnd.openxmlformats-officedocument.drawingml.diagramColors+xml"/>
  <Override PartName="/ppt/diagrams/drawing16.xml" ContentType="application/vnd.ms-office.drawingml.diagramDrawing+xml"/>
  <Override PartName="/ppt/diagrams/data17.xml" ContentType="application/vnd.openxmlformats-officedocument.drawingml.diagramData+xml"/>
  <Override PartName="/ppt/diagrams/layout17.xml" ContentType="application/vnd.openxmlformats-officedocument.drawingml.diagramLayout+xml"/>
  <Override PartName="/ppt/diagrams/quickStyle17.xml" ContentType="application/vnd.openxmlformats-officedocument.drawingml.diagramStyle+xml"/>
  <Override PartName="/ppt/diagrams/colors17.xml" ContentType="application/vnd.openxmlformats-officedocument.drawingml.diagramColors+xml"/>
  <Override PartName="/ppt/diagrams/drawing17.xml" ContentType="application/vnd.ms-office.drawingml.diagramDrawing+xml"/>
  <Override PartName="/ppt/diagrams/data18.xml" ContentType="application/vnd.openxmlformats-officedocument.drawingml.diagramData+xml"/>
  <Override PartName="/ppt/diagrams/layout18.xml" ContentType="application/vnd.openxmlformats-officedocument.drawingml.diagramLayout+xml"/>
  <Override PartName="/ppt/diagrams/quickStyle18.xml" ContentType="application/vnd.openxmlformats-officedocument.drawingml.diagramStyle+xml"/>
  <Override PartName="/ppt/diagrams/colors18.xml" ContentType="application/vnd.openxmlformats-officedocument.drawingml.diagramColors+xml"/>
  <Override PartName="/ppt/diagrams/drawing18.xml" ContentType="application/vnd.ms-office.drawingml.diagramDrawing+xml"/>
  <Override PartName="/ppt/diagrams/data19.xml" ContentType="application/vnd.openxmlformats-officedocument.drawingml.diagramData+xml"/>
  <Override PartName="/ppt/diagrams/layout19.xml" ContentType="application/vnd.openxmlformats-officedocument.drawingml.diagramLayout+xml"/>
  <Override PartName="/ppt/diagrams/quickStyle19.xml" ContentType="application/vnd.openxmlformats-officedocument.drawingml.diagramStyle+xml"/>
  <Override PartName="/ppt/diagrams/colors19.xml" ContentType="application/vnd.openxmlformats-officedocument.drawingml.diagramColors+xml"/>
  <Override PartName="/ppt/diagrams/drawing19.xml" ContentType="application/vnd.ms-office.drawingml.diagramDrawing+xml"/>
  <Override PartName="/ppt/diagrams/data20.xml" ContentType="application/vnd.openxmlformats-officedocument.drawingml.diagramData+xml"/>
  <Override PartName="/ppt/diagrams/layout20.xml" ContentType="application/vnd.openxmlformats-officedocument.drawingml.diagramLayout+xml"/>
  <Override PartName="/ppt/diagrams/quickStyle20.xml" ContentType="application/vnd.openxmlformats-officedocument.drawingml.diagramStyle+xml"/>
  <Override PartName="/ppt/diagrams/colors20.xml" ContentType="application/vnd.openxmlformats-officedocument.drawingml.diagramColors+xml"/>
  <Override PartName="/ppt/diagrams/drawing20.xml" ContentType="application/vnd.ms-office.drawingml.diagramDrawing+xml"/>
  <Override PartName="/ppt/diagrams/data21.xml" ContentType="application/vnd.openxmlformats-officedocument.drawingml.diagramData+xml"/>
  <Override PartName="/ppt/diagrams/layout21.xml" ContentType="application/vnd.openxmlformats-officedocument.drawingml.diagramLayout+xml"/>
  <Override PartName="/ppt/diagrams/quickStyle21.xml" ContentType="application/vnd.openxmlformats-officedocument.drawingml.diagramStyle+xml"/>
  <Override PartName="/ppt/diagrams/colors21.xml" ContentType="application/vnd.openxmlformats-officedocument.drawingml.diagramColors+xml"/>
  <Override PartName="/ppt/diagrams/drawing21.xml" ContentType="application/vnd.ms-office.drawingml.diagramDrawing+xml"/>
  <Override PartName="/ppt/diagrams/data22.xml" ContentType="application/vnd.openxmlformats-officedocument.drawingml.diagramData+xml"/>
  <Override PartName="/ppt/diagrams/layout22.xml" ContentType="application/vnd.openxmlformats-officedocument.drawingml.diagramLayout+xml"/>
  <Override PartName="/ppt/diagrams/quickStyle22.xml" ContentType="application/vnd.openxmlformats-officedocument.drawingml.diagramStyle+xml"/>
  <Override PartName="/ppt/diagrams/colors22.xml" ContentType="application/vnd.openxmlformats-officedocument.drawingml.diagramColors+xml"/>
  <Override PartName="/ppt/diagrams/drawing22.xml" ContentType="application/vnd.ms-office.drawingml.diagramDrawing+xml"/>
  <Override PartName="/ppt/diagrams/data23.xml" ContentType="application/vnd.openxmlformats-officedocument.drawingml.diagramData+xml"/>
  <Override PartName="/ppt/diagrams/layout23.xml" ContentType="application/vnd.openxmlformats-officedocument.drawingml.diagramLayout+xml"/>
  <Override PartName="/ppt/diagrams/quickStyle23.xml" ContentType="application/vnd.openxmlformats-officedocument.drawingml.diagramStyle+xml"/>
  <Override PartName="/ppt/diagrams/colors23.xml" ContentType="application/vnd.openxmlformats-officedocument.drawingml.diagramColors+xml"/>
  <Override PartName="/ppt/diagrams/drawing23.xml" ContentType="application/vnd.ms-office.drawingml.diagramDrawing+xml"/>
  <Override PartName="/ppt/notesSlides/notesSlide5.xml" ContentType="application/vnd.openxmlformats-officedocument.presentationml.notesSlide+xml"/>
  <Override PartName="/ppt/diagrams/data24.xml" ContentType="application/vnd.openxmlformats-officedocument.drawingml.diagramData+xml"/>
  <Override PartName="/ppt/diagrams/layout24.xml" ContentType="application/vnd.openxmlformats-officedocument.drawingml.diagramLayout+xml"/>
  <Override PartName="/ppt/diagrams/quickStyle24.xml" ContentType="application/vnd.openxmlformats-officedocument.drawingml.diagramStyle+xml"/>
  <Override PartName="/ppt/diagrams/colors24.xml" ContentType="application/vnd.openxmlformats-officedocument.drawingml.diagramColors+xml"/>
  <Override PartName="/ppt/diagrams/drawing24.xml" ContentType="application/vnd.ms-office.drawingml.diagramDrawing+xml"/>
  <Override PartName="/ppt/notesSlides/notesSlide6.xml" ContentType="application/vnd.openxmlformats-officedocument.presentationml.notesSlide+xml"/>
  <Override PartName="/ppt/diagrams/data25.xml" ContentType="application/vnd.openxmlformats-officedocument.drawingml.diagramData+xml"/>
  <Override PartName="/ppt/diagrams/layout25.xml" ContentType="application/vnd.openxmlformats-officedocument.drawingml.diagramLayout+xml"/>
  <Override PartName="/ppt/diagrams/quickStyle25.xml" ContentType="application/vnd.openxmlformats-officedocument.drawingml.diagramStyle+xml"/>
  <Override PartName="/ppt/diagrams/colors25.xml" ContentType="application/vnd.openxmlformats-officedocument.drawingml.diagramColors+xml"/>
  <Override PartName="/ppt/diagrams/drawing25.xml" ContentType="application/vnd.ms-office.drawingml.diagramDrawing+xml"/>
  <Override PartName="/ppt/notesSlides/notesSlide7.xml" ContentType="application/vnd.openxmlformats-officedocument.presentationml.notesSlide+xml"/>
  <Override PartName="/ppt/diagrams/data26.xml" ContentType="application/vnd.openxmlformats-officedocument.drawingml.diagramData+xml"/>
  <Override PartName="/ppt/diagrams/layout26.xml" ContentType="application/vnd.openxmlformats-officedocument.drawingml.diagramLayout+xml"/>
  <Override PartName="/ppt/diagrams/quickStyle26.xml" ContentType="application/vnd.openxmlformats-officedocument.drawingml.diagramStyle+xml"/>
  <Override PartName="/ppt/diagrams/colors26.xml" ContentType="application/vnd.openxmlformats-officedocument.drawingml.diagramColors+xml"/>
  <Override PartName="/ppt/diagrams/drawing26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76" r:id="rId1"/>
  </p:sldMasterIdLst>
  <p:notesMasterIdLst>
    <p:notesMasterId r:id="rId26"/>
  </p:notesMasterIdLst>
  <p:sldIdLst>
    <p:sldId id="285" r:id="rId2"/>
    <p:sldId id="270" r:id="rId3"/>
    <p:sldId id="260" r:id="rId4"/>
    <p:sldId id="305" r:id="rId5"/>
    <p:sldId id="300" r:id="rId6"/>
    <p:sldId id="299" r:id="rId7"/>
    <p:sldId id="258" r:id="rId8"/>
    <p:sldId id="286" r:id="rId9"/>
    <p:sldId id="261" r:id="rId10"/>
    <p:sldId id="287" r:id="rId11"/>
    <p:sldId id="295" r:id="rId12"/>
    <p:sldId id="290" r:id="rId13"/>
    <p:sldId id="291" r:id="rId14"/>
    <p:sldId id="293" r:id="rId15"/>
    <p:sldId id="292" r:id="rId16"/>
    <p:sldId id="294" r:id="rId17"/>
    <p:sldId id="296" r:id="rId18"/>
    <p:sldId id="297" r:id="rId19"/>
    <p:sldId id="266" r:id="rId20"/>
    <p:sldId id="304" r:id="rId21"/>
    <p:sldId id="301" r:id="rId22"/>
    <p:sldId id="303" r:id="rId23"/>
    <p:sldId id="302" r:id="rId24"/>
    <p:sldId id="306" r:id="rId2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25824" autoAdjust="0"/>
    <p:restoredTop sz="97450" autoAdjust="0"/>
  </p:normalViewPr>
  <p:slideViewPr>
    <p:cSldViewPr>
      <p:cViewPr>
        <p:scale>
          <a:sx n="66" d="100"/>
          <a:sy n="66" d="100"/>
        </p:scale>
        <p:origin x="-1014" y="-19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335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iagrams/_rels/data10.xml.rels><?xml version="1.0" encoding="UTF-8" standalone="yes"?>
<Relationships xmlns="http://schemas.openxmlformats.org/package/2006/relationships"><Relationship Id="rId1" Type="http://schemas.openxmlformats.org/officeDocument/2006/relationships/hyperlink" Target="&#38142;&#25509;&#32032;&#26448;/&#20844;&#21496;&#32463;&#38144;&#21830;&#24180;&#20250;&#31574;&#21010;&#26696;1.docx" TargetMode="External"/></Relationships>
</file>

<file path=ppt/diagrams/_rels/data12.xml.rels><?xml version="1.0" encoding="UTF-8" standalone="yes"?>
<Relationships xmlns="http://schemas.openxmlformats.org/package/2006/relationships"><Relationship Id="rId1" Type="http://schemas.openxmlformats.org/officeDocument/2006/relationships/hyperlink" Target="&#38142;&#25509;&#32032;&#26448;/&#20844;&#21496;&#32463;&#38144;&#21830;&#24180;&#20250;&#31574;&#21010;&#26696;2.docx" TargetMode="External"/></Relationships>
</file>

<file path=ppt/diagrams/_rels/data13.xml.rels><?xml version="1.0" encoding="UTF-8" standalone="yes"?>
<Relationships xmlns="http://schemas.openxmlformats.org/package/2006/relationships"><Relationship Id="rId1" Type="http://schemas.openxmlformats.org/officeDocument/2006/relationships/hyperlink" Target="&#38142;&#25509;&#32032;&#26448;/&#20844;&#21496;&#32463;&#38144;&#21830;&#24180;&#20250;&#31574;&#21010;&#26696;3.docx" TargetMode="External"/></Relationships>
</file>

<file path=ppt/diagrams/_rels/data14.xml.rels><?xml version="1.0" encoding="UTF-8" standalone="yes"?>
<Relationships xmlns="http://schemas.openxmlformats.org/package/2006/relationships"><Relationship Id="rId1" Type="http://schemas.openxmlformats.org/officeDocument/2006/relationships/hyperlink" Target="&#38142;&#25509;&#32032;&#26448;/&#20844;&#21496;&#32463;&#38144;&#21830;&#24180;&#20250;&#31574;&#21010;&#26696;4.docx" TargetMode="External"/></Relationships>
</file>

<file path=ppt/diagrams/_rels/data16.xml.rels><?xml version="1.0" encoding="UTF-8" standalone="yes"?>
<Relationships xmlns="http://schemas.openxmlformats.org/package/2006/relationships"><Relationship Id="rId1" Type="http://schemas.openxmlformats.org/officeDocument/2006/relationships/hyperlink" Target="&#38142;&#25509;&#32032;&#26448;/&#20844;&#21496;&#32463;&#38144;&#21830;&#24180;&#20250;&#31574;&#21010;&#26696;5.docx" TargetMode="External"/></Relationships>
</file>

<file path=ppt/diagrams/_rels/data18.xml.rels><?xml version="1.0" encoding="UTF-8" standalone="yes"?>
<Relationships xmlns="http://schemas.openxmlformats.org/package/2006/relationships"><Relationship Id="rId1" Type="http://schemas.openxmlformats.org/officeDocument/2006/relationships/hyperlink" Target="&#38142;&#25509;&#32032;&#26448;/&#20844;&#21496;&#32463;&#38144;&#21830;&#24180;&#20250;&#31574;&#21010;&#26696;6.docx" TargetMode="External"/></Relationships>
</file>

<file path=ppt/diagrams/_rels/data2.xml.rels><?xml version="1.0" encoding="UTF-8" standalone="yes"?>
<Relationships xmlns="http://schemas.openxmlformats.org/package/2006/relationships"><Relationship Id="rId1" Type="http://schemas.openxmlformats.org/officeDocument/2006/relationships/slide" Target="../slides/slide19.xml"/></Relationships>
</file>

<file path=ppt/diagrams/_rels/data3.xml.rels><?xml version="1.0" encoding="UTF-8" standalone="yes"?>
<Relationships xmlns="http://schemas.openxmlformats.org/package/2006/relationships"><Relationship Id="rId1" Type="http://schemas.openxmlformats.org/officeDocument/2006/relationships/hyperlink" Target="&#39033;&#30446;4_1%20&#31034;&#20363;-Word&#34920;&#26684;.docx" TargetMode="External"/></Relationships>
</file>

<file path=ppt/diagrams/_rels/data8.xml.rels><?xml version="1.0" encoding="UTF-8" standalone="yes"?>
<Relationships xmlns="http://schemas.openxmlformats.org/package/2006/relationships"><Relationship Id="rId1" Type="http://schemas.openxmlformats.org/officeDocument/2006/relationships/hyperlink" Target="&#38142;&#25509;&#32032;&#26448;/&#25991;&#26723;2.docx" TargetMode="External"/></Relationships>
</file>

<file path=ppt/diagrams/_rels/drawing10.xml.rels><?xml version="1.0" encoding="UTF-8" standalone="yes"?>
<Relationships xmlns="http://schemas.openxmlformats.org/package/2006/relationships"><Relationship Id="rId1" Type="http://schemas.openxmlformats.org/officeDocument/2006/relationships/hyperlink" Target="&#38142;&#25509;&#32032;&#26448;/&#20844;&#21496;&#32463;&#38144;&#21830;&#24180;&#20250;&#31574;&#21010;&#26696;1.docx" TargetMode="External"/></Relationships>
</file>

<file path=ppt/diagrams/_rels/drawing12.xml.rels><?xml version="1.0" encoding="UTF-8" standalone="yes"?>
<Relationships xmlns="http://schemas.openxmlformats.org/package/2006/relationships"><Relationship Id="rId1" Type="http://schemas.openxmlformats.org/officeDocument/2006/relationships/hyperlink" Target="&#38142;&#25509;&#32032;&#26448;/&#20844;&#21496;&#32463;&#38144;&#21830;&#24180;&#20250;&#31574;&#21010;&#26696;2.docx" TargetMode="External"/></Relationships>
</file>

<file path=ppt/diagrams/_rels/drawing13.xml.rels><?xml version="1.0" encoding="UTF-8" standalone="yes"?>
<Relationships xmlns="http://schemas.openxmlformats.org/package/2006/relationships"><Relationship Id="rId1" Type="http://schemas.openxmlformats.org/officeDocument/2006/relationships/hyperlink" Target="&#38142;&#25509;&#32032;&#26448;/&#20844;&#21496;&#32463;&#38144;&#21830;&#24180;&#20250;&#31574;&#21010;&#26696;3.docx" TargetMode="External"/></Relationships>
</file>

<file path=ppt/diagrams/_rels/drawing14.xml.rels><?xml version="1.0" encoding="UTF-8" standalone="yes"?>
<Relationships xmlns="http://schemas.openxmlformats.org/package/2006/relationships"><Relationship Id="rId1" Type="http://schemas.openxmlformats.org/officeDocument/2006/relationships/hyperlink" Target="&#38142;&#25509;&#32032;&#26448;/&#20844;&#21496;&#32463;&#38144;&#21830;&#24180;&#20250;&#31574;&#21010;&#26696;4.docx" TargetMode="External"/></Relationships>
</file>

<file path=ppt/diagrams/_rels/drawing16.xml.rels><?xml version="1.0" encoding="UTF-8" standalone="yes"?>
<Relationships xmlns="http://schemas.openxmlformats.org/package/2006/relationships"><Relationship Id="rId1" Type="http://schemas.openxmlformats.org/officeDocument/2006/relationships/hyperlink" Target="&#38142;&#25509;&#32032;&#26448;/&#20844;&#21496;&#32463;&#38144;&#21830;&#24180;&#20250;&#31574;&#21010;&#26696;5.docx" TargetMode="External"/></Relationships>
</file>

<file path=ppt/diagrams/_rels/drawing18.xml.rels><?xml version="1.0" encoding="UTF-8" standalone="yes"?>
<Relationships xmlns="http://schemas.openxmlformats.org/package/2006/relationships"><Relationship Id="rId1" Type="http://schemas.openxmlformats.org/officeDocument/2006/relationships/hyperlink" Target="&#38142;&#25509;&#32032;&#26448;/&#20844;&#21496;&#32463;&#38144;&#21830;&#24180;&#20250;&#31574;&#21010;&#26696;6.docx" TargetMode="External"/></Relationships>
</file>

<file path=ppt/diagrams/_rels/drawing3.xml.rels><?xml version="1.0" encoding="UTF-8" standalone="yes"?>
<Relationships xmlns="http://schemas.openxmlformats.org/package/2006/relationships"><Relationship Id="rId1" Type="http://schemas.openxmlformats.org/officeDocument/2006/relationships/hyperlink" Target="&#39033;&#30446;4_1%20&#31034;&#20363;-Word&#34920;&#26684;.docx" TargetMode="External"/></Relationships>
</file>

<file path=ppt/diagrams/_rels/drawing8.xml.rels><?xml version="1.0" encoding="UTF-8" standalone="yes"?>
<Relationships xmlns="http://schemas.openxmlformats.org/package/2006/relationships"><Relationship Id="rId1" Type="http://schemas.openxmlformats.org/officeDocument/2006/relationships/hyperlink" Target="&#38142;&#25509;&#32032;&#26448;/&#25991;&#26723;2.docx" TargetMode="Externa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8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9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0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1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3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4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5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6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B789D4C-698A-4457-A0FB-4B7CB4D2DD95}" type="doc">
      <dgm:prSet loTypeId="urn:microsoft.com/office/officeart/2005/8/layout/arrow2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11E35DDF-4D79-4C5D-B583-52BA8C2C25DB}">
      <dgm:prSet custT="1"/>
      <dgm:spPr/>
      <dgm:t>
        <a:bodyPr/>
        <a:lstStyle/>
        <a:p>
          <a:pPr rtl="0"/>
          <a:r>
            <a:rPr lang="zh-CN" altLang="en-US" sz="2000" b="1" dirty="0" smtClean="0">
              <a:solidFill>
                <a:schemeClr val="tx2">
                  <a:lumMod val="60000"/>
                  <a:lumOff val="40000"/>
                </a:schemeClr>
              </a:solidFill>
            </a:rPr>
            <a:t>文档准备</a:t>
          </a:r>
          <a:endParaRPr lang="zh-CN" altLang="en-US" sz="2000" b="1" dirty="0">
            <a:solidFill>
              <a:schemeClr val="tx2">
                <a:lumMod val="60000"/>
                <a:lumOff val="40000"/>
              </a:schemeClr>
            </a:solidFill>
          </a:endParaRPr>
        </a:p>
      </dgm:t>
    </dgm:pt>
    <dgm:pt modelId="{8ED60C6D-08F4-45D4-B941-D23E9F1C49E3}" type="parTrans" cxnId="{4FDC6A1A-F3D7-4A8B-B796-ABF2E348D2F8}">
      <dgm:prSet/>
      <dgm:spPr/>
      <dgm:t>
        <a:bodyPr/>
        <a:lstStyle/>
        <a:p>
          <a:endParaRPr lang="zh-CN" altLang="en-US" sz="2000" b="1"/>
        </a:p>
      </dgm:t>
    </dgm:pt>
    <dgm:pt modelId="{F7D595E0-88BB-45BC-BBCB-386A298E924D}" type="sibTrans" cxnId="{4FDC6A1A-F3D7-4A8B-B796-ABF2E348D2F8}">
      <dgm:prSet/>
      <dgm:spPr/>
      <dgm:t>
        <a:bodyPr/>
        <a:lstStyle/>
        <a:p>
          <a:endParaRPr lang="zh-CN" altLang="en-US" sz="2000" b="1"/>
        </a:p>
      </dgm:t>
    </dgm:pt>
    <dgm:pt modelId="{CAE12052-3EBF-49C2-AA82-3AEA9A111C10}">
      <dgm:prSet custT="1"/>
      <dgm:spPr/>
      <dgm:t>
        <a:bodyPr/>
        <a:lstStyle/>
        <a:p>
          <a:r>
            <a:rPr lang="zh-CN" altLang="en-US" sz="2000" b="1" dirty="0" smtClean="0">
              <a:solidFill>
                <a:schemeClr val="tx2">
                  <a:lumMod val="60000"/>
                  <a:lumOff val="40000"/>
                </a:schemeClr>
              </a:solidFill>
            </a:rPr>
            <a:t>文本格式设置</a:t>
          </a:r>
          <a:endParaRPr lang="zh-CN" altLang="en-US" sz="2000" b="1" dirty="0">
            <a:solidFill>
              <a:schemeClr val="tx2">
                <a:lumMod val="60000"/>
                <a:lumOff val="40000"/>
              </a:schemeClr>
            </a:solidFill>
          </a:endParaRPr>
        </a:p>
      </dgm:t>
    </dgm:pt>
    <dgm:pt modelId="{6996F31C-49C3-4B4E-8DCB-2C9688FEF30B}" type="parTrans" cxnId="{9ADF4FCA-1C17-4DB8-A027-1ED874B66B10}">
      <dgm:prSet/>
      <dgm:spPr/>
      <dgm:t>
        <a:bodyPr/>
        <a:lstStyle/>
        <a:p>
          <a:endParaRPr lang="zh-CN" altLang="en-US" sz="2000" b="1"/>
        </a:p>
      </dgm:t>
    </dgm:pt>
    <dgm:pt modelId="{A1E4856F-0332-4F4D-9C06-B84915433876}" type="sibTrans" cxnId="{9ADF4FCA-1C17-4DB8-A027-1ED874B66B10}">
      <dgm:prSet/>
      <dgm:spPr/>
      <dgm:t>
        <a:bodyPr/>
        <a:lstStyle/>
        <a:p>
          <a:endParaRPr lang="zh-CN" altLang="en-US" sz="2000" b="1"/>
        </a:p>
      </dgm:t>
    </dgm:pt>
    <dgm:pt modelId="{71DD877D-152E-409D-9421-608F5BF596ED}">
      <dgm:prSet custT="1"/>
      <dgm:spPr/>
      <dgm:t>
        <a:bodyPr/>
        <a:lstStyle/>
        <a:p>
          <a:r>
            <a:rPr lang="zh-CN" altLang="en-US" sz="2000" b="1" dirty="0" smtClean="0">
              <a:solidFill>
                <a:schemeClr val="tx2">
                  <a:lumMod val="60000"/>
                  <a:lumOff val="40000"/>
                </a:schemeClr>
              </a:solidFill>
            </a:rPr>
            <a:t>文本输入</a:t>
          </a:r>
          <a:endParaRPr lang="zh-CN" altLang="en-US" sz="2000" b="1" dirty="0">
            <a:solidFill>
              <a:schemeClr val="tx2">
                <a:lumMod val="60000"/>
                <a:lumOff val="40000"/>
              </a:schemeClr>
            </a:solidFill>
          </a:endParaRPr>
        </a:p>
      </dgm:t>
    </dgm:pt>
    <dgm:pt modelId="{2DFB3230-4B29-4A6C-B29B-10626B4F1C13}" type="parTrans" cxnId="{22347177-C952-4722-9FE8-86D5CA886304}">
      <dgm:prSet/>
      <dgm:spPr/>
      <dgm:t>
        <a:bodyPr/>
        <a:lstStyle/>
        <a:p>
          <a:endParaRPr lang="zh-CN" altLang="en-US"/>
        </a:p>
      </dgm:t>
    </dgm:pt>
    <dgm:pt modelId="{6CEE3E4A-E5D6-4FE0-878A-17EB27874BB6}" type="sibTrans" cxnId="{22347177-C952-4722-9FE8-86D5CA886304}">
      <dgm:prSet/>
      <dgm:spPr/>
      <dgm:t>
        <a:bodyPr/>
        <a:lstStyle/>
        <a:p>
          <a:endParaRPr lang="zh-CN" altLang="en-US"/>
        </a:p>
      </dgm:t>
    </dgm:pt>
    <dgm:pt modelId="{53FE7F79-7E2D-496F-997A-F00E05B311B1}" type="pres">
      <dgm:prSet presAssocID="{8B789D4C-698A-4457-A0FB-4B7CB4D2DD95}" presName="arrowDiagram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FA9E0F9E-E2F1-4099-898F-162ED357A381}" type="pres">
      <dgm:prSet presAssocID="{8B789D4C-698A-4457-A0FB-4B7CB4D2DD95}" presName="arrow" presStyleLbl="bgShp" presStyleIdx="0" presStyleCnt="1" custScaleX="164492"/>
      <dgm:spPr/>
    </dgm:pt>
    <dgm:pt modelId="{A1105784-F170-4467-A1EF-A2F4E38E41B2}" type="pres">
      <dgm:prSet presAssocID="{8B789D4C-698A-4457-A0FB-4B7CB4D2DD95}" presName="arrowDiagram3" presStyleCnt="0"/>
      <dgm:spPr/>
    </dgm:pt>
    <dgm:pt modelId="{7AF1367C-7130-49C7-B243-3DB4AACEA68D}" type="pres">
      <dgm:prSet presAssocID="{11E35DDF-4D79-4C5D-B583-52BA8C2C25DB}" presName="bullet3a" presStyleLbl="node1" presStyleIdx="0" presStyleCnt="3" custLinFactX="-16923" custLinFactY="-136990" custLinFactNeighborX="-100000" custLinFactNeighborY="-200000"/>
      <dgm:spPr/>
    </dgm:pt>
    <dgm:pt modelId="{C4195276-046F-447F-8172-368B14A1ED8A}" type="pres">
      <dgm:prSet presAssocID="{11E35DDF-4D79-4C5D-B583-52BA8C2C25DB}" presName="textBox3a" presStyleLbl="revTx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712DFC8-BB1A-4A6F-B338-8C8A46707A4D}" type="pres">
      <dgm:prSet presAssocID="{71DD877D-152E-409D-9421-608F5BF596ED}" presName="bullet3b" presStyleLbl="node1" presStyleIdx="1" presStyleCnt="3" custLinFactNeighborY="-31904"/>
      <dgm:spPr/>
    </dgm:pt>
    <dgm:pt modelId="{893911B2-C425-46AC-AEA9-2F3913565BDA}" type="pres">
      <dgm:prSet presAssocID="{71DD877D-152E-409D-9421-608F5BF596ED}" presName="textBox3b" presStyleLbl="revTx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BFEA5F0-8596-4870-8103-2457E431AD3F}" type="pres">
      <dgm:prSet presAssocID="{CAE12052-3EBF-49C2-AA82-3AEA9A111C10}" presName="bullet3c" presStyleLbl="node1" presStyleIdx="2" presStyleCnt="3" custLinFactNeighborX="23634" custLinFactNeighborY="35969"/>
      <dgm:spPr/>
    </dgm:pt>
    <dgm:pt modelId="{3D557318-4525-47F2-8237-6882C340028D}" type="pres">
      <dgm:prSet presAssocID="{CAE12052-3EBF-49C2-AA82-3AEA9A111C10}" presName="textBox3c" presStyleLbl="revTx" presStyleIdx="2" presStyleCnt="3" custScaleY="8200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E98874EC-DA5E-411F-95DD-CB558D7F4043}" type="presOf" srcId="{11E35DDF-4D79-4C5D-B583-52BA8C2C25DB}" destId="{C4195276-046F-447F-8172-368B14A1ED8A}" srcOrd="0" destOrd="0" presId="urn:microsoft.com/office/officeart/2005/8/layout/arrow2"/>
    <dgm:cxn modelId="{F1A52BD1-F042-43E9-8732-66F1674AE6CE}" type="presOf" srcId="{71DD877D-152E-409D-9421-608F5BF596ED}" destId="{893911B2-C425-46AC-AEA9-2F3913565BDA}" srcOrd="0" destOrd="0" presId="urn:microsoft.com/office/officeart/2005/8/layout/arrow2"/>
    <dgm:cxn modelId="{FEE283AA-4093-4D77-9EE6-792EC80204C9}" type="presOf" srcId="{CAE12052-3EBF-49C2-AA82-3AEA9A111C10}" destId="{3D557318-4525-47F2-8237-6882C340028D}" srcOrd="0" destOrd="0" presId="urn:microsoft.com/office/officeart/2005/8/layout/arrow2"/>
    <dgm:cxn modelId="{64B75DE2-0602-40BE-A842-A6CBD62CA72C}" type="presOf" srcId="{8B789D4C-698A-4457-A0FB-4B7CB4D2DD95}" destId="{53FE7F79-7E2D-496F-997A-F00E05B311B1}" srcOrd="0" destOrd="0" presId="urn:microsoft.com/office/officeart/2005/8/layout/arrow2"/>
    <dgm:cxn modelId="{4FDC6A1A-F3D7-4A8B-B796-ABF2E348D2F8}" srcId="{8B789D4C-698A-4457-A0FB-4B7CB4D2DD95}" destId="{11E35DDF-4D79-4C5D-B583-52BA8C2C25DB}" srcOrd="0" destOrd="0" parTransId="{8ED60C6D-08F4-45D4-B941-D23E9F1C49E3}" sibTransId="{F7D595E0-88BB-45BC-BBCB-386A298E924D}"/>
    <dgm:cxn modelId="{9ADF4FCA-1C17-4DB8-A027-1ED874B66B10}" srcId="{8B789D4C-698A-4457-A0FB-4B7CB4D2DD95}" destId="{CAE12052-3EBF-49C2-AA82-3AEA9A111C10}" srcOrd="2" destOrd="0" parTransId="{6996F31C-49C3-4B4E-8DCB-2C9688FEF30B}" sibTransId="{A1E4856F-0332-4F4D-9C06-B84915433876}"/>
    <dgm:cxn modelId="{22347177-C952-4722-9FE8-86D5CA886304}" srcId="{8B789D4C-698A-4457-A0FB-4B7CB4D2DD95}" destId="{71DD877D-152E-409D-9421-608F5BF596ED}" srcOrd="1" destOrd="0" parTransId="{2DFB3230-4B29-4A6C-B29B-10626B4F1C13}" sibTransId="{6CEE3E4A-E5D6-4FE0-878A-17EB27874BB6}"/>
    <dgm:cxn modelId="{42F69F8B-1414-4EB2-8EFC-06E904BF548B}" type="presParOf" srcId="{53FE7F79-7E2D-496F-997A-F00E05B311B1}" destId="{FA9E0F9E-E2F1-4099-898F-162ED357A381}" srcOrd="0" destOrd="0" presId="urn:microsoft.com/office/officeart/2005/8/layout/arrow2"/>
    <dgm:cxn modelId="{1233A777-73D2-4F8D-8F72-90190F5624AB}" type="presParOf" srcId="{53FE7F79-7E2D-496F-997A-F00E05B311B1}" destId="{A1105784-F170-4467-A1EF-A2F4E38E41B2}" srcOrd="1" destOrd="0" presId="urn:microsoft.com/office/officeart/2005/8/layout/arrow2"/>
    <dgm:cxn modelId="{435BF287-3801-4586-9304-D45CE62AEEB3}" type="presParOf" srcId="{A1105784-F170-4467-A1EF-A2F4E38E41B2}" destId="{7AF1367C-7130-49C7-B243-3DB4AACEA68D}" srcOrd="0" destOrd="0" presId="urn:microsoft.com/office/officeart/2005/8/layout/arrow2"/>
    <dgm:cxn modelId="{9F666FF7-10D1-4ABA-8FD0-B769F2334AED}" type="presParOf" srcId="{A1105784-F170-4467-A1EF-A2F4E38E41B2}" destId="{C4195276-046F-447F-8172-368B14A1ED8A}" srcOrd="1" destOrd="0" presId="urn:microsoft.com/office/officeart/2005/8/layout/arrow2"/>
    <dgm:cxn modelId="{109BA5B2-05AF-4449-A00C-50245FDD44AF}" type="presParOf" srcId="{A1105784-F170-4467-A1EF-A2F4E38E41B2}" destId="{5712DFC8-BB1A-4A6F-B338-8C8A46707A4D}" srcOrd="2" destOrd="0" presId="urn:microsoft.com/office/officeart/2005/8/layout/arrow2"/>
    <dgm:cxn modelId="{FE144A87-C43E-419B-9E74-5372581F2491}" type="presParOf" srcId="{A1105784-F170-4467-A1EF-A2F4E38E41B2}" destId="{893911B2-C425-46AC-AEA9-2F3913565BDA}" srcOrd="3" destOrd="0" presId="urn:microsoft.com/office/officeart/2005/8/layout/arrow2"/>
    <dgm:cxn modelId="{820FE8D3-0253-4728-A865-619C304A6BC0}" type="presParOf" srcId="{A1105784-F170-4467-A1EF-A2F4E38E41B2}" destId="{CBFEA5F0-8596-4870-8103-2457E431AD3F}" srcOrd="4" destOrd="0" presId="urn:microsoft.com/office/officeart/2005/8/layout/arrow2"/>
    <dgm:cxn modelId="{387C288C-71AE-4130-9723-83148456856D}" type="presParOf" srcId="{A1105784-F170-4467-A1EF-A2F4E38E41B2}" destId="{3D557318-4525-47F2-8237-6882C340028D}" srcOrd="5" destOrd="0" presId="urn:microsoft.com/office/officeart/2005/8/layout/arrow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E13987F1-963C-47D7-9D4B-3160DADFCD11}" type="doc">
      <dgm:prSet loTypeId="urn:microsoft.com/office/officeart/2005/8/layout/lProcess3" loCatId="process" qsTypeId="urn:microsoft.com/office/officeart/2005/8/quickstyle/simple2" qsCatId="simple" csTypeId="urn:microsoft.com/office/officeart/2005/8/colors/accent0_2" csCatId="mainScheme" phldr="1"/>
      <dgm:spPr/>
      <dgm:t>
        <a:bodyPr/>
        <a:lstStyle/>
        <a:p>
          <a:endParaRPr lang="zh-CN" altLang="en-US"/>
        </a:p>
      </dgm:t>
    </dgm:pt>
    <dgm:pt modelId="{A3139DFA-6DC2-4F49-A876-0085F9F88557}">
      <dgm:prSet custT="1"/>
      <dgm:spPr>
        <a:solidFill>
          <a:srgbClr val="00B050"/>
        </a:solidFill>
        <a:ln>
          <a:solidFill>
            <a:schemeClr val="accent1">
              <a:lumMod val="75000"/>
            </a:schemeClr>
          </a:solidFill>
        </a:ln>
        <a:effectLst/>
      </dgm:spPr>
      <dgm:t>
        <a:bodyPr/>
        <a:lstStyle/>
        <a:p>
          <a:pPr algn="ctr" rtl="0"/>
          <a:r>
            <a:rPr lang="zh-CN" altLang="en-US" sz="2400" b="1" cap="all" spc="0" dirty="0" smtClean="0">
              <a:ln/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0000" stA="55000" endPos="48000" dist="500" dir="5400000" sy="-100000" algn="bl" rotWithShape="0"/>
              </a:effectLst>
              <a:latin typeface="+mj-ea"/>
              <a:ea typeface="+mj-ea"/>
              <a:hlinkClick xmlns:r="http://schemas.openxmlformats.org/officeDocument/2006/relationships" r:id="rId1" action="ppaction://hlinkfile"/>
            </a:rPr>
            <a:t>输入文字或插入其他内容</a:t>
          </a:r>
          <a:endParaRPr lang="zh-CN" altLang="en-US" sz="2400" b="1" cap="all" spc="0" dirty="0">
            <a:ln/>
            <a:solidFill>
              <a:schemeClr val="tx2">
                <a:lumMod val="60000"/>
                <a:lumOff val="40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  <a:reflection blurRad="10000" stA="55000" endPos="48000" dist="500" dir="5400000" sy="-100000" algn="bl" rotWithShape="0"/>
            </a:effectLst>
            <a:latin typeface="+mj-ea"/>
            <a:ea typeface="+mj-ea"/>
          </a:endParaRPr>
        </a:p>
      </dgm:t>
    </dgm:pt>
    <dgm:pt modelId="{2EED1DA9-39A0-4EED-8D37-EFD14621E0CB}" type="parTrans" cxnId="{D4835BBF-E3FE-4896-B846-D8118B2BB9B0}">
      <dgm:prSet/>
      <dgm:spPr/>
      <dgm:t>
        <a:bodyPr/>
        <a:lstStyle/>
        <a:p>
          <a:endParaRPr lang="zh-CN" altLang="en-US" sz="2800"/>
        </a:p>
      </dgm:t>
    </dgm:pt>
    <dgm:pt modelId="{BC611377-6120-4458-827A-5730580383EF}" type="sibTrans" cxnId="{D4835BBF-E3FE-4896-B846-D8118B2BB9B0}">
      <dgm:prSet/>
      <dgm:spPr/>
      <dgm:t>
        <a:bodyPr/>
        <a:lstStyle/>
        <a:p>
          <a:endParaRPr lang="zh-CN" altLang="en-US" sz="2800"/>
        </a:p>
      </dgm:t>
    </dgm:pt>
    <dgm:pt modelId="{60820E8D-D090-4A07-AAD2-3E088158E95D}" type="pres">
      <dgm:prSet presAssocID="{E13987F1-963C-47D7-9D4B-3160DADFCD11}" presName="Name0" presStyleCnt="0">
        <dgm:presLayoutVars>
          <dgm:chPref val="3"/>
          <dgm:dir/>
          <dgm:animLvl val="lvl"/>
          <dgm:resizeHandles/>
        </dgm:presLayoutVars>
      </dgm:prSet>
      <dgm:spPr/>
      <dgm:t>
        <a:bodyPr/>
        <a:lstStyle/>
        <a:p>
          <a:endParaRPr lang="zh-CN" altLang="en-US"/>
        </a:p>
      </dgm:t>
    </dgm:pt>
    <dgm:pt modelId="{36D49D58-4507-41B4-913E-E46AD3969778}" type="pres">
      <dgm:prSet presAssocID="{A3139DFA-6DC2-4F49-A876-0085F9F88557}" presName="horFlow" presStyleCnt="0"/>
      <dgm:spPr/>
    </dgm:pt>
    <dgm:pt modelId="{68D9BDFF-20DA-459C-AC96-02FF5C4D8C9D}" type="pres">
      <dgm:prSet presAssocID="{A3139DFA-6DC2-4F49-A876-0085F9F88557}" presName="bigChev" presStyleLbl="node1" presStyleIdx="0" presStyleCnt="1" custScaleX="333724" custLinFactNeighborX="4890"/>
      <dgm:spPr/>
      <dgm:t>
        <a:bodyPr/>
        <a:lstStyle/>
        <a:p>
          <a:endParaRPr lang="zh-CN" altLang="en-US"/>
        </a:p>
      </dgm:t>
    </dgm:pt>
  </dgm:ptLst>
  <dgm:cxnLst>
    <dgm:cxn modelId="{D4835BBF-E3FE-4896-B846-D8118B2BB9B0}" srcId="{E13987F1-963C-47D7-9D4B-3160DADFCD11}" destId="{A3139DFA-6DC2-4F49-A876-0085F9F88557}" srcOrd="0" destOrd="0" parTransId="{2EED1DA9-39A0-4EED-8D37-EFD14621E0CB}" sibTransId="{BC611377-6120-4458-827A-5730580383EF}"/>
    <dgm:cxn modelId="{D8BFBE88-4C86-493F-BDB4-EED777EB9C95}" type="presOf" srcId="{A3139DFA-6DC2-4F49-A876-0085F9F88557}" destId="{68D9BDFF-20DA-459C-AC96-02FF5C4D8C9D}" srcOrd="0" destOrd="0" presId="urn:microsoft.com/office/officeart/2005/8/layout/lProcess3"/>
    <dgm:cxn modelId="{C18FEBEC-7747-4D4C-BFEE-4CE1CA5CFEA2}" type="presOf" srcId="{E13987F1-963C-47D7-9D4B-3160DADFCD11}" destId="{60820E8D-D090-4A07-AAD2-3E088158E95D}" srcOrd="0" destOrd="0" presId="urn:microsoft.com/office/officeart/2005/8/layout/lProcess3"/>
    <dgm:cxn modelId="{5D97E66B-B506-45CA-AF0A-F6CACCCDE440}" type="presParOf" srcId="{60820E8D-D090-4A07-AAD2-3E088158E95D}" destId="{36D49D58-4507-41B4-913E-E46AD3969778}" srcOrd="0" destOrd="0" presId="urn:microsoft.com/office/officeart/2005/8/layout/lProcess3"/>
    <dgm:cxn modelId="{61158537-E792-4571-9AE5-C5FCC4786078}" type="presParOf" srcId="{36D49D58-4507-41B4-913E-E46AD3969778}" destId="{68D9BDFF-20DA-459C-AC96-02FF5C4D8C9D}" srcOrd="0" destOrd="0" presId="urn:microsoft.com/office/officeart/2005/8/layout/lProcess3"/>
  </dgm:cxnLst>
  <dgm:bg/>
  <dgm:whole>
    <a:ln>
      <a:noFill/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38426347-70E2-49B2-A681-B07F0EC71C14}" type="doc">
      <dgm:prSet loTypeId="urn:microsoft.com/office/officeart/2005/8/layout/target3" loCatId="relationship" qsTypeId="urn:microsoft.com/office/officeart/2005/8/quickstyle/3d1" qsCatId="3D" csTypeId="urn:microsoft.com/office/officeart/2005/8/colors/colorful5" csCatId="colorful" phldr="1"/>
      <dgm:spPr/>
      <dgm:t>
        <a:bodyPr/>
        <a:lstStyle/>
        <a:p>
          <a:endParaRPr lang="zh-CN" altLang="en-US"/>
        </a:p>
      </dgm:t>
    </dgm:pt>
    <dgm:pt modelId="{785C9D26-D3BA-4686-A06E-09F289763E35}">
      <dgm:prSet custT="1"/>
      <dgm:spPr/>
      <dgm:t>
        <a:bodyPr/>
        <a:lstStyle/>
        <a:p>
          <a:pPr algn="l" rtl="0"/>
          <a:r>
            <a:rPr lang="zh-CN" altLang="en-US" sz="2000" b="1" dirty="0" smtClean="0">
              <a:solidFill>
                <a:schemeClr val="tx1"/>
              </a:solidFill>
              <a:latin typeface="华文细黑" pitchFamily="2" charset="-122"/>
              <a:ea typeface="华文细黑" pitchFamily="2" charset="-122"/>
            </a:rPr>
            <a:t>输入文字：宝航集团公司，回车另起一行。</a:t>
          </a:r>
          <a:endParaRPr lang="zh-CN" altLang="en-US" sz="2000" b="1" dirty="0">
            <a:latin typeface="华文细黑" pitchFamily="2" charset="-122"/>
            <a:ea typeface="华文细黑" pitchFamily="2" charset="-122"/>
          </a:endParaRPr>
        </a:p>
      </dgm:t>
    </dgm:pt>
    <dgm:pt modelId="{48080E27-A6A9-4DA2-BD5F-CA900D213F9B}" type="parTrans" cxnId="{E6440BE9-8EBC-4A54-A11D-9EDA6A51D8CA}">
      <dgm:prSet/>
      <dgm:spPr/>
      <dgm:t>
        <a:bodyPr/>
        <a:lstStyle/>
        <a:p>
          <a:endParaRPr lang="zh-CN" altLang="en-US" sz="2000">
            <a:latin typeface="华文细黑" pitchFamily="2" charset="-122"/>
            <a:ea typeface="华文细黑" pitchFamily="2" charset="-122"/>
          </a:endParaRPr>
        </a:p>
      </dgm:t>
    </dgm:pt>
    <dgm:pt modelId="{0BAD0C2A-F465-4888-9FAC-B212599A9D41}" type="sibTrans" cxnId="{E6440BE9-8EBC-4A54-A11D-9EDA6A51D8CA}">
      <dgm:prSet/>
      <dgm:spPr/>
      <dgm:t>
        <a:bodyPr/>
        <a:lstStyle/>
        <a:p>
          <a:endParaRPr lang="zh-CN" altLang="en-US" sz="2000">
            <a:latin typeface="华文细黑" pitchFamily="2" charset="-122"/>
            <a:ea typeface="华文细黑" pitchFamily="2" charset="-122"/>
          </a:endParaRPr>
        </a:p>
      </dgm:t>
    </dgm:pt>
    <dgm:pt modelId="{1E61C3FC-22A7-4AC9-AB00-3640B177DB07}">
      <dgm:prSet custT="1"/>
      <dgm:spPr/>
      <dgm:t>
        <a:bodyPr/>
        <a:lstStyle/>
        <a:p>
          <a:pPr algn="l" rtl="0"/>
          <a:r>
            <a:rPr lang="zh-CN" altLang="en-US" sz="2000" b="1" dirty="0" smtClean="0">
              <a:solidFill>
                <a:schemeClr val="tx1"/>
              </a:solidFill>
              <a:latin typeface="华文细黑" pitchFamily="2" charset="-122"/>
              <a:ea typeface="华文细黑" pitchFamily="2" charset="-122"/>
            </a:rPr>
            <a:t>因为，文字较多，将“素材”文件夹中的 “</a:t>
          </a:r>
          <a:r>
            <a:rPr lang="zh-CN" altLang="en-US" sz="2000" b="1" dirty="0" smtClean="0">
              <a:solidFill>
                <a:srgbClr val="FF0000"/>
              </a:solidFill>
              <a:latin typeface="华文细黑" pitchFamily="2" charset="-122"/>
              <a:ea typeface="华文细黑" pitchFamily="2" charset="-122"/>
            </a:rPr>
            <a:t>（素材）正文文字</a:t>
          </a:r>
          <a:r>
            <a:rPr lang="en-US" altLang="zh-CN" sz="2000" b="1" dirty="0" smtClean="0">
              <a:solidFill>
                <a:srgbClr val="FF0000"/>
              </a:solidFill>
              <a:latin typeface="华文细黑" pitchFamily="2" charset="-122"/>
              <a:ea typeface="华文细黑" pitchFamily="2" charset="-122"/>
            </a:rPr>
            <a:t>.</a:t>
          </a:r>
          <a:r>
            <a:rPr lang="en-US" altLang="zh-CN" sz="2000" b="1" dirty="0" err="1" smtClean="0">
              <a:solidFill>
                <a:srgbClr val="FF0000"/>
              </a:solidFill>
              <a:latin typeface="华文细黑" pitchFamily="2" charset="-122"/>
              <a:ea typeface="华文细黑" pitchFamily="2" charset="-122"/>
            </a:rPr>
            <a:t>docx</a:t>
          </a:r>
          <a:r>
            <a:rPr lang="zh-CN" altLang="en-US" sz="2000" b="1" dirty="0" smtClean="0">
              <a:solidFill>
                <a:schemeClr val="tx1"/>
              </a:solidFill>
              <a:latin typeface="华文细黑" pitchFamily="2" charset="-122"/>
              <a:ea typeface="华文细黑" pitchFamily="2" charset="-122"/>
            </a:rPr>
            <a:t>”中的内容，直接插入到本文件中来，或者使用复制粘贴到方法。</a:t>
          </a:r>
          <a:endParaRPr lang="zh-CN" altLang="en-US" sz="2000" dirty="0">
            <a:latin typeface="华文细黑" pitchFamily="2" charset="-122"/>
            <a:ea typeface="华文细黑" pitchFamily="2" charset="-122"/>
          </a:endParaRPr>
        </a:p>
      </dgm:t>
    </dgm:pt>
    <dgm:pt modelId="{7F101B81-4FC1-4287-B886-5D5A808830D0}" type="parTrans" cxnId="{21022F16-8310-495D-BF0E-975422F2E47A}">
      <dgm:prSet/>
      <dgm:spPr/>
      <dgm:t>
        <a:bodyPr/>
        <a:lstStyle/>
        <a:p>
          <a:endParaRPr lang="zh-CN" altLang="en-US" sz="2000">
            <a:latin typeface="华文细黑" pitchFamily="2" charset="-122"/>
            <a:ea typeface="华文细黑" pitchFamily="2" charset="-122"/>
          </a:endParaRPr>
        </a:p>
      </dgm:t>
    </dgm:pt>
    <dgm:pt modelId="{EABBA852-15B1-4A66-9EA3-3D05F533A5A5}" type="sibTrans" cxnId="{21022F16-8310-495D-BF0E-975422F2E47A}">
      <dgm:prSet/>
      <dgm:spPr/>
      <dgm:t>
        <a:bodyPr/>
        <a:lstStyle/>
        <a:p>
          <a:endParaRPr lang="zh-CN" altLang="en-US" sz="2000">
            <a:latin typeface="华文细黑" pitchFamily="2" charset="-122"/>
            <a:ea typeface="华文细黑" pitchFamily="2" charset="-122"/>
          </a:endParaRPr>
        </a:p>
      </dgm:t>
    </dgm:pt>
    <dgm:pt modelId="{A4034DEE-D892-4ED9-8DE3-8F70DF24318F}">
      <dgm:prSet custT="1"/>
      <dgm:spPr/>
      <dgm:t>
        <a:bodyPr/>
        <a:lstStyle/>
        <a:p>
          <a:pPr algn="l" rtl="0"/>
          <a:r>
            <a:rPr lang="zh-CN" altLang="en-US" sz="2000" b="1" dirty="0" smtClean="0">
              <a:latin typeface="华文细黑" pitchFamily="2" charset="-122"/>
              <a:ea typeface="华文细黑" pitchFamily="2" charset="-122"/>
            </a:rPr>
            <a:t>在文件的末尾插入当前日期，日期格式为“中文”的“**年**月**日”的形式，并且选择“自动更新”。</a:t>
          </a:r>
          <a:endParaRPr lang="zh-CN" sz="2000" dirty="0">
            <a:latin typeface="华文细黑" pitchFamily="2" charset="-122"/>
            <a:ea typeface="华文细黑" pitchFamily="2" charset="-122"/>
          </a:endParaRPr>
        </a:p>
      </dgm:t>
    </dgm:pt>
    <dgm:pt modelId="{DFA9FF04-9065-4F03-8035-B5BBAC3F78D9}" type="parTrans" cxnId="{08DAC755-3E3E-4D53-9F3E-CFF807E17819}">
      <dgm:prSet/>
      <dgm:spPr/>
      <dgm:t>
        <a:bodyPr/>
        <a:lstStyle/>
        <a:p>
          <a:endParaRPr lang="zh-CN" altLang="en-US" sz="2000">
            <a:latin typeface="华文细黑" pitchFamily="2" charset="-122"/>
            <a:ea typeface="华文细黑" pitchFamily="2" charset="-122"/>
          </a:endParaRPr>
        </a:p>
      </dgm:t>
    </dgm:pt>
    <dgm:pt modelId="{22EA819C-E8B4-4C7C-A15A-4A0AC5124A11}" type="sibTrans" cxnId="{08DAC755-3E3E-4D53-9F3E-CFF807E17819}">
      <dgm:prSet/>
      <dgm:spPr/>
      <dgm:t>
        <a:bodyPr/>
        <a:lstStyle/>
        <a:p>
          <a:endParaRPr lang="zh-CN" altLang="en-US" sz="2000">
            <a:latin typeface="华文细黑" pitchFamily="2" charset="-122"/>
            <a:ea typeface="华文细黑" pitchFamily="2" charset="-122"/>
          </a:endParaRPr>
        </a:p>
      </dgm:t>
    </dgm:pt>
    <dgm:pt modelId="{82410177-8611-45DC-966C-9644D0A59739}" type="pres">
      <dgm:prSet presAssocID="{38426347-70E2-49B2-A681-B07F0EC71C14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3437BA10-25DC-45B2-A70F-93272556899F}" type="pres">
      <dgm:prSet presAssocID="{785C9D26-D3BA-4686-A06E-09F289763E35}" presName="circle1" presStyleLbl="node1" presStyleIdx="0" presStyleCnt="3"/>
      <dgm:spPr/>
    </dgm:pt>
    <dgm:pt modelId="{359AD0E5-E6C2-4B00-9F33-0733F26B79A4}" type="pres">
      <dgm:prSet presAssocID="{785C9D26-D3BA-4686-A06E-09F289763E35}" presName="space" presStyleCnt="0"/>
      <dgm:spPr/>
    </dgm:pt>
    <dgm:pt modelId="{3F05C649-85D3-45EC-828A-05176F33C9BD}" type="pres">
      <dgm:prSet presAssocID="{785C9D26-D3BA-4686-A06E-09F289763E35}" presName="rect1" presStyleLbl="alignAcc1" presStyleIdx="0" presStyleCnt="3"/>
      <dgm:spPr/>
      <dgm:t>
        <a:bodyPr/>
        <a:lstStyle/>
        <a:p>
          <a:endParaRPr lang="zh-CN" altLang="en-US"/>
        </a:p>
      </dgm:t>
    </dgm:pt>
    <dgm:pt modelId="{66CAA989-BABF-4494-91F9-51A2ABBF95FC}" type="pres">
      <dgm:prSet presAssocID="{1E61C3FC-22A7-4AC9-AB00-3640B177DB07}" presName="vertSpace2" presStyleLbl="node1" presStyleIdx="0" presStyleCnt="3"/>
      <dgm:spPr/>
    </dgm:pt>
    <dgm:pt modelId="{2181B6B8-54E9-4642-949A-F83E95C0FA96}" type="pres">
      <dgm:prSet presAssocID="{1E61C3FC-22A7-4AC9-AB00-3640B177DB07}" presName="circle2" presStyleLbl="node1" presStyleIdx="1" presStyleCnt="3" custScaleY="111030"/>
      <dgm:spPr/>
    </dgm:pt>
    <dgm:pt modelId="{47F97131-4623-42D3-8419-76A793FA52A1}" type="pres">
      <dgm:prSet presAssocID="{1E61C3FC-22A7-4AC9-AB00-3640B177DB07}" presName="rect2" presStyleLbl="alignAcc1" presStyleIdx="1" presStyleCnt="3" custScaleY="111030"/>
      <dgm:spPr/>
      <dgm:t>
        <a:bodyPr/>
        <a:lstStyle/>
        <a:p>
          <a:endParaRPr lang="zh-CN" altLang="en-US"/>
        </a:p>
      </dgm:t>
    </dgm:pt>
    <dgm:pt modelId="{4E960494-E398-4F06-8645-A50F9CBFE168}" type="pres">
      <dgm:prSet presAssocID="{A4034DEE-D892-4ED9-8DE3-8F70DF24318F}" presName="vertSpace3" presStyleLbl="node1" presStyleIdx="1" presStyleCnt="3"/>
      <dgm:spPr/>
    </dgm:pt>
    <dgm:pt modelId="{2BC259C5-9150-461C-A289-CDBCCE13D349}" type="pres">
      <dgm:prSet presAssocID="{A4034DEE-D892-4ED9-8DE3-8F70DF24318F}" presName="circle3" presStyleLbl="node1" presStyleIdx="2" presStyleCnt="3" custScaleY="121766" custLinFactNeighborY="13497"/>
      <dgm:spPr/>
    </dgm:pt>
    <dgm:pt modelId="{4A6A2F8B-B237-4AA0-87B6-AA62A075CAF6}" type="pres">
      <dgm:prSet presAssocID="{A4034DEE-D892-4ED9-8DE3-8F70DF24318F}" presName="rect3" presStyleLbl="alignAcc1" presStyleIdx="2" presStyleCnt="3" custScaleY="121766" custLinFactNeighborY="13497"/>
      <dgm:spPr/>
      <dgm:t>
        <a:bodyPr/>
        <a:lstStyle/>
        <a:p>
          <a:endParaRPr lang="zh-CN" altLang="en-US"/>
        </a:p>
      </dgm:t>
    </dgm:pt>
    <dgm:pt modelId="{70B42486-3C49-424A-9CA7-529E6602DDC7}" type="pres">
      <dgm:prSet presAssocID="{785C9D26-D3BA-4686-A06E-09F289763E35}" presName="rect1ParTxNoCh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148BDB3-3FF8-42AB-8E29-664DA525F330}" type="pres">
      <dgm:prSet presAssocID="{1E61C3FC-22A7-4AC9-AB00-3640B177DB07}" presName="rect2ParTxNoCh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1617323-EF55-4929-94A2-7BAD8F7E4717}" type="pres">
      <dgm:prSet presAssocID="{A4034DEE-D892-4ED9-8DE3-8F70DF24318F}" presName="rect3ParTxNoCh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9092D4E3-1ACD-403C-AFD3-7DBF1002E64F}" type="presOf" srcId="{A4034DEE-D892-4ED9-8DE3-8F70DF24318F}" destId="{4A6A2F8B-B237-4AA0-87B6-AA62A075CAF6}" srcOrd="0" destOrd="0" presId="urn:microsoft.com/office/officeart/2005/8/layout/target3"/>
    <dgm:cxn modelId="{140EFDC3-FB6A-4E55-A5CF-C83816BC2CF9}" type="presOf" srcId="{785C9D26-D3BA-4686-A06E-09F289763E35}" destId="{3F05C649-85D3-45EC-828A-05176F33C9BD}" srcOrd="0" destOrd="0" presId="urn:microsoft.com/office/officeart/2005/8/layout/target3"/>
    <dgm:cxn modelId="{21022F16-8310-495D-BF0E-975422F2E47A}" srcId="{38426347-70E2-49B2-A681-B07F0EC71C14}" destId="{1E61C3FC-22A7-4AC9-AB00-3640B177DB07}" srcOrd="1" destOrd="0" parTransId="{7F101B81-4FC1-4287-B886-5D5A808830D0}" sibTransId="{EABBA852-15B1-4A66-9EA3-3D05F533A5A5}"/>
    <dgm:cxn modelId="{10158B7D-4336-4DFB-A00B-1B01F68D970A}" type="presOf" srcId="{1E61C3FC-22A7-4AC9-AB00-3640B177DB07}" destId="{5148BDB3-3FF8-42AB-8E29-664DA525F330}" srcOrd="1" destOrd="0" presId="urn:microsoft.com/office/officeart/2005/8/layout/target3"/>
    <dgm:cxn modelId="{E6440BE9-8EBC-4A54-A11D-9EDA6A51D8CA}" srcId="{38426347-70E2-49B2-A681-B07F0EC71C14}" destId="{785C9D26-D3BA-4686-A06E-09F289763E35}" srcOrd="0" destOrd="0" parTransId="{48080E27-A6A9-4DA2-BD5F-CA900D213F9B}" sibTransId="{0BAD0C2A-F465-4888-9FAC-B212599A9D41}"/>
    <dgm:cxn modelId="{2F51215E-BBEC-48E1-8F39-EBFE7A94DADA}" type="presOf" srcId="{1E61C3FC-22A7-4AC9-AB00-3640B177DB07}" destId="{47F97131-4623-42D3-8419-76A793FA52A1}" srcOrd="0" destOrd="0" presId="urn:microsoft.com/office/officeart/2005/8/layout/target3"/>
    <dgm:cxn modelId="{43B53874-C37B-4890-B92D-8BD9E23CCAC9}" type="presOf" srcId="{A4034DEE-D892-4ED9-8DE3-8F70DF24318F}" destId="{81617323-EF55-4929-94A2-7BAD8F7E4717}" srcOrd="1" destOrd="0" presId="urn:microsoft.com/office/officeart/2005/8/layout/target3"/>
    <dgm:cxn modelId="{08DAC755-3E3E-4D53-9F3E-CFF807E17819}" srcId="{38426347-70E2-49B2-A681-B07F0EC71C14}" destId="{A4034DEE-D892-4ED9-8DE3-8F70DF24318F}" srcOrd="2" destOrd="0" parTransId="{DFA9FF04-9065-4F03-8035-B5BBAC3F78D9}" sibTransId="{22EA819C-E8B4-4C7C-A15A-4A0AC5124A11}"/>
    <dgm:cxn modelId="{101C982A-E137-4F05-85C0-03A6268F58C8}" type="presOf" srcId="{38426347-70E2-49B2-A681-B07F0EC71C14}" destId="{82410177-8611-45DC-966C-9644D0A59739}" srcOrd="0" destOrd="0" presId="urn:microsoft.com/office/officeart/2005/8/layout/target3"/>
    <dgm:cxn modelId="{00761A07-8F6E-4E15-A56C-D2775C68E9EC}" type="presOf" srcId="{785C9D26-D3BA-4686-A06E-09F289763E35}" destId="{70B42486-3C49-424A-9CA7-529E6602DDC7}" srcOrd="1" destOrd="0" presId="urn:microsoft.com/office/officeart/2005/8/layout/target3"/>
    <dgm:cxn modelId="{A7ED36FB-09DD-429B-B682-E6E62B463425}" type="presParOf" srcId="{82410177-8611-45DC-966C-9644D0A59739}" destId="{3437BA10-25DC-45B2-A70F-93272556899F}" srcOrd="0" destOrd="0" presId="urn:microsoft.com/office/officeart/2005/8/layout/target3"/>
    <dgm:cxn modelId="{AC20B86C-051C-402F-A254-DFB93CEF3B69}" type="presParOf" srcId="{82410177-8611-45DC-966C-9644D0A59739}" destId="{359AD0E5-E6C2-4B00-9F33-0733F26B79A4}" srcOrd="1" destOrd="0" presId="urn:microsoft.com/office/officeart/2005/8/layout/target3"/>
    <dgm:cxn modelId="{F6341E52-A4B4-45E6-9FF3-9200E55E8FB1}" type="presParOf" srcId="{82410177-8611-45DC-966C-9644D0A59739}" destId="{3F05C649-85D3-45EC-828A-05176F33C9BD}" srcOrd="2" destOrd="0" presId="urn:microsoft.com/office/officeart/2005/8/layout/target3"/>
    <dgm:cxn modelId="{688F7AC4-F087-45DF-AF80-13A10A70DD8D}" type="presParOf" srcId="{82410177-8611-45DC-966C-9644D0A59739}" destId="{66CAA989-BABF-4494-91F9-51A2ABBF95FC}" srcOrd="3" destOrd="0" presId="urn:microsoft.com/office/officeart/2005/8/layout/target3"/>
    <dgm:cxn modelId="{AE12CF6F-805A-4468-8933-5857797E4B88}" type="presParOf" srcId="{82410177-8611-45DC-966C-9644D0A59739}" destId="{2181B6B8-54E9-4642-949A-F83E95C0FA96}" srcOrd="4" destOrd="0" presId="urn:microsoft.com/office/officeart/2005/8/layout/target3"/>
    <dgm:cxn modelId="{A23E6BE7-A554-4FFA-867F-B492F06153FB}" type="presParOf" srcId="{82410177-8611-45DC-966C-9644D0A59739}" destId="{47F97131-4623-42D3-8419-76A793FA52A1}" srcOrd="5" destOrd="0" presId="urn:microsoft.com/office/officeart/2005/8/layout/target3"/>
    <dgm:cxn modelId="{B24816FD-75F7-46EF-8680-BBCCBE6DC9BF}" type="presParOf" srcId="{82410177-8611-45DC-966C-9644D0A59739}" destId="{4E960494-E398-4F06-8645-A50F9CBFE168}" srcOrd="6" destOrd="0" presId="urn:microsoft.com/office/officeart/2005/8/layout/target3"/>
    <dgm:cxn modelId="{8A4ACF10-EE51-45E4-A2CA-C0168DC89625}" type="presParOf" srcId="{82410177-8611-45DC-966C-9644D0A59739}" destId="{2BC259C5-9150-461C-A289-CDBCCE13D349}" srcOrd="7" destOrd="0" presId="urn:microsoft.com/office/officeart/2005/8/layout/target3"/>
    <dgm:cxn modelId="{7CAF8663-F8E9-4D0C-BC9D-9C70E5C53396}" type="presParOf" srcId="{82410177-8611-45DC-966C-9644D0A59739}" destId="{4A6A2F8B-B237-4AA0-87B6-AA62A075CAF6}" srcOrd="8" destOrd="0" presId="urn:microsoft.com/office/officeart/2005/8/layout/target3"/>
    <dgm:cxn modelId="{9560F06D-F91D-47DF-8AD1-A2BCCAA105C7}" type="presParOf" srcId="{82410177-8611-45DC-966C-9644D0A59739}" destId="{70B42486-3C49-424A-9CA7-529E6602DDC7}" srcOrd="9" destOrd="0" presId="urn:microsoft.com/office/officeart/2005/8/layout/target3"/>
    <dgm:cxn modelId="{08634A71-57C2-4ED5-AF0C-732416D1D74F}" type="presParOf" srcId="{82410177-8611-45DC-966C-9644D0A59739}" destId="{5148BDB3-3FF8-42AB-8E29-664DA525F330}" srcOrd="10" destOrd="0" presId="urn:microsoft.com/office/officeart/2005/8/layout/target3"/>
    <dgm:cxn modelId="{89E975F1-BEDC-4E78-8C70-CCB4EEAC7AFC}" type="presParOf" srcId="{82410177-8611-45DC-966C-9644D0A59739}" destId="{81617323-EF55-4929-94A2-7BAD8F7E4717}" srcOrd="11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E13987F1-963C-47D7-9D4B-3160DADFCD11}" type="doc">
      <dgm:prSet loTypeId="urn:microsoft.com/office/officeart/2005/8/layout/lProcess3" loCatId="process" qsTypeId="urn:microsoft.com/office/officeart/2005/8/quickstyle/simple2" qsCatId="simple" csTypeId="urn:microsoft.com/office/officeart/2005/8/colors/accent0_2" csCatId="mainScheme" phldr="1"/>
      <dgm:spPr/>
      <dgm:t>
        <a:bodyPr/>
        <a:lstStyle/>
        <a:p>
          <a:endParaRPr lang="zh-CN" altLang="en-US"/>
        </a:p>
      </dgm:t>
    </dgm:pt>
    <dgm:pt modelId="{A3139DFA-6DC2-4F49-A876-0085F9F88557}">
      <dgm:prSet custT="1"/>
      <dgm:spPr>
        <a:solidFill>
          <a:srgbClr val="00B050"/>
        </a:solidFill>
        <a:ln>
          <a:solidFill>
            <a:schemeClr val="accent1">
              <a:lumMod val="75000"/>
            </a:schemeClr>
          </a:solidFill>
        </a:ln>
        <a:effectLst/>
      </dgm:spPr>
      <dgm:t>
        <a:bodyPr>
          <a:scene3d>
            <a:camera prst="orthographicFront"/>
            <a:lightRig rig="brightRoom" dir="t"/>
          </a:scene3d>
          <a:sp3d contourW="6350" prstMaterial="plastic">
            <a:bevelT w="20320" h="20320" prst="angle"/>
            <a:contourClr>
              <a:schemeClr val="accent1">
                <a:tint val="100000"/>
                <a:shade val="100000"/>
                <a:hueMod val="100000"/>
                <a:satMod val="100000"/>
              </a:schemeClr>
            </a:contourClr>
          </a:sp3d>
        </a:bodyPr>
        <a:lstStyle/>
        <a:p>
          <a:pPr algn="ctr" rtl="0"/>
          <a:r>
            <a:rPr lang="zh-CN" altLang="en-US" sz="2400" b="1" cap="all" spc="0" dirty="0" smtClean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hlinkClick xmlns:r="http://schemas.openxmlformats.org/officeDocument/2006/relationships" r:id="rId1" action="ppaction://hlinkfile"/>
            </a:rPr>
            <a:t>字体格式设置</a:t>
          </a:r>
          <a:endParaRPr lang="zh-CN" altLang="en-US" sz="2400" b="1" cap="all" spc="0" dirty="0">
            <a:ln/>
            <a:solidFill>
              <a:schemeClr val="accent1"/>
            </a:solidFill>
            <a:effectLst>
              <a:outerShdw blurRad="19685" dist="12700" dir="5400000" algn="tl" rotWithShape="0">
                <a:schemeClr val="accent1">
                  <a:satMod val="130000"/>
                  <a:alpha val="60000"/>
                </a:schemeClr>
              </a:outerShdw>
              <a:reflection blurRad="10000" stA="55000" endPos="48000" dist="500" dir="5400000" sy="-100000" algn="bl" rotWithShape="0"/>
            </a:effectLst>
          </a:endParaRPr>
        </a:p>
      </dgm:t>
    </dgm:pt>
    <dgm:pt modelId="{2EED1DA9-39A0-4EED-8D37-EFD14621E0CB}" type="parTrans" cxnId="{D4835BBF-E3FE-4896-B846-D8118B2BB9B0}">
      <dgm:prSet/>
      <dgm:spPr/>
      <dgm:t>
        <a:bodyPr/>
        <a:lstStyle/>
        <a:p>
          <a:endParaRPr lang="zh-CN" altLang="en-US" sz="2800"/>
        </a:p>
      </dgm:t>
    </dgm:pt>
    <dgm:pt modelId="{BC611377-6120-4458-827A-5730580383EF}" type="sibTrans" cxnId="{D4835BBF-E3FE-4896-B846-D8118B2BB9B0}">
      <dgm:prSet/>
      <dgm:spPr/>
      <dgm:t>
        <a:bodyPr/>
        <a:lstStyle/>
        <a:p>
          <a:endParaRPr lang="zh-CN" altLang="en-US" sz="2800"/>
        </a:p>
      </dgm:t>
    </dgm:pt>
    <dgm:pt modelId="{60820E8D-D090-4A07-AAD2-3E088158E95D}" type="pres">
      <dgm:prSet presAssocID="{E13987F1-963C-47D7-9D4B-3160DADFCD11}" presName="Name0" presStyleCnt="0">
        <dgm:presLayoutVars>
          <dgm:chPref val="3"/>
          <dgm:dir/>
          <dgm:animLvl val="lvl"/>
          <dgm:resizeHandles/>
        </dgm:presLayoutVars>
      </dgm:prSet>
      <dgm:spPr/>
      <dgm:t>
        <a:bodyPr/>
        <a:lstStyle/>
        <a:p>
          <a:endParaRPr lang="zh-CN" altLang="en-US"/>
        </a:p>
      </dgm:t>
    </dgm:pt>
    <dgm:pt modelId="{36D49D58-4507-41B4-913E-E46AD3969778}" type="pres">
      <dgm:prSet presAssocID="{A3139DFA-6DC2-4F49-A876-0085F9F88557}" presName="horFlow" presStyleCnt="0"/>
      <dgm:spPr/>
    </dgm:pt>
    <dgm:pt modelId="{68D9BDFF-20DA-459C-AC96-02FF5C4D8C9D}" type="pres">
      <dgm:prSet presAssocID="{A3139DFA-6DC2-4F49-A876-0085F9F88557}" presName="bigChev" presStyleLbl="node1" presStyleIdx="0" presStyleCnt="1" custScaleX="333724" custLinFactNeighborX="5138" custLinFactNeighborY="-10000"/>
      <dgm:spPr/>
      <dgm:t>
        <a:bodyPr/>
        <a:lstStyle/>
        <a:p>
          <a:endParaRPr lang="zh-CN" altLang="en-US"/>
        </a:p>
      </dgm:t>
    </dgm:pt>
  </dgm:ptLst>
  <dgm:cxnLst>
    <dgm:cxn modelId="{D4835BBF-E3FE-4896-B846-D8118B2BB9B0}" srcId="{E13987F1-963C-47D7-9D4B-3160DADFCD11}" destId="{A3139DFA-6DC2-4F49-A876-0085F9F88557}" srcOrd="0" destOrd="0" parTransId="{2EED1DA9-39A0-4EED-8D37-EFD14621E0CB}" sibTransId="{BC611377-6120-4458-827A-5730580383EF}"/>
    <dgm:cxn modelId="{2FCAC768-E127-45F7-98CA-3F1A51B8AEF8}" type="presOf" srcId="{E13987F1-963C-47D7-9D4B-3160DADFCD11}" destId="{60820E8D-D090-4A07-AAD2-3E088158E95D}" srcOrd="0" destOrd="0" presId="urn:microsoft.com/office/officeart/2005/8/layout/lProcess3"/>
    <dgm:cxn modelId="{FB7B2E49-34AF-45CC-9987-38C1A7AC21E8}" type="presOf" srcId="{A3139DFA-6DC2-4F49-A876-0085F9F88557}" destId="{68D9BDFF-20DA-459C-AC96-02FF5C4D8C9D}" srcOrd="0" destOrd="0" presId="urn:microsoft.com/office/officeart/2005/8/layout/lProcess3"/>
    <dgm:cxn modelId="{9FD9657F-2658-4440-8FB1-3DF0FD9038A8}" type="presParOf" srcId="{60820E8D-D090-4A07-AAD2-3E088158E95D}" destId="{36D49D58-4507-41B4-913E-E46AD3969778}" srcOrd="0" destOrd="0" presId="urn:microsoft.com/office/officeart/2005/8/layout/lProcess3"/>
    <dgm:cxn modelId="{591C7E48-C34F-4CD1-BC38-4AF19E6C963A}" type="presParOf" srcId="{36D49D58-4507-41B4-913E-E46AD3969778}" destId="{68D9BDFF-20DA-459C-AC96-02FF5C4D8C9D}" srcOrd="0" destOrd="0" presId="urn:microsoft.com/office/officeart/2005/8/layout/lProcess3"/>
  </dgm:cxnLst>
  <dgm:bg/>
  <dgm:whole>
    <a:ln>
      <a:noFill/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E13987F1-963C-47D7-9D4B-3160DADFCD11}" type="doc">
      <dgm:prSet loTypeId="urn:microsoft.com/office/officeart/2005/8/layout/lProcess3" loCatId="process" qsTypeId="urn:microsoft.com/office/officeart/2005/8/quickstyle/simple2" qsCatId="simple" csTypeId="urn:microsoft.com/office/officeart/2005/8/colors/accent0_2" csCatId="mainScheme" phldr="1"/>
      <dgm:spPr/>
      <dgm:t>
        <a:bodyPr/>
        <a:lstStyle/>
        <a:p>
          <a:endParaRPr lang="zh-CN" altLang="en-US"/>
        </a:p>
      </dgm:t>
    </dgm:pt>
    <dgm:pt modelId="{A3139DFA-6DC2-4F49-A876-0085F9F88557}">
      <dgm:prSet custT="1"/>
      <dgm:spPr>
        <a:solidFill>
          <a:srgbClr val="00B050"/>
        </a:solidFill>
        <a:ln>
          <a:solidFill>
            <a:schemeClr val="accent1">
              <a:lumMod val="75000"/>
            </a:schemeClr>
          </a:solidFill>
        </a:ln>
        <a:effectLst/>
      </dgm:spPr>
      <dgm:t>
        <a:bodyPr>
          <a:scene3d>
            <a:camera prst="orthographicFront"/>
            <a:lightRig rig="brightRoom" dir="t"/>
          </a:scene3d>
          <a:sp3d contourW="6350" prstMaterial="plastic">
            <a:bevelT w="20320" h="20320" prst="angle"/>
            <a:contourClr>
              <a:schemeClr val="accent1">
                <a:tint val="100000"/>
                <a:shade val="100000"/>
                <a:hueMod val="100000"/>
                <a:satMod val="100000"/>
              </a:schemeClr>
            </a:contourClr>
          </a:sp3d>
        </a:bodyPr>
        <a:lstStyle/>
        <a:p>
          <a:pPr algn="ctr" rtl="0"/>
          <a:r>
            <a:rPr lang="zh-CN" altLang="en-US" sz="2400" b="1" cap="all" spc="0" dirty="0" smtClean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hlinkClick xmlns:r="http://schemas.openxmlformats.org/officeDocument/2006/relationships" r:id="rId1" action="ppaction://hlinkfile"/>
            </a:rPr>
            <a:t>字体格式设置</a:t>
          </a:r>
          <a:endParaRPr lang="zh-CN" altLang="en-US" sz="2400" b="1" cap="all" spc="0" dirty="0">
            <a:ln/>
            <a:solidFill>
              <a:schemeClr val="accent1"/>
            </a:solidFill>
            <a:effectLst>
              <a:outerShdw blurRad="19685" dist="12700" dir="5400000" algn="tl" rotWithShape="0">
                <a:schemeClr val="accent1">
                  <a:satMod val="130000"/>
                  <a:alpha val="60000"/>
                </a:schemeClr>
              </a:outerShdw>
              <a:reflection blurRad="10000" stA="55000" endPos="48000" dist="500" dir="5400000" sy="-100000" algn="bl" rotWithShape="0"/>
            </a:effectLst>
          </a:endParaRPr>
        </a:p>
      </dgm:t>
    </dgm:pt>
    <dgm:pt modelId="{2EED1DA9-39A0-4EED-8D37-EFD14621E0CB}" type="parTrans" cxnId="{D4835BBF-E3FE-4896-B846-D8118B2BB9B0}">
      <dgm:prSet/>
      <dgm:spPr/>
      <dgm:t>
        <a:bodyPr/>
        <a:lstStyle/>
        <a:p>
          <a:endParaRPr lang="zh-CN" altLang="en-US" sz="2800"/>
        </a:p>
      </dgm:t>
    </dgm:pt>
    <dgm:pt modelId="{BC611377-6120-4458-827A-5730580383EF}" type="sibTrans" cxnId="{D4835BBF-E3FE-4896-B846-D8118B2BB9B0}">
      <dgm:prSet/>
      <dgm:spPr/>
      <dgm:t>
        <a:bodyPr/>
        <a:lstStyle/>
        <a:p>
          <a:endParaRPr lang="zh-CN" altLang="en-US" sz="2800"/>
        </a:p>
      </dgm:t>
    </dgm:pt>
    <dgm:pt modelId="{60820E8D-D090-4A07-AAD2-3E088158E95D}" type="pres">
      <dgm:prSet presAssocID="{E13987F1-963C-47D7-9D4B-3160DADFCD11}" presName="Name0" presStyleCnt="0">
        <dgm:presLayoutVars>
          <dgm:chPref val="3"/>
          <dgm:dir/>
          <dgm:animLvl val="lvl"/>
          <dgm:resizeHandles/>
        </dgm:presLayoutVars>
      </dgm:prSet>
      <dgm:spPr/>
      <dgm:t>
        <a:bodyPr/>
        <a:lstStyle/>
        <a:p>
          <a:endParaRPr lang="zh-CN" altLang="en-US"/>
        </a:p>
      </dgm:t>
    </dgm:pt>
    <dgm:pt modelId="{36D49D58-4507-41B4-913E-E46AD3969778}" type="pres">
      <dgm:prSet presAssocID="{A3139DFA-6DC2-4F49-A876-0085F9F88557}" presName="horFlow" presStyleCnt="0"/>
      <dgm:spPr/>
    </dgm:pt>
    <dgm:pt modelId="{68D9BDFF-20DA-459C-AC96-02FF5C4D8C9D}" type="pres">
      <dgm:prSet presAssocID="{A3139DFA-6DC2-4F49-A876-0085F9F88557}" presName="bigChev" presStyleLbl="node1" presStyleIdx="0" presStyleCnt="1" custScaleX="333724" custLinFactNeighborX="5138" custLinFactNeighborY="-10000"/>
      <dgm:spPr/>
      <dgm:t>
        <a:bodyPr/>
        <a:lstStyle/>
        <a:p>
          <a:endParaRPr lang="zh-CN" altLang="en-US"/>
        </a:p>
      </dgm:t>
    </dgm:pt>
  </dgm:ptLst>
  <dgm:cxnLst>
    <dgm:cxn modelId="{D4835BBF-E3FE-4896-B846-D8118B2BB9B0}" srcId="{E13987F1-963C-47D7-9D4B-3160DADFCD11}" destId="{A3139DFA-6DC2-4F49-A876-0085F9F88557}" srcOrd="0" destOrd="0" parTransId="{2EED1DA9-39A0-4EED-8D37-EFD14621E0CB}" sibTransId="{BC611377-6120-4458-827A-5730580383EF}"/>
    <dgm:cxn modelId="{D907C259-F211-47FC-8672-A6459B70F205}" type="presOf" srcId="{E13987F1-963C-47D7-9D4B-3160DADFCD11}" destId="{60820E8D-D090-4A07-AAD2-3E088158E95D}" srcOrd="0" destOrd="0" presId="urn:microsoft.com/office/officeart/2005/8/layout/lProcess3"/>
    <dgm:cxn modelId="{82E7104D-158C-475A-8DEE-B04829520704}" type="presOf" srcId="{A3139DFA-6DC2-4F49-A876-0085F9F88557}" destId="{68D9BDFF-20DA-459C-AC96-02FF5C4D8C9D}" srcOrd="0" destOrd="0" presId="urn:microsoft.com/office/officeart/2005/8/layout/lProcess3"/>
    <dgm:cxn modelId="{3ABF7B5D-60EC-4AE9-886E-1901D32310A0}" type="presParOf" srcId="{60820E8D-D090-4A07-AAD2-3E088158E95D}" destId="{36D49D58-4507-41B4-913E-E46AD3969778}" srcOrd="0" destOrd="0" presId="urn:microsoft.com/office/officeart/2005/8/layout/lProcess3"/>
    <dgm:cxn modelId="{1E617307-506A-4BA8-B7D0-E1145BA35482}" type="presParOf" srcId="{36D49D58-4507-41B4-913E-E46AD3969778}" destId="{68D9BDFF-20DA-459C-AC96-02FF5C4D8C9D}" srcOrd="0" destOrd="0" presId="urn:microsoft.com/office/officeart/2005/8/layout/lProcess3"/>
  </dgm:cxnLst>
  <dgm:bg/>
  <dgm:whole>
    <a:ln>
      <a:noFill/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E13987F1-963C-47D7-9D4B-3160DADFCD11}" type="doc">
      <dgm:prSet loTypeId="urn:microsoft.com/office/officeart/2005/8/layout/lProcess3" loCatId="process" qsTypeId="urn:microsoft.com/office/officeart/2005/8/quickstyle/simple2" qsCatId="simple" csTypeId="urn:microsoft.com/office/officeart/2005/8/colors/accent0_2" csCatId="mainScheme" phldr="1"/>
      <dgm:spPr/>
      <dgm:t>
        <a:bodyPr/>
        <a:lstStyle/>
        <a:p>
          <a:endParaRPr lang="zh-CN" altLang="en-US"/>
        </a:p>
      </dgm:t>
    </dgm:pt>
    <dgm:pt modelId="{A3139DFA-6DC2-4F49-A876-0085F9F88557}">
      <dgm:prSet custT="1"/>
      <dgm:spPr>
        <a:solidFill>
          <a:srgbClr val="00B050"/>
        </a:solidFill>
        <a:ln>
          <a:solidFill>
            <a:schemeClr val="accent1">
              <a:lumMod val="75000"/>
            </a:schemeClr>
          </a:solidFill>
        </a:ln>
        <a:effectLst/>
      </dgm:spPr>
      <dgm:t>
        <a:bodyPr/>
        <a:lstStyle/>
        <a:p>
          <a:pPr algn="ctr" rtl="0"/>
          <a:r>
            <a:rPr lang="zh-CN" altLang="en-US" sz="2400" b="1" cap="all" spc="0" dirty="0" smtClean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hlinkClick xmlns:r="http://schemas.openxmlformats.org/officeDocument/2006/relationships" r:id="rId1" action="ppaction://hlinkfile"/>
            </a:rPr>
            <a:t>段落格式设置</a:t>
          </a:r>
          <a:endParaRPr lang="zh-CN" altLang="en-US" sz="2400" b="1" cap="all" spc="0" dirty="0">
            <a:ln/>
            <a:solidFill>
              <a:schemeClr val="accent1"/>
            </a:solidFill>
            <a:effectLst>
              <a:outerShdw blurRad="19685" dist="12700" dir="5400000" algn="tl" rotWithShape="0">
                <a:schemeClr val="accent1">
                  <a:satMod val="130000"/>
                  <a:alpha val="60000"/>
                </a:schemeClr>
              </a:outerShdw>
              <a:reflection blurRad="10000" stA="55000" endPos="48000" dist="500" dir="5400000" sy="-100000" algn="bl" rotWithShape="0"/>
            </a:effectLst>
          </a:endParaRPr>
        </a:p>
      </dgm:t>
    </dgm:pt>
    <dgm:pt modelId="{2EED1DA9-39A0-4EED-8D37-EFD14621E0CB}" type="parTrans" cxnId="{D4835BBF-E3FE-4896-B846-D8118B2BB9B0}">
      <dgm:prSet/>
      <dgm:spPr/>
      <dgm:t>
        <a:bodyPr/>
        <a:lstStyle/>
        <a:p>
          <a:endParaRPr lang="zh-CN" altLang="en-US" sz="2800"/>
        </a:p>
      </dgm:t>
    </dgm:pt>
    <dgm:pt modelId="{BC611377-6120-4458-827A-5730580383EF}" type="sibTrans" cxnId="{D4835BBF-E3FE-4896-B846-D8118B2BB9B0}">
      <dgm:prSet/>
      <dgm:spPr/>
      <dgm:t>
        <a:bodyPr/>
        <a:lstStyle/>
        <a:p>
          <a:endParaRPr lang="zh-CN" altLang="en-US" sz="2800"/>
        </a:p>
      </dgm:t>
    </dgm:pt>
    <dgm:pt modelId="{60820E8D-D090-4A07-AAD2-3E088158E95D}" type="pres">
      <dgm:prSet presAssocID="{E13987F1-963C-47D7-9D4B-3160DADFCD11}" presName="Name0" presStyleCnt="0">
        <dgm:presLayoutVars>
          <dgm:chPref val="3"/>
          <dgm:dir/>
          <dgm:animLvl val="lvl"/>
          <dgm:resizeHandles/>
        </dgm:presLayoutVars>
      </dgm:prSet>
      <dgm:spPr/>
      <dgm:t>
        <a:bodyPr/>
        <a:lstStyle/>
        <a:p>
          <a:endParaRPr lang="zh-CN" altLang="en-US"/>
        </a:p>
      </dgm:t>
    </dgm:pt>
    <dgm:pt modelId="{36D49D58-4507-41B4-913E-E46AD3969778}" type="pres">
      <dgm:prSet presAssocID="{A3139DFA-6DC2-4F49-A876-0085F9F88557}" presName="horFlow" presStyleCnt="0"/>
      <dgm:spPr/>
    </dgm:pt>
    <dgm:pt modelId="{68D9BDFF-20DA-459C-AC96-02FF5C4D8C9D}" type="pres">
      <dgm:prSet presAssocID="{A3139DFA-6DC2-4F49-A876-0085F9F88557}" presName="bigChev" presStyleLbl="node1" presStyleIdx="0" presStyleCnt="1" custScaleX="333724" custLinFactNeighborX="5138" custLinFactNeighborY="-10000"/>
      <dgm:spPr/>
      <dgm:t>
        <a:bodyPr/>
        <a:lstStyle/>
        <a:p>
          <a:endParaRPr lang="zh-CN" altLang="en-US"/>
        </a:p>
      </dgm:t>
    </dgm:pt>
  </dgm:ptLst>
  <dgm:cxnLst>
    <dgm:cxn modelId="{D4835BBF-E3FE-4896-B846-D8118B2BB9B0}" srcId="{E13987F1-963C-47D7-9D4B-3160DADFCD11}" destId="{A3139DFA-6DC2-4F49-A876-0085F9F88557}" srcOrd="0" destOrd="0" parTransId="{2EED1DA9-39A0-4EED-8D37-EFD14621E0CB}" sibTransId="{BC611377-6120-4458-827A-5730580383EF}"/>
    <dgm:cxn modelId="{B0CEFA5E-49C2-4856-9A57-AC130211679E}" type="presOf" srcId="{A3139DFA-6DC2-4F49-A876-0085F9F88557}" destId="{68D9BDFF-20DA-459C-AC96-02FF5C4D8C9D}" srcOrd="0" destOrd="0" presId="urn:microsoft.com/office/officeart/2005/8/layout/lProcess3"/>
    <dgm:cxn modelId="{C7492840-D2D1-411C-AB34-F615D78BC630}" type="presOf" srcId="{E13987F1-963C-47D7-9D4B-3160DADFCD11}" destId="{60820E8D-D090-4A07-AAD2-3E088158E95D}" srcOrd="0" destOrd="0" presId="urn:microsoft.com/office/officeart/2005/8/layout/lProcess3"/>
    <dgm:cxn modelId="{CCB2CA97-8831-456C-B167-BDB68971C1A6}" type="presParOf" srcId="{60820E8D-D090-4A07-AAD2-3E088158E95D}" destId="{36D49D58-4507-41B4-913E-E46AD3969778}" srcOrd="0" destOrd="0" presId="urn:microsoft.com/office/officeart/2005/8/layout/lProcess3"/>
    <dgm:cxn modelId="{95837E11-6E81-498F-9FF6-716767CC4C17}" type="presParOf" srcId="{36D49D58-4507-41B4-913E-E46AD3969778}" destId="{68D9BDFF-20DA-459C-AC96-02FF5C4D8C9D}" srcOrd="0" destOrd="0" presId="urn:microsoft.com/office/officeart/2005/8/layout/lProcess3"/>
  </dgm:cxnLst>
  <dgm:bg/>
  <dgm:whole>
    <a:ln>
      <a:noFill/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38426347-70E2-49B2-A681-B07F0EC71C14}" type="doc">
      <dgm:prSet loTypeId="urn:microsoft.com/office/officeart/2005/8/layout/target3" loCatId="relationship" qsTypeId="urn:microsoft.com/office/officeart/2005/8/quickstyle/3d1" qsCatId="3D" csTypeId="urn:microsoft.com/office/officeart/2005/8/colors/colorful5" csCatId="colorful" phldr="1"/>
      <dgm:spPr/>
      <dgm:t>
        <a:bodyPr/>
        <a:lstStyle/>
        <a:p>
          <a:endParaRPr lang="zh-CN" altLang="en-US"/>
        </a:p>
      </dgm:t>
    </dgm:pt>
    <dgm:pt modelId="{785C9D26-D3BA-4686-A06E-09F289763E35}">
      <dgm:prSet custT="1"/>
      <dgm:spPr/>
      <dgm:t>
        <a:bodyPr/>
        <a:lstStyle/>
        <a:p>
          <a:pPr algn="l" rtl="0"/>
          <a:r>
            <a:rPr lang="zh-CN" altLang="en-US" sz="2000" b="1" dirty="0" smtClean="0"/>
            <a:t>设置“宝航集团公司”和“经销商年会策划案”段落对齐方式：居中</a:t>
          </a:r>
          <a:endParaRPr lang="zh-CN" altLang="en-US" sz="2000" dirty="0"/>
        </a:p>
      </dgm:t>
    </dgm:pt>
    <dgm:pt modelId="{48080E27-A6A9-4DA2-BD5F-CA900D213F9B}" type="parTrans" cxnId="{E6440BE9-8EBC-4A54-A11D-9EDA6A51D8CA}">
      <dgm:prSet/>
      <dgm:spPr/>
      <dgm:t>
        <a:bodyPr/>
        <a:lstStyle/>
        <a:p>
          <a:endParaRPr lang="zh-CN" altLang="en-US" sz="2000"/>
        </a:p>
      </dgm:t>
    </dgm:pt>
    <dgm:pt modelId="{0BAD0C2A-F465-4888-9FAC-B212599A9D41}" type="sibTrans" cxnId="{E6440BE9-8EBC-4A54-A11D-9EDA6A51D8CA}">
      <dgm:prSet/>
      <dgm:spPr/>
      <dgm:t>
        <a:bodyPr/>
        <a:lstStyle/>
        <a:p>
          <a:endParaRPr lang="zh-CN" altLang="en-US" sz="2000"/>
        </a:p>
      </dgm:t>
    </dgm:pt>
    <dgm:pt modelId="{1E61C3FC-22A7-4AC9-AB00-3640B177DB07}">
      <dgm:prSet custT="1"/>
      <dgm:spPr/>
      <dgm:t>
        <a:bodyPr/>
        <a:lstStyle/>
        <a:p>
          <a:pPr algn="l" rtl="0"/>
          <a:r>
            <a:rPr lang="zh-CN" altLang="en-US" sz="2000" b="1" dirty="0" smtClean="0"/>
            <a:t>设置文字“年会定位”所在 段落的对齐方式：左对齐，行距为</a:t>
          </a:r>
          <a:r>
            <a:rPr lang="en-US" altLang="zh-CN" sz="2000" b="1" dirty="0" smtClean="0"/>
            <a:t>1.5</a:t>
          </a:r>
          <a:r>
            <a:rPr lang="zh-CN" altLang="en-US" sz="2000" b="1" dirty="0" smtClean="0"/>
            <a:t>倍行距，段前间距</a:t>
          </a:r>
          <a:r>
            <a:rPr lang="en-US" altLang="zh-CN" sz="2000" b="1" dirty="0" smtClean="0"/>
            <a:t>8</a:t>
          </a:r>
          <a:r>
            <a:rPr lang="zh-CN" altLang="en-US" sz="2000" b="1" smtClean="0"/>
            <a:t>磅</a:t>
          </a:r>
          <a:endParaRPr lang="zh-CN" altLang="en-US" sz="2000" dirty="0"/>
        </a:p>
      </dgm:t>
    </dgm:pt>
    <dgm:pt modelId="{7F101B81-4FC1-4287-B886-5D5A808830D0}" type="parTrans" cxnId="{21022F16-8310-495D-BF0E-975422F2E47A}">
      <dgm:prSet/>
      <dgm:spPr/>
      <dgm:t>
        <a:bodyPr/>
        <a:lstStyle/>
        <a:p>
          <a:endParaRPr lang="zh-CN" altLang="en-US" sz="2000"/>
        </a:p>
      </dgm:t>
    </dgm:pt>
    <dgm:pt modelId="{EABBA852-15B1-4A66-9EA3-3D05F533A5A5}" type="sibTrans" cxnId="{21022F16-8310-495D-BF0E-975422F2E47A}">
      <dgm:prSet/>
      <dgm:spPr/>
      <dgm:t>
        <a:bodyPr/>
        <a:lstStyle/>
        <a:p>
          <a:endParaRPr lang="zh-CN" altLang="en-US" sz="2000"/>
        </a:p>
      </dgm:t>
    </dgm:pt>
    <dgm:pt modelId="{A4034DEE-D892-4ED9-8DE3-8F70DF24318F}">
      <dgm:prSet custT="1"/>
      <dgm:spPr/>
      <dgm:t>
        <a:bodyPr/>
        <a:lstStyle/>
        <a:p>
          <a:pPr algn="l" rtl="0"/>
          <a:r>
            <a:rPr lang="zh-CN" sz="2000" b="1" dirty="0" smtClean="0"/>
            <a:t>设置“年会主题”下的“主题”和“口号” 段落的</a:t>
          </a:r>
          <a:r>
            <a:rPr lang="zh-CN" altLang="en-US" sz="2000" b="1" dirty="0" smtClean="0"/>
            <a:t>格式为</a:t>
          </a:r>
          <a:r>
            <a:rPr lang="zh-CN" sz="2000" b="1" dirty="0" smtClean="0"/>
            <a:t>：</a:t>
          </a:r>
          <a:r>
            <a:rPr lang="zh-CN" sz="2000" b="1" dirty="0" smtClean="0">
              <a:solidFill>
                <a:srgbClr val="FF0000"/>
              </a:solidFill>
            </a:rPr>
            <a:t>首行缩进</a:t>
          </a:r>
          <a:r>
            <a:rPr lang="en-US" sz="2000" b="1" dirty="0" smtClean="0">
              <a:solidFill>
                <a:srgbClr val="FF0000"/>
              </a:solidFill>
            </a:rPr>
            <a:t>2</a:t>
          </a:r>
          <a:r>
            <a:rPr lang="zh-CN" sz="2000" b="1" dirty="0" smtClean="0">
              <a:solidFill>
                <a:srgbClr val="FF0000"/>
              </a:solidFill>
            </a:rPr>
            <a:t>字符</a:t>
          </a:r>
          <a:r>
            <a:rPr lang="zh-CN" altLang="en-US" sz="2000" b="1" dirty="0" smtClean="0">
              <a:solidFill>
                <a:srgbClr val="FF0000"/>
              </a:solidFill>
            </a:rPr>
            <a:t>，行距：</a:t>
          </a:r>
          <a:r>
            <a:rPr lang="en-US" altLang="zh-CN" sz="2000" b="1" dirty="0" smtClean="0">
              <a:solidFill>
                <a:srgbClr val="FF0000"/>
              </a:solidFill>
            </a:rPr>
            <a:t>1.25</a:t>
          </a:r>
          <a:r>
            <a:rPr lang="zh-CN" altLang="en-US" sz="2000" b="1" dirty="0" smtClean="0">
              <a:solidFill>
                <a:srgbClr val="FF0000"/>
              </a:solidFill>
            </a:rPr>
            <a:t>倍行距</a:t>
          </a:r>
          <a:endParaRPr lang="zh-CN" sz="2000" dirty="0">
            <a:solidFill>
              <a:srgbClr val="FF0000"/>
            </a:solidFill>
          </a:endParaRPr>
        </a:p>
      </dgm:t>
    </dgm:pt>
    <dgm:pt modelId="{DFA9FF04-9065-4F03-8035-B5BBAC3F78D9}" type="parTrans" cxnId="{08DAC755-3E3E-4D53-9F3E-CFF807E17819}">
      <dgm:prSet/>
      <dgm:spPr/>
      <dgm:t>
        <a:bodyPr/>
        <a:lstStyle/>
        <a:p>
          <a:endParaRPr lang="zh-CN" altLang="en-US" sz="2000"/>
        </a:p>
      </dgm:t>
    </dgm:pt>
    <dgm:pt modelId="{22EA819C-E8B4-4C7C-A15A-4A0AC5124A11}" type="sibTrans" cxnId="{08DAC755-3E3E-4D53-9F3E-CFF807E17819}">
      <dgm:prSet/>
      <dgm:spPr/>
      <dgm:t>
        <a:bodyPr/>
        <a:lstStyle/>
        <a:p>
          <a:endParaRPr lang="zh-CN" altLang="en-US" sz="2000"/>
        </a:p>
      </dgm:t>
    </dgm:pt>
    <dgm:pt modelId="{82410177-8611-45DC-966C-9644D0A59739}" type="pres">
      <dgm:prSet presAssocID="{38426347-70E2-49B2-A681-B07F0EC71C14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3437BA10-25DC-45B2-A70F-93272556899F}" type="pres">
      <dgm:prSet presAssocID="{785C9D26-D3BA-4686-A06E-09F289763E35}" presName="circle1" presStyleLbl="node1" presStyleIdx="0" presStyleCnt="3" custScaleX="60643" custLinFactNeighborX="-17670"/>
      <dgm:spPr/>
    </dgm:pt>
    <dgm:pt modelId="{359AD0E5-E6C2-4B00-9F33-0733F26B79A4}" type="pres">
      <dgm:prSet presAssocID="{785C9D26-D3BA-4686-A06E-09F289763E35}" presName="space" presStyleCnt="0"/>
      <dgm:spPr/>
    </dgm:pt>
    <dgm:pt modelId="{3F05C649-85D3-45EC-828A-05176F33C9BD}" type="pres">
      <dgm:prSet presAssocID="{785C9D26-D3BA-4686-A06E-09F289763E35}" presName="rect1" presStyleLbl="alignAcc1" presStyleIdx="0" presStyleCnt="3" custLinFactNeighborX="-15318"/>
      <dgm:spPr/>
      <dgm:t>
        <a:bodyPr/>
        <a:lstStyle/>
        <a:p>
          <a:endParaRPr lang="zh-CN" altLang="en-US"/>
        </a:p>
      </dgm:t>
    </dgm:pt>
    <dgm:pt modelId="{66CAA989-BABF-4494-91F9-51A2ABBF95FC}" type="pres">
      <dgm:prSet presAssocID="{1E61C3FC-22A7-4AC9-AB00-3640B177DB07}" presName="vertSpace2" presStyleLbl="node1" presStyleIdx="0" presStyleCnt="3"/>
      <dgm:spPr/>
    </dgm:pt>
    <dgm:pt modelId="{2181B6B8-54E9-4642-949A-F83E95C0FA96}" type="pres">
      <dgm:prSet presAssocID="{1E61C3FC-22A7-4AC9-AB00-3640B177DB07}" presName="circle2" presStyleLbl="node1" presStyleIdx="1" presStyleCnt="3" custScaleX="60643" custLinFactNeighborX="-27191"/>
      <dgm:spPr/>
    </dgm:pt>
    <dgm:pt modelId="{47F97131-4623-42D3-8419-76A793FA52A1}" type="pres">
      <dgm:prSet presAssocID="{1E61C3FC-22A7-4AC9-AB00-3640B177DB07}" presName="rect2" presStyleLbl="alignAcc1" presStyleIdx="1" presStyleCnt="3" custLinFactNeighborX="-15318"/>
      <dgm:spPr/>
      <dgm:t>
        <a:bodyPr/>
        <a:lstStyle/>
        <a:p>
          <a:endParaRPr lang="zh-CN" altLang="en-US"/>
        </a:p>
      </dgm:t>
    </dgm:pt>
    <dgm:pt modelId="{4E960494-E398-4F06-8645-A50F9CBFE168}" type="pres">
      <dgm:prSet presAssocID="{A4034DEE-D892-4ED9-8DE3-8F70DF24318F}" presName="vertSpace3" presStyleLbl="node1" presStyleIdx="1" presStyleCnt="3"/>
      <dgm:spPr/>
    </dgm:pt>
    <dgm:pt modelId="{2BC259C5-9150-461C-A289-CDBCCE13D349}" type="pres">
      <dgm:prSet presAssocID="{A4034DEE-D892-4ED9-8DE3-8F70DF24318F}" presName="circle3" presStyleLbl="node1" presStyleIdx="2" presStyleCnt="3" custScaleX="60643" custLinFactNeighborX="-58909"/>
      <dgm:spPr/>
    </dgm:pt>
    <dgm:pt modelId="{4A6A2F8B-B237-4AA0-87B6-AA62A075CAF6}" type="pres">
      <dgm:prSet presAssocID="{A4034DEE-D892-4ED9-8DE3-8F70DF24318F}" presName="rect3" presStyleLbl="alignAcc1" presStyleIdx="2" presStyleCnt="3" custLinFactNeighborX="-15318"/>
      <dgm:spPr/>
      <dgm:t>
        <a:bodyPr/>
        <a:lstStyle/>
        <a:p>
          <a:endParaRPr lang="zh-CN" altLang="en-US"/>
        </a:p>
      </dgm:t>
    </dgm:pt>
    <dgm:pt modelId="{70B42486-3C49-424A-9CA7-529E6602DDC7}" type="pres">
      <dgm:prSet presAssocID="{785C9D26-D3BA-4686-A06E-09F289763E35}" presName="rect1ParTxNoCh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148BDB3-3FF8-42AB-8E29-664DA525F330}" type="pres">
      <dgm:prSet presAssocID="{1E61C3FC-22A7-4AC9-AB00-3640B177DB07}" presName="rect2ParTxNoCh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1617323-EF55-4929-94A2-7BAD8F7E4717}" type="pres">
      <dgm:prSet presAssocID="{A4034DEE-D892-4ED9-8DE3-8F70DF24318F}" presName="rect3ParTxNoCh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DA4EC0E3-0D82-43A8-A7CA-4824FED84C7F}" type="presOf" srcId="{1E61C3FC-22A7-4AC9-AB00-3640B177DB07}" destId="{47F97131-4623-42D3-8419-76A793FA52A1}" srcOrd="0" destOrd="0" presId="urn:microsoft.com/office/officeart/2005/8/layout/target3"/>
    <dgm:cxn modelId="{5330BC78-29DA-4AA2-8E43-08147A9FEF4D}" type="presOf" srcId="{1E61C3FC-22A7-4AC9-AB00-3640B177DB07}" destId="{5148BDB3-3FF8-42AB-8E29-664DA525F330}" srcOrd="1" destOrd="0" presId="urn:microsoft.com/office/officeart/2005/8/layout/target3"/>
    <dgm:cxn modelId="{2D03E4FA-9DB6-4C2D-B5CC-4BB1243BA05F}" type="presOf" srcId="{785C9D26-D3BA-4686-A06E-09F289763E35}" destId="{70B42486-3C49-424A-9CA7-529E6602DDC7}" srcOrd="1" destOrd="0" presId="urn:microsoft.com/office/officeart/2005/8/layout/target3"/>
    <dgm:cxn modelId="{D68DB740-A111-4081-BCD2-9A1CF592075B}" type="presOf" srcId="{A4034DEE-D892-4ED9-8DE3-8F70DF24318F}" destId="{4A6A2F8B-B237-4AA0-87B6-AA62A075CAF6}" srcOrd="0" destOrd="0" presId="urn:microsoft.com/office/officeart/2005/8/layout/target3"/>
    <dgm:cxn modelId="{21022F16-8310-495D-BF0E-975422F2E47A}" srcId="{38426347-70E2-49B2-A681-B07F0EC71C14}" destId="{1E61C3FC-22A7-4AC9-AB00-3640B177DB07}" srcOrd="1" destOrd="0" parTransId="{7F101B81-4FC1-4287-B886-5D5A808830D0}" sibTransId="{EABBA852-15B1-4A66-9EA3-3D05F533A5A5}"/>
    <dgm:cxn modelId="{E6440BE9-8EBC-4A54-A11D-9EDA6A51D8CA}" srcId="{38426347-70E2-49B2-A681-B07F0EC71C14}" destId="{785C9D26-D3BA-4686-A06E-09F289763E35}" srcOrd="0" destOrd="0" parTransId="{48080E27-A6A9-4DA2-BD5F-CA900D213F9B}" sibTransId="{0BAD0C2A-F465-4888-9FAC-B212599A9D41}"/>
    <dgm:cxn modelId="{1B4F55DB-54B8-4A7A-B7DD-5D614158CA6A}" type="presOf" srcId="{785C9D26-D3BA-4686-A06E-09F289763E35}" destId="{3F05C649-85D3-45EC-828A-05176F33C9BD}" srcOrd="0" destOrd="0" presId="urn:microsoft.com/office/officeart/2005/8/layout/target3"/>
    <dgm:cxn modelId="{08DAC755-3E3E-4D53-9F3E-CFF807E17819}" srcId="{38426347-70E2-49B2-A681-B07F0EC71C14}" destId="{A4034DEE-D892-4ED9-8DE3-8F70DF24318F}" srcOrd="2" destOrd="0" parTransId="{DFA9FF04-9065-4F03-8035-B5BBAC3F78D9}" sibTransId="{22EA819C-E8B4-4C7C-A15A-4A0AC5124A11}"/>
    <dgm:cxn modelId="{3257B96C-A7D4-4336-B8BC-21D3659D244F}" type="presOf" srcId="{A4034DEE-D892-4ED9-8DE3-8F70DF24318F}" destId="{81617323-EF55-4929-94A2-7BAD8F7E4717}" srcOrd="1" destOrd="0" presId="urn:microsoft.com/office/officeart/2005/8/layout/target3"/>
    <dgm:cxn modelId="{4AFA5BC5-E090-4927-B770-9ACB56C537D4}" type="presOf" srcId="{38426347-70E2-49B2-A681-B07F0EC71C14}" destId="{82410177-8611-45DC-966C-9644D0A59739}" srcOrd="0" destOrd="0" presId="urn:microsoft.com/office/officeart/2005/8/layout/target3"/>
    <dgm:cxn modelId="{E765E95B-4939-44F7-9960-C34BCBBE65F0}" type="presParOf" srcId="{82410177-8611-45DC-966C-9644D0A59739}" destId="{3437BA10-25DC-45B2-A70F-93272556899F}" srcOrd="0" destOrd="0" presId="urn:microsoft.com/office/officeart/2005/8/layout/target3"/>
    <dgm:cxn modelId="{B7346955-AC0C-4BEA-9313-78E67734439C}" type="presParOf" srcId="{82410177-8611-45DC-966C-9644D0A59739}" destId="{359AD0E5-E6C2-4B00-9F33-0733F26B79A4}" srcOrd="1" destOrd="0" presId="urn:microsoft.com/office/officeart/2005/8/layout/target3"/>
    <dgm:cxn modelId="{130C5F7A-E9BB-42A3-913F-F1D055284CD5}" type="presParOf" srcId="{82410177-8611-45DC-966C-9644D0A59739}" destId="{3F05C649-85D3-45EC-828A-05176F33C9BD}" srcOrd="2" destOrd="0" presId="urn:microsoft.com/office/officeart/2005/8/layout/target3"/>
    <dgm:cxn modelId="{12A7AF2E-85D1-4C70-A7C8-05810C79A623}" type="presParOf" srcId="{82410177-8611-45DC-966C-9644D0A59739}" destId="{66CAA989-BABF-4494-91F9-51A2ABBF95FC}" srcOrd="3" destOrd="0" presId="urn:microsoft.com/office/officeart/2005/8/layout/target3"/>
    <dgm:cxn modelId="{F4322C7B-E75F-4381-B479-20DA08CA552A}" type="presParOf" srcId="{82410177-8611-45DC-966C-9644D0A59739}" destId="{2181B6B8-54E9-4642-949A-F83E95C0FA96}" srcOrd="4" destOrd="0" presId="urn:microsoft.com/office/officeart/2005/8/layout/target3"/>
    <dgm:cxn modelId="{0E7CB20F-1521-4AF7-8367-969117CBA71A}" type="presParOf" srcId="{82410177-8611-45DC-966C-9644D0A59739}" destId="{47F97131-4623-42D3-8419-76A793FA52A1}" srcOrd="5" destOrd="0" presId="urn:microsoft.com/office/officeart/2005/8/layout/target3"/>
    <dgm:cxn modelId="{E423064F-EA3B-4D31-9672-7641AA7D16C4}" type="presParOf" srcId="{82410177-8611-45DC-966C-9644D0A59739}" destId="{4E960494-E398-4F06-8645-A50F9CBFE168}" srcOrd="6" destOrd="0" presId="urn:microsoft.com/office/officeart/2005/8/layout/target3"/>
    <dgm:cxn modelId="{433E517F-94C6-427B-85B5-578FDFEFC168}" type="presParOf" srcId="{82410177-8611-45DC-966C-9644D0A59739}" destId="{2BC259C5-9150-461C-A289-CDBCCE13D349}" srcOrd="7" destOrd="0" presId="urn:microsoft.com/office/officeart/2005/8/layout/target3"/>
    <dgm:cxn modelId="{8383CC4A-8A9C-47B2-A815-646B60FD1AE4}" type="presParOf" srcId="{82410177-8611-45DC-966C-9644D0A59739}" destId="{4A6A2F8B-B237-4AA0-87B6-AA62A075CAF6}" srcOrd="8" destOrd="0" presId="urn:microsoft.com/office/officeart/2005/8/layout/target3"/>
    <dgm:cxn modelId="{78933ACF-CBE0-4CEA-8140-F7FF57FF28E9}" type="presParOf" srcId="{82410177-8611-45DC-966C-9644D0A59739}" destId="{70B42486-3C49-424A-9CA7-529E6602DDC7}" srcOrd="9" destOrd="0" presId="urn:microsoft.com/office/officeart/2005/8/layout/target3"/>
    <dgm:cxn modelId="{D134D0AF-0D63-44E5-84A3-C504B70E2A68}" type="presParOf" srcId="{82410177-8611-45DC-966C-9644D0A59739}" destId="{5148BDB3-3FF8-42AB-8E29-664DA525F330}" srcOrd="10" destOrd="0" presId="urn:microsoft.com/office/officeart/2005/8/layout/target3"/>
    <dgm:cxn modelId="{BE3A2A73-C6EA-4625-8C86-4A8FA40D4000}" type="presParOf" srcId="{82410177-8611-45DC-966C-9644D0A59739}" destId="{81617323-EF55-4929-94A2-7BAD8F7E4717}" srcOrd="11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E13987F1-963C-47D7-9D4B-3160DADFCD11}" type="doc">
      <dgm:prSet loTypeId="urn:microsoft.com/office/officeart/2005/8/layout/lProcess3" loCatId="process" qsTypeId="urn:microsoft.com/office/officeart/2005/8/quickstyle/simple2" qsCatId="simple" csTypeId="urn:microsoft.com/office/officeart/2005/8/colors/accent0_2" csCatId="mainScheme" phldr="1"/>
      <dgm:spPr/>
      <dgm:t>
        <a:bodyPr/>
        <a:lstStyle/>
        <a:p>
          <a:endParaRPr lang="zh-CN" altLang="en-US"/>
        </a:p>
      </dgm:t>
    </dgm:pt>
    <dgm:pt modelId="{A3139DFA-6DC2-4F49-A876-0085F9F88557}">
      <dgm:prSet custT="1"/>
      <dgm:spPr>
        <a:solidFill>
          <a:srgbClr val="00B050"/>
        </a:solidFill>
        <a:ln>
          <a:solidFill>
            <a:schemeClr val="accent1">
              <a:lumMod val="75000"/>
            </a:schemeClr>
          </a:solidFill>
        </a:ln>
        <a:effectLst/>
      </dgm:spPr>
      <dgm:t>
        <a:bodyPr>
          <a:scene3d>
            <a:camera prst="orthographicFront"/>
            <a:lightRig rig="brightRoom" dir="t"/>
          </a:scene3d>
          <a:sp3d contourW="6350" prstMaterial="plastic">
            <a:bevelT w="20320" h="20320" prst="angle"/>
            <a:contourClr>
              <a:schemeClr val="accent1">
                <a:tint val="100000"/>
                <a:shade val="100000"/>
                <a:hueMod val="100000"/>
                <a:satMod val="100000"/>
              </a:schemeClr>
            </a:contourClr>
          </a:sp3d>
        </a:bodyPr>
        <a:lstStyle/>
        <a:p>
          <a:pPr algn="ctr" rtl="0"/>
          <a:r>
            <a:rPr lang="zh-CN" altLang="en-US" sz="2400" b="1" cap="all" spc="0" dirty="0" smtClean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hlinkClick xmlns:r="http://schemas.openxmlformats.org/officeDocument/2006/relationships" r:id="rId1" action="ppaction://hlinkfile"/>
            </a:rPr>
            <a:t>项目符号和编号的设置</a:t>
          </a:r>
          <a:endParaRPr lang="zh-CN" altLang="en-US" sz="2400" b="1" cap="all" spc="0" dirty="0">
            <a:ln/>
            <a:solidFill>
              <a:schemeClr val="accent1"/>
            </a:solidFill>
            <a:effectLst>
              <a:outerShdw blurRad="19685" dist="12700" dir="5400000" algn="tl" rotWithShape="0">
                <a:schemeClr val="accent1">
                  <a:satMod val="130000"/>
                  <a:alpha val="60000"/>
                </a:schemeClr>
              </a:outerShdw>
              <a:reflection blurRad="10000" stA="55000" endPos="48000" dist="500" dir="5400000" sy="-100000" algn="bl" rotWithShape="0"/>
            </a:effectLst>
          </a:endParaRPr>
        </a:p>
      </dgm:t>
    </dgm:pt>
    <dgm:pt modelId="{2EED1DA9-39A0-4EED-8D37-EFD14621E0CB}" type="parTrans" cxnId="{D4835BBF-E3FE-4896-B846-D8118B2BB9B0}">
      <dgm:prSet/>
      <dgm:spPr/>
      <dgm:t>
        <a:bodyPr/>
        <a:lstStyle/>
        <a:p>
          <a:endParaRPr lang="zh-CN" altLang="en-US" sz="2800"/>
        </a:p>
      </dgm:t>
    </dgm:pt>
    <dgm:pt modelId="{BC611377-6120-4458-827A-5730580383EF}" type="sibTrans" cxnId="{D4835BBF-E3FE-4896-B846-D8118B2BB9B0}">
      <dgm:prSet/>
      <dgm:spPr/>
      <dgm:t>
        <a:bodyPr/>
        <a:lstStyle/>
        <a:p>
          <a:endParaRPr lang="zh-CN" altLang="en-US" sz="2800"/>
        </a:p>
      </dgm:t>
    </dgm:pt>
    <dgm:pt modelId="{60820E8D-D090-4A07-AAD2-3E088158E95D}" type="pres">
      <dgm:prSet presAssocID="{E13987F1-963C-47D7-9D4B-3160DADFCD11}" presName="Name0" presStyleCnt="0">
        <dgm:presLayoutVars>
          <dgm:chPref val="3"/>
          <dgm:dir/>
          <dgm:animLvl val="lvl"/>
          <dgm:resizeHandles/>
        </dgm:presLayoutVars>
      </dgm:prSet>
      <dgm:spPr/>
      <dgm:t>
        <a:bodyPr/>
        <a:lstStyle/>
        <a:p>
          <a:endParaRPr lang="zh-CN" altLang="en-US"/>
        </a:p>
      </dgm:t>
    </dgm:pt>
    <dgm:pt modelId="{36D49D58-4507-41B4-913E-E46AD3969778}" type="pres">
      <dgm:prSet presAssocID="{A3139DFA-6DC2-4F49-A876-0085F9F88557}" presName="horFlow" presStyleCnt="0"/>
      <dgm:spPr/>
    </dgm:pt>
    <dgm:pt modelId="{68D9BDFF-20DA-459C-AC96-02FF5C4D8C9D}" type="pres">
      <dgm:prSet presAssocID="{A3139DFA-6DC2-4F49-A876-0085F9F88557}" presName="bigChev" presStyleLbl="node1" presStyleIdx="0" presStyleCnt="1" custScaleX="333724" custLinFactNeighborX="5138" custLinFactNeighborY="-10000"/>
      <dgm:spPr/>
      <dgm:t>
        <a:bodyPr/>
        <a:lstStyle/>
        <a:p>
          <a:endParaRPr lang="zh-CN" altLang="en-US"/>
        </a:p>
      </dgm:t>
    </dgm:pt>
  </dgm:ptLst>
  <dgm:cxnLst>
    <dgm:cxn modelId="{D4835BBF-E3FE-4896-B846-D8118B2BB9B0}" srcId="{E13987F1-963C-47D7-9D4B-3160DADFCD11}" destId="{A3139DFA-6DC2-4F49-A876-0085F9F88557}" srcOrd="0" destOrd="0" parTransId="{2EED1DA9-39A0-4EED-8D37-EFD14621E0CB}" sibTransId="{BC611377-6120-4458-827A-5730580383EF}"/>
    <dgm:cxn modelId="{29BC8049-F5FE-4795-AB99-78130F13C9F1}" type="presOf" srcId="{A3139DFA-6DC2-4F49-A876-0085F9F88557}" destId="{68D9BDFF-20DA-459C-AC96-02FF5C4D8C9D}" srcOrd="0" destOrd="0" presId="urn:microsoft.com/office/officeart/2005/8/layout/lProcess3"/>
    <dgm:cxn modelId="{25D2D436-6A7D-4710-884F-17E717C95ED3}" type="presOf" srcId="{E13987F1-963C-47D7-9D4B-3160DADFCD11}" destId="{60820E8D-D090-4A07-AAD2-3E088158E95D}" srcOrd="0" destOrd="0" presId="urn:microsoft.com/office/officeart/2005/8/layout/lProcess3"/>
    <dgm:cxn modelId="{8A455D2C-1A0B-4BC6-828C-08AB42A3787F}" type="presParOf" srcId="{60820E8D-D090-4A07-AAD2-3E088158E95D}" destId="{36D49D58-4507-41B4-913E-E46AD3969778}" srcOrd="0" destOrd="0" presId="urn:microsoft.com/office/officeart/2005/8/layout/lProcess3"/>
    <dgm:cxn modelId="{B7E579C2-EF60-411A-8E81-0822AC870C29}" type="presParOf" srcId="{36D49D58-4507-41B4-913E-E46AD3969778}" destId="{68D9BDFF-20DA-459C-AC96-02FF5C4D8C9D}" srcOrd="0" destOrd="0" presId="urn:microsoft.com/office/officeart/2005/8/layout/lProcess3"/>
  </dgm:cxnLst>
  <dgm:bg/>
  <dgm:whole>
    <a:ln>
      <a:noFill/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38426347-70E2-49B2-A681-B07F0EC71C14}" type="doc">
      <dgm:prSet loTypeId="urn:microsoft.com/office/officeart/2005/8/layout/target3" loCatId="relationship" qsTypeId="urn:microsoft.com/office/officeart/2005/8/quickstyle/3d1" qsCatId="3D" csTypeId="urn:microsoft.com/office/officeart/2005/8/colors/colorful5" csCatId="colorful" phldr="1"/>
      <dgm:spPr/>
      <dgm:t>
        <a:bodyPr/>
        <a:lstStyle/>
        <a:p>
          <a:endParaRPr lang="zh-CN" altLang="en-US"/>
        </a:p>
      </dgm:t>
    </dgm:pt>
    <dgm:pt modelId="{785C9D26-D3BA-4686-A06E-09F289763E35}">
      <dgm:prSet custT="1"/>
      <dgm:spPr/>
      <dgm:t>
        <a:bodyPr/>
        <a:lstStyle/>
        <a:p>
          <a:pPr algn="l" rtl="0"/>
          <a:r>
            <a:rPr lang="zh-CN" altLang="en-US" sz="1800" b="1" dirty="0" smtClean="0"/>
            <a:t>设置文字“年会定位”所在段落的项目编号为“一、二、三、</a:t>
          </a:r>
          <a:r>
            <a:rPr lang="en-US" altLang="zh-CN" sz="1800" b="1" dirty="0" smtClean="0"/>
            <a:t>……</a:t>
          </a:r>
          <a:r>
            <a:rPr lang="zh-CN" altLang="en-US" sz="1800" b="1" dirty="0" smtClean="0"/>
            <a:t>”，对齐方式为左对齐</a:t>
          </a:r>
          <a:endParaRPr lang="zh-CN" altLang="en-US" sz="1800" b="1" dirty="0"/>
        </a:p>
      </dgm:t>
    </dgm:pt>
    <dgm:pt modelId="{48080E27-A6A9-4DA2-BD5F-CA900D213F9B}" type="parTrans" cxnId="{E6440BE9-8EBC-4A54-A11D-9EDA6A51D8CA}">
      <dgm:prSet/>
      <dgm:spPr/>
      <dgm:t>
        <a:bodyPr/>
        <a:lstStyle/>
        <a:p>
          <a:endParaRPr lang="zh-CN" altLang="en-US" sz="1800"/>
        </a:p>
      </dgm:t>
    </dgm:pt>
    <dgm:pt modelId="{0BAD0C2A-F465-4888-9FAC-B212599A9D41}" type="sibTrans" cxnId="{E6440BE9-8EBC-4A54-A11D-9EDA6A51D8CA}">
      <dgm:prSet/>
      <dgm:spPr/>
      <dgm:t>
        <a:bodyPr/>
        <a:lstStyle/>
        <a:p>
          <a:endParaRPr lang="zh-CN" altLang="en-US" sz="1800"/>
        </a:p>
      </dgm:t>
    </dgm:pt>
    <dgm:pt modelId="{1E61C3FC-22A7-4AC9-AB00-3640B177DB07}">
      <dgm:prSet custT="1"/>
      <dgm:spPr/>
      <dgm:t>
        <a:bodyPr/>
        <a:lstStyle/>
        <a:p>
          <a:pPr algn="l" rtl="0"/>
          <a:r>
            <a:rPr lang="zh-CN" altLang="en-US" sz="1800" b="1" dirty="0" smtClean="0"/>
            <a:t>设置文字“年会定位”下面“</a:t>
          </a:r>
          <a:r>
            <a:rPr lang="zh-CN" sz="1800" b="1" dirty="0" smtClean="0"/>
            <a:t>感动、创新、激情</a:t>
          </a:r>
          <a:r>
            <a:rPr lang="zh-CN" altLang="en-US" sz="1800" b="1" dirty="0" smtClean="0"/>
            <a:t>”到“</a:t>
          </a:r>
          <a:r>
            <a:rPr lang="zh-CN" sz="1800" b="1" dirty="0" smtClean="0"/>
            <a:t>市场营销管理措施。</a:t>
          </a:r>
          <a:r>
            <a:rPr lang="zh-CN" altLang="en-US" sz="1800" b="1" dirty="0" smtClean="0"/>
            <a:t>”所在段落的项目符号为</a:t>
          </a:r>
          <a:endParaRPr lang="zh-CN" altLang="en-US" sz="1800" b="1" dirty="0"/>
        </a:p>
      </dgm:t>
    </dgm:pt>
    <dgm:pt modelId="{7F101B81-4FC1-4287-B886-5D5A808830D0}" type="parTrans" cxnId="{21022F16-8310-495D-BF0E-975422F2E47A}">
      <dgm:prSet/>
      <dgm:spPr/>
      <dgm:t>
        <a:bodyPr/>
        <a:lstStyle/>
        <a:p>
          <a:endParaRPr lang="zh-CN" altLang="en-US" sz="1800"/>
        </a:p>
      </dgm:t>
    </dgm:pt>
    <dgm:pt modelId="{EABBA852-15B1-4A66-9EA3-3D05F533A5A5}" type="sibTrans" cxnId="{21022F16-8310-495D-BF0E-975422F2E47A}">
      <dgm:prSet/>
      <dgm:spPr/>
      <dgm:t>
        <a:bodyPr/>
        <a:lstStyle/>
        <a:p>
          <a:endParaRPr lang="zh-CN" altLang="en-US" sz="1800"/>
        </a:p>
      </dgm:t>
    </dgm:pt>
    <dgm:pt modelId="{A4034DEE-D892-4ED9-8DE3-8F70DF24318F}">
      <dgm:prSet custT="1"/>
      <dgm:spPr/>
      <dgm:t>
        <a:bodyPr/>
        <a:lstStyle/>
        <a:p>
          <a:pPr algn="l" rtl="0"/>
          <a:r>
            <a:rPr lang="zh-CN" sz="1800" b="1" dirty="0" smtClean="0"/>
            <a:t>设置“年会</a:t>
          </a:r>
          <a:r>
            <a:rPr lang="zh-CN" altLang="en-US" sz="1800" b="1" dirty="0" smtClean="0"/>
            <a:t>定位</a:t>
          </a:r>
          <a:r>
            <a:rPr lang="zh-CN" sz="1800" b="1" dirty="0" smtClean="0"/>
            <a:t>”下的“感动、创新、激情</a:t>
          </a:r>
          <a:r>
            <a:rPr lang="zh-CN" altLang="en-US" sz="1800" b="1" dirty="0" smtClean="0"/>
            <a:t>”到“</a:t>
          </a:r>
          <a:r>
            <a:rPr lang="zh-CN" sz="1800" b="1" dirty="0" smtClean="0"/>
            <a:t>市场营销管理措施。</a:t>
          </a:r>
          <a:r>
            <a:rPr lang="zh-CN" altLang="en-US" sz="1800" b="1" dirty="0" smtClean="0"/>
            <a:t>”所在段落的格式为</a:t>
          </a:r>
          <a:r>
            <a:rPr lang="zh-CN" sz="1800" b="1" dirty="0" smtClean="0"/>
            <a:t>：</a:t>
          </a:r>
          <a:r>
            <a:rPr lang="zh-CN" altLang="en-US" sz="1800" b="1" dirty="0" smtClean="0"/>
            <a:t>左</a:t>
          </a:r>
          <a:r>
            <a:rPr lang="zh-CN" sz="1800" b="1" dirty="0" smtClean="0"/>
            <a:t>缩进</a:t>
          </a:r>
          <a:r>
            <a:rPr lang="en-US" sz="1800" b="1" dirty="0" smtClean="0"/>
            <a:t>2</a:t>
          </a:r>
          <a:r>
            <a:rPr lang="zh-CN" sz="1800" b="1" dirty="0" smtClean="0"/>
            <a:t>字符</a:t>
          </a:r>
          <a:r>
            <a:rPr lang="zh-CN" altLang="en-US" sz="1800" b="1" dirty="0" smtClean="0"/>
            <a:t>，悬挂缩进</a:t>
          </a:r>
          <a:r>
            <a:rPr lang="en-US" altLang="zh-CN" sz="1800" b="1" dirty="0" smtClean="0"/>
            <a:t>3</a:t>
          </a:r>
          <a:r>
            <a:rPr lang="zh-CN" altLang="en-US" sz="1800" b="1" dirty="0" smtClean="0"/>
            <a:t>字符。</a:t>
          </a:r>
          <a:endParaRPr lang="zh-CN" sz="1800" dirty="0"/>
        </a:p>
      </dgm:t>
    </dgm:pt>
    <dgm:pt modelId="{DFA9FF04-9065-4F03-8035-B5BBAC3F78D9}" type="parTrans" cxnId="{08DAC755-3E3E-4D53-9F3E-CFF807E17819}">
      <dgm:prSet/>
      <dgm:spPr/>
      <dgm:t>
        <a:bodyPr/>
        <a:lstStyle/>
        <a:p>
          <a:endParaRPr lang="zh-CN" altLang="en-US" sz="1800"/>
        </a:p>
      </dgm:t>
    </dgm:pt>
    <dgm:pt modelId="{22EA819C-E8B4-4C7C-A15A-4A0AC5124A11}" type="sibTrans" cxnId="{08DAC755-3E3E-4D53-9F3E-CFF807E17819}">
      <dgm:prSet/>
      <dgm:spPr/>
      <dgm:t>
        <a:bodyPr/>
        <a:lstStyle/>
        <a:p>
          <a:endParaRPr lang="zh-CN" altLang="en-US" sz="1800"/>
        </a:p>
      </dgm:t>
    </dgm:pt>
    <dgm:pt modelId="{82410177-8611-45DC-966C-9644D0A59739}" type="pres">
      <dgm:prSet presAssocID="{38426347-70E2-49B2-A681-B07F0EC71C14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3437BA10-25DC-45B2-A70F-93272556899F}" type="pres">
      <dgm:prSet presAssocID="{785C9D26-D3BA-4686-A06E-09F289763E35}" presName="circle1" presStyleLbl="node1" presStyleIdx="0" presStyleCnt="3" custScaleX="78295" custLinFactNeighborX="-10852"/>
      <dgm:spPr/>
    </dgm:pt>
    <dgm:pt modelId="{359AD0E5-E6C2-4B00-9F33-0733F26B79A4}" type="pres">
      <dgm:prSet presAssocID="{785C9D26-D3BA-4686-A06E-09F289763E35}" presName="space" presStyleCnt="0"/>
      <dgm:spPr/>
    </dgm:pt>
    <dgm:pt modelId="{3F05C649-85D3-45EC-828A-05176F33C9BD}" type="pres">
      <dgm:prSet presAssocID="{785C9D26-D3BA-4686-A06E-09F289763E35}" presName="rect1" presStyleLbl="alignAcc1" presStyleIdx="0" presStyleCnt="3" custLinFactNeighborX="-9635"/>
      <dgm:spPr/>
      <dgm:t>
        <a:bodyPr/>
        <a:lstStyle/>
        <a:p>
          <a:endParaRPr lang="zh-CN" altLang="en-US"/>
        </a:p>
      </dgm:t>
    </dgm:pt>
    <dgm:pt modelId="{66CAA989-BABF-4494-91F9-51A2ABBF95FC}" type="pres">
      <dgm:prSet presAssocID="{1E61C3FC-22A7-4AC9-AB00-3640B177DB07}" presName="vertSpace2" presStyleLbl="node1" presStyleIdx="0" presStyleCnt="3"/>
      <dgm:spPr/>
    </dgm:pt>
    <dgm:pt modelId="{2181B6B8-54E9-4642-949A-F83E95C0FA96}" type="pres">
      <dgm:prSet presAssocID="{1E61C3FC-22A7-4AC9-AB00-3640B177DB07}" presName="circle2" presStyleLbl="node1" presStyleIdx="1" presStyleCnt="3" custScaleX="78295" custLinFactNeighborX="-16694"/>
      <dgm:spPr/>
    </dgm:pt>
    <dgm:pt modelId="{47F97131-4623-42D3-8419-76A793FA52A1}" type="pres">
      <dgm:prSet presAssocID="{1E61C3FC-22A7-4AC9-AB00-3640B177DB07}" presName="rect2" presStyleLbl="alignAcc1" presStyleIdx="1" presStyleCnt="3" custLinFactNeighborX="-9635"/>
      <dgm:spPr/>
      <dgm:t>
        <a:bodyPr/>
        <a:lstStyle/>
        <a:p>
          <a:endParaRPr lang="zh-CN" altLang="en-US"/>
        </a:p>
      </dgm:t>
    </dgm:pt>
    <dgm:pt modelId="{4E960494-E398-4F06-8645-A50F9CBFE168}" type="pres">
      <dgm:prSet presAssocID="{A4034DEE-D892-4ED9-8DE3-8F70DF24318F}" presName="vertSpace3" presStyleLbl="node1" presStyleIdx="1" presStyleCnt="3"/>
      <dgm:spPr/>
    </dgm:pt>
    <dgm:pt modelId="{2BC259C5-9150-461C-A289-CDBCCE13D349}" type="pres">
      <dgm:prSet presAssocID="{A4034DEE-D892-4ED9-8DE3-8F70DF24318F}" presName="circle3" presStyleLbl="node1" presStyleIdx="2" presStyleCnt="3" custScaleX="78295" custLinFactNeighborX="-36166"/>
      <dgm:spPr/>
    </dgm:pt>
    <dgm:pt modelId="{4A6A2F8B-B237-4AA0-87B6-AA62A075CAF6}" type="pres">
      <dgm:prSet presAssocID="{A4034DEE-D892-4ED9-8DE3-8F70DF24318F}" presName="rect3" presStyleLbl="alignAcc1" presStyleIdx="2" presStyleCnt="3" custLinFactNeighborX="-9635"/>
      <dgm:spPr/>
      <dgm:t>
        <a:bodyPr/>
        <a:lstStyle/>
        <a:p>
          <a:endParaRPr lang="zh-CN" altLang="en-US"/>
        </a:p>
      </dgm:t>
    </dgm:pt>
    <dgm:pt modelId="{70B42486-3C49-424A-9CA7-529E6602DDC7}" type="pres">
      <dgm:prSet presAssocID="{785C9D26-D3BA-4686-A06E-09F289763E35}" presName="rect1ParTxNoCh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148BDB3-3FF8-42AB-8E29-664DA525F330}" type="pres">
      <dgm:prSet presAssocID="{1E61C3FC-22A7-4AC9-AB00-3640B177DB07}" presName="rect2ParTxNoCh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1617323-EF55-4929-94A2-7BAD8F7E4717}" type="pres">
      <dgm:prSet presAssocID="{A4034DEE-D892-4ED9-8DE3-8F70DF24318F}" presName="rect3ParTxNoCh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085E9725-AA0F-4563-933E-B2D364ED1855}" type="presOf" srcId="{1E61C3FC-22A7-4AC9-AB00-3640B177DB07}" destId="{5148BDB3-3FF8-42AB-8E29-664DA525F330}" srcOrd="1" destOrd="0" presId="urn:microsoft.com/office/officeart/2005/8/layout/target3"/>
    <dgm:cxn modelId="{93FB0038-7243-48D3-B779-36516654F7E7}" type="presOf" srcId="{A4034DEE-D892-4ED9-8DE3-8F70DF24318F}" destId="{4A6A2F8B-B237-4AA0-87B6-AA62A075CAF6}" srcOrd="0" destOrd="0" presId="urn:microsoft.com/office/officeart/2005/8/layout/target3"/>
    <dgm:cxn modelId="{21022F16-8310-495D-BF0E-975422F2E47A}" srcId="{38426347-70E2-49B2-A681-B07F0EC71C14}" destId="{1E61C3FC-22A7-4AC9-AB00-3640B177DB07}" srcOrd="1" destOrd="0" parTransId="{7F101B81-4FC1-4287-B886-5D5A808830D0}" sibTransId="{EABBA852-15B1-4A66-9EA3-3D05F533A5A5}"/>
    <dgm:cxn modelId="{E6440BE9-8EBC-4A54-A11D-9EDA6A51D8CA}" srcId="{38426347-70E2-49B2-A681-B07F0EC71C14}" destId="{785C9D26-D3BA-4686-A06E-09F289763E35}" srcOrd="0" destOrd="0" parTransId="{48080E27-A6A9-4DA2-BD5F-CA900D213F9B}" sibTransId="{0BAD0C2A-F465-4888-9FAC-B212599A9D41}"/>
    <dgm:cxn modelId="{08DAC755-3E3E-4D53-9F3E-CFF807E17819}" srcId="{38426347-70E2-49B2-A681-B07F0EC71C14}" destId="{A4034DEE-D892-4ED9-8DE3-8F70DF24318F}" srcOrd="2" destOrd="0" parTransId="{DFA9FF04-9065-4F03-8035-B5BBAC3F78D9}" sibTransId="{22EA819C-E8B4-4C7C-A15A-4A0AC5124A11}"/>
    <dgm:cxn modelId="{F477654A-1F68-4D6E-A22E-96ADD818A1D6}" type="presOf" srcId="{38426347-70E2-49B2-A681-B07F0EC71C14}" destId="{82410177-8611-45DC-966C-9644D0A59739}" srcOrd="0" destOrd="0" presId="urn:microsoft.com/office/officeart/2005/8/layout/target3"/>
    <dgm:cxn modelId="{3FB49242-C5B7-4A67-858B-D5B4B4CBADA0}" type="presOf" srcId="{785C9D26-D3BA-4686-A06E-09F289763E35}" destId="{70B42486-3C49-424A-9CA7-529E6602DDC7}" srcOrd="1" destOrd="0" presId="urn:microsoft.com/office/officeart/2005/8/layout/target3"/>
    <dgm:cxn modelId="{92990682-0E33-4295-AB23-A1E4B1BA4210}" type="presOf" srcId="{A4034DEE-D892-4ED9-8DE3-8F70DF24318F}" destId="{81617323-EF55-4929-94A2-7BAD8F7E4717}" srcOrd="1" destOrd="0" presId="urn:microsoft.com/office/officeart/2005/8/layout/target3"/>
    <dgm:cxn modelId="{C8F7E4F7-80C7-4CA5-A0EA-AB67AF02AF71}" type="presOf" srcId="{1E61C3FC-22A7-4AC9-AB00-3640B177DB07}" destId="{47F97131-4623-42D3-8419-76A793FA52A1}" srcOrd="0" destOrd="0" presId="urn:microsoft.com/office/officeart/2005/8/layout/target3"/>
    <dgm:cxn modelId="{403D9586-08EB-4785-BA99-13A95D888201}" type="presOf" srcId="{785C9D26-D3BA-4686-A06E-09F289763E35}" destId="{3F05C649-85D3-45EC-828A-05176F33C9BD}" srcOrd="0" destOrd="0" presId="urn:microsoft.com/office/officeart/2005/8/layout/target3"/>
    <dgm:cxn modelId="{B69F0A8F-AFA0-401F-BE6E-BF6075B6655A}" type="presParOf" srcId="{82410177-8611-45DC-966C-9644D0A59739}" destId="{3437BA10-25DC-45B2-A70F-93272556899F}" srcOrd="0" destOrd="0" presId="urn:microsoft.com/office/officeart/2005/8/layout/target3"/>
    <dgm:cxn modelId="{34BF7626-035C-4310-BBE9-679B2D60906C}" type="presParOf" srcId="{82410177-8611-45DC-966C-9644D0A59739}" destId="{359AD0E5-E6C2-4B00-9F33-0733F26B79A4}" srcOrd="1" destOrd="0" presId="urn:microsoft.com/office/officeart/2005/8/layout/target3"/>
    <dgm:cxn modelId="{07F622E0-9483-4EE3-A30C-098A0AA75EA1}" type="presParOf" srcId="{82410177-8611-45DC-966C-9644D0A59739}" destId="{3F05C649-85D3-45EC-828A-05176F33C9BD}" srcOrd="2" destOrd="0" presId="urn:microsoft.com/office/officeart/2005/8/layout/target3"/>
    <dgm:cxn modelId="{7760BA5D-7684-45CC-8A0F-4A73761597EC}" type="presParOf" srcId="{82410177-8611-45DC-966C-9644D0A59739}" destId="{66CAA989-BABF-4494-91F9-51A2ABBF95FC}" srcOrd="3" destOrd="0" presId="urn:microsoft.com/office/officeart/2005/8/layout/target3"/>
    <dgm:cxn modelId="{79C72D9D-2C08-4A7B-AB19-AC3A57DAD440}" type="presParOf" srcId="{82410177-8611-45DC-966C-9644D0A59739}" destId="{2181B6B8-54E9-4642-949A-F83E95C0FA96}" srcOrd="4" destOrd="0" presId="urn:microsoft.com/office/officeart/2005/8/layout/target3"/>
    <dgm:cxn modelId="{6013A061-BFEF-4056-B628-672D4C33F68F}" type="presParOf" srcId="{82410177-8611-45DC-966C-9644D0A59739}" destId="{47F97131-4623-42D3-8419-76A793FA52A1}" srcOrd="5" destOrd="0" presId="urn:microsoft.com/office/officeart/2005/8/layout/target3"/>
    <dgm:cxn modelId="{36523DBA-F398-4AF9-BC4B-11E0E13F7182}" type="presParOf" srcId="{82410177-8611-45DC-966C-9644D0A59739}" destId="{4E960494-E398-4F06-8645-A50F9CBFE168}" srcOrd="6" destOrd="0" presId="urn:microsoft.com/office/officeart/2005/8/layout/target3"/>
    <dgm:cxn modelId="{16A6608B-3BD2-403E-A4EF-E4AF6A7203BB}" type="presParOf" srcId="{82410177-8611-45DC-966C-9644D0A59739}" destId="{2BC259C5-9150-461C-A289-CDBCCE13D349}" srcOrd="7" destOrd="0" presId="urn:microsoft.com/office/officeart/2005/8/layout/target3"/>
    <dgm:cxn modelId="{DB69561F-CCCC-4EC4-9479-B2F11C171DEB}" type="presParOf" srcId="{82410177-8611-45DC-966C-9644D0A59739}" destId="{4A6A2F8B-B237-4AA0-87B6-AA62A075CAF6}" srcOrd="8" destOrd="0" presId="urn:microsoft.com/office/officeart/2005/8/layout/target3"/>
    <dgm:cxn modelId="{B38857A6-74FB-42CE-875F-2CC2D64B591E}" type="presParOf" srcId="{82410177-8611-45DC-966C-9644D0A59739}" destId="{70B42486-3C49-424A-9CA7-529E6602DDC7}" srcOrd="9" destOrd="0" presId="urn:microsoft.com/office/officeart/2005/8/layout/target3"/>
    <dgm:cxn modelId="{C2C2BE6A-5CF2-41EC-8E9F-99D806E4C671}" type="presParOf" srcId="{82410177-8611-45DC-966C-9644D0A59739}" destId="{5148BDB3-3FF8-42AB-8E29-664DA525F330}" srcOrd="10" destOrd="0" presId="urn:microsoft.com/office/officeart/2005/8/layout/target3"/>
    <dgm:cxn modelId="{9705718D-345C-4ED5-98AB-DEACE47C262B}" type="presParOf" srcId="{82410177-8611-45DC-966C-9644D0A59739}" destId="{81617323-EF55-4929-94A2-7BAD8F7E4717}" srcOrd="11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18.xml><?xml version="1.0" encoding="utf-8"?>
<dgm:dataModel xmlns:dgm="http://schemas.openxmlformats.org/drawingml/2006/diagram" xmlns:a="http://schemas.openxmlformats.org/drawingml/2006/main">
  <dgm:ptLst>
    <dgm:pt modelId="{E13987F1-963C-47D7-9D4B-3160DADFCD11}" type="doc">
      <dgm:prSet loTypeId="urn:microsoft.com/office/officeart/2005/8/layout/lProcess3" loCatId="process" qsTypeId="urn:microsoft.com/office/officeart/2005/8/quickstyle/simple2" qsCatId="simple" csTypeId="urn:microsoft.com/office/officeart/2005/8/colors/accent0_2" csCatId="mainScheme" phldr="1"/>
      <dgm:spPr/>
      <dgm:t>
        <a:bodyPr/>
        <a:lstStyle/>
        <a:p>
          <a:endParaRPr lang="zh-CN" altLang="en-US"/>
        </a:p>
      </dgm:t>
    </dgm:pt>
    <dgm:pt modelId="{A3139DFA-6DC2-4F49-A876-0085F9F88557}">
      <dgm:prSet custT="1"/>
      <dgm:spPr>
        <a:solidFill>
          <a:srgbClr val="00B050"/>
        </a:solidFill>
        <a:ln>
          <a:solidFill>
            <a:schemeClr val="accent1">
              <a:lumMod val="75000"/>
            </a:schemeClr>
          </a:solidFill>
        </a:ln>
        <a:effectLst/>
      </dgm:spPr>
      <dgm:t>
        <a:bodyPr>
          <a:scene3d>
            <a:camera prst="orthographicFront"/>
            <a:lightRig rig="brightRoom" dir="t"/>
          </a:scene3d>
          <a:sp3d contourW="6350" prstMaterial="plastic">
            <a:bevelT w="20320" h="20320" prst="angle"/>
            <a:contourClr>
              <a:schemeClr val="accent1">
                <a:tint val="100000"/>
                <a:shade val="100000"/>
                <a:hueMod val="100000"/>
                <a:satMod val="100000"/>
              </a:schemeClr>
            </a:contourClr>
          </a:sp3d>
        </a:bodyPr>
        <a:lstStyle/>
        <a:p>
          <a:pPr algn="ctr" rtl="0"/>
          <a:r>
            <a:rPr lang="zh-CN" altLang="en-US" sz="2400" b="1" cap="all" spc="0" dirty="0" smtClean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hlinkClick xmlns:r="http://schemas.openxmlformats.org/officeDocument/2006/relationships" r:id="rId1" action="ppaction://hlinkfile"/>
            </a:rPr>
            <a:t>格式刷的应用</a:t>
          </a:r>
          <a:endParaRPr lang="zh-CN" altLang="en-US" sz="2400" b="1" cap="all" spc="0" dirty="0">
            <a:ln/>
            <a:solidFill>
              <a:schemeClr val="accent1"/>
            </a:solidFill>
            <a:effectLst>
              <a:outerShdw blurRad="19685" dist="12700" dir="5400000" algn="tl" rotWithShape="0">
                <a:schemeClr val="accent1">
                  <a:satMod val="130000"/>
                  <a:alpha val="60000"/>
                </a:schemeClr>
              </a:outerShdw>
              <a:reflection blurRad="10000" stA="55000" endPos="48000" dist="500" dir="5400000" sy="-100000" algn="bl" rotWithShape="0"/>
            </a:effectLst>
          </a:endParaRPr>
        </a:p>
      </dgm:t>
    </dgm:pt>
    <dgm:pt modelId="{2EED1DA9-39A0-4EED-8D37-EFD14621E0CB}" type="parTrans" cxnId="{D4835BBF-E3FE-4896-B846-D8118B2BB9B0}">
      <dgm:prSet/>
      <dgm:spPr/>
      <dgm:t>
        <a:bodyPr/>
        <a:lstStyle/>
        <a:p>
          <a:endParaRPr lang="zh-CN" altLang="en-US" sz="2800"/>
        </a:p>
      </dgm:t>
    </dgm:pt>
    <dgm:pt modelId="{BC611377-6120-4458-827A-5730580383EF}" type="sibTrans" cxnId="{D4835BBF-E3FE-4896-B846-D8118B2BB9B0}">
      <dgm:prSet/>
      <dgm:spPr/>
      <dgm:t>
        <a:bodyPr/>
        <a:lstStyle/>
        <a:p>
          <a:endParaRPr lang="zh-CN" altLang="en-US" sz="2800"/>
        </a:p>
      </dgm:t>
    </dgm:pt>
    <dgm:pt modelId="{60820E8D-D090-4A07-AAD2-3E088158E95D}" type="pres">
      <dgm:prSet presAssocID="{E13987F1-963C-47D7-9D4B-3160DADFCD11}" presName="Name0" presStyleCnt="0">
        <dgm:presLayoutVars>
          <dgm:chPref val="3"/>
          <dgm:dir/>
          <dgm:animLvl val="lvl"/>
          <dgm:resizeHandles/>
        </dgm:presLayoutVars>
      </dgm:prSet>
      <dgm:spPr/>
      <dgm:t>
        <a:bodyPr/>
        <a:lstStyle/>
        <a:p>
          <a:endParaRPr lang="zh-CN" altLang="en-US"/>
        </a:p>
      </dgm:t>
    </dgm:pt>
    <dgm:pt modelId="{36D49D58-4507-41B4-913E-E46AD3969778}" type="pres">
      <dgm:prSet presAssocID="{A3139DFA-6DC2-4F49-A876-0085F9F88557}" presName="horFlow" presStyleCnt="0"/>
      <dgm:spPr/>
    </dgm:pt>
    <dgm:pt modelId="{68D9BDFF-20DA-459C-AC96-02FF5C4D8C9D}" type="pres">
      <dgm:prSet presAssocID="{A3139DFA-6DC2-4F49-A876-0085F9F88557}" presName="bigChev" presStyleLbl="node1" presStyleIdx="0" presStyleCnt="1" custScaleX="333724" custLinFactNeighborX="5138" custLinFactNeighborY="-10000"/>
      <dgm:spPr/>
      <dgm:t>
        <a:bodyPr/>
        <a:lstStyle/>
        <a:p>
          <a:endParaRPr lang="zh-CN" altLang="en-US"/>
        </a:p>
      </dgm:t>
    </dgm:pt>
  </dgm:ptLst>
  <dgm:cxnLst>
    <dgm:cxn modelId="{D4835BBF-E3FE-4896-B846-D8118B2BB9B0}" srcId="{E13987F1-963C-47D7-9D4B-3160DADFCD11}" destId="{A3139DFA-6DC2-4F49-A876-0085F9F88557}" srcOrd="0" destOrd="0" parTransId="{2EED1DA9-39A0-4EED-8D37-EFD14621E0CB}" sibTransId="{BC611377-6120-4458-827A-5730580383EF}"/>
    <dgm:cxn modelId="{A3153A3D-AADB-42CA-9436-92A33C01CA7E}" type="presOf" srcId="{A3139DFA-6DC2-4F49-A876-0085F9F88557}" destId="{68D9BDFF-20DA-459C-AC96-02FF5C4D8C9D}" srcOrd="0" destOrd="0" presId="urn:microsoft.com/office/officeart/2005/8/layout/lProcess3"/>
    <dgm:cxn modelId="{6CC84A8F-6FEB-4397-95FB-32499E26C035}" type="presOf" srcId="{E13987F1-963C-47D7-9D4B-3160DADFCD11}" destId="{60820E8D-D090-4A07-AAD2-3E088158E95D}" srcOrd="0" destOrd="0" presId="urn:microsoft.com/office/officeart/2005/8/layout/lProcess3"/>
    <dgm:cxn modelId="{38E40C7C-52B1-47EE-AFD4-2B520F4C5C42}" type="presParOf" srcId="{60820E8D-D090-4A07-AAD2-3E088158E95D}" destId="{36D49D58-4507-41B4-913E-E46AD3969778}" srcOrd="0" destOrd="0" presId="urn:microsoft.com/office/officeart/2005/8/layout/lProcess3"/>
    <dgm:cxn modelId="{4190396D-E279-4FE0-B7CA-6C2F4527C30E}" type="presParOf" srcId="{36D49D58-4507-41B4-913E-E46AD3969778}" destId="{68D9BDFF-20DA-459C-AC96-02FF5C4D8C9D}" srcOrd="0" destOrd="0" presId="urn:microsoft.com/office/officeart/2005/8/layout/lProcess3"/>
  </dgm:cxnLst>
  <dgm:bg/>
  <dgm:whole>
    <a:ln>
      <a:noFill/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9.xml><?xml version="1.0" encoding="utf-8"?>
<dgm:dataModel xmlns:dgm="http://schemas.openxmlformats.org/drawingml/2006/diagram" xmlns:a="http://schemas.openxmlformats.org/drawingml/2006/main">
  <dgm:ptLst>
    <dgm:pt modelId="{38426347-70E2-49B2-A681-B07F0EC71C14}" type="doc">
      <dgm:prSet loTypeId="urn:microsoft.com/office/officeart/2005/8/layout/target3" loCatId="relationship" qsTypeId="urn:microsoft.com/office/officeart/2005/8/quickstyle/3d1" qsCatId="3D" csTypeId="urn:microsoft.com/office/officeart/2005/8/colors/colorful5" csCatId="colorful" phldr="1"/>
      <dgm:spPr/>
      <dgm:t>
        <a:bodyPr/>
        <a:lstStyle/>
        <a:p>
          <a:endParaRPr lang="zh-CN" altLang="en-US"/>
        </a:p>
      </dgm:t>
    </dgm:pt>
    <dgm:pt modelId="{785C9D26-D3BA-4686-A06E-09F289763E35}">
      <dgm:prSet custT="1"/>
      <dgm:spPr/>
      <dgm:t>
        <a:bodyPr/>
        <a:lstStyle/>
        <a:p>
          <a:pPr algn="l" rtl="0"/>
          <a:r>
            <a:rPr lang="zh-CN" altLang="en-US" sz="2000" b="1" dirty="0" smtClean="0">
              <a:sym typeface="Wingdings"/>
            </a:rPr>
            <a:t></a:t>
          </a:r>
          <a:r>
            <a:rPr lang="zh-CN" altLang="en-US" sz="2000" b="1" dirty="0" smtClean="0"/>
            <a:t>利用格式刷，将“年会定位”的字体和段落格式，应用到所有的红色字体所在处。</a:t>
          </a:r>
          <a:endParaRPr lang="zh-CN" altLang="en-US" sz="2000" b="1" dirty="0"/>
        </a:p>
      </dgm:t>
    </dgm:pt>
    <dgm:pt modelId="{48080E27-A6A9-4DA2-BD5F-CA900D213F9B}" type="parTrans" cxnId="{E6440BE9-8EBC-4A54-A11D-9EDA6A51D8CA}">
      <dgm:prSet/>
      <dgm:spPr/>
      <dgm:t>
        <a:bodyPr/>
        <a:lstStyle/>
        <a:p>
          <a:endParaRPr lang="zh-CN" altLang="en-US" sz="2000"/>
        </a:p>
      </dgm:t>
    </dgm:pt>
    <dgm:pt modelId="{0BAD0C2A-F465-4888-9FAC-B212599A9D41}" type="sibTrans" cxnId="{E6440BE9-8EBC-4A54-A11D-9EDA6A51D8CA}">
      <dgm:prSet/>
      <dgm:spPr/>
      <dgm:t>
        <a:bodyPr/>
        <a:lstStyle/>
        <a:p>
          <a:endParaRPr lang="zh-CN" altLang="en-US" sz="2000"/>
        </a:p>
      </dgm:t>
    </dgm:pt>
    <dgm:pt modelId="{1E61C3FC-22A7-4AC9-AB00-3640B177DB07}">
      <dgm:prSet custT="1"/>
      <dgm:spPr/>
      <dgm:t>
        <a:bodyPr/>
        <a:lstStyle/>
        <a:p>
          <a:pPr algn="l" rtl="0"/>
          <a:r>
            <a:rPr lang="zh-CN" altLang="en-US" sz="2000" b="1" dirty="0" smtClean="0">
              <a:sym typeface="Wingdings"/>
            </a:rPr>
            <a:t></a:t>
          </a:r>
          <a:r>
            <a:rPr lang="zh-CN" altLang="en-US" sz="2000" b="1" dirty="0" smtClean="0"/>
            <a:t>利用格式刷，将“口号”所在段落的所有格式应用到所有的其他文字段落中。</a:t>
          </a:r>
          <a:endParaRPr lang="zh-CN" altLang="en-US" sz="2000" b="1" dirty="0"/>
        </a:p>
      </dgm:t>
    </dgm:pt>
    <dgm:pt modelId="{7F101B81-4FC1-4287-B886-5D5A808830D0}" type="parTrans" cxnId="{21022F16-8310-495D-BF0E-975422F2E47A}">
      <dgm:prSet/>
      <dgm:spPr/>
      <dgm:t>
        <a:bodyPr/>
        <a:lstStyle/>
        <a:p>
          <a:endParaRPr lang="zh-CN" altLang="en-US" sz="2000"/>
        </a:p>
      </dgm:t>
    </dgm:pt>
    <dgm:pt modelId="{EABBA852-15B1-4A66-9EA3-3D05F533A5A5}" type="sibTrans" cxnId="{21022F16-8310-495D-BF0E-975422F2E47A}">
      <dgm:prSet/>
      <dgm:spPr/>
      <dgm:t>
        <a:bodyPr/>
        <a:lstStyle/>
        <a:p>
          <a:endParaRPr lang="zh-CN" altLang="en-US" sz="2000"/>
        </a:p>
      </dgm:t>
    </dgm:pt>
    <dgm:pt modelId="{A4034DEE-D892-4ED9-8DE3-8F70DF24318F}">
      <dgm:prSet custT="1"/>
      <dgm:spPr/>
      <dgm:t>
        <a:bodyPr/>
        <a:lstStyle/>
        <a:p>
          <a:pPr algn="l" rtl="0"/>
          <a:r>
            <a:rPr lang="zh-CN" altLang="en-US" sz="2000" b="1" dirty="0" smtClean="0">
              <a:sym typeface="Wingdings"/>
            </a:rPr>
            <a:t></a:t>
          </a:r>
          <a:r>
            <a:rPr lang="zh-CN" sz="2000" b="1" dirty="0" smtClean="0"/>
            <a:t>设置“年会</a:t>
          </a:r>
          <a:r>
            <a:rPr lang="zh-CN" altLang="en-US" sz="2000" b="1" dirty="0" smtClean="0"/>
            <a:t>定位</a:t>
          </a:r>
          <a:r>
            <a:rPr lang="zh-CN" sz="2000" b="1" dirty="0" smtClean="0"/>
            <a:t>” 的</a:t>
          </a:r>
          <a:r>
            <a:rPr lang="zh-CN" altLang="en-US" sz="2000" b="1" dirty="0" smtClean="0">
              <a:solidFill>
                <a:srgbClr val="FF0000"/>
              </a:solidFill>
            </a:rPr>
            <a:t>字体格式</a:t>
          </a:r>
          <a:r>
            <a:rPr lang="zh-CN" altLang="en-US" sz="2000" b="1" dirty="0" smtClean="0"/>
            <a:t>应用到最后两个段落文字（</a:t>
          </a:r>
          <a:r>
            <a:rPr lang="zh-CN" sz="2000" b="1" dirty="0" smtClean="0">
              <a:solidFill>
                <a:srgbClr val="00B050"/>
              </a:solidFill>
            </a:rPr>
            <a:t>宝航集团公司总裁办公室</a:t>
          </a:r>
          <a:r>
            <a:rPr lang="zh-CN" altLang="en-US" sz="2000" b="1" dirty="0" smtClean="0">
              <a:solidFill>
                <a:srgbClr val="00B050"/>
              </a:solidFill>
            </a:rPr>
            <a:t>和当前日期</a:t>
          </a:r>
          <a:r>
            <a:rPr lang="zh-CN" altLang="en-US" sz="2000" b="1" dirty="0" smtClean="0">
              <a:solidFill>
                <a:schemeClr val="tx1"/>
              </a:solidFill>
            </a:rPr>
            <a:t>）</a:t>
          </a:r>
          <a:endParaRPr lang="zh-CN" sz="2000" dirty="0"/>
        </a:p>
      </dgm:t>
    </dgm:pt>
    <dgm:pt modelId="{DFA9FF04-9065-4F03-8035-B5BBAC3F78D9}" type="parTrans" cxnId="{08DAC755-3E3E-4D53-9F3E-CFF807E17819}">
      <dgm:prSet/>
      <dgm:spPr/>
      <dgm:t>
        <a:bodyPr/>
        <a:lstStyle/>
        <a:p>
          <a:endParaRPr lang="zh-CN" altLang="en-US" sz="2000"/>
        </a:p>
      </dgm:t>
    </dgm:pt>
    <dgm:pt modelId="{22EA819C-E8B4-4C7C-A15A-4A0AC5124A11}" type="sibTrans" cxnId="{08DAC755-3E3E-4D53-9F3E-CFF807E17819}">
      <dgm:prSet/>
      <dgm:spPr/>
      <dgm:t>
        <a:bodyPr/>
        <a:lstStyle/>
        <a:p>
          <a:endParaRPr lang="zh-CN" altLang="en-US" sz="2000"/>
        </a:p>
      </dgm:t>
    </dgm:pt>
    <dgm:pt modelId="{300CFD4F-C770-43BB-B0B0-B931090226B2}">
      <dgm:prSet custT="1"/>
      <dgm:spPr/>
      <dgm:t>
        <a:bodyPr/>
        <a:lstStyle/>
        <a:p>
          <a:pPr algn="l" rtl="0"/>
          <a:r>
            <a:rPr lang="zh-CN" altLang="en-US" sz="1800" b="1" dirty="0" smtClean="0">
              <a:sym typeface="Wingdings"/>
            </a:rPr>
            <a:t></a:t>
          </a:r>
          <a:r>
            <a:rPr lang="zh-CN" altLang="en-US" b="1" dirty="0" smtClean="0">
              <a:solidFill>
                <a:schemeClr val="tx1"/>
              </a:solidFill>
            </a:rPr>
            <a:t>将“口号”正文部分的</a:t>
          </a:r>
          <a:r>
            <a:rPr lang="zh-CN" altLang="en-US" b="1" dirty="0" smtClean="0">
              <a:solidFill>
                <a:srgbClr val="FF0000"/>
              </a:solidFill>
            </a:rPr>
            <a:t>段落格式</a:t>
          </a:r>
          <a:r>
            <a:rPr lang="zh-CN" altLang="en-US" b="1" dirty="0" smtClean="0">
              <a:solidFill>
                <a:schemeClr val="tx1"/>
              </a:solidFill>
            </a:rPr>
            <a:t>应用到最后两个段落</a:t>
          </a:r>
          <a:r>
            <a:rPr lang="zh-CN" altLang="en-US" b="1" dirty="0" smtClean="0"/>
            <a:t>。</a:t>
          </a:r>
          <a:endParaRPr lang="zh-CN" altLang="en-US" dirty="0"/>
        </a:p>
      </dgm:t>
    </dgm:pt>
    <dgm:pt modelId="{B291847D-764A-41FF-B66B-79FC1BAF3AB9}" type="parTrans" cxnId="{EA76BD16-1E9E-4B8A-B144-B5F7476F1D7C}">
      <dgm:prSet/>
      <dgm:spPr/>
      <dgm:t>
        <a:bodyPr/>
        <a:lstStyle/>
        <a:p>
          <a:endParaRPr lang="zh-CN" altLang="en-US"/>
        </a:p>
      </dgm:t>
    </dgm:pt>
    <dgm:pt modelId="{8C6E1EC4-2072-4C1E-BBFD-1C3CE048EE87}" type="sibTrans" cxnId="{EA76BD16-1E9E-4B8A-B144-B5F7476F1D7C}">
      <dgm:prSet/>
      <dgm:spPr/>
      <dgm:t>
        <a:bodyPr/>
        <a:lstStyle/>
        <a:p>
          <a:endParaRPr lang="zh-CN" altLang="en-US"/>
        </a:p>
      </dgm:t>
    </dgm:pt>
    <dgm:pt modelId="{82410177-8611-45DC-966C-9644D0A59739}" type="pres">
      <dgm:prSet presAssocID="{38426347-70E2-49B2-A681-B07F0EC71C14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3437BA10-25DC-45B2-A70F-93272556899F}" type="pres">
      <dgm:prSet presAssocID="{785C9D26-D3BA-4686-A06E-09F289763E35}" presName="circle1" presStyleLbl="node1" presStyleIdx="0" presStyleCnt="4"/>
      <dgm:spPr/>
    </dgm:pt>
    <dgm:pt modelId="{359AD0E5-E6C2-4B00-9F33-0733F26B79A4}" type="pres">
      <dgm:prSet presAssocID="{785C9D26-D3BA-4686-A06E-09F289763E35}" presName="space" presStyleCnt="0"/>
      <dgm:spPr/>
    </dgm:pt>
    <dgm:pt modelId="{3F05C649-85D3-45EC-828A-05176F33C9BD}" type="pres">
      <dgm:prSet presAssocID="{785C9D26-D3BA-4686-A06E-09F289763E35}" presName="rect1" presStyleLbl="alignAcc1" presStyleIdx="0" presStyleCnt="4"/>
      <dgm:spPr/>
      <dgm:t>
        <a:bodyPr/>
        <a:lstStyle/>
        <a:p>
          <a:endParaRPr lang="zh-CN" altLang="en-US"/>
        </a:p>
      </dgm:t>
    </dgm:pt>
    <dgm:pt modelId="{66CAA989-BABF-4494-91F9-51A2ABBF95FC}" type="pres">
      <dgm:prSet presAssocID="{1E61C3FC-22A7-4AC9-AB00-3640B177DB07}" presName="vertSpace2" presStyleLbl="node1" presStyleIdx="0" presStyleCnt="4"/>
      <dgm:spPr/>
    </dgm:pt>
    <dgm:pt modelId="{2181B6B8-54E9-4642-949A-F83E95C0FA96}" type="pres">
      <dgm:prSet presAssocID="{1E61C3FC-22A7-4AC9-AB00-3640B177DB07}" presName="circle2" presStyleLbl="node1" presStyleIdx="1" presStyleCnt="4"/>
      <dgm:spPr/>
    </dgm:pt>
    <dgm:pt modelId="{47F97131-4623-42D3-8419-76A793FA52A1}" type="pres">
      <dgm:prSet presAssocID="{1E61C3FC-22A7-4AC9-AB00-3640B177DB07}" presName="rect2" presStyleLbl="alignAcc1" presStyleIdx="1" presStyleCnt="4"/>
      <dgm:spPr/>
      <dgm:t>
        <a:bodyPr/>
        <a:lstStyle/>
        <a:p>
          <a:endParaRPr lang="zh-CN" altLang="en-US"/>
        </a:p>
      </dgm:t>
    </dgm:pt>
    <dgm:pt modelId="{4E960494-E398-4F06-8645-A50F9CBFE168}" type="pres">
      <dgm:prSet presAssocID="{A4034DEE-D892-4ED9-8DE3-8F70DF24318F}" presName="vertSpace3" presStyleLbl="node1" presStyleIdx="1" presStyleCnt="4"/>
      <dgm:spPr/>
    </dgm:pt>
    <dgm:pt modelId="{2BC259C5-9150-461C-A289-CDBCCE13D349}" type="pres">
      <dgm:prSet presAssocID="{A4034DEE-D892-4ED9-8DE3-8F70DF24318F}" presName="circle3" presStyleLbl="node1" presStyleIdx="2" presStyleCnt="4"/>
      <dgm:spPr/>
    </dgm:pt>
    <dgm:pt modelId="{4A6A2F8B-B237-4AA0-87B6-AA62A075CAF6}" type="pres">
      <dgm:prSet presAssocID="{A4034DEE-D892-4ED9-8DE3-8F70DF24318F}" presName="rect3" presStyleLbl="alignAcc1" presStyleIdx="2" presStyleCnt="4"/>
      <dgm:spPr/>
      <dgm:t>
        <a:bodyPr/>
        <a:lstStyle/>
        <a:p>
          <a:endParaRPr lang="zh-CN" altLang="en-US"/>
        </a:p>
      </dgm:t>
    </dgm:pt>
    <dgm:pt modelId="{0A9B88E3-4850-4430-9223-EAD7648F89D0}" type="pres">
      <dgm:prSet presAssocID="{300CFD4F-C770-43BB-B0B0-B931090226B2}" presName="vertSpace4" presStyleLbl="node1" presStyleIdx="2" presStyleCnt="4"/>
      <dgm:spPr/>
    </dgm:pt>
    <dgm:pt modelId="{DA610FF3-E2CB-4963-95FE-FC8835A462E4}" type="pres">
      <dgm:prSet presAssocID="{300CFD4F-C770-43BB-B0B0-B931090226B2}" presName="circle4" presStyleLbl="node1" presStyleIdx="3" presStyleCnt="4"/>
      <dgm:spPr/>
    </dgm:pt>
    <dgm:pt modelId="{F58CCB79-8B36-492D-BB69-E7F56B80920E}" type="pres">
      <dgm:prSet presAssocID="{300CFD4F-C770-43BB-B0B0-B931090226B2}" presName="rect4" presStyleLbl="alignAcc1" presStyleIdx="3" presStyleCnt="4"/>
      <dgm:spPr/>
      <dgm:t>
        <a:bodyPr/>
        <a:lstStyle/>
        <a:p>
          <a:endParaRPr lang="zh-CN" altLang="en-US"/>
        </a:p>
      </dgm:t>
    </dgm:pt>
    <dgm:pt modelId="{70B42486-3C49-424A-9CA7-529E6602DDC7}" type="pres">
      <dgm:prSet presAssocID="{785C9D26-D3BA-4686-A06E-09F289763E35}" presName="rect1ParTxNoCh" presStyleLbl="alignAcc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148BDB3-3FF8-42AB-8E29-664DA525F330}" type="pres">
      <dgm:prSet presAssocID="{1E61C3FC-22A7-4AC9-AB00-3640B177DB07}" presName="rect2ParTxNoCh" presStyleLbl="alignAcc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1617323-EF55-4929-94A2-7BAD8F7E4717}" type="pres">
      <dgm:prSet presAssocID="{A4034DEE-D892-4ED9-8DE3-8F70DF24318F}" presName="rect3ParTxNoCh" presStyleLbl="alignAcc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A6CE19A-B45E-419A-AF94-FB3FEF075C82}" type="pres">
      <dgm:prSet presAssocID="{300CFD4F-C770-43BB-B0B0-B931090226B2}" presName="rect4ParTxNoCh" presStyleLbl="alignAcc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12FF33B2-B3FD-4370-97DC-38185147B7BB}" type="presOf" srcId="{785C9D26-D3BA-4686-A06E-09F289763E35}" destId="{3F05C649-85D3-45EC-828A-05176F33C9BD}" srcOrd="0" destOrd="0" presId="urn:microsoft.com/office/officeart/2005/8/layout/target3"/>
    <dgm:cxn modelId="{EA76BD16-1E9E-4B8A-B144-B5F7476F1D7C}" srcId="{38426347-70E2-49B2-A681-B07F0EC71C14}" destId="{300CFD4F-C770-43BB-B0B0-B931090226B2}" srcOrd="3" destOrd="0" parTransId="{B291847D-764A-41FF-B66B-79FC1BAF3AB9}" sibTransId="{8C6E1EC4-2072-4C1E-BBFD-1C3CE048EE87}"/>
    <dgm:cxn modelId="{95F0BC11-3508-4952-A78E-71F2B44F14F5}" type="presOf" srcId="{785C9D26-D3BA-4686-A06E-09F289763E35}" destId="{70B42486-3C49-424A-9CA7-529E6602DDC7}" srcOrd="1" destOrd="0" presId="urn:microsoft.com/office/officeart/2005/8/layout/target3"/>
    <dgm:cxn modelId="{6C4D80B5-A57B-4537-B86F-098877C6E49F}" type="presOf" srcId="{1E61C3FC-22A7-4AC9-AB00-3640B177DB07}" destId="{5148BDB3-3FF8-42AB-8E29-664DA525F330}" srcOrd="1" destOrd="0" presId="urn:microsoft.com/office/officeart/2005/8/layout/target3"/>
    <dgm:cxn modelId="{46C61B5F-775E-4F65-AAD6-475A30D28547}" type="presOf" srcId="{A4034DEE-D892-4ED9-8DE3-8F70DF24318F}" destId="{81617323-EF55-4929-94A2-7BAD8F7E4717}" srcOrd="1" destOrd="0" presId="urn:microsoft.com/office/officeart/2005/8/layout/target3"/>
    <dgm:cxn modelId="{21022F16-8310-495D-BF0E-975422F2E47A}" srcId="{38426347-70E2-49B2-A681-B07F0EC71C14}" destId="{1E61C3FC-22A7-4AC9-AB00-3640B177DB07}" srcOrd="1" destOrd="0" parTransId="{7F101B81-4FC1-4287-B886-5D5A808830D0}" sibTransId="{EABBA852-15B1-4A66-9EA3-3D05F533A5A5}"/>
    <dgm:cxn modelId="{1E417917-C1BA-4057-AB98-A66262DFF86E}" type="presOf" srcId="{1E61C3FC-22A7-4AC9-AB00-3640B177DB07}" destId="{47F97131-4623-42D3-8419-76A793FA52A1}" srcOrd="0" destOrd="0" presId="urn:microsoft.com/office/officeart/2005/8/layout/target3"/>
    <dgm:cxn modelId="{E6440BE9-8EBC-4A54-A11D-9EDA6A51D8CA}" srcId="{38426347-70E2-49B2-A681-B07F0EC71C14}" destId="{785C9D26-D3BA-4686-A06E-09F289763E35}" srcOrd="0" destOrd="0" parTransId="{48080E27-A6A9-4DA2-BD5F-CA900D213F9B}" sibTransId="{0BAD0C2A-F465-4888-9FAC-B212599A9D41}"/>
    <dgm:cxn modelId="{4513C218-D5AA-48C4-9F21-7A31F0DD0218}" type="presOf" srcId="{300CFD4F-C770-43BB-B0B0-B931090226B2}" destId="{F58CCB79-8B36-492D-BB69-E7F56B80920E}" srcOrd="0" destOrd="0" presId="urn:microsoft.com/office/officeart/2005/8/layout/target3"/>
    <dgm:cxn modelId="{08DAC755-3E3E-4D53-9F3E-CFF807E17819}" srcId="{38426347-70E2-49B2-A681-B07F0EC71C14}" destId="{A4034DEE-D892-4ED9-8DE3-8F70DF24318F}" srcOrd="2" destOrd="0" parTransId="{DFA9FF04-9065-4F03-8035-B5BBAC3F78D9}" sibTransId="{22EA819C-E8B4-4C7C-A15A-4A0AC5124A11}"/>
    <dgm:cxn modelId="{D170402D-1CCC-40A1-94CC-4CF8B32DCD36}" type="presOf" srcId="{38426347-70E2-49B2-A681-B07F0EC71C14}" destId="{82410177-8611-45DC-966C-9644D0A59739}" srcOrd="0" destOrd="0" presId="urn:microsoft.com/office/officeart/2005/8/layout/target3"/>
    <dgm:cxn modelId="{903CDADA-C99F-4A78-B666-44BAE8DD6FD5}" type="presOf" srcId="{300CFD4F-C770-43BB-B0B0-B931090226B2}" destId="{4A6CE19A-B45E-419A-AF94-FB3FEF075C82}" srcOrd="1" destOrd="0" presId="urn:microsoft.com/office/officeart/2005/8/layout/target3"/>
    <dgm:cxn modelId="{16310724-9E12-452D-AB1E-8BA050935F52}" type="presOf" srcId="{A4034DEE-D892-4ED9-8DE3-8F70DF24318F}" destId="{4A6A2F8B-B237-4AA0-87B6-AA62A075CAF6}" srcOrd="0" destOrd="0" presId="urn:microsoft.com/office/officeart/2005/8/layout/target3"/>
    <dgm:cxn modelId="{56E5D29C-6365-424B-AB18-20751DAC8BEF}" type="presParOf" srcId="{82410177-8611-45DC-966C-9644D0A59739}" destId="{3437BA10-25DC-45B2-A70F-93272556899F}" srcOrd="0" destOrd="0" presId="urn:microsoft.com/office/officeart/2005/8/layout/target3"/>
    <dgm:cxn modelId="{46B00F55-F997-4F5C-9AD2-722C2C10BA68}" type="presParOf" srcId="{82410177-8611-45DC-966C-9644D0A59739}" destId="{359AD0E5-E6C2-4B00-9F33-0733F26B79A4}" srcOrd="1" destOrd="0" presId="urn:microsoft.com/office/officeart/2005/8/layout/target3"/>
    <dgm:cxn modelId="{B124C0D6-7C9E-4647-86E3-88618DFAE024}" type="presParOf" srcId="{82410177-8611-45DC-966C-9644D0A59739}" destId="{3F05C649-85D3-45EC-828A-05176F33C9BD}" srcOrd="2" destOrd="0" presId="urn:microsoft.com/office/officeart/2005/8/layout/target3"/>
    <dgm:cxn modelId="{0AE6B56A-CC1C-4BA4-9181-8E454A4D10B8}" type="presParOf" srcId="{82410177-8611-45DC-966C-9644D0A59739}" destId="{66CAA989-BABF-4494-91F9-51A2ABBF95FC}" srcOrd="3" destOrd="0" presId="urn:microsoft.com/office/officeart/2005/8/layout/target3"/>
    <dgm:cxn modelId="{CAC4A703-14C8-4F09-9881-460B14DC1BD4}" type="presParOf" srcId="{82410177-8611-45DC-966C-9644D0A59739}" destId="{2181B6B8-54E9-4642-949A-F83E95C0FA96}" srcOrd="4" destOrd="0" presId="urn:microsoft.com/office/officeart/2005/8/layout/target3"/>
    <dgm:cxn modelId="{C9A1A399-0655-40A0-9C26-B61CBA7A1AC6}" type="presParOf" srcId="{82410177-8611-45DC-966C-9644D0A59739}" destId="{47F97131-4623-42D3-8419-76A793FA52A1}" srcOrd="5" destOrd="0" presId="urn:microsoft.com/office/officeart/2005/8/layout/target3"/>
    <dgm:cxn modelId="{F31961B9-9BCE-4FFB-A442-01ED8C2C2706}" type="presParOf" srcId="{82410177-8611-45DC-966C-9644D0A59739}" destId="{4E960494-E398-4F06-8645-A50F9CBFE168}" srcOrd="6" destOrd="0" presId="urn:microsoft.com/office/officeart/2005/8/layout/target3"/>
    <dgm:cxn modelId="{1E98D2D7-59D3-42CF-AA6B-7A549BDCF615}" type="presParOf" srcId="{82410177-8611-45DC-966C-9644D0A59739}" destId="{2BC259C5-9150-461C-A289-CDBCCE13D349}" srcOrd="7" destOrd="0" presId="urn:microsoft.com/office/officeart/2005/8/layout/target3"/>
    <dgm:cxn modelId="{F720EE8B-7C74-40BB-A57B-85D66D401AC8}" type="presParOf" srcId="{82410177-8611-45DC-966C-9644D0A59739}" destId="{4A6A2F8B-B237-4AA0-87B6-AA62A075CAF6}" srcOrd="8" destOrd="0" presId="urn:microsoft.com/office/officeart/2005/8/layout/target3"/>
    <dgm:cxn modelId="{78E767C1-A1B7-49B2-963E-7537CE0F6838}" type="presParOf" srcId="{82410177-8611-45DC-966C-9644D0A59739}" destId="{0A9B88E3-4850-4430-9223-EAD7648F89D0}" srcOrd="9" destOrd="0" presId="urn:microsoft.com/office/officeart/2005/8/layout/target3"/>
    <dgm:cxn modelId="{7A6E4391-6056-4E78-B8C5-4AD349F20881}" type="presParOf" srcId="{82410177-8611-45DC-966C-9644D0A59739}" destId="{DA610FF3-E2CB-4963-95FE-FC8835A462E4}" srcOrd="10" destOrd="0" presId="urn:microsoft.com/office/officeart/2005/8/layout/target3"/>
    <dgm:cxn modelId="{4B4F3AD1-BF34-4865-8678-2E4C67910BEE}" type="presParOf" srcId="{82410177-8611-45DC-966C-9644D0A59739}" destId="{F58CCB79-8B36-492D-BB69-E7F56B80920E}" srcOrd="11" destOrd="0" presId="urn:microsoft.com/office/officeart/2005/8/layout/target3"/>
    <dgm:cxn modelId="{5AC7B230-B3C2-4469-AB36-8883AFAF9017}" type="presParOf" srcId="{82410177-8611-45DC-966C-9644D0A59739}" destId="{70B42486-3C49-424A-9CA7-529E6602DDC7}" srcOrd="12" destOrd="0" presId="urn:microsoft.com/office/officeart/2005/8/layout/target3"/>
    <dgm:cxn modelId="{37E760DE-8021-4ED2-881D-58191655D8A7}" type="presParOf" srcId="{82410177-8611-45DC-966C-9644D0A59739}" destId="{5148BDB3-3FF8-42AB-8E29-664DA525F330}" srcOrd="13" destOrd="0" presId="urn:microsoft.com/office/officeart/2005/8/layout/target3"/>
    <dgm:cxn modelId="{A1598C50-6778-43F2-A340-4911851EB4D2}" type="presParOf" srcId="{82410177-8611-45DC-966C-9644D0A59739}" destId="{81617323-EF55-4929-94A2-7BAD8F7E4717}" srcOrd="14" destOrd="0" presId="urn:microsoft.com/office/officeart/2005/8/layout/target3"/>
    <dgm:cxn modelId="{109550AE-D4AA-4537-A83B-606C518B3456}" type="presParOf" srcId="{82410177-8611-45DC-966C-9644D0A59739}" destId="{4A6CE19A-B45E-419A-AF94-FB3FEF075C82}" srcOrd="15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B789D4C-698A-4457-A0FB-4B7CB4D2DD95}" type="doc">
      <dgm:prSet loTypeId="urn:microsoft.com/office/officeart/2005/8/layout/arrow2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C753595F-4267-4977-9E9A-7A79F6BB0995}">
      <dgm:prSet custT="1"/>
      <dgm:spPr/>
      <dgm:t>
        <a:bodyPr/>
        <a:lstStyle/>
        <a:p>
          <a:pPr rtl="0"/>
          <a:r>
            <a:rPr lang="zh-CN" altLang="en-US" sz="1800" b="1" dirty="0" smtClean="0">
              <a:solidFill>
                <a:schemeClr val="tx2">
                  <a:lumMod val="60000"/>
                  <a:lumOff val="40000"/>
                </a:schemeClr>
              </a:solidFill>
            </a:rPr>
            <a:t>文档准备</a:t>
          </a:r>
          <a:endParaRPr lang="zh-CN" altLang="en-US" sz="1800" b="1" dirty="0">
            <a:solidFill>
              <a:schemeClr val="tx2">
                <a:lumMod val="60000"/>
                <a:lumOff val="40000"/>
              </a:schemeClr>
            </a:solidFill>
          </a:endParaRPr>
        </a:p>
      </dgm:t>
    </dgm:pt>
    <dgm:pt modelId="{F9B8683B-9E3A-4D72-B88B-A5F876F21FAA}" type="parTrans" cxnId="{DBE30A0A-B5F5-47E9-8F74-588AD859945C}">
      <dgm:prSet/>
      <dgm:spPr/>
      <dgm:t>
        <a:bodyPr/>
        <a:lstStyle/>
        <a:p>
          <a:endParaRPr lang="zh-CN" altLang="en-US"/>
        </a:p>
      </dgm:t>
    </dgm:pt>
    <dgm:pt modelId="{6BF295BB-5860-48D1-B4C2-48A6CA4DBCEE}" type="sibTrans" cxnId="{DBE30A0A-B5F5-47E9-8F74-588AD859945C}">
      <dgm:prSet/>
      <dgm:spPr/>
      <dgm:t>
        <a:bodyPr/>
        <a:lstStyle/>
        <a:p>
          <a:endParaRPr lang="zh-CN" altLang="en-US"/>
        </a:p>
      </dgm:t>
    </dgm:pt>
    <dgm:pt modelId="{11E35DDF-4D79-4C5D-B583-52BA8C2C25DB}">
      <dgm:prSet/>
      <dgm:spPr/>
      <dgm:t>
        <a:bodyPr/>
        <a:lstStyle/>
        <a:p>
          <a:pPr rtl="0"/>
          <a:r>
            <a:rPr lang="zh-CN" altLang="en-US" b="1" dirty="0" smtClean="0">
              <a:solidFill>
                <a:schemeClr val="tx2">
                  <a:lumMod val="60000"/>
                  <a:lumOff val="40000"/>
                </a:schemeClr>
              </a:solidFill>
            </a:rPr>
            <a:t>文本格式设置</a:t>
          </a:r>
          <a:endParaRPr lang="zh-CN" b="1" dirty="0">
            <a:solidFill>
              <a:schemeClr val="tx2">
                <a:lumMod val="60000"/>
                <a:lumOff val="40000"/>
              </a:schemeClr>
            </a:solidFill>
          </a:endParaRPr>
        </a:p>
      </dgm:t>
    </dgm:pt>
    <dgm:pt modelId="{8ED60C6D-08F4-45D4-B941-D23E9F1C49E3}" type="parTrans" cxnId="{4FDC6A1A-F3D7-4A8B-B796-ABF2E348D2F8}">
      <dgm:prSet/>
      <dgm:spPr/>
      <dgm:t>
        <a:bodyPr/>
        <a:lstStyle/>
        <a:p>
          <a:endParaRPr lang="zh-CN" altLang="en-US"/>
        </a:p>
      </dgm:t>
    </dgm:pt>
    <dgm:pt modelId="{F7D595E0-88BB-45BC-BBCB-386A298E924D}" type="sibTrans" cxnId="{4FDC6A1A-F3D7-4A8B-B796-ABF2E348D2F8}">
      <dgm:prSet/>
      <dgm:spPr/>
      <dgm:t>
        <a:bodyPr/>
        <a:lstStyle/>
        <a:p>
          <a:endParaRPr lang="zh-CN" altLang="en-US"/>
        </a:p>
      </dgm:t>
    </dgm:pt>
    <dgm:pt modelId="{11258FCD-9700-4627-BD20-AAF1D5ED8076}">
      <dgm:prSet/>
      <dgm:spPr/>
      <dgm:t>
        <a:bodyPr/>
        <a:lstStyle/>
        <a:p>
          <a:r>
            <a:rPr lang="zh-CN" altLang="en-US" b="1" dirty="0" smtClean="0">
              <a:solidFill>
                <a:schemeClr val="tx2">
                  <a:lumMod val="60000"/>
                  <a:lumOff val="40000"/>
                </a:schemeClr>
              </a:solidFill>
            </a:rPr>
            <a:t>文本输入</a:t>
          </a:r>
          <a:endParaRPr lang="zh-CN" altLang="en-US" b="1" dirty="0">
            <a:solidFill>
              <a:schemeClr val="tx2">
                <a:lumMod val="60000"/>
                <a:lumOff val="40000"/>
              </a:schemeClr>
            </a:solidFill>
          </a:endParaRPr>
        </a:p>
      </dgm:t>
    </dgm:pt>
    <dgm:pt modelId="{99785D8E-F6A6-405C-8631-958F6B5C5C38}" type="parTrans" cxnId="{41E7BD0E-D1DB-4C9E-B8FC-B36076061B0E}">
      <dgm:prSet/>
      <dgm:spPr/>
      <dgm:t>
        <a:bodyPr/>
        <a:lstStyle/>
        <a:p>
          <a:endParaRPr lang="zh-CN" altLang="en-US"/>
        </a:p>
      </dgm:t>
    </dgm:pt>
    <dgm:pt modelId="{62295F43-6310-4195-8572-51BED51648CE}" type="sibTrans" cxnId="{41E7BD0E-D1DB-4C9E-B8FC-B36076061B0E}">
      <dgm:prSet/>
      <dgm:spPr/>
      <dgm:t>
        <a:bodyPr/>
        <a:lstStyle/>
        <a:p>
          <a:endParaRPr lang="zh-CN" altLang="en-US"/>
        </a:p>
      </dgm:t>
    </dgm:pt>
    <dgm:pt modelId="{53FE7F79-7E2D-496F-997A-F00E05B311B1}" type="pres">
      <dgm:prSet presAssocID="{8B789D4C-698A-4457-A0FB-4B7CB4D2DD95}" presName="arrowDiagram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FA9E0F9E-E2F1-4099-898F-162ED357A381}" type="pres">
      <dgm:prSet presAssocID="{8B789D4C-698A-4457-A0FB-4B7CB4D2DD95}" presName="arrow" presStyleLbl="bgShp" presStyleIdx="0" presStyleCnt="1"/>
      <dgm:spPr/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1" action="ppaction://hlinksldjump"/>
          </dgm14:cNvPr>
        </a:ext>
      </dgm:extLst>
    </dgm:pt>
    <dgm:pt modelId="{13EF219C-D9F4-4A68-B8F2-EE7B728DACFA}" type="pres">
      <dgm:prSet presAssocID="{8B789D4C-698A-4457-A0FB-4B7CB4D2DD95}" presName="arrowDiagram3" presStyleCnt="0"/>
      <dgm:spPr/>
    </dgm:pt>
    <dgm:pt modelId="{C1C99B22-ED9D-44F0-B40D-BBFE677E2961}" type="pres">
      <dgm:prSet presAssocID="{C753595F-4267-4977-9E9A-7A79F6BB0995}" presName="bullet3a" presStyleLbl="node1" presStyleIdx="0" presStyleCnt="3"/>
      <dgm:spPr/>
    </dgm:pt>
    <dgm:pt modelId="{708B1835-08D9-45DA-BE87-AD88F1E8E52C}" type="pres">
      <dgm:prSet presAssocID="{C753595F-4267-4977-9E9A-7A79F6BB0995}" presName="textBox3a" presStyleLbl="revTx" presStyleIdx="0" presStyleCnt="3" custScaleX="123177" custScaleY="151205" custLinFactNeighborX="18892" custLinFactNeighborY="5766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CE5F7BB-2A50-4B26-BE65-708AF8A6AB17}" type="pres">
      <dgm:prSet presAssocID="{11258FCD-9700-4627-BD20-AAF1D5ED8076}" presName="bullet3b" presStyleLbl="node1" presStyleIdx="1" presStyleCnt="3"/>
      <dgm:spPr/>
    </dgm:pt>
    <dgm:pt modelId="{98ACB79B-EFF0-4B67-A390-F6C3D7620D3B}" type="pres">
      <dgm:prSet presAssocID="{11258FCD-9700-4627-BD20-AAF1D5ED8076}" presName="textBox3b" presStyleLbl="revTx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3E60A64-26CC-44B5-AFDA-09DAD7E7D80F}" type="pres">
      <dgm:prSet presAssocID="{11E35DDF-4D79-4C5D-B583-52BA8C2C25DB}" presName="bullet3c" presStyleLbl="node1" presStyleIdx="2" presStyleCnt="3"/>
      <dgm:spPr/>
    </dgm:pt>
    <dgm:pt modelId="{C7E77EAD-1C3D-4E53-94FE-2C1ED9065FBD}" type="pres">
      <dgm:prSet presAssocID="{11E35DDF-4D79-4C5D-B583-52BA8C2C25DB}" presName="textBox3c" presStyleLbl="revTx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9C619E01-8740-495A-936A-131B3A5964A3}" type="presOf" srcId="{11258FCD-9700-4627-BD20-AAF1D5ED8076}" destId="{98ACB79B-EFF0-4B67-A390-F6C3D7620D3B}" srcOrd="0" destOrd="0" presId="urn:microsoft.com/office/officeart/2005/8/layout/arrow2"/>
    <dgm:cxn modelId="{DBE30A0A-B5F5-47E9-8F74-588AD859945C}" srcId="{8B789D4C-698A-4457-A0FB-4B7CB4D2DD95}" destId="{C753595F-4267-4977-9E9A-7A79F6BB0995}" srcOrd="0" destOrd="0" parTransId="{F9B8683B-9E3A-4D72-B88B-A5F876F21FAA}" sibTransId="{6BF295BB-5860-48D1-B4C2-48A6CA4DBCEE}"/>
    <dgm:cxn modelId="{9E9E9098-57D6-4457-BF2A-1DC167F41C2F}" type="presOf" srcId="{C753595F-4267-4977-9E9A-7A79F6BB0995}" destId="{708B1835-08D9-45DA-BE87-AD88F1E8E52C}" srcOrd="0" destOrd="0" presId="urn:microsoft.com/office/officeart/2005/8/layout/arrow2"/>
    <dgm:cxn modelId="{4DBD8B4A-4937-4026-88D0-5ABFF5E8F084}" type="presOf" srcId="{11E35DDF-4D79-4C5D-B583-52BA8C2C25DB}" destId="{C7E77EAD-1C3D-4E53-94FE-2C1ED9065FBD}" srcOrd="0" destOrd="0" presId="urn:microsoft.com/office/officeart/2005/8/layout/arrow2"/>
    <dgm:cxn modelId="{AA0685B3-D334-4F70-8091-9E7B92C5D998}" type="presOf" srcId="{8B789D4C-698A-4457-A0FB-4B7CB4D2DD95}" destId="{53FE7F79-7E2D-496F-997A-F00E05B311B1}" srcOrd="0" destOrd="0" presId="urn:microsoft.com/office/officeart/2005/8/layout/arrow2"/>
    <dgm:cxn modelId="{4FDC6A1A-F3D7-4A8B-B796-ABF2E348D2F8}" srcId="{8B789D4C-698A-4457-A0FB-4B7CB4D2DD95}" destId="{11E35DDF-4D79-4C5D-B583-52BA8C2C25DB}" srcOrd="2" destOrd="0" parTransId="{8ED60C6D-08F4-45D4-B941-D23E9F1C49E3}" sibTransId="{F7D595E0-88BB-45BC-BBCB-386A298E924D}"/>
    <dgm:cxn modelId="{41E7BD0E-D1DB-4C9E-B8FC-B36076061B0E}" srcId="{8B789D4C-698A-4457-A0FB-4B7CB4D2DD95}" destId="{11258FCD-9700-4627-BD20-AAF1D5ED8076}" srcOrd="1" destOrd="0" parTransId="{99785D8E-F6A6-405C-8631-958F6B5C5C38}" sibTransId="{62295F43-6310-4195-8572-51BED51648CE}"/>
    <dgm:cxn modelId="{D25CEB90-9BAE-44E0-91DD-F7B0F660F46C}" type="presParOf" srcId="{53FE7F79-7E2D-496F-997A-F00E05B311B1}" destId="{FA9E0F9E-E2F1-4099-898F-162ED357A381}" srcOrd="0" destOrd="0" presId="urn:microsoft.com/office/officeart/2005/8/layout/arrow2"/>
    <dgm:cxn modelId="{F8728958-86FA-486E-A70B-F6D62669C6E0}" type="presParOf" srcId="{53FE7F79-7E2D-496F-997A-F00E05B311B1}" destId="{13EF219C-D9F4-4A68-B8F2-EE7B728DACFA}" srcOrd="1" destOrd="0" presId="urn:microsoft.com/office/officeart/2005/8/layout/arrow2"/>
    <dgm:cxn modelId="{7FFF4B8F-3359-41B9-8890-49D6BFD665BC}" type="presParOf" srcId="{13EF219C-D9F4-4A68-B8F2-EE7B728DACFA}" destId="{C1C99B22-ED9D-44F0-B40D-BBFE677E2961}" srcOrd="0" destOrd="0" presId="urn:microsoft.com/office/officeart/2005/8/layout/arrow2"/>
    <dgm:cxn modelId="{A0B79414-C5A4-47E9-BB1E-862536ACB91E}" type="presParOf" srcId="{13EF219C-D9F4-4A68-B8F2-EE7B728DACFA}" destId="{708B1835-08D9-45DA-BE87-AD88F1E8E52C}" srcOrd="1" destOrd="0" presId="urn:microsoft.com/office/officeart/2005/8/layout/arrow2"/>
    <dgm:cxn modelId="{5955BE66-5C97-4A09-8BCF-397281ED3ABF}" type="presParOf" srcId="{13EF219C-D9F4-4A68-B8F2-EE7B728DACFA}" destId="{6CE5F7BB-2A50-4B26-BE65-708AF8A6AB17}" srcOrd="2" destOrd="0" presId="urn:microsoft.com/office/officeart/2005/8/layout/arrow2"/>
    <dgm:cxn modelId="{8A0B0D04-92A6-45F4-843B-83CC987AB40E}" type="presParOf" srcId="{13EF219C-D9F4-4A68-B8F2-EE7B728DACFA}" destId="{98ACB79B-EFF0-4B67-A390-F6C3D7620D3B}" srcOrd="3" destOrd="0" presId="urn:microsoft.com/office/officeart/2005/8/layout/arrow2"/>
    <dgm:cxn modelId="{04BF224F-9BAF-4A52-AA73-4EEC85DD8400}" type="presParOf" srcId="{13EF219C-D9F4-4A68-B8F2-EE7B728DACFA}" destId="{03E60A64-26CC-44B5-AFDA-09DAD7E7D80F}" srcOrd="4" destOrd="0" presId="urn:microsoft.com/office/officeart/2005/8/layout/arrow2"/>
    <dgm:cxn modelId="{2F6A7780-F667-40E5-89EB-DA1D91700C34}" type="presParOf" srcId="{13EF219C-D9F4-4A68-B8F2-EE7B728DACFA}" destId="{C7E77EAD-1C3D-4E53-94FE-2C1ED9065FBD}" srcOrd="5" destOrd="0" presId="urn:microsoft.com/office/officeart/2005/8/layout/arrow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0.xml><?xml version="1.0" encoding="utf-8"?>
<dgm:dataModel xmlns:dgm="http://schemas.openxmlformats.org/drawingml/2006/diagram" xmlns:a="http://schemas.openxmlformats.org/drawingml/2006/main">
  <dgm:ptLst>
    <dgm:pt modelId="{E13987F1-963C-47D7-9D4B-3160DADFCD11}" type="doc">
      <dgm:prSet loTypeId="urn:microsoft.com/office/officeart/2005/8/layout/lProcess3" loCatId="process" qsTypeId="urn:microsoft.com/office/officeart/2005/8/quickstyle/simple2" qsCatId="simple" csTypeId="urn:microsoft.com/office/officeart/2005/8/colors/accent0_2" csCatId="mainScheme" phldr="1"/>
      <dgm:spPr/>
      <dgm:t>
        <a:bodyPr/>
        <a:lstStyle/>
        <a:p>
          <a:endParaRPr lang="zh-CN" altLang="en-US"/>
        </a:p>
      </dgm:t>
    </dgm:pt>
    <dgm:pt modelId="{A3139DFA-6DC2-4F49-A876-0085F9F88557}">
      <dgm:prSet custT="1"/>
      <dgm:spPr>
        <a:solidFill>
          <a:srgbClr val="00B050"/>
        </a:solidFill>
        <a:ln>
          <a:solidFill>
            <a:schemeClr val="accent1">
              <a:lumMod val="75000"/>
            </a:schemeClr>
          </a:solidFill>
        </a:ln>
        <a:effectLst/>
      </dgm:spPr>
      <dgm:t>
        <a:bodyPr>
          <a:scene3d>
            <a:camera prst="orthographicFront"/>
            <a:lightRig rig="brightRoom" dir="t"/>
          </a:scene3d>
          <a:sp3d contourW="6350" prstMaterial="plastic">
            <a:bevelT w="20320" h="20320" prst="angle"/>
            <a:contourClr>
              <a:schemeClr val="accent1">
                <a:tint val="100000"/>
                <a:shade val="100000"/>
                <a:hueMod val="100000"/>
                <a:satMod val="100000"/>
              </a:schemeClr>
            </a:contourClr>
          </a:sp3d>
        </a:bodyPr>
        <a:lstStyle/>
        <a:p>
          <a:pPr algn="ctr" rtl="0"/>
          <a:r>
            <a:rPr lang="zh-CN" altLang="en-US" sz="2400" b="1" cap="all" spc="0" dirty="0" smtClean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rPr>
            <a:t>利用水平标尺进行段落缩进设置</a:t>
          </a:r>
          <a:endParaRPr lang="zh-CN" altLang="en-US" sz="2400" b="1" cap="all" spc="0" dirty="0">
            <a:ln/>
            <a:solidFill>
              <a:schemeClr val="accent1"/>
            </a:solidFill>
            <a:effectLst>
              <a:outerShdw blurRad="19685" dist="12700" dir="5400000" algn="tl" rotWithShape="0">
                <a:schemeClr val="accent1">
                  <a:satMod val="130000"/>
                  <a:alpha val="60000"/>
                </a:schemeClr>
              </a:outerShdw>
              <a:reflection blurRad="10000" stA="55000" endPos="48000" dist="500" dir="5400000" sy="-100000" algn="bl" rotWithShape="0"/>
            </a:effectLst>
          </a:endParaRPr>
        </a:p>
      </dgm:t>
    </dgm:pt>
    <dgm:pt modelId="{2EED1DA9-39A0-4EED-8D37-EFD14621E0CB}" type="parTrans" cxnId="{D4835BBF-E3FE-4896-B846-D8118B2BB9B0}">
      <dgm:prSet/>
      <dgm:spPr/>
      <dgm:t>
        <a:bodyPr/>
        <a:lstStyle/>
        <a:p>
          <a:endParaRPr lang="zh-CN" altLang="en-US" sz="2800"/>
        </a:p>
      </dgm:t>
    </dgm:pt>
    <dgm:pt modelId="{BC611377-6120-4458-827A-5730580383EF}" type="sibTrans" cxnId="{D4835BBF-E3FE-4896-B846-D8118B2BB9B0}">
      <dgm:prSet/>
      <dgm:spPr/>
      <dgm:t>
        <a:bodyPr/>
        <a:lstStyle/>
        <a:p>
          <a:endParaRPr lang="zh-CN" altLang="en-US" sz="2800"/>
        </a:p>
      </dgm:t>
    </dgm:pt>
    <dgm:pt modelId="{60820E8D-D090-4A07-AAD2-3E088158E95D}" type="pres">
      <dgm:prSet presAssocID="{E13987F1-963C-47D7-9D4B-3160DADFCD11}" presName="Name0" presStyleCnt="0">
        <dgm:presLayoutVars>
          <dgm:chPref val="3"/>
          <dgm:dir/>
          <dgm:animLvl val="lvl"/>
          <dgm:resizeHandles/>
        </dgm:presLayoutVars>
      </dgm:prSet>
      <dgm:spPr/>
      <dgm:t>
        <a:bodyPr/>
        <a:lstStyle/>
        <a:p>
          <a:endParaRPr lang="zh-CN" altLang="en-US"/>
        </a:p>
      </dgm:t>
    </dgm:pt>
    <dgm:pt modelId="{36D49D58-4507-41B4-913E-E46AD3969778}" type="pres">
      <dgm:prSet presAssocID="{A3139DFA-6DC2-4F49-A876-0085F9F88557}" presName="horFlow" presStyleCnt="0"/>
      <dgm:spPr/>
    </dgm:pt>
    <dgm:pt modelId="{68D9BDFF-20DA-459C-AC96-02FF5C4D8C9D}" type="pres">
      <dgm:prSet presAssocID="{A3139DFA-6DC2-4F49-A876-0085F9F88557}" presName="bigChev" presStyleLbl="node1" presStyleIdx="0" presStyleCnt="1" custScaleX="333724" custLinFactNeighborX="5138"/>
      <dgm:spPr/>
      <dgm:t>
        <a:bodyPr/>
        <a:lstStyle/>
        <a:p>
          <a:endParaRPr lang="zh-CN" altLang="en-US"/>
        </a:p>
      </dgm:t>
    </dgm:pt>
  </dgm:ptLst>
  <dgm:cxnLst>
    <dgm:cxn modelId="{D4835BBF-E3FE-4896-B846-D8118B2BB9B0}" srcId="{E13987F1-963C-47D7-9D4B-3160DADFCD11}" destId="{A3139DFA-6DC2-4F49-A876-0085F9F88557}" srcOrd="0" destOrd="0" parTransId="{2EED1DA9-39A0-4EED-8D37-EFD14621E0CB}" sibTransId="{BC611377-6120-4458-827A-5730580383EF}"/>
    <dgm:cxn modelId="{356D8311-EAC7-474B-979C-23B660AB5B11}" type="presOf" srcId="{A3139DFA-6DC2-4F49-A876-0085F9F88557}" destId="{68D9BDFF-20DA-459C-AC96-02FF5C4D8C9D}" srcOrd="0" destOrd="0" presId="urn:microsoft.com/office/officeart/2005/8/layout/lProcess3"/>
    <dgm:cxn modelId="{270528AD-EF8B-4939-B371-84A5C7545B69}" type="presOf" srcId="{E13987F1-963C-47D7-9D4B-3160DADFCD11}" destId="{60820E8D-D090-4A07-AAD2-3E088158E95D}" srcOrd="0" destOrd="0" presId="urn:microsoft.com/office/officeart/2005/8/layout/lProcess3"/>
    <dgm:cxn modelId="{3292DFBF-BCF6-4AA5-9999-6BB3DA59FCBB}" type="presParOf" srcId="{60820E8D-D090-4A07-AAD2-3E088158E95D}" destId="{36D49D58-4507-41B4-913E-E46AD3969778}" srcOrd="0" destOrd="0" presId="urn:microsoft.com/office/officeart/2005/8/layout/lProcess3"/>
    <dgm:cxn modelId="{D89DEB02-2572-43BF-8B11-4E59165AFBB6}" type="presParOf" srcId="{36D49D58-4507-41B4-913E-E46AD3969778}" destId="{68D9BDFF-20DA-459C-AC96-02FF5C4D8C9D}" srcOrd="0" destOrd="0" presId="urn:microsoft.com/office/officeart/2005/8/layout/lProcess3"/>
  </dgm:cxnLst>
  <dgm:bg/>
  <dgm:whole>
    <a:ln>
      <a:noFill/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1.xml><?xml version="1.0" encoding="utf-8"?>
<dgm:dataModel xmlns:dgm="http://schemas.openxmlformats.org/drawingml/2006/diagram" xmlns:a="http://schemas.openxmlformats.org/drawingml/2006/main">
  <dgm:ptLst>
    <dgm:pt modelId="{E13987F1-963C-47D7-9D4B-3160DADFCD11}" type="doc">
      <dgm:prSet loTypeId="urn:microsoft.com/office/officeart/2005/8/layout/lProcess3" loCatId="process" qsTypeId="urn:microsoft.com/office/officeart/2005/8/quickstyle/simple2" qsCatId="simple" csTypeId="urn:microsoft.com/office/officeart/2005/8/colors/accent0_2" csCatId="mainScheme" phldr="1"/>
      <dgm:spPr/>
      <dgm:t>
        <a:bodyPr/>
        <a:lstStyle/>
        <a:p>
          <a:endParaRPr lang="zh-CN" altLang="en-US"/>
        </a:p>
      </dgm:t>
    </dgm:pt>
    <dgm:pt modelId="{A3139DFA-6DC2-4F49-A876-0085F9F88557}">
      <dgm:prSet custT="1"/>
      <dgm:spPr>
        <a:solidFill>
          <a:srgbClr val="00B050"/>
        </a:solidFill>
        <a:ln>
          <a:solidFill>
            <a:schemeClr val="accent1">
              <a:lumMod val="75000"/>
            </a:schemeClr>
          </a:solidFill>
        </a:ln>
        <a:effectLst/>
      </dgm:spPr>
      <dgm:t>
        <a:bodyPr>
          <a:scene3d>
            <a:camera prst="orthographicFront"/>
            <a:lightRig rig="brightRoom" dir="t"/>
          </a:scene3d>
          <a:sp3d contourW="6350" prstMaterial="plastic">
            <a:bevelT w="20320" h="20320" prst="angle"/>
            <a:contourClr>
              <a:schemeClr val="accent1">
                <a:tint val="100000"/>
                <a:shade val="100000"/>
                <a:hueMod val="100000"/>
                <a:satMod val="100000"/>
              </a:schemeClr>
            </a:contourClr>
          </a:sp3d>
        </a:bodyPr>
        <a:lstStyle/>
        <a:p>
          <a:pPr marL="0" marR="0" indent="0" algn="ctr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zh-CN" altLang="en-US" sz="2400" b="1" cap="all" spc="0" dirty="0" smtClean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rPr>
            <a:t>利用水平标尺设置段落缩进</a:t>
          </a:r>
          <a:endParaRPr lang="zh-CN" altLang="en-US" sz="2400" b="1" cap="all" spc="0" dirty="0">
            <a:ln/>
            <a:solidFill>
              <a:schemeClr val="accent1"/>
            </a:solidFill>
            <a:effectLst>
              <a:outerShdw blurRad="19685" dist="12700" dir="5400000" algn="tl" rotWithShape="0">
                <a:schemeClr val="accent1">
                  <a:satMod val="130000"/>
                  <a:alpha val="60000"/>
                </a:schemeClr>
              </a:outerShdw>
              <a:reflection blurRad="10000" stA="55000" endPos="48000" dist="500" dir="5400000" sy="-100000" algn="bl" rotWithShape="0"/>
            </a:effectLst>
          </a:endParaRPr>
        </a:p>
      </dgm:t>
    </dgm:pt>
    <dgm:pt modelId="{2EED1DA9-39A0-4EED-8D37-EFD14621E0CB}" type="parTrans" cxnId="{D4835BBF-E3FE-4896-B846-D8118B2BB9B0}">
      <dgm:prSet/>
      <dgm:spPr/>
      <dgm:t>
        <a:bodyPr/>
        <a:lstStyle/>
        <a:p>
          <a:endParaRPr lang="zh-CN" altLang="en-US" sz="2800"/>
        </a:p>
      </dgm:t>
    </dgm:pt>
    <dgm:pt modelId="{BC611377-6120-4458-827A-5730580383EF}" type="sibTrans" cxnId="{D4835BBF-E3FE-4896-B846-D8118B2BB9B0}">
      <dgm:prSet/>
      <dgm:spPr/>
      <dgm:t>
        <a:bodyPr/>
        <a:lstStyle/>
        <a:p>
          <a:endParaRPr lang="zh-CN" altLang="en-US" sz="2800"/>
        </a:p>
      </dgm:t>
    </dgm:pt>
    <dgm:pt modelId="{60820E8D-D090-4A07-AAD2-3E088158E95D}" type="pres">
      <dgm:prSet presAssocID="{E13987F1-963C-47D7-9D4B-3160DADFCD11}" presName="Name0" presStyleCnt="0">
        <dgm:presLayoutVars>
          <dgm:chPref val="3"/>
          <dgm:dir/>
          <dgm:animLvl val="lvl"/>
          <dgm:resizeHandles/>
        </dgm:presLayoutVars>
      </dgm:prSet>
      <dgm:spPr/>
      <dgm:t>
        <a:bodyPr/>
        <a:lstStyle/>
        <a:p>
          <a:endParaRPr lang="zh-CN" altLang="en-US"/>
        </a:p>
      </dgm:t>
    </dgm:pt>
    <dgm:pt modelId="{36D49D58-4507-41B4-913E-E46AD3969778}" type="pres">
      <dgm:prSet presAssocID="{A3139DFA-6DC2-4F49-A876-0085F9F88557}" presName="horFlow" presStyleCnt="0"/>
      <dgm:spPr/>
    </dgm:pt>
    <dgm:pt modelId="{68D9BDFF-20DA-459C-AC96-02FF5C4D8C9D}" type="pres">
      <dgm:prSet presAssocID="{A3139DFA-6DC2-4F49-A876-0085F9F88557}" presName="bigChev" presStyleLbl="node1" presStyleIdx="0" presStyleCnt="1" custScaleX="333724" custLinFactNeighborX="2862"/>
      <dgm:spPr/>
      <dgm:t>
        <a:bodyPr/>
        <a:lstStyle/>
        <a:p>
          <a:endParaRPr lang="zh-CN" altLang="en-US"/>
        </a:p>
      </dgm:t>
    </dgm:pt>
  </dgm:ptLst>
  <dgm:cxnLst>
    <dgm:cxn modelId="{D4835BBF-E3FE-4896-B846-D8118B2BB9B0}" srcId="{E13987F1-963C-47D7-9D4B-3160DADFCD11}" destId="{A3139DFA-6DC2-4F49-A876-0085F9F88557}" srcOrd="0" destOrd="0" parTransId="{2EED1DA9-39A0-4EED-8D37-EFD14621E0CB}" sibTransId="{BC611377-6120-4458-827A-5730580383EF}"/>
    <dgm:cxn modelId="{C4A35D5A-2B44-49F7-8DFE-F1A97DAA8B8C}" type="presOf" srcId="{E13987F1-963C-47D7-9D4B-3160DADFCD11}" destId="{60820E8D-D090-4A07-AAD2-3E088158E95D}" srcOrd="0" destOrd="0" presId="urn:microsoft.com/office/officeart/2005/8/layout/lProcess3"/>
    <dgm:cxn modelId="{B6DCF412-1065-469A-89C4-D414A90715E6}" type="presOf" srcId="{A3139DFA-6DC2-4F49-A876-0085F9F88557}" destId="{68D9BDFF-20DA-459C-AC96-02FF5C4D8C9D}" srcOrd="0" destOrd="0" presId="urn:microsoft.com/office/officeart/2005/8/layout/lProcess3"/>
    <dgm:cxn modelId="{8DE4A9B8-D75C-4545-BF8B-4831CB7EC765}" type="presParOf" srcId="{60820E8D-D090-4A07-AAD2-3E088158E95D}" destId="{36D49D58-4507-41B4-913E-E46AD3969778}" srcOrd="0" destOrd="0" presId="urn:microsoft.com/office/officeart/2005/8/layout/lProcess3"/>
    <dgm:cxn modelId="{6F47F073-821C-44A7-B8CA-C57BE6E26203}" type="presParOf" srcId="{36D49D58-4507-41B4-913E-E46AD3969778}" destId="{68D9BDFF-20DA-459C-AC96-02FF5C4D8C9D}" srcOrd="0" destOrd="0" presId="urn:microsoft.com/office/officeart/2005/8/layout/lProcess3"/>
  </dgm:cxnLst>
  <dgm:bg/>
  <dgm:whole>
    <a:ln>
      <a:noFill/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2.xml><?xml version="1.0" encoding="utf-8"?>
<dgm:dataModel xmlns:dgm="http://schemas.openxmlformats.org/drawingml/2006/diagram" xmlns:a="http://schemas.openxmlformats.org/drawingml/2006/main">
  <dgm:ptLst>
    <dgm:pt modelId="{CEB9C114-C5F2-45E4-B2C9-E77E0103684C}" type="doc">
      <dgm:prSet loTypeId="urn:microsoft.com/office/officeart/2005/8/layout/vList5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zh-CN" altLang="en-US"/>
        </a:p>
      </dgm:t>
    </dgm:pt>
    <dgm:pt modelId="{E3FA52E3-34D2-45A0-A86A-F22B7549E8DB}">
      <dgm:prSet custT="1"/>
      <dgm:spPr/>
      <dgm:t>
        <a:bodyPr/>
        <a:lstStyle/>
        <a:p>
          <a:pPr algn="l" rtl="0"/>
          <a:r>
            <a:rPr lang="zh-CN" altLang="en-US" sz="2800" b="1" dirty="0" smtClean="0"/>
            <a:t>根据项目要求</a:t>
          </a:r>
          <a:r>
            <a:rPr lang="en-US" altLang="zh-CN" sz="2800" b="1" dirty="0" smtClean="0"/>
            <a:t/>
          </a:r>
          <a:br>
            <a:rPr lang="en-US" altLang="zh-CN" sz="2800" b="1" dirty="0" smtClean="0"/>
          </a:br>
          <a:r>
            <a:rPr lang="zh-CN" altLang="en-US" sz="2800" b="1" dirty="0" smtClean="0"/>
            <a:t>进行文本或对象的插入</a:t>
          </a:r>
          <a:endParaRPr lang="zh-CN" altLang="en-US" sz="2800" dirty="0"/>
        </a:p>
      </dgm:t>
    </dgm:pt>
    <dgm:pt modelId="{FEF4B5E9-2CE7-45BF-90FE-98B68E92BFCA}" type="parTrans" cxnId="{DEF94DD1-E40A-4BBC-86B0-71DA8B77CEB0}">
      <dgm:prSet/>
      <dgm:spPr/>
      <dgm:t>
        <a:bodyPr/>
        <a:lstStyle/>
        <a:p>
          <a:endParaRPr lang="zh-CN" altLang="en-US" sz="1600"/>
        </a:p>
      </dgm:t>
    </dgm:pt>
    <dgm:pt modelId="{91B232F4-7FAC-4B9D-8379-BC7955C174BD}" type="sibTrans" cxnId="{DEF94DD1-E40A-4BBC-86B0-71DA8B77CEB0}">
      <dgm:prSet/>
      <dgm:spPr/>
      <dgm:t>
        <a:bodyPr/>
        <a:lstStyle/>
        <a:p>
          <a:endParaRPr lang="zh-CN" altLang="en-US" sz="1600"/>
        </a:p>
      </dgm:t>
    </dgm:pt>
    <dgm:pt modelId="{A87F4002-1AC5-4CF2-A075-9885FFF0B0B6}">
      <dgm:prSet custT="1"/>
      <dgm:spPr/>
      <dgm:t>
        <a:bodyPr/>
        <a:lstStyle/>
        <a:p>
          <a:pPr rtl="0">
            <a:lnSpc>
              <a:spcPct val="100000"/>
            </a:lnSpc>
          </a:pPr>
          <a:r>
            <a:rPr lang="zh-CN" altLang="en-US" sz="2000" b="1" dirty="0" smtClean="0"/>
            <a:t>创建</a:t>
          </a:r>
          <a:r>
            <a:rPr lang="en-US" altLang="zh-CN" sz="2000" b="1" dirty="0" smtClean="0"/>
            <a:t>Word</a:t>
          </a:r>
          <a:r>
            <a:rPr lang="zh-CN" altLang="en-US" sz="2000" b="1" dirty="0" smtClean="0"/>
            <a:t>文件，进行页面设置</a:t>
          </a:r>
          <a:endParaRPr lang="zh-CN" altLang="en-US" sz="2000" dirty="0"/>
        </a:p>
      </dgm:t>
    </dgm:pt>
    <dgm:pt modelId="{91122BB1-BB13-4041-87E5-F03414C79BA2}" type="parTrans" cxnId="{4EABC02A-CEEE-40F7-9721-C2D07664659B}">
      <dgm:prSet/>
      <dgm:spPr/>
      <dgm:t>
        <a:bodyPr/>
        <a:lstStyle/>
        <a:p>
          <a:endParaRPr lang="zh-CN" altLang="en-US" sz="1600"/>
        </a:p>
      </dgm:t>
    </dgm:pt>
    <dgm:pt modelId="{7DABEF7E-435C-4994-AC39-931BC71FE802}" type="sibTrans" cxnId="{4EABC02A-CEEE-40F7-9721-C2D07664659B}">
      <dgm:prSet/>
      <dgm:spPr/>
      <dgm:t>
        <a:bodyPr/>
        <a:lstStyle/>
        <a:p>
          <a:endParaRPr lang="zh-CN" altLang="en-US" sz="1600"/>
        </a:p>
      </dgm:t>
    </dgm:pt>
    <dgm:pt modelId="{93F7C35E-2DB9-4CBC-9573-1E661D58EFC1}">
      <dgm:prSet custT="1"/>
      <dgm:spPr/>
      <dgm:t>
        <a:bodyPr/>
        <a:lstStyle/>
        <a:p>
          <a:pPr rtl="0">
            <a:lnSpc>
              <a:spcPct val="100000"/>
            </a:lnSpc>
          </a:pPr>
          <a:r>
            <a:rPr lang="zh-CN" altLang="en-US" sz="2000" b="1" dirty="0" smtClean="0"/>
            <a:t>文字输入或插入其他文件中的内容</a:t>
          </a:r>
          <a:endParaRPr lang="zh-CN" altLang="en-US" sz="2000" b="1" dirty="0"/>
        </a:p>
      </dgm:t>
    </dgm:pt>
    <dgm:pt modelId="{3D04E867-5202-4479-BADA-43049CF21843}" type="parTrans" cxnId="{7E7B75A1-73DD-45C7-9436-F47E126F6372}">
      <dgm:prSet/>
      <dgm:spPr/>
      <dgm:t>
        <a:bodyPr/>
        <a:lstStyle/>
        <a:p>
          <a:endParaRPr lang="zh-CN" altLang="en-US" sz="1600"/>
        </a:p>
      </dgm:t>
    </dgm:pt>
    <dgm:pt modelId="{4E23381A-3D6B-4D22-BBDD-B862793A4C60}" type="sibTrans" cxnId="{7E7B75A1-73DD-45C7-9436-F47E126F6372}">
      <dgm:prSet/>
      <dgm:spPr/>
      <dgm:t>
        <a:bodyPr/>
        <a:lstStyle/>
        <a:p>
          <a:endParaRPr lang="zh-CN" altLang="en-US" sz="1600"/>
        </a:p>
      </dgm:t>
    </dgm:pt>
    <dgm:pt modelId="{2CF6500A-6A58-401C-A459-E47D06E47C8A}">
      <dgm:prSet custT="1"/>
      <dgm:spPr/>
      <dgm:t>
        <a:bodyPr/>
        <a:lstStyle/>
        <a:p>
          <a:pPr rtl="0">
            <a:lnSpc>
              <a:spcPct val="100000"/>
            </a:lnSpc>
          </a:pPr>
          <a:r>
            <a:rPr lang="zh-CN" altLang="en-US" sz="2000" b="1" dirty="0" smtClean="0"/>
            <a:t>其他文件的内容</a:t>
          </a:r>
          <a:endParaRPr lang="zh-CN" altLang="en-US" sz="2000" dirty="0"/>
        </a:p>
      </dgm:t>
    </dgm:pt>
    <dgm:pt modelId="{C8D285B2-84D0-4B7F-ABFC-8501C8B2D66A}" type="parTrans" cxnId="{80CE6D48-9CF5-4453-9586-284C35ACCD44}">
      <dgm:prSet/>
      <dgm:spPr/>
      <dgm:t>
        <a:bodyPr/>
        <a:lstStyle/>
        <a:p>
          <a:endParaRPr lang="zh-CN" altLang="en-US" sz="1600"/>
        </a:p>
      </dgm:t>
    </dgm:pt>
    <dgm:pt modelId="{3E984340-ADB3-48D9-918C-FF337FDCFDE4}" type="sibTrans" cxnId="{80CE6D48-9CF5-4453-9586-284C35ACCD44}">
      <dgm:prSet/>
      <dgm:spPr/>
      <dgm:t>
        <a:bodyPr/>
        <a:lstStyle/>
        <a:p>
          <a:endParaRPr lang="zh-CN" altLang="en-US" sz="1600"/>
        </a:p>
      </dgm:t>
    </dgm:pt>
    <dgm:pt modelId="{471A2134-E2A2-4656-9ADF-C227848A10FA}">
      <dgm:prSet custT="1"/>
      <dgm:spPr/>
      <dgm:t>
        <a:bodyPr/>
        <a:lstStyle/>
        <a:p>
          <a:pPr rtl="0">
            <a:lnSpc>
              <a:spcPct val="100000"/>
            </a:lnSpc>
          </a:pPr>
          <a:r>
            <a:rPr lang="zh-CN" altLang="en-US" sz="2000" b="1" dirty="0" smtClean="0"/>
            <a:t>日期和时间的插入</a:t>
          </a:r>
          <a:endParaRPr lang="zh-CN" altLang="en-US" sz="2000" b="1" dirty="0"/>
        </a:p>
      </dgm:t>
    </dgm:pt>
    <dgm:pt modelId="{A84BA62C-F9DE-4CA3-A51A-FA75111055DD}" type="parTrans" cxnId="{BD37984D-6D29-47C5-AEAF-68E7147014B3}">
      <dgm:prSet/>
      <dgm:spPr/>
      <dgm:t>
        <a:bodyPr/>
        <a:lstStyle/>
        <a:p>
          <a:endParaRPr lang="zh-CN" altLang="en-US" sz="1600"/>
        </a:p>
      </dgm:t>
    </dgm:pt>
    <dgm:pt modelId="{04B49844-D0D5-41B2-9B4C-5621046EE9EA}" type="sibTrans" cxnId="{BD37984D-6D29-47C5-AEAF-68E7147014B3}">
      <dgm:prSet/>
      <dgm:spPr/>
      <dgm:t>
        <a:bodyPr/>
        <a:lstStyle/>
        <a:p>
          <a:endParaRPr lang="zh-CN" altLang="en-US" sz="1600"/>
        </a:p>
      </dgm:t>
    </dgm:pt>
    <dgm:pt modelId="{D80DACC4-520B-41B6-813D-08B27268577B}">
      <dgm:prSet custT="1"/>
      <dgm:spPr/>
      <dgm:t>
        <a:bodyPr/>
        <a:lstStyle/>
        <a:p>
          <a:pPr algn="l" rtl="0"/>
          <a:r>
            <a:rPr lang="zh-CN" sz="2800" b="1" dirty="0" smtClean="0"/>
            <a:t>采用各种方法</a:t>
          </a:r>
          <a:r>
            <a:rPr lang="en-US" altLang="zh-CN" sz="2800" b="1" dirty="0" smtClean="0"/>
            <a:t/>
          </a:r>
          <a:br>
            <a:rPr lang="en-US" altLang="zh-CN" sz="2800" b="1" dirty="0" smtClean="0"/>
          </a:br>
          <a:r>
            <a:rPr lang="zh-CN" sz="2800" b="1" dirty="0" smtClean="0"/>
            <a:t>完成</a:t>
          </a:r>
          <a:r>
            <a:rPr lang="zh-CN" altLang="en-US" sz="2800" b="1" dirty="0" smtClean="0"/>
            <a:t>文件的文本格式的设置</a:t>
          </a:r>
          <a:endParaRPr lang="zh-CN" sz="2800" dirty="0"/>
        </a:p>
      </dgm:t>
    </dgm:pt>
    <dgm:pt modelId="{DC40288B-C4F2-4DBC-B3EE-D2E812192F07}" type="parTrans" cxnId="{895D0A00-9C6B-4E93-A16F-242385FA57E2}">
      <dgm:prSet/>
      <dgm:spPr/>
      <dgm:t>
        <a:bodyPr/>
        <a:lstStyle/>
        <a:p>
          <a:endParaRPr lang="zh-CN" altLang="en-US" sz="1600"/>
        </a:p>
      </dgm:t>
    </dgm:pt>
    <dgm:pt modelId="{5BDBDC5B-C4B9-463C-A04D-89A87A3531EE}" type="sibTrans" cxnId="{895D0A00-9C6B-4E93-A16F-242385FA57E2}">
      <dgm:prSet/>
      <dgm:spPr/>
      <dgm:t>
        <a:bodyPr/>
        <a:lstStyle/>
        <a:p>
          <a:endParaRPr lang="zh-CN" altLang="en-US" sz="1600"/>
        </a:p>
      </dgm:t>
    </dgm:pt>
    <dgm:pt modelId="{275F5A06-246C-4C0D-8EFA-7395FA5D4319}">
      <dgm:prSet custT="1"/>
      <dgm:spPr/>
      <dgm:t>
        <a:bodyPr/>
        <a:lstStyle/>
        <a:p>
          <a:pPr rtl="0">
            <a:lnSpc>
              <a:spcPct val="100000"/>
            </a:lnSpc>
          </a:pPr>
          <a:r>
            <a:rPr lang="zh-CN" altLang="en-US" sz="2000" b="1" dirty="0" smtClean="0"/>
            <a:t>设置文本的字体格式和文本效果</a:t>
          </a:r>
          <a:endParaRPr lang="zh-CN" altLang="en-US" sz="2000" b="1" dirty="0"/>
        </a:p>
      </dgm:t>
    </dgm:pt>
    <dgm:pt modelId="{16A2F532-E6CB-47C0-9CD5-137AEE68A9FD}" type="parTrans" cxnId="{49710436-8760-494B-9E28-490F01EF2A2B}">
      <dgm:prSet/>
      <dgm:spPr/>
      <dgm:t>
        <a:bodyPr/>
        <a:lstStyle/>
        <a:p>
          <a:endParaRPr lang="zh-CN" altLang="en-US" sz="1600"/>
        </a:p>
      </dgm:t>
    </dgm:pt>
    <dgm:pt modelId="{3DD9FF20-C2A6-410D-B2F5-2E95AF1FBCB6}" type="sibTrans" cxnId="{49710436-8760-494B-9E28-490F01EF2A2B}">
      <dgm:prSet/>
      <dgm:spPr/>
      <dgm:t>
        <a:bodyPr/>
        <a:lstStyle/>
        <a:p>
          <a:endParaRPr lang="zh-CN" altLang="en-US" sz="1600"/>
        </a:p>
      </dgm:t>
    </dgm:pt>
    <dgm:pt modelId="{2A38AF1C-7964-4FA7-90D1-CDB20EFAADEF}">
      <dgm:prSet custT="1"/>
      <dgm:spPr/>
      <dgm:t>
        <a:bodyPr/>
        <a:lstStyle/>
        <a:p>
          <a:pPr rtl="0">
            <a:lnSpc>
              <a:spcPct val="100000"/>
            </a:lnSpc>
          </a:pPr>
          <a:r>
            <a:rPr lang="zh-CN" altLang="en-US" sz="2000" b="1" dirty="0" smtClean="0"/>
            <a:t>利用格式刷复制字体格式或段落格式</a:t>
          </a:r>
          <a:endParaRPr lang="zh-CN" altLang="en-US" sz="2000" b="1" dirty="0"/>
        </a:p>
      </dgm:t>
    </dgm:pt>
    <dgm:pt modelId="{D23DCD3A-0FAF-4D6C-B1D9-CB65F8E7D03E}" type="parTrans" cxnId="{90B0BA16-10DF-456A-91DF-BB40AE5A0FDB}">
      <dgm:prSet/>
      <dgm:spPr/>
      <dgm:t>
        <a:bodyPr/>
        <a:lstStyle/>
        <a:p>
          <a:endParaRPr lang="zh-CN" altLang="en-US" sz="1600"/>
        </a:p>
      </dgm:t>
    </dgm:pt>
    <dgm:pt modelId="{4D0ED3D3-0ADB-4939-B0F1-C1A34FA04DEE}" type="sibTrans" cxnId="{90B0BA16-10DF-456A-91DF-BB40AE5A0FDB}">
      <dgm:prSet/>
      <dgm:spPr/>
      <dgm:t>
        <a:bodyPr/>
        <a:lstStyle/>
        <a:p>
          <a:endParaRPr lang="zh-CN" altLang="en-US" sz="1600"/>
        </a:p>
      </dgm:t>
    </dgm:pt>
    <dgm:pt modelId="{8CFB3805-F991-48ED-83EC-4191C550A216}">
      <dgm:prSet custT="1"/>
      <dgm:spPr/>
      <dgm:t>
        <a:bodyPr/>
        <a:lstStyle/>
        <a:p>
          <a:pPr rtl="0">
            <a:lnSpc>
              <a:spcPct val="100000"/>
            </a:lnSpc>
          </a:pPr>
          <a:r>
            <a:rPr lang="zh-CN" altLang="en-US" sz="2000" b="1" dirty="0" smtClean="0"/>
            <a:t>设置段落的对齐方式，行距等等</a:t>
          </a:r>
          <a:endParaRPr lang="zh-CN" altLang="en-US" sz="2000" b="1" dirty="0"/>
        </a:p>
      </dgm:t>
    </dgm:pt>
    <dgm:pt modelId="{EE22AF9D-AB32-4B09-912E-AD380E7CF721}" type="parTrans" cxnId="{43521818-3C10-499D-9876-E3A3FE9ABD4E}">
      <dgm:prSet/>
      <dgm:spPr/>
      <dgm:t>
        <a:bodyPr/>
        <a:lstStyle/>
        <a:p>
          <a:endParaRPr lang="zh-CN" altLang="en-US"/>
        </a:p>
      </dgm:t>
    </dgm:pt>
    <dgm:pt modelId="{B55C44DE-C81F-48E1-935A-E97F214FC90B}" type="sibTrans" cxnId="{43521818-3C10-499D-9876-E3A3FE9ABD4E}">
      <dgm:prSet/>
      <dgm:spPr/>
      <dgm:t>
        <a:bodyPr/>
        <a:lstStyle/>
        <a:p>
          <a:endParaRPr lang="zh-CN" altLang="en-US"/>
        </a:p>
      </dgm:t>
    </dgm:pt>
    <dgm:pt modelId="{E68E0029-0CE7-4F72-9BD9-D039F58FB123}">
      <dgm:prSet custT="1"/>
      <dgm:spPr/>
      <dgm:t>
        <a:bodyPr/>
        <a:lstStyle/>
        <a:p>
          <a:pPr rtl="0">
            <a:lnSpc>
              <a:spcPct val="100000"/>
            </a:lnSpc>
          </a:pPr>
          <a:r>
            <a:rPr lang="zh-CN" altLang="en-US" sz="2000" b="1" dirty="0" smtClean="0"/>
            <a:t>利用水平标尺设置段落缩进</a:t>
          </a:r>
          <a:endParaRPr lang="zh-CN" altLang="en-US" sz="2000" b="1" dirty="0"/>
        </a:p>
      </dgm:t>
    </dgm:pt>
    <dgm:pt modelId="{3CFDA9E7-5849-48F5-9009-A3799FF597FD}" type="parTrans" cxnId="{90F457BB-D39F-460F-A2C0-7D7738BADC21}">
      <dgm:prSet/>
      <dgm:spPr/>
      <dgm:t>
        <a:bodyPr/>
        <a:lstStyle/>
        <a:p>
          <a:endParaRPr lang="zh-CN" altLang="en-US"/>
        </a:p>
      </dgm:t>
    </dgm:pt>
    <dgm:pt modelId="{76F89B8C-0672-47FA-B94D-DBF5ADB95370}" type="sibTrans" cxnId="{90F457BB-D39F-460F-A2C0-7D7738BADC21}">
      <dgm:prSet/>
      <dgm:spPr/>
      <dgm:t>
        <a:bodyPr/>
        <a:lstStyle/>
        <a:p>
          <a:endParaRPr lang="zh-CN" altLang="en-US"/>
        </a:p>
      </dgm:t>
    </dgm:pt>
    <dgm:pt modelId="{A5652877-8481-44AB-8B16-7488E9718828}" type="pres">
      <dgm:prSet presAssocID="{CEB9C114-C5F2-45E4-B2C9-E77E0103684C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87824B03-9B01-4C2B-8117-3CCBEE677A9D}" type="pres">
      <dgm:prSet presAssocID="{E3FA52E3-34D2-45A0-A86A-F22B7549E8DB}" presName="linNode" presStyleCnt="0"/>
      <dgm:spPr/>
    </dgm:pt>
    <dgm:pt modelId="{0ABB091A-7243-4E8E-8E56-887107603D38}" type="pres">
      <dgm:prSet presAssocID="{E3FA52E3-34D2-45A0-A86A-F22B7549E8DB}" presName="parentText" presStyleLbl="node1" presStyleIdx="0" presStyleCnt="2" custScaleX="81529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61C678A-7A72-4ECF-93DD-478FEFF453BC}" type="pres">
      <dgm:prSet presAssocID="{E3FA52E3-34D2-45A0-A86A-F22B7549E8DB}" presName="descendantText" presStyleLbl="align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BE2D644-6E9F-42C1-AE52-079DE3E328A4}" type="pres">
      <dgm:prSet presAssocID="{91B232F4-7FAC-4B9D-8379-BC7955C174BD}" presName="sp" presStyleCnt="0"/>
      <dgm:spPr/>
    </dgm:pt>
    <dgm:pt modelId="{B96B1833-D4B2-446A-B5ED-6A55714A2A13}" type="pres">
      <dgm:prSet presAssocID="{D80DACC4-520B-41B6-813D-08B27268577B}" presName="linNode" presStyleCnt="0"/>
      <dgm:spPr/>
    </dgm:pt>
    <dgm:pt modelId="{D0F3F384-A568-47AF-953F-227608DC0921}" type="pres">
      <dgm:prSet presAssocID="{D80DACC4-520B-41B6-813D-08B27268577B}" presName="parentText" presStyleLbl="node1" presStyleIdx="1" presStyleCnt="2" custScaleX="85904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F637B4E-0171-4AB9-8112-6CD11FAED861}" type="pres">
      <dgm:prSet presAssocID="{D80DACC4-520B-41B6-813D-08B27268577B}" presName="descendantText" presStyleLbl="alignAccFollowNode1" presStyleIdx="1" presStyleCnt="2" custScaleX="100000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49710436-8760-494B-9E28-490F01EF2A2B}" srcId="{D80DACC4-520B-41B6-813D-08B27268577B}" destId="{275F5A06-246C-4C0D-8EFA-7395FA5D4319}" srcOrd="0" destOrd="0" parTransId="{16A2F532-E6CB-47C0-9CD5-137AEE68A9FD}" sibTransId="{3DD9FF20-C2A6-410D-B2F5-2E95AF1FBCB6}"/>
    <dgm:cxn modelId="{B7E2C9E8-6E89-4CA6-ACD0-F67784C40F1B}" type="presOf" srcId="{8CFB3805-F991-48ED-83EC-4191C550A216}" destId="{2F637B4E-0171-4AB9-8112-6CD11FAED861}" srcOrd="0" destOrd="1" presId="urn:microsoft.com/office/officeart/2005/8/layout/vList5"/>
    <dgm:cxn modelId="{82620768-7691-4A8E-8EAF-BB403D10B700}" type="presOf" srcId="{E68E0029-0CE7-4F72-9BD9-D039F58FB123}" destId="{2F637B4E-0171-4AB9-8112-6CD11FAED861}" srcOrd="0" destOrd="3" presId="urn:microsoft.com/office/officeart/2005/8/layout/vList5"/>
    <dgm:cxn modelId="{6CA70278-D8D5-4967-A2AE-107768206AA5}" type="presOf" srcId="{275F5A06-246C-4C0D-8EFA-7395FA5D4319}" destId="{2F637B4E-0171-4AB9-8112-6CD11FAED861}" srcOrd="0" destOrd="0" presId="urn:microsoft.com/office/officeart/2005/8/layout/vList5"/>
    <dgm:cxn modelId="{DEF94DD1-E40A-4BBC-86B0-71DA8B77CEB0}" srcId="{CEB9C114-C5F2-45E4-B2C9-E77E0103684C}" destId="{E3FA52E3-34D2-45A0-A86A-F22B7549E8DB}" srcOrd="0" destOrd="0" parTransId="{FEF4B5E9-2CE7-45BF-90FE-98B68E92BFCA}" sibTransId="{91B232F4-7FAC-4B9D-8379-BC7955C174BD}"/>
    <dgm:cxn modelId="{EC90E769-25BC-4B4D-B63F-6457FB791AA5}" type="presOf" srcId="{D80DACC4-520B-41B6-813D-08B27268577B}" destId="{D0F3F384-A568-47AF-953F-227608DC0921}" srcOrd="0" destOrd="0" presId="urn:microsoft.com/office/officeart/2005/8/layout/vList5"/>
    <dgm:cxn modelId="{90F457BB-D39F-460F-A2C0-7D7738BADC21}" srcId="{D80DACC4-520B-41B6-813D-08B27268577B}" destId="{E68E0029-0CE7-4F72-9BD9-D039F58FB123}" srcOrd="3" destOrd="0" parTransId="{3CFDA9E7-5849-48F5-9009-A3799FF597FD}" sibTransId="{76F89B8C-0672-47FA-B94D-DBF5ADB95370}"/>
    <dgm:cxn modelId="{7E7B75A1-73DD-45C7-9436-F47E126F6372}" srcId="{E3FA52E3-34D2-45A0-A86A-F22B7549E8DB}" destId="{93F7C35E-2DB9-4CBC-9573-1E661D58EFC1}" srcOrd="1" destOrd="0" parTransId="{3D04E867-5202-4479-BADA-43049CF21843}" sibTransId="{4E23381A-3D6B-4D22-BBDD-B862793A4C60}"/>
    <dgm:cxn modelId="{3928DDC4-5BB6-4899-9F37-1CB25D95B1DB}" type="presOf" srcId="{A87F4002-1AC5-4CF2-A075-9885FFF0B0B6}" destId="{961C678A-7A72-4ECF-93DD-478FEFF453BC}" srcOrd="0" destOrd="0" presId="urn:microsoft.com/office/officeart/2005/8/layout/vList5"/>
    <dgm:cxn modelId="{E590E308-A3CE-4F1E-9E4A-77C5478EAB2C}" type="presOf" srcId="{471A2134-E2A2-4656-9ADF-C227848A10FA}" destId="{961C678A-7A72-4ECF-93DD-478FEFF453BC}" srcOrd="0" destOrd="3" presId="urn:microsoft.com/office/officeart/2005/8/layout/vList5"/>
    <dgm:cxn modelId="{38585A4F-533A-41A2-ABF1-4CFC119F1CA9}" type="presOf" srcId="{93F7C35E-2DB9-4CBC-9573-1E661D58EFC1}" destId="{961C678A-7A72-4ECF-93DD-478FEFF453BC}" srcOrd="0" destOrd="1" presId="urn:microsoft.com/office/officeart/2005/8/layout/vList5"/>
    <dgm:cxn modelId="{4EABC02A-CEEE-40F7-9721-C2D07664659B}" srcId="{E3FA52E3-34D2-45A0-A86A-F22B7549E8DB}" destId="{A87F4002-1AC5-4CF2-A075-9885FFF0B0B6}" srcOrd="0" destOrd="0" parTransId="{91122BB1-BB13-4041-87E5-F03414C79BA2}" sibTransId="{7DABEF7E-435C-4994-AC39-931BC71FE802}"/>
    <dgm:cxn modelId="{E53CB903-40ED-4237-BABE-62288F5B9A0D}" type="presOf" srcId="{2A38AF1C-7964-4FA7-90D1-CDB20EFAADEF}" destId="{2F637B4E-0171-4AB9-8112-6CD11FAED861}" srcOrd="0" destOrd="2" presId="urn:microsoft.com/office/officeart/2005/8/layout/vList5"/>
    <dgm:cxn modelId="{90B0BA16-10DF-456A-91DF-BB40AE5A0FDB}" srcId="{D80DACC4-520B-41B6-813D-08B27268577B}" destId="{2A38AF1C-7964-4FA7-90D1-CDB20EFAADEF}" srcOrd="2" destOrd="0" parTransId="{D23DCD3A-0FAF-4D6C-B1D9-CB65F8E7D03E}" sibTransId="{4D0ED3D3-0ADB-4939-B0F1-C1A34FA04DEE}"/>
    <dgm:cxn modelId="{30F83881-541B-459D-AD16-62DCDFCDEA57}" type="presOf" srcId="{2CF6500A-6A58-401C-A459-E47D06E47C8A}" destId="{961C678A-7A72-4ECF-93DD-478FEFF453BC}" srcOrd="0" destOrd="2" presId="urn:microsoft.com/office/officeart/2005/8/layout/vList5"/>
    <dgm:cxn modelId="{BA5A9C83-E96C-4B0B-BE40-EEE3CD29B4B2}" type="presOf" srcId="{E3FA52E3-34D2-45A0-A86A-F22B7549E8DB}" destId="{0ABB091A-7243-4E8E-8E56-887107603D38}" srcOrd="0" destOrd="0" presId="urn:microsoft.com/office/officeart/2005/8/layout/vList5"/>
    <dgm:cxn modelId="{43521818-3C10-499D-9876-E3A3FE9ABD4E}" srcId="{D80DACC4-520B-41B6-813D-08B27268577B}" destId="{8CFB3805-F991-48ED-83EC-4191C550A216}" srcOrd="1" destOrd="0" parTransId="{EE22AF9D-AB32-4B09-912E-AD380E7CF721}" sibTransId="{B55C44DE-C81F-48E1-935A-E97F214FC90B}"/>
    <dgm:cxn modelId="{BD37984D-6D29-47C5-AEAF-68E7147014B3}" srcId="{E3FA52E3-34D2-45A0-A86A-F22B7549E8DB}" destId="{471A2134-E2A2-4656-9ADF-C227848A10FA}" srcOrd="3" destOrd="0" parTransId="{A84BA62C-F9DE-4CA3-A51A-FA75111055DD}" sibTransId="{04B49844-D0D5-41B2-9B4C-5621046EE9EA}"/>
    <dgm:cxn modelId="{895D0A00-9C6B-4E93-A16F-242385FA57E2}" srcId="{CEB9C114-C5F2-45E4-B2C9-E77E0103684C}" destId="{D80DACC4-520B-41B6-813D-08B27268577B}" srcOrd="1" destOrd="0" parTransId="{DC40288B-C4F2-4DBC-B3EE-D2E812192F07}" sibTransId="{5BDBDC5B-C4B9-463C-A04D-89A87A3531EE}"/>
    <dgm:cxn modelId="{59EE26FF-E36E-48CF-BBFF-1BAD6AFEAAE6}" type="presOf" srcId="{CEB9C114-C5F2-45E4-B2C9-E77E0103684C}" destId="{A5652877-8481-44AB-8B16-7488E9718828}" srcOrd="0" destOrd="0" presId="urn:microsoft.com/office/officeart/2005/8/layout/vList5"/>
    <dgm:cxn modelId="{80CE6D48-9CF5-4453-9586-284C35ACCD44}" srcId="{E3FA52E3-34D2-45A0-A86A-F22B7549E8DB}" destId="{2CF6500A-6A58-401C-A459-E47D06E47C8A}" srcOrd="2" destOrd="0" parTransId="{C8D285B2-84D0-4B7F-ABFC-8501C8B2D66A}" sibTransId="{3E984340-ADB3-48D9-918C-FF337FDCFDE4}"/>
    <dgm:cxn modelId="{9C63CBFE-7520-4745-B442-4073CF486F95}" type="presParOf" srcId="{A5652877-8481-44AB-8B16-7488E9718828}" destId="{87824B03-9B01-4C2B-8117-3CCBEE677A9D}" srcOrd="0" destOrd="0" presId="urn:microsoft.com/office/officeart/2005/8/layout/vList5"/>
    <dgm:cxn modelId="{CAF66647-5228-49AE-BE1B-57D6128B5A69}" type="presParOf" srcId="{87824B03-9B01-4C2B-8117-3CCBEE677A9D}" destId="{0ABB091A-7243-4E8E-8E56-887107603D38}" srcOrd="0" destOrd="0" presId="urn:microsoft.com/office/officeart/2005/8/layout/vList5"/>
    <dgm:cxn modelId="{E10DD6F9-E499-4C8B-B97B-184F16F6966A}" type="presParOf" srcId="{87824B03-9B01-4C2B-8117-3CCBEE677A9D}" destId="{961C678A-7A72-4ECF-93DD-478FEFF453BC}" srcOrd="1" destOrd="0" presId="urn:microsoft.com/office/officeart/2005/8/layout/vList5"/>
    <dgm:cxn modelId="{4F57F6E6-C97E-4454-9DC7-F1368C8A08E7}" type="presParOf" srcId="{A5652877-8481-44AB-8B16-7488E9718828}" destId="{7BE2D644-6E9F-42C1-AE52-079DE3E328A4}" srcOrd="1" destOrd="0" presId="urn:microsoft.com/office/officeart/2005/8/layout/vList5"/>
    <dgm:cxn modelId="{AC10D469-FC3D-4926-B577-C2017FD2A30C}" type="presParOf" srcId="{A5652877-8481-44AB-8B16-7488E9718828}" destId="{B96B1833-D4B2-446A-B5ED-6A55714A2A13}" srcOrd="2" destOrd="0" presId="urn:microsoft.com/office/officeart/2005/8/layout/vList5"/>
    <dgm:cxn modelId="{6B865030-CA66-4C67-9E37-E317F4F44C02}" type="presParOf" srcId="{B96B1833-D4B2-446A-B5ED-6A55714A2A13}" destId="{D0F3F384-A568-47AF-953F-227608DC0921}" srcOrd="0" destOrd="0" presId="urn:microsoft.com/office/officeart/2005/8/layout/vList5"/>
    <dgm:cxn modelId="{9D1FB731-5DFF-4C78-9718-1CA5B20001A1}" type="presParOf" srcId="{B96B1833-D4B2-446A-B5ED-6A55714A2A13}" destId="{2F637B4E-0171-4AB9-8112-6CD11FAED861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3.xml><?xml version="1.0" encoding="utf-8"?>
<dgm:dataModel xmlns:dgm="http://schemas.openxmlformats.org/drawingml/2006/diagram" xmlns:a="http://schemas.openxmlformats.org/drawingml/2006/main">
  <dgm:ptLst>
    <dgm:pt modelId="{CEB9C114-C5F2-45E4-B2C9-E77E0103684C}" type="doc">
      <dgm:prSet loTypeId="urn:microsoft.com/office/officeart/2005/8/layout/vList5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zh-CN" altLang="en-US"/>
        </a:p>
      </dgm:t>
    </dgm:pt>
    <dgm:pt modelId="{E3FA52E3-34D2-45A0-A86A-F22B7549E8DB}">
      <dgm:prSet custT="1"/>
      <dgm:spPr/>
      <dgm:t>
        <a:bodyPr/>
        <a:lstStyle/>
        <a:p>
          <a:pPr algn="ctr" rtl="0"/>
          <a:r>
            <a:rPr lang="zh-CN" altLang="en-US" sz="2400" b="1" dirty="0" smtClean="0"/>
            <a:t>页面设置</a:t>
          </a:r>
          <a:endParaRPr lang="zh-CN" altLang="en-US" sz="2400" b="1" dirty="0"/>
        </a:p>
      </dgm:t>
    </dgm:pt>
    <dgm:pt modelId="{FEF4B5E9-2CE7-45BF-90FE-98B68E92BFCA}" type="parTrans" cxnId="{DEF94DD1-E40A-4BBC-86B0-71DA8B77CEB0}">
      <dgm:prSet/>
      <dgm:spPr/>
      <dgm:t>
        <a:bodyPr/>
        <a:lstStyle/>
        <a:p>
          <a:endParaRPr lang="zh-CN" altLang="en-US" sz="2800"/>
        </a:p>
      </dgm:t>
    </dgm:pt>
    <dgm:pt modelId="{91B232F4-7FAC-4B9D-8379-BC7955C174BD}" type="sibTrans" cxnId="{DEF94DD1-E40A-4BBC-86B0-71DA8B77CEB0}">
      <dgm:prSet/>
      <dgm:spPr/>
      <dgm:t>
        <a:bodyPr/>
        <a:lstStyle/>
        <a:p>
          <a:endParaRPr lang="zh-CN" altLang="en-US" sz="2800"/>
        </a:p>
      </dgm:t>
    </dgm:pt>
    <dgm:pt modelId="{A87F4002-1AC5-4CF2-A075-9885FFF0B0B6}">
      <dgm:prSet custT="1"/>
      <dgm:spPr/>
      <dgm:t>
        <a:bodyPr/>
        <a:lstStyle/>
        <a:p>
          <a:pPr rtl="0">
            <a:lnSpc>
              <a:spcPct val="150000"/>
            </a:lnSpc>
          </a:pPr>
          <a:r>
            <a:rPr lang="en-US" sz="2000" b="1" dirty="0" smtClean="0"/>
            <a:t>Wor</a:t>
          </a:r>
          <a:r>
            <a:rPr lang="en-US" altLang="zh-CN" sz="2000" b="1" dirty="0" smtClean="0"/>
            <a:t>d</a:t>
          </a:r>
          <a:r>
            <a:rPr lang="zh-CN" altLang="en-US" sz="2000" b="1" dirty="0" smtClean="0"/>
            <a:t>排版的纸张尺寸</a:t>
          </a:r>
          <a:endParaRPr lang="zh-CN" altLang="en-US" sz="2000" dirty="0"/>
        </a:p>
      </dgm:t>
    </dgm:pt>
    <dgm:pt modelId="{91122BB1-BB13-4041-87E5-F03414C79BA2}" type="parTrans" cxnId="{4EABC02A-CEEE-40F7-9721-C2D07664659B}">
      <dgm:prSet/>
      <dgm:spPr/>
      <dgm:t>
        <a:bodyPr/>
        <a:lstStyle/>
        <a:p>
          <a:endParaRPr lang="zh-CN" altLang="en-US" sz="2800"/>
        </a:p>
      </dgm:t>
    </dgm:pt>
    <dgm:pt modelId="{7DABEF7E-435C-4994-AC39-931BC71FE802}" type="sibTrans" cxnId="{4EABC02A-CEEE-40F7-9721-C2D07664659B}">
      <dgm:prSet/>
      <dgm:spPr/>
      <dgm:t>
        <a:bodyPr/>
        <a:lstStyle/>
        <a:p>
          <a:endParaRPr lang="zh-CN" altLang="en-US" sz="2800"/>
        </a:p>
      </dgm:t>
    </dgm:pt>
    <dgm:pt modelId="{71D5777E-8D80-4952-9FA9-CB3B3BA33AF6}">
      <dgm:prSet custT="1"/>
      <dgm:spPr/>
      <dgm:t>
        <a:bodyPr/>
        <a:lstStyle/>
        <a:p>
          <a:pPr rtl="0">
            <a:lnSpc>
              <a:spcPct val="150000"/>
            </a:lnSpc>
          </a:pPr>
          <a:r>
            <a:rPr lang="en-US" altLang="zh-CN" sz="2000" b="1" dirty="0" smtClean="0"/>
            <a:t>Word</a:t>
          </a:r>
          <a:r>
            <a:rPr lang="zh-CN" altLang="en-US" sz="2000" b="1" dirty="0" smtClean="0"/>
            <a:t>的页面边距</a:t>
          </a:r>
          <a:endParaRPr lang="zh-CN" sz="2000" b="1" dirty="0"/>
        </a:p>
      </dgm:t>
    </dgm:pt>
    <dgm:pt modelId="{8B52A832-581D-4865-A6F4-262B4FC08DDF}" type="parTrans" cxnId="{F6AF9E20-D447-42EF-AB0C-87D8363A5C94}">
      <dgm:prSet/>
      <dgm:spPr/>
      <dgm:t>
        <a:bodyPr/>
        <a:lstStyle/>
        <a:p>
          <a:endParaRPr lang="zh-CN" altLang="en-US" sz="2800"/>
        </a:p>
      </dgm:t>
    </dgm:pt>
    <dgm:pt modelId="{E0F94257-039A-4A00-B18E-5CE81A322AA6}" type="sibTrans" cxnId="{F6AF9E20-D447-42EF-AB0C-87D8363A5C94}">
      <dgm:prSet/>
      <dgm:spPr/>
      <dgm:t>
        <a:bodyPr/>
        <a:lstStyle/>
        <a:p>
          <a:endParaRPr lang="zh-CN" altLang="en-US" sz="2800"/>
        </a:p>
      </dgm:t>
    </dgm:pt>
    <dgm:pt modelId="{F7A46736-0539-43DE-B3F7-5759AD425DDC}">
      <dgm:prSet custT="1"/>
      <dgm:spPr/>
      <dgm:t>
        <a:bodyPr/>
        <a:lstStyle/>
        <a:p>
          <a:pPr rtl="0">
            <a:lnSpc>
              <a:spcPct val="150000"/>
            </a:lnSpc>
          </a:pPr>
          <a:r>
            <a:rPr lang="en-US" altLang="zh-CN" sz="2000" b="1" dirty="0" smtClean="0"/>
            <a:t>Word</a:t>
          </a:r>
          <a:r>
            <a:rPr lang="zh-CN" altLang="en-US" sz="2000" b="1" dirty="0" smtClean="0"/>
            <a:t>排版的版芯</a:t>
          </a:r>
          <a:endParaRPr lang="zh-CN" sz="2000" b="1" dirty="0"/>
        </a:p>
      </dgm:t>
    </dgm:pt>
    <dgm:pt modelId="{80A4A7D3-187C-4F9A-A8A2-4B281775C49B}" type="parTrans" cxnId="{4E9CEB5D-F8F8-4819-A21A-CF84DE3F4B28}">
      <dgm:prSet/>
      <dgm:spPr/>
      <dgm:t>
        <a:bodyPr/>
        <a:lstStyle/>
        <a:p>
          <a:endParaRPr lang="zh-CN" altLang="en-US" sz="2800"/>
        </a:p>
      </dgm:t>
    </dgm:pt>
    <dgm:pt modelId="{01651D14-342C-4568-AF48-4A16E32205B0}" type="sibTrans" cxnId="{4E9CEB5D-F8F8-4819-A21A-CF84DE3F4B28}">
      <dgm:prSet/>
      <dgm:spPr/>
      <dgm:t>
        <a:bodyPr/>
        <a:lstStyle/>
        <a:p>
          <a:endParaRPr lang="zh-CN" altLang="en-US" sz="2800"/>
        </a:p>
      </dgm:t>
    </dgm:pt>
    <dgm:pt modelId="{A5652877-8481-44AB-8B16-7488E9718828}" type="pres">
      <dgm:prSet presAssocID="{CEB9C114-C5F2-45E4-B2C9-E77E0103684C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87824B03-9B01-4C2B-8117-3CCBEE677A9D}" type="pres">
      <dgm:prSet presAssocID="{E3FA52E3-34D2-45A0-A86A-F22B7549E8DB}" presName="linNode" presStyleCnt="0"/>
      <dgm:spPr/>
    </dgm:pt>
    <dgm:pt modelId="{0ABB091A-7243-4E8E-8E56-887107603D38}" type="pres">
      <dgm:prSet presAssocID="{E3FA52E3-34D2-45A0-A86A-F22B7549E8DB}" presName="parentText" presStyleLbl="node1" presStyleIdx="0" presStyleCnt="1" custScaleX="60188" custScaleY="4782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61C678A-7A72-4ECF-93DD-478FEFF453BC}" type="pres">
      <dgm:prSet presAssocID="{E3FA52E3-34D2-45A0-A86A-F22B7549E8DB}" presName="descendantText" presStyleLbl="alignAccFollowNode1" presStyleIdx="0" presStyleCnt="1" custScaleX="117354" custScaleY="11775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90A05E79-AEC7-4112-A4A0-537D862D3755}" type="presOf" srcId="{CEB9C114-C5F2-45E4-B2C9-E77E0103684C}" destId="{A5652877-8481-44AB-8B16-7488E9718828}" srcOrd="0" destOrd="0" presId="urn:microsoft.com/office/officeart/2005/8/layout/vList5"/>
    <dgm:cxn modelId="{F6AF9E20-D447-42EF-AB0C-87D8363A5C94}" srcId="{E3FA52E3-34D2-45A0-A86A-F22B7549E8DB}" destId="{71D5777E-8D80-4952-9FA9-CB3B3BA33AF6}" srcOrd="1" destOrd="0" parTransId="{8B52A832-581D-4865-A6F4-262B4FC08DDF}" sibTransId="{E0F94257-039A-4A00-B18E-5CE81A322AA6}"/>
    <dgm:cxn modelId="{4EABC02A-CEEE-40F7-9721-C2D07664659B}" srcId="{E3FA52E3-34D2-45A0-A86A-F22B7549E8DB}" destId="{A87F4002-1AC5-4CF2-A075-9885FFF0B0B6}" srcOrd="0" destOrd="0" parTransId="{91122BB1-BB13-4041-87E5-F03414C79BA2}" sibTransId="{7DABEF7E-435C-4994-AC39-931BC71FE802}"/>
    <dgm:cxn modelId="{80AB5293-E7C9-444D-B819-823695BE15EE}" type="presOf" srcId="{71D5777E-8D80-4952-9FA9-CB3B3BA33AF6}" destId="{961C678A-7A72-4ECF-93DD-478FEFF453BC}" srcOrd="0" destOrd="1" presId="urn:microsoft.com/office/officeart/2005/8/layout/vList5"/>
    <dgm:cxn modelId="{4D6CCFB3-62A2-4CC5-8237-AF7679846362}" type="presOf" srcId="{A87F4002-1AC5-4CF2-A075-9885FFF0B0B6}" destId="{961C678A-7A72-4ECF-93DD-478FEFF453BC}" srcOrd="0" destOrd="0" presId="urn:microsoft.com/office/officeart/2005/8/layout/vList5"/>
    <dgm:cxn modelId="{DEF94DD1-E40A-4BBC-86B0-71DA8B77CEB0}" srcId="{CEB9C114-C5F2-45E4-B2C9-E77E0103684C}" destId="{E3FA52E3-34D2-45A0-A86A-F22B7549E8DB}" srcOrd="0" destOrd="0" parTransId="{FEF4B5E9-2CE7-45BF-90FE-98B68E92BFCA}" sibTransId="{91B232F4-7FAC-4B9D-8379-BC7955C174BD}"/>
    <dgm:cxn modelId="{837352F4-D76A-40F9-971E-BB2DD7CD49F4}" type="presOf" srcId="{F7A46736-0539-43DE-B3F7-5759AD425DDC}" destId="{961C678A-7A72-4ECF-93DD-478FEFF453BC}" srcOrd="0" destOrd="2" presId="urn:microsoft.com/office/officeart/2005/8/layout/vList5"/>
    <dgm:cxn modelId="{5819253C-DBA5-4C4D-BF1A-91E92617BB20}" type="presOf" srcId="{E3FA52E3-34D2-45A0-A86A-F22B7549E8DB}" destId="{0ABB091A-7243-4E8E-8E56-887107603D38}" srcOrd="0" destOrd="0" presId="urn:microsoft.com/office/officeart/2005/8/layout/vList5"/>
    <dgm:cxn modelId="{4E9CEB5D-F8F8-4819-A21A-CF84DE3F4B28}" srcId="{E3FA52E3-34D2-45A0-A86A-F22B7549E8DB}" destId="{F7A46736-0539-43DE-B3F7-5759AD425DDC}" srcOrd="2" destOrd="0" parTransId="{80A4A7D3-187C-4F9A-A8A2-4B281775C49B}" sibTransId="{01651D14-342C-4568-AF48-4A16E32205B0}"/>
    <dgm:cxn modelId="{06914D91-A377-41D7-B172-2D6FB3A310A6}" type="presParOf" srcId="{A5652877-8481-44AB-8B16-7488E9718828}" destId="{87824B03-9B01-4C2B-8117-3CCBEE677A9D}" srcOrd="0" destOrd="0" presId="urn:microsoft.com/office/officeart/2005/8/layout/vList5"/>
    <dgm:cxn modelId="{0E5BE005-8011-4BE5-A777-93A8156F8A4B}" type="presParOf" srcId="{87824B03-9B01-4C2B-8117-3CCBEE677A9D}" destId="{0ABB091A-7243-4E8E-8E56-887107603D38}" srcOrd="0" destOrd="0" presId="urn:microsoft.com/office/officeart/2005/8/layout/vList5"/>
    <dgm:cxn modelId="{5DD22D3B-6E01-43B4-B6FC-AA324D2A4446}" type="presParOf" srcId="{87824B03-9B01-4C2B-8117-3CCBEE677A9D}" destId="{961C678A-7A72-4ECF-93DD-478FEFF453BC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4.xml><?xml version="1.0" encoding="utf-8"?>
<dgm:dataModel xmlns:dgm="http://schemas.openxmlformats.org/drawingml/2006/diagram" xmlns:a="http://schemas.openxmlformats.org/drawingml/2006/main">
  <dgm:ptLst>
    <dgm:pt modelId="{F3DDEAFB-8295-48E7-B2CA-531E9A8C3574}" type="doc">
      <dgm:prSet loTypeId="urn:microsoft.com/office/officeart/2005/8/layout/vList5" loCatId="list" qsTypeId="urn:microsoft.com/office/officeart/2005/8/quickstyle/simple5" qsCatId="simple" csTypeId="urn:microsoft.com/office/officeart/2005/8/colors/colorful5" csCatId="colorful" phldr="1"/>
      <dgm:spPr/>
      <dgm:t>
        <a:bodyPr/>
        <a:lstStyle/>
        <a:p>
          <a:endParaRPr lang="zh-CN" altLang="en-US"/>
        </a:p>
      </dgm:t>
    </dgm:pt>
    <dgm:pt modelId="{57432294-4880-42AA-AB30-0C0CF15D3536}">
      <dgm:prSet custT="1"/>
      <dgm:spPr/>
      <dgm:t>
        <a:bodyPr/>
        <a:lstStyle/>
        <a:p>
          <a:pPr rtl="0">
            <a:lnSpc>
              <a:spcPct val="100000"/>
            </a:lnSpc>
          </a:pPr>
          <a:r>
            <a:rPr lang="zh-CN" altLang="en-US" sz="2000" b="1" dirty="0" smtClean="0"/>
            <a:t>字体格式</a:t>
          </a:r>
          <a:endParaRPr lang="en-US" altLang="zh-CN" sz="2000" b="1" dirty="0" smtClean="0"/>
        </a:p>
      </dgm:t>
    </dgm:pt>
    <dgm:pt modelId="{156337CB-0B88-48D0-BFFB-9B98945E1676}" type="parTrans" cxnId="{EB900858-7790-45B2-AD6B-5FEBF1CDE62D}">
      <dgm:prSet/>
      <dgm:spPr/>
      <dgm:t>
        <a:bodyPr/>
        <a:lstStyle/>
        <a:p>
          <a:endParaRPr lang="zh-CN" altLang="en-US" sz="2400"/>
        </a:p>
      </dgm:t>
    </dgm:pt>
    <dgm:pt modelId="{EC6F87D0-7A83-4033-AC9E-9C6C7EE0F5BC}" type="sibTrans" cxnId="{EB900858-7790-45B2-AD6B-5FEBF1CDE62D}">
      <dgm:prSet/>
      <dgm:spPr/>
      <dgm:t>
        <a:bodyPr/>
        <a:lstStyle/>
        <a:p>
          <a:endParaRPr lang="zh-CN" altLang="en-US" sz="2400"/>
        </a:p>
      </dgm:t>
    </dgm:pt>
    <dgm:pt modelId="{1CB2F002-FF43-4537-98A1-634D4AF94646}">
      <dgm:prSet custT="1"/>
      <dgm:spPr/>
      <dgm:t>
        <a:bodyPr/>
        <a:lstStyle/>
        <a:p>
          <a:pPr marL="216000" algn="l" rtl="0">
            <a:lnSpc>
              <a:spcPct val="120000"/>
            </a:lnSpc>
          </a:pPr>
          <a:r>
            <a:rPr lang="zh-CN" altLang="en-US" sz="1600" b="1" dirty="0" smtClean="0"/>
            <a:t>对齐、行和段落间距</a:t>
          </a:r>
          <a:endParaRPr lang="zh-CN" sz="1600" b="1" dirty="0"/>
        </a:p>
      </dgm:t>
    </dgm:pt>
    <dgm:pt modelId="{6039F01B-16D0-40E3-BEA6-C876E4019830}" type="parTrans" cxnId="{08D4C7A3-C423-4A23-A0C0-E1E059516998}">
      <dgm:prSet/>
      <dgm:spPr/>
      <dgm:t>
        <a:bodyPr/>
        <a:lstStyle/>
        <a:p>
          <a:endParaRPr lang="zh-CN" altLang="en-US" sz="2400"/>
        </a:p>
      </dgm:t>
    </dgm:pt>
    <dgm:pt modelId="{584E2E42-5C20-4676-AC83-27B3780B383E}" type="sibTrans" cxnId="{08D4C7A3-C423-4A23-A0C0-E1E059516998}">
      <dgm:prSet/>
      <dgm:spPr/>
      <dgm:t>
        <a:bodyPr/>
        <a:lstStyle/>
        <a:p>
          <a:endParaRPr lang="zh-CN" altLang="en-US" sz="2400"/>
        </a:p>
      </dgm:t>
    </dgm:pt>
    <dgm:pt modelId="{E4608569-DBDC-4E90-A62B-55B7538E5C49}">
      <dgm:prSet custT="1"/>
      <dgm:spPr/>
      <dgm:t>
        <a:bodyPr/>
        <a:lstStyle/>
        <a:p>
          <a:pPr marL="216000" algn="l" rtl="0">
            <a:lnSpc>
              <a:spcPct val="120000"/>
            </a:lnSpc>
          </a:pPr>
          <a:r>
            <a:rPr lang="zh-CN" altLang="en-US" sz="1600" b="1" dirty="0" smtClean="0"/>
            <a:t>项目符号和编号</a:t>
          </a:r>
          <a:endParaRPr lang="zh-CN" sz="1600" b="1" dirty="0"/>
        </a:p>
      </dgm:t>
    </dgm:pt>
    <dgm:pt modelId="{D33CA5C8-697F-4CB0-A869-5BF030495948}" type="parTrans" cxnId="{46AC0826-8290-4980-A106-33B5C9FECE4C}">
      <dgm:prSet/>
      <dgm:spPr/>
      <dgm:t>
        <a:bodyPr/>
        <a:lstStyle/>
        <a:p>
          <a:endParaRPr lang="zh-CN" altLang="en-US"/>
        </a:p>
      </dgm:t>
    </dgm:pt>
    <dgm:pt modelId="{62181336-8216-4146-85A3-6C21A6AEC35E}" type="sibTrans" cxnId="{46AC0826-8290-4980-A106-33B5C9FECE4C}">
      <dgm:prSet/>
      <dgm:spPr/>
      <dgm:t>
        <a:bodyPr/>
        <a:lstStyle/>
        <a:p>
          <a:endParaRPr lang="zh-CN" altLang="en-US"/>
        </a:p>
      </dgm:t>
    </dgm:pt>
    <dgm:pt modelId="{D0D869F2-50C5-448A-8837-44177DE9C5AD}">
      <dgm:prSet custT="1"/>
      <dgm:spPr/>
      <dgm:t>
        <a:bodyPr/>
        <a:lstStyle/>
        <a:p>
          <a:pPr rtl="0">
            <a:lnSpc>
              <a:spcPct val="150000"/>
            </a:lnSpc>
          </a:pPr>
          <a:r>
            <a:rPr lang="zh-CN" altLang="en-US" sz="1800" b="1" dirty="0" smtClean="0"/>
            <a:t>段落格式</a:t>
          </a:r>
          <a:endParaRPr lang="en-US" altLang="zh-CN" sz="1800" b="1" dirty="0" smtClean="0"/>
        </a:p>
      </dgm:t>
    </dgm:pt>
    <dgm:pt modelId="{68065533-62A4-4D9A-A1BF-8F4B6A24D437}" type="parTrans" cxnId="{09DE7F36-CF39-44EA-943C-0267FAAEF0BA}">
      <dgm:prSet/>
      <dgm:spPr/>
      <dgm:t>
        <a:bodyPr/>
        <a:lstStyle/>
        <a:p>
          <a:endParaRPr lang="zh-CN" altLang="en-US"/>
        </a:p>
      </dgm:t>
    </dgm:pt>
    <dgm:pt modelId="{2DD8671B-5EC4-4BBD-ABFB-761B6092CC28}" type="sibTrans" cxnId="{09DE7F36-CF39-44EA-943C-0267FAAEF0BA}">
      <dgm:prSet/>
      <dgm:spPr/>
      <dgm:t>
        <a:bodyPr/>
        <a:lstStyle/>
        <a:p>
          <a:endParaRPr lang="zh-CN" altLang="en-US"/>
        </a:p>
      </dgm:t>
    </dgm:pt>
    <dgm:pt modelId="{9227C1B5-2EAC-4255-A231-136A38ED2317}">
      <dgm:prSet custT="1"/>
      <dgm:spPr/>
      <dgm:t>
        <a:bodyPr/>
        <a:lstStyle/>
        <a:p>
          <a:pPr rtl="0">
            <a:lnSpc>
              <a:spcPct val="120000"/>
            </a:lnSpc>
          </a:pPr>
          <a:r>
            <a:rPr lang="zh-CN" altLang="en-US" sz="1600" b="1" dirty="0" smtClean="0"/>
            <a:t>文本效果</a:t>
          </a:r>
          <a:endParaRPr lang="en-US" altLang="zh-CN" sz="1600" b="1" dirty="0" smtClean="0"/>
        </a:p>
      </dgm:t>
    </dgm:pt>
    <dgm:pt modelId="{FE17B65C-309D-425C-B5C1-B36A2F9F689C}" type="parTrans" cxnId="{727FA381-4385-4301-866D-C3640F1EEB26}">
      <dgm:prSet/>
      <dgm:spPr/>
      <dgm:t>
        <a:bodyPr/>
        <a:lstStyle/>
        <a:p>
          <a:endParaRPr lang="zh-CN" altLang="en-US"/>
        </a:p>
      </dgm:t>
    </dgm:pt>
    <dgm:pt modelId="{24FAD537-49AB-4F38-A01D-CD0C567A7C16}" type="sibTrans" cxnId="{727FA381-4385-4301-866D-C3640F1EEB26}">
      <dgm:prSet/>
      <dgm:spPr/>
      <dgm:t>
        <a:bodyPr/>
        <a:lstStyle/>
        <a:p>
          <a:endParaRPr lang="zh-CN" altLang="en-US"/>
        </a:p>
      </dgm:t>
    </dgm:pt>
    <dgm:pt modelId="{CFD60863-20C1-4CFC-96F1-B764113EF42F}">
      <dgm:prSet custT="1"/>
      <dgm:spPr/>
      <dgm:t>
        <a:bodyPr/>
        <a:lstStyle/>
        <a:p>
          <a:pPr rtl="0">
            <a:lnSpc>
              <a:spcPct val="120000"/>
            </a:lnSpc>
          </a:pPr>
          <a:r>
            <a:rPr lang="zh-CN" altLang="en-US" sz="1600" b="1" dirty="0" smtClean="0"/>
            <a:t>字体、字号、字形、颜色</a:t>
          </a:r>
          <a:r>
            <a:rPr lang="en-US" altLang="zh-CN" sz="1600" b="1" dirty="0" smtClean="0"/>
            <a:t>……</a:t>
          </a:r>
        </a:p>
      </dgm:t>
    </dgm:pt>
    <dgm:pt modelId="{61A73D7E-67E0-4F4B-8F90-39BC41A1F3BC}" type="parTrans" cxnId="{01C17496-CC4D-4FE1-BBF5-442E463F2C86}">
      <dgm:prSet/>
      <dgm:spPr/>
      <dgm:t>
        <a:bodyPr/>
        <a:lstStyle/>
        <a:p>
          <a:endParaRPr lang="zh-CN" altLang="en-US"/>
        </a:p>
      </dgm:t>
    </dgm:pt>
    <dgm:pt modelId="{849638B9-6E1F-4050-A8E9-983723EA0395}" type="sibTrans" cxnId="{01C17496-CC4D-4FE1-BBF5-442E463F2C86}">
      <dgm:prSet/>
      <dgm:spPr/>
      <dgm:t>
        <a:bodyPr/>
        <a:lstStyle/>
        <a:p>
          <a:endParaRPr lang="zh-CN" altLang="en-US"/>
        </a:p>
      </dgm:t>
    </dgm:pt>
    <dgm:pt modelId="{A8E76F5B-8A0E-49BD-92A4-D33E36034651}">
      <dgm:prSet custT="1"/>
      <dgm:spPr/>
      <dgm:t>
        <a:bodyPr/>
        <a:lstStyle/>
        <a:p>
          <a:pPr marL="216000" algn="l" rtl="0">
            <a:lnSpc>
              <a:spcPct val="120000"/>
            </a:lnSpc>
          </a:pPr>
          <a:r>
            <a:rPr lang="zh-CN" altLang="en-US" sz="1600" b="1" dirty="0" smtClean="0"/>
            <a:t>边框底纹</a:t>
          </a:r>
          <a:endParaRPr lang="zh-CN" sz="1600" b="1" dirty="0"/>
        </a:p>
      </dgm:t>
    </dgm:pt>
    <dgm:pt modelId="{547F3A70-A4D1-424B-9744-F23B71617FAE}" type="parTrans" cxnId="{B33B7B09-C6B3-4A37-AFDB-D293A6D5A7B5}">
      <dgm:prSet/>
      <dgm:spPr/>
    </dgm:pt>
    <dgm:pt modelId="{37C16A7C-9AA0-4666-A605-6A5110E15A33}" type="sibTrans" cxnId="{B33B7B09-C6B3-4A37-AFDB-D293A6D5A7B5}">
      <dgm:prSet/>
      <dgm:spPr/>
    </dgm:pt>
    <dgm:pt modelId="{D0C94825-9F7B-452A-A087-487602DBFA62}">
      <dgm:prSet custT="1"/>
      <dgm:spPr/>
      <dgm:t>
        <a:bodyPr/>
        <a:lstStyle/>
        <a:p>
          <a:pPr marL="216000" algn="l" rtl="0">
            <a:lnSpc>
              <a:spcPct val="120000"/>
            </a:lnSpc>
          </a:pPr>
          <a:r>
            <a:rPr lang="zh-CN" altLang="en-US" sz="1600" b="1" dirty="0" smtClean="0"/>
            <a:t>段落缩进</a:t>
          </a:r>
          <a:endParaRPr lang="zh-CN" sz="1600" b="1" dirty="0"/>
        </a:p>
      </dgm:t>
    </dgm:pt>
    <dgm:pt modelId="{20819DB9-8516-4032-BF22-8E4CCFDDAA20}" type="parTrans" cxnId="{228A6156-D309-4260-9690-787FE6FDD762}">
      <dgm:prSet/>
      <dgm:spPr/>
    </dgm:pt>
    <dgm:pt modelId="{F197B5DE-B8CC-4396-965E-17B4075908F8}" type="sibTrans" cxnId="{228A6156-D309-4260-9690-787FE6FDD762}">
      <dgm:prSet/>
      <dgm:spPr/>
    </dgm:pt>
    <dgm:pt modelId="{6F6CB10E-A227-455E-B927-67A1E57B9050}" type="pres">
      <dgm:prSet presAssocID="{F3DDEAFB-8295-48E7-B2CA-531E9A8C3574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12CB66A4-CC5B-49E2-85BC-8962DD6C8173}" type="pres">
      <dgm:prSet presAssocID="{57432294-4880-42AA-AB30-0C0CF15D3536}" presName="linNode" presStyleCnt="0"/>
      <dgm:spPr/>
      <dgm:t>
        <a:bodyPr/>
        <a:lstStyle/>
        <a:p>
          <a:endParaRPr lang="zh-CN" altLang="en-US"/>
        </a:p>
      </dgm:t>
    </dgm:pt>
    <dgm:pt modelId="{EF65B61F-4908-4C2D-B1B9-AEC73E4E0D18}" type="pres">
      <dgm:prSet presAssocID="{57432294-4880-42AA-AB30-0C0CF15D3536}" presName="parentText" presStyleLbl="node1" presStyleIdx="0" presStyleCnt="2" custFlipHor="1" custScaleX="120649" custScaleY="21621" custLinFactNeighborX="-4493" custLinFactNeighborY="1695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2609FC6-9204-47F5-8571-87BF599BBF8D}" type="pres">
      <dgm:prSet presAssocID="{57432294-4880-42AA-AB30-0C0CF15D3536}" presName="descendantText" presStyleLbl="alignAccFollowNode1" presStyleIdx="0" presStyleCnt="2" custScaleX="210287" custScaleY="39934" custLinFactNeighborX="11403" custLinFactNeighborY="2119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AA3AB20-5854-45CB-9CBD-4B2FAB9171C3}" type="pres">
      <dgm:prSet presAssocID="{EC6F87D0-7A83-4033-AC9E-9C6C7EE0F5BC}" presName="sp" presStyleCnt="0"/>
      <dgm:spPr/>
      <dgm:t>
        <a:bodyPr/>
        <a:lstStyle/>
        <a:p>
          <a:endParaRPr lang="zh-CN" altLang="en-US"/>
        </a:p>
      </dgm:t>
    </dgm:pt>
    <dgm:pt modelId="{66853FA4-D957-4828-A06A-742A212D2E06}" type="pres">
      <dgm:prSet presAssocID="{D0D869F2-50C5-448A-8837-44177DE9C5AD}" presName="linNode" presStyleCnt="0"/>
      <dgm:spPr/>
      <dgm:t>
        <a:bodyPr/>
        <a:lstStyle/>
        <a:p>
          <a:endParaRPr lang="zh-CN" altLang="en-US"/>
        </a:p>
      </dgm:t>
    </dgm:pt>
    <dgm:pt modelId="{C9221FBF-7074-4A18-85CA-938FAE2014D8}" type="pres">
      <dgm:prSet presAssocID="{D0D869F2-50C5-448A-8837-44177DE9C5AD}" presName="parentText" presStyleLbl="node1" presStyleIdx="1" presStyleCnt="2" custScaleX="62892" custScaleY="28292" custLinFactNeighborX="-1" custLinFactNeighborY="-4921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5A44BAB-C8D9-487E-86BD-A3885CBE14FB}" type="pres">
      <dgm:prSet presAssocID="{D0D869F2-50C5-448A-8837-44177DE9C5AD}" presName="descendantText" presStyleLbl="alignAccFollowNode1" presStyleIdx="1" presStyleCnt="2" custScaleX="127875" custScaleY="4397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228A6156-D309-4260-9690-787FE6FDD762}" srcId="{D0D869F2-50C5-448A-8837-44177DE9C5AD}" destId="{D0C94825-9F7B-452A-A087-487602DBFA62}" srcOrd="3" destOrd="0" parTransId="{20819DB9-8516-4032-BF22-8E4CCFDDAA20}" sibTransId="{F197B5DE-B8CC-4396-965E-17B4075908F8}"/>
    <dgm:cxn modelId="{727FA381-4385-4301-866D-C3640F1EEB26}" srcId="{57432294-4880-42AA-AB30-0C0CF15D3536}" destId="{9227C1B5-2EAC-4255-A231-136A38ED2317}" srcOrd="1" destOrd="0" parTransId="{FE17B65C-309D-425C-B5C1-B36A2F9F689C}" sibTransId="{24FAD537-49AB-4F38-A01D-CD0C567A7C16}"/>
    <dgm:cxn modelId="{F7766A86-CBCA-47F2-8AFF-29353A47328A}" type="presOf" srcId="{F3DDEAFB-8295-48E7-B2CA-531E9A8C3574}" destId="{6F6CB10E-A227-455E-B927-67A1E57B9050}" srcOrd="0" destOrd="0" presId="urn:microsoft.com/office/officeart/2005/8/layout/vList5"/>
    <dgm:cxn modelId="{9FD26124-3C25-448C-8D68-0ACE69F08751}" type="presOf" srcId="{57432294-4880-42AA-AB30-0C0CF15D3536}" destId="{EF65B61F-4908-4C2D-B1B9-AEC73E4E0D18}" srcOrd="0" destOrd="0" presId="urn:microsoft.com/office/officeart/2005/8/layout/vList5"/>
    <dgm:cxn modelId="{09DE7F36-CF39-44EA-943C-0267FAAEF0BA}" srcId="{F3DDEAFB-8295-48E7-B2CA-531E9A8C3574}" destId="{D0D869F2-50C5-448A-8837-44177DE9C5AD}" srcOrd="1" destOrd="0" parTransId="{68065533-62A4-4D9A-A1BF-8F4B6A24D437}" sibTransId="{2DD8671B-5EC4-4BBD-ABFB-761B6092CC28}"/>
    <dgm:cxn modelId="{EB900858-7790-45B2-AD6B-5FEBF1CDE62D}" srcId="{F3DDEAFB-8295-48E7-B2CA-531E9A8C3574}" destId="{57432294-4880-42AA-AB30-0C0CF15D3536}" srcOrd="0" destOrd="0" parTransId="{156337CB-0B88-48D0-BFFB-9B98945E1676}" sibTransId="{EC6F87D0-7A83-4033-AC9E-9C6C7EE0F5BC}"/>
    <dgm:cxn modelId="{46AC0826-8290-4980-A106-33B5C9FECE4C}" srcId="{D0D869F2-50C5-448A-8837-44177DE9C5AD}" destId="{E4608569-DBDC-4E90-A62B-55B7538E5C49}" srcOrd="2" destOrd="0" parTransId="{D33CA5C8-697F-4CB0-A869-5BF030495948}" sibTransId="{62181336-8216-4146-85A3-6C21A6AEC35E}"/>
    <dgm:cxn modelId="{313D89EA-47BA-4361-AD95-8290BAC0C64F}" type="presOf" srcId="{D0D869F2-50C5-448A-8837-44177DE9C5AD}" destId="{C9221FBF-7074-4A18-85CA-938FAE2014D8}" srcOrd="0" destOrd="0" presId="urn:microsoft.com/office/officeart/2005/8/layout/vList5"/>
    <dgm:cxn modelId="{C384E996-061F-43D1-AC6C-B9C3EEFBF654}" type="presOf" srcId="{E4608569-DBDC-4E90-A62B-55B7538E5C49}" destId="{55A44BAB-C8D9-487E-86BD-A3885CBE14FB}" srcOrd="0" destOrd="2" presId="urn:microsoft.com/office/officeart/2005/8/layout/vList5"/>
    <dgm:cxn modelId="{B33B7B09-C6B3-4A37-AFDB-D293A6D5A7B5}" srcId="{D0D869F2-50C5-448A-8837-44177DE9C5AD}" destId="{A8E76F5B-8A0E-49BD-92A4-D33E36034651}" srcOrd="1" destOrd="0" parTransId="{547F3A70-A4D1-424B-9744-F23B71617FAE}" sibTransId="{37C16A7C-9AA0-4666-A605-6A5110E15A33}"/>
    <dgm:cxn modelId="{BA17B26A-5B0E-4E11-930C-2D38F8FDA366}" type="presOf" srcId="{1CB2F002-FF43-4537-98A1-634D4AF94646}" destId="{55A44BAB-C8D9-487E-86BD-A3885CBE14FB}" srcOrd="0" destOrd="0" presId="urn:microsoft.com/office/officeart/2005/8/layout/vList5"/>
    <dgm:cxn modelId="{08D4C7A3-C423-4A23-A0C0-E1E059516998}" srcId="{D0D869F2-50C5-448A-8837-44177DE9C5AD}" destId="{1CB2F002-FF43-4537-98A1-634D4AF94646}" srcOrd="0" destOrd="0" parTransId="{6039F01B-16D0-40E3-BEA6-C876E4019830}" sibTransId="{584E2E42-5C20-4676-AC83-27B3780B383E}"/>
    <dgm:cxn modelId="{01C17496-CC4D-4FE1-BBF5-442E463F2C86}" srcId="{57432294-4880-42AA-AB30-0C0CF15D3536}" destId="{CFD60863-20C1-4CFC-96F1-B764113EF42F}" srcOrd="0" destOrd="0" parTransId="{61A73D7E-67E0-4F4B-8F90-39BC41A1F3BC}" sibTransId="{849638B9-6E1F-4050-A8E9-983723EA0395}"/>
    <dgm:cxn modelId="{06BB3B3A-AEF0-4FDF-825A-9E00E9EDEF82}" type="presOf" srcId="{9227C1B5-2EAC-4255-A231-136A38ED2317}" destId="{A2609FC6-9204-47F5-8571-87BF599BBF8D}" srcOrd="0" destOrd="1" presId="urn:microsoft.com/office/officeart/2005/8/layout/vList5"/>
    <dgm:cxn modelId="{D745543B-248B-4628-B1B2-A2F435E29C91}" type="presOf" srcId="{CFD60863-20C1-4CFC-96F1-B764113EF42F}" destId="{A2609FC6-9204-47F5-8571-87BF599BBF8D}" srcOrd="0" destOrd="0" presId="urn:microsoft.com/office/officeart/2005/8/layout/vList5"/>
    <dgm:cxn modelId="{7CB5D65C-BBCF-46AC-BE81-0B695EC115AB}" type="presOf" srcId="{A8E76F5B-8A0E-49BD-92A4-D33E36034651}" destId="{55A44BAB-C8D9-487E-86BD-A3885CBE14FB}" srcOrd="0" destOrd="1" presId="urn:microsoft.com/office/officeart/2005/8/layout/vList5"/>
    <dgm:cxn modelId="{5DFA2724-CFCE-4B3D-ADEA-7CA29795A223}" type="presOf" srcId="{D0C94825-9F7B-452A-A087-487602DBFA62}" destId="{55A44BAB-C8D9-487E-86BD-A3885CBE14FB}" srcOrd="0" destOrd="3" presId="urn:microsoft.com/office/officeart/2005/8/layout/vList5"/>
    <dgm:cxn modelId="{4341741F-5B2C-4832-B1E1-B79D380B0FA5}" type="presParOf" srcId="{6F6CB10E-A227-455E-B927-67A1E57B9050}" destId="{12CB66A4-CC5B-49E2-85BC-8962DD6C8173}" srcOrd="0" destOrd="0" presId="urn:microsoft.com/office/officeart/2005/8/layout/vList5"/>
    <dgm:cxn modelId="{5A00F6A9-C806-4FBB-8777-3DEE1A50D7E0}" type="presParOf" srcId="{12CB66A4-CC5B-49E2-85BC-8962DD6C8173}" destId="{EF65B61F-4908-4C2D-B1B9-AEC73E4E0D18}" srcOrd="0" destOrd="0" presId="urn:microsoft.com/office/officeart/2005/8/layout/vList5"/>
    <dgm:cxn modelId="{76ADEA15-BCAE-4EC1-ACAB-BCE98B64C993}" type="presParOf" srcId="{12CB66A4-CC5B-49E2-85BC-8962DD6C8173}" destId="{A2609FC6-9204-47F5-8571-87BF599BBF8D}" srcOrd="1" destOrd="0" presId="urn:microsoft.com/office/officeart/2005/8/layout/vList5"/>
    <dgm:cxn modelId="{09A35CB2-4FDE-41C8-85AA-34656808DD43}" type="presParOf" srcId="{6F6CB10E-A227-455E-B927-67A1E57B9050}" destId="{3AA3AB20-5854-45CB-9CBD-4B2FAB9171C3}" srcOrd="1" destOrd="0" presId="urn:microsoft.com/office/officeart/2005/8/layout/vList5"/>
    <dgm:cxn modelId="{28114249-7D2F-4332-98B6-32F27B4B5385}" type="presParOf" srcId="{6F6CB10E-A227-455E-B927-67A1E57B9050}" destId="{66853FA4-D957-4828-A06A-742A212D2E06}" srcOrd="2" destOrd="0" presId="urn:microsoft.com/office/officeart/2005/8/layout/vList5"/>
    <dgm:cxn modelId="{7FA8CD00-50D8-4585-B19F-250F89C5086F}" type="presParOf" srcId="{66853FA4-D957-4828-A06A-742A212D2E06}" destId="{C9221FBF-7074-4A18-85CA-938FAE2014D8}" srcOrd="0" destOrd="0" presId="urn:microsoft.com/office/officeart/2005/8/layout/vList5"/>
    <dgm:cxn modelId="{41AF5A93-3F7F-49BD-9E23-77C8291DAA2E}" type="presParOf" srcId="{66853FA4-D957-4828-A06A-742A212D2E06}" destId="{55A44BAB-C8D9-487E-86BD-A3885CBE14FB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5.xml><?xml version="1.0" encoding="utf-8"?>
<dgm:dataModel xmlns:dgm="http://schemas.openxmlformats.org/drawingml/2006/diagram" xmlns:a="http://schemas.openxmlformats.org/drawingml/2006/main">
  <dgm:ptLst>
    <dgm:pt modelId="{F3DDEAFB-8295-48E7-B2CA-531E9A8C3574}" type="doc">
      <dgm:prSet loTypeId="urn:microsoft.com/office/officeart/2005/8/layout/vList5" loCatId="list" qsTypeId="urn:microsoft.com/office/officeart/2005/8/quickstyle/simple5" qsCatId="simple" csTypeId="urn:microsoft.com/office/officeart/2005/8/colors/colorful5" csCatId="colorful" phldr="1"/>
      <dgm:spPr/>
      <dgm:t>
        <a:bodyPr/>
        <a:lstStyle/>
        <a:p>
          <a:endParaRPr lang="zh-CN" altLang="en-US"/>
        </a:p>
      </dgm:t>
    </dgm:pt>
    <dgm:pt modelId="{57432294-4880-42AA-AB30-0C0CF15D3536}">
      <dgm:prSet custT="1"/>
      <dgm:spPr/>
      <dgm:t>
        <a:bodyPr/>
        <a:lstStyle/>
        <a:p>
          <a:pPr rtl="0">
            <a:lnSpc>
              <a:spcPct val="100000"/>
            </a:lnSpc>
          </a:pPr>
          <a:r>
            <a:rPr lang="zh-CN" altLang="en-US" sz="2000" b="1" dirty="0" smtClean="0"/>
            <a:t>字体格式对话框启动器</a:t>
          </a:r>
          <a:endParaRPr lang="en-US" altLang="zh-CN" sz="2000" b="1" dirty="0" smtClean="0"/>
        </a:p>
      </dgm:t>
    </dgm:pt>
    <dgm:pt modelId="{156337CB-0B88-48D0-BFFB-9B98945E1676}" type="parTrans" cxnId="{EB900858-7790-45B2-AD6B-5FEBF1CDE62D}">
      <dgm:prSet/>
      <dgm:spPr/>
      <dgm:t>
        <a:bodyPr/>
        <a:lstStyle/>
        <a:p>
          <a:endParaRPr lang="zh-CN" altLang="en-US" sz="2400"/>
        </a:p>
      </dgm:t>
    </dgm:pt>
    <dgm:pt modelId="{EC6F87D0-7A83-4033-AC9E-9C6C7EE0F5BC}" type="sibTrans" cxnId="{EB900858-7790-45B2-AD6B-5FEBF1CDE62D}">
      <dgm:prSet/>
      <dgm:spPr/>
      <dgm:t>
        <a:bodyPr/>
        <a:lstStyle/>
        <a:p>
          <a:endParaRPr lang="zh-CN" altLang="en-US" sz="2400"/>
        </a:p>
      </dgm:t>
    </dgm:pt>
    <dgm:pt modelId="{D0D869F2-50C5-448A-8837-44177DE9C5AD}">
      <dgm:prSet custT="1"/>
      <dgm:spPr/>
      <dgm:t>
        <a:bodyPr/>
        <a:lstStyle/>
        <a:p>
          <a:pPr rtl="0">
            <a:lnSpc>
              <a:spcPct val="150000"/>
            </a:lnSpc>
          </a:pPr>
          <a:r>
            <a:rPr lang="zh-CN" altLang="en-US" sz="2000" b="1" dirty="0" smtClean="0"/>
            <a:t>段落格式对话框启动器</a:t>
          </a:r>
          <a:endParaRPr lang="en-US" altLang="zh-CN" sz="2000" b="1" dirty="0" smtClean="0"/>
        </a:p>
      </dgm:t>
    </dgm:pt>
    <dgm:pt modelId="{68065533-62A4-4D9A-A1BF-8F4B6A24D437}" type="parTrans" cxnId="{09DE7F36-CF39-44EA-943C-0267FAAEF0BA}">
      <dgm:prSet/>
      <dgm:spPr/>
      <dgm:t>
        <a:bodyPr/>
        <a:lstStyle/>
        <a:p>
          <a:endParaRPr lang="zh-CN" altLang="en-US"/>
        </a:p>
      </dgm:t>
    </dgm:pt>
    <dgm:pt modelId="{2DD8671B-5EC4-4BBD-ABFB-761B6092CC28}" type="sibTrans" cxnId="{09DE7F36-CF39-44EA-943C-0267FAAEF0BA}">
      <dgm:prSet/>
      <dgm:spPr/>
      <dgm:t>
        <a:bodyPr/>
        <a:lstStyle/>
        <a:p>
          <a:endParaRPr lang="zh-CN" altLang="en-US"/>
        </a:p>
      </dgm:t>
    </dgm:pt>
    <dgm:pt modelId="{6F6CB10E-A227-455E-B927-67A1E57B9050}" type="pres">
      <dgm:prSet presAssocID="{F3DDEAFB-8295-48E7-B2CA-531E9A8C3574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12CB66A4-CC5B-49E2-85BC-8962DD6C8173}" type="pres">
      <dgm:prSet presAssocID="{57432294-4880-42AA-AB30-0C0CF15D3536}" presName="linNode" presStyleCnt="0"/>
      <dgm:spPr/>
      <dgm:t>
        <a:bodyPr/>
        <a:lstStyle/>
        <a:p>
          <a:endParaRPr lang="zh-CN" altLang="en-US"/>
        </a:p>
      </dgm:t>
    </dgm:pt>
    <dgm:pt modelId="{EF65B61F-4908-4C2D-B1B9-AEC73E4E0D18}" type="pres">
      <dgm:prSet presAssocID="{57432294-4880-42AA-AB30-0C0CF15D3536}" presName="parentText" presStyleLbl="node1" presStyleIdx="0" presStyleCnt="2" custFlipHor="1" custScaleX="229310" custScaleY="36136" custLinFactNeighborX="-4493" custLinFactNeighborY="-6400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AA3AB20-5854-45CB-9CBD-4B2FAB9171C3}" type="pres">
      <dgm:prSet presAssocID="{EC6F87D0-7A83-4033-AC9E-9C6C7EE0F5BC}" presName="sp" presStyleCnt="0"/>
      <dgm:spPr/>
      <dgm:t>
        <a:bodyPr/>
        <a:lstStyle/>
        <a:p>
          <a:endParaRPr lang="zh-CN" altLang="en-US"/>
        </a:p>
      </dgm:t>
    </dgm:pt>
    <dgm:pt modelId="{66853FA4-D957-4828-A06A-742A212D2E06}" type="pres">
      <dgm:prSet presAssocID="{D0D869F2-50C5-448A-8837-44177DE9C5AD}" presName="linNode" presStyleCnt="0"/>
      <dgm:spPr/>
      <dgm:t>
        <a:bodyPr/>
        <a:lstStyle/>
        <a:p>
          <a:endParaRPr lang="zh-CN" altLang="en-US"/>
        </a:p>
      </dgm:t>
    </dgm:pt>
    <dgm:pt modelId="{C9221FBF-7074-4A18-85CA-938FAE2014D8}" type="pres">
      <dgm:prSet presAssocID="{D0D869F2-50C5-448A-8837-44177DE9C5AD}" presName="parentText" presStyleLbl="node1" presStyleIdx="1" presStyleCnt="2" custScaleX="228926" custScaleY="38517" custLinFactNeighborX="-1" custLinFactNeighborY="-4921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09DE7F36-CF39-44EA-943C-0267FAAEF0BA}" srcId="{F3DDEAFB-8295-48E7-B2CA-531E9A8C3574}" destId="{D0D869F2-50C5-448A-8837-44177DE9C5AD}" srcOrd="1" destOrd="0" parTransId="{68065533-62A4-4D9A-A1BF-8F4B6A24D437}" sibTransId="{2DD8671B-5EC4-4BBD-ABFB-761B6092CC28}"/>
    <dgm:cxn modelId="{314652EA-E78E-4DA6-9190-23A60E585E5D}" type="presOf" srcId="{57432294-4880-42AA-AB30-0C0CF15D3536}" destId="{EF65B61F-4908-4C2D-B1B9-AEC73E4E0D18}" srcOrd="0" destOrd="0" presId="urn:microsoft.com/office/officeart/2005/8/layout/vList5"/>
    <dgm:cxn modelId="{0E54DD42-519C-4E15-AC4D-1E8ED91BE05E}" type="presOf" srcId="{D0D869F2-50C5-448A-8837-44177DE9C5AD}" destId="{C9221FBF-7074-4A18-85CA-938FAE2014D8}" srcOrd="0" destOrd="0" presId="urn:microsoft.com/office/officeart/2005/8/layout/vList5"/>
    <dgm:cxn modelId="{2C707DA2-9F40-4ABB-8D43-8AC94E8761B0}" type="presOf" srcId="{F3DDEAFB-8295-48E7-B2CA-531E9A8C3574}" destId="{6F6CB10E-A227-455E-B927-67A1E57B9050}" srcOrd="0" destOrd="0" presId="urn:microsoft.com/office/officeart/2005/8/layout/vList5"/>
    <dgm:cxn modelId="{EB900858-7790-45B2-AD6B-5FEBF1CDE62D}" srcId="{F3DDEAFB-8295-48E7-B2CA-531E9A8C3574}" destId="{57432294-4880-42AA-AB30-0C0CF15D3536}" srcOrd="0" destOrd="0" parTransId="{156337CB-0B88-48D0-BFFB-9B98945E1676}" sibTransId="{EC6F87D0-7A83-4033-AC9E-9C6C7EE0F5BC}"/>
    <dgm:cxn modelId="{272EF726-B5D6-4190-90AE-CE8F5148EF52}" type="presParOf" srcId="{6F6CB10E-A227-455E-B927-67A1E57B9050}" destId="{12CB66A4-CC5B-49E2-85BC-8962DD6C8173}" srcOrd="0" destOrd="0" presId="urn:microsoft.com/office/officeart/2005/8/layout/vList5"/>
    <dgm:cxn modelId="{68564152-92A8-4633-AA3E-3904F717B3C9}" type="presParOf" srcId="{12CB66A4-CC5B-49E2-85BC-8962DD6C8173}" destId="{EF65B61F-4908-4C2D-B1B9-AEC73E4E0D18}" srcOrd="0" destOrd="0" presId="urn:microsoft.com/office/officeart/2005/8/layout/vList5"/>
    <dgm:cxn modelId="{848D0323-6FEA-465A-BAB8-79C0595C43D8}" type="presParOf" srcId="{6F6CB10E-A227-455E-B927-67A1E57B9050}" destId="{3AA3AB20-5854-45CB-9CBD-4B2FAB9171C3}" srcOrd="1" destOrd="0" presId="urn:microsoft.com/office/officeart/2005/8/layout/vList5"/>
    <dgm:cxn modelId="{77FB79F1-627F-4F67-9716-EE55FB6C16B4}" type="presParOf" srcId="{6F6CB10E-A227-455E-B927-67A1E57B9050}" destId="{66853FA4-D957-4828-A06A-742A212D2E06}" srcOrd="2" destOrd="0" presId="urn:microsoft.com/office/officeart/2005/8/layout/vList5"/>
    <dgm:cxn modelId="{8B3FD12B-9D99-4F03-A2BD-E89BB89E1701}" type="presParOf" srcId="{66853FA4-D957-4828-A06A-742A212D2E06}" destId="{C9221FBF-7074-4A18-85CA-938FAE2014D8}" srcOrd="0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6.xml><?xml version="1.0" encoding="utf-8"?>
<dgm:dataModel xmlns:dgm="http://schemas.openxmlformats.org/drawingml/2006/diagram" xmlns:a="http://schemas.openxmlformats.org/drawingml/2006/main">
  <dgm:ptLst>
    <dgm:pt modelId="{F3DDEAFB-8295-48E7-B2CA-531E9A8C3574}" type="doc">
      <dgm:prSet loTypeId="urn:microsoft.com/office/officeart/2005/8/layout/vList5" loCatId="list" qsTypeId="urn:microsoft.com/office/officeart/2005/8/quickstyle/simple5" qsCatId="simple" csTypeId="urn:microsoft.com/office/officeart/2005/8/colors/colorful5" csCatId="colorful" phldr="1"/>
      <dgm:spPr/>
      <dgm:t>
        <a:bodyPr/>
        <a:lstStyle/>
        <a:p>
          <a:endParaRPr lang="zh-CN" altLang="en-US"/>
        </a:p>
      </dgm:t>
    </dgm:pt>
    <dgm:pt modelId="{57432294-4880-42AA-AB30-0C0CF15D3536}">
      <dgm:prSet custT="1"/>
      <dgm:spPr/>
      <dgm:t>
        <a:bodyPr/>
        <a:lstStyle/>
        <a:p>
          <a:pPr rtl="0">
            <a:lnSpc>
              <a:spcPct val="100000"/>
            </a:lnSpc>
          </a:pPr>
          <a:r>
            <a:rPr lang="zh-CN" altLang="en-US" sz="2000" b="1" dirty="0" smtClean="0"/>
            <a:t>字体格式</a:t>
          </a:r>
          <a:endParaRPr lang="en-US" altLang="zh-CN" sz="2000" b="1" dirty="0" smtClean="0"/>
        </a:p>
      </dgm:t>
    </dgm:pt>
    <dgm:pt modelId="{156337CB-0B88-48D0-BFFB-9B98945E1676}" type="parTrans" cxnId="{EB900858-7790-45B2-AD6B-5FEBF1CDE62D}">
      <dgm:prSet/>
      <dgm:spPr/>
      <dgm:t>
        <a:bodyPr/>
        <a:lstStyle/>
        <a:p>
          <a:endParaRPr lang="zh-CN" altLang="en-US" sz="2400"/>
        </a:p>
      </dgm:t>
    </dgm:pt>
    <dgm:pt modelId="{EC6F87D0-7A83-4033-AC9E-9C6C7EE0F5BC}" type="sibTrans" cxnId="{EB900858-7790-45B2-AD6B-5FEBF1CDE62D}">
      <dgm:prSet/>
      <dgm:spPr/>
      <dgm:t>
        <a:bodyPr/>
        <a:lstStyle/>
        <a:p>
          <a:endParaRPr lang="zh-CN" altLang="en-US" sz="2400"/>
        </a:p>
      </dgm:t>
    </dgm:pt>
    <dgm:pt modelId="{1CB2F002-FF43-4537-98A1-634D4AF94646}">
      <dgm:prSet custT="1"/>
      <dgm:spPr/>
      <dgm:t>
        <a:bodyPr/>
        <a:lstStyle/>
        <a:p>
          <a:pPr marL="216000" algn="l" rtl="0">
            <a:lnSpc>
              <a:spcPct val="120000"/>
            </a:lnSpc>
          </a:pPr>
          <a:r>
            <a:rPr lang="zh-CN" altLang="en-US" sz="1600" b="1" dirty="0" smtClean="0"/>
            <a:t>对齐、行和段落间距</a:t>
          </a:r>
          <a:endParaRPr lang="zh-CN" sz="1600" b="1" dirty="0"/>
        </a:p>
      </dgm:t>
    </dgm:pt>
    <dgm:pt modelId="{6039F01B-16D0-40E3-BEA6-C876E4019830}" type="parTrans" cxnId="{08D4C7A3-C423-4A23-A0C0-E1E059516998}">
      <dgm:prSet/>
      <dgm:spPr/>
      <dgm:t>
        <a:bodyPr/>
        <a:lstStyle/>
        <a:p>
          <a:endParaRPr lang="zh-CN" altLang="en-US" sz="2400"/>
        </a:p>
      </dgm:t>
    </dgm:pt>
    <dgm:pt modelId="{584E2E42-5C20-4676-AC83-27B3780B383E}" type="sibTrans" cxnId="{08D4C7A3-C423-4A23-A0C0-E1E059516998}">
      <dgm:prSet/>
      <dgm:spPr/>
      <dgm:t>
        <a:bodyPr/>
        <a:lstStyle/>
        <a:p>
          <a:endParaRPr lang="zh-CN" altLang="en-US" sz="2400"/>
        </a:p>
      </dgm:t>
    </dgm:pt>
    <dgm:pt modelId="{E4608569-DBDC-4E90-A62B-55B7538E5C49}">
      <dgm:prSet custT="1"/>
      <dgm:spPr/>
      <dgm:t>
        <a:bodyPr/>
        <a:lstStyle/>
        <a:p>
          <a:pPr marL="216000" algn="l" rtl="0">
            <a:lnSpc>
              <a:spcPct val="120000"/>
            </a:lnSpc>
          </a:pPr>
          <a:r>
            <a:rPr lang="zh-CN" altLang="en-US" sz="1600" b="1" dirty="0" smtClean="0"/>
            <a:t>项目符号和编号</a:t>
          </a:r>
          <a:endParaRPr lang="zh-CN" sz="1600" b="1" dirty="0"/>
        </a:p>
      </dgm:t>
    </dgm:pt>
    <dgm:pt modelId="{D33CA5C8-697F-4CB0-A869-5BF030495948}" type="parTrans" cxnId="{46AC0826-8290-4980-A106-33B5C9FECE4C}">
      <dgm:prSet/>
      <dgm:spPr/>
      <dgm:t>
        <a:bodyPr/>
        <a:lstStyle/>
        <a:p>
          <a:endParaRPr lang="zh-CN" altLang="en-US"/>
        </a:p>
      </dgm:t>
    </dgm:pt>
    <dgm:pt modelId="{62181336-8216-4146-85A3-6C21A6AEC35E}" type="sibTrans" cxnId="{46AC0826-8290-4980-A106-33B5C9FECE4C}">
      <dgm:prSet/>
      <dgm:spPr/>
      <dgm:t>
        <a:bodyPr/>
        <a:lstStyle/>
        <a:p>
          <a:endParaRPr lang="zh-CN" altLang="en-US"/>
        </a:p>
      </dgm:t>
    </dgm:pt>
    <dgm:pt modelId="{D0D869F2-50C5-448A-8837-44177DE9C5AD}">
      <dgm:prSet custT="1"/>
      <dgm:spPr/>
      <dgm:t>
        <a:bodyPr/>
        <a:lstStyle/>
        <a:p>
          <a:pPr rtl="0">
            <a:lnSpc>
              <a:spcPct val="150000"/>
            </a:lnSpc>
          </a:pPr>
          <a:r>
            <a:rPr lang="zh-CN" altLang="en-US" sz="1800" b="1" dirty="0" smtClean="0"/>
            <a:t>段落格式</a:t>
          </a:r>
          <a:endParaRPr lang="en-US" altLang="zh-CN" sz="1800" b="1" dirty="0" smtClean="0"/>
        </a:p>
      </dgm:t>
    </dgm:pt>
    <dgm:pt modelId="{68065533-62A4-4D9A-A1BF-8F4B6A24D437}" type="parTrans" cxnId="{09DE7F36-CF39-44EA-943C-0267FAAEF0BA}">
      <dgm:prSet/>
      <dgm:spPr/>
      <dgm:t>
        <a:bodyPr/>
        <a:lstStyle/>
        <a:p>
          <a:endParaRPr lang="zh-CN" altLang="en-US"/>
        </a:p>
      </dgm:t>
    </dgm:pt>
    <dgm:pt modelId="{2DD8671B-5EC4-4BBD-ABFB-761B6092CC28}" type="sibTrans" cxnId="{09DE7F36-CF39-44EA-943C-0267FAAEF0BA}">
      <dgm:prSet/>
      <dgm:spPr/>
      <dgm:t>
        <a:bodyPr/>
        <a:lstStyle/>
        <a:p>
          <a:endParaRPr lang="zh-CN" altLang="en-US"/>
        </a:p>
      </dgm:t>
    </dgm:pt>
    <dgm:pt modelId="{9227C1B5-2EAC-4255-A231-136A38ED2317}">
      <dgm:prSet custT="1"/>
      <dgm:spPr/>
      <dgm:t>
        <a:bodyPr/>
        <a:lstStyle/>
        <a:p>
          <a:pPr rtl="0">
            <a:lnSpc>
              <a:spcPct val="120000"/>
            </a:lnSpc>
          </a:pPr>
          <a:r>
            <a:rPr lang="zh-CN" altLang="en-US" sz="1600" b="1" dirty="0" smtClean="0"/>
            <a:t>文本效果</a:t>
          </a:r>
          <a:endParaRPr lang="en-US" altLang="zh-CN" sz="1600" b="1" dirty="0" smtClean="0"/>
        </a:p>
      </dgm:t>
    </dgm:pt>
    <dgm:pt modelId="{FE17B65C-309D-425C-B5C1-B36A2F9F689C}" type="parTrans" cxnId="{727FA381-4385-4301-866D-C3640F1EEB26}">
      <dgm:prSet/>
      <dgm:spPr/>
      <dgm:t>
        <a:bodyPr/>
        <a:lstStyle/>
        <a:p>
          <a:endParaRPr lang="zh-CN" altLang="en-US"/>
        </a:p>
      </dgm:t>
    </dgm:pt>
    <dgm:pt modelId="{24FAD537-49AB-4F38-A01D-CD0C567A7C16}" type="sibTrans" cxnId="{727FA381-4385-4301-866D-C3640F1EEB26}">
      <dgm:prSet/>
      <dgm:spPr/>
      <dgm:t>
        <a:bodyPr/>
        <a:lstStyle/>
        <a:p>
          <a:endParaRPr lang="zh-CN" altLang="en-US"/>
        </a:p>
      </dgm:t>
    </dgm:pt>
    <dgm:pt modelId="{CFD60863-20C1-4CFC-96F1-B764113EF42F}">
      <dgm:prSet custT="1"/>
      <dgm:spPr/>
      <dgm:t>
        <a:bodyPr/>
        <a:lstStyle/>
        <a:p>
          <a:pPr rtl="0">
            <a:lnSpc>
              <a:spcPct val="120000"/>
            </a:lnSpc>
          </a:pPr>
          <a:r>
            <a:rPr lang="zh-CN" altLang="en-US" sz="1600" b="1" dirty="0" smtClean="0"/>
            <a:t>字体、字号、字形、颜色</a:t>
          </a:r>
          <a:r>
            <a:rPr lang="en-US" altLang="zh-CN" sz="1600" b="1" dirty="0" smtClean="0"/>
            <a:t>……</a:t>
          </a:r>
        </a:p>
      </dgm:t>
    </dgm:pt>
    <dgm:pt modelId="{61A73D7E-67E0-4F4B-8F90-39BC41A1F3BC}" type="parTrans" cxnId="{01C17496-CC4D-4FE1-BBF5-442E463F2C86}">
      <dgm:prSet/>
      <dgm:spPr/>
      <dgm:t>
        <a:bodyPr/>
        <a:lstStyle/>
        <a:p>
          <a:endParaRPr lang="zh-CN" altLang="en-US"/>
        </a:p>
      </dgm:t>
    </dgm:pt>
    <dgm:pt modelId="{849638B9-6E1F-4050-A8E9-983723EA0395}" type="sibTrans" cxnId="{01C17496-CC4D-4FE1-BBF5-442E463F2C86}">
      <dgm:prSet/>
      <dgm:spPr/>
      <dgm:t>
        <a:bodyPr/>
        <a:lstStyle/>
        <a:p>
          <a:endParaRPr lang="zh-CN" altLang="en-US"/>
        </a:p>
      </dgm:t>
    </dgm:pt>
    <dgm:pt modelId="{A8E76F5B-8A0E-49BD-92A4-D33E36034651}">
      <dgm:prSet custT="1"/>
      <dgm:spPr/>
      <dgm:t>
        <a:bodyPr/>
        <a:lstStyle/>
        <a:p>
          <a:pPr marL="216000" algn="l" rtl="0">
            <a:lnSpc>
              <a:spcPct val="120000"/>
            </a:lnSpc>
          </a:pPr>
          <a:r>
            <a:rPr lang="zh-CN" altLang="en-US" sz="1600" b="1" dirty="0" smtClean="0"/>
            <a:t>边框底纹</a:t>
          </a:r>
          <a:endParaRPr lang="zh-CN" sz="1600" b="1" dirty="0"/>
        </a:p>
      </dgm:t>
    </dgm:pt>
    <dgm:pt modelId="{547F3A70-A4D1-424B-9744-F23B71617FAE}" type="parTrans" cxnId="{B33B7B09-C6B3-4A37-AFDB-D293A6D5A7B5}">
      <dgm:prSet/>
      <dgm:spPr/>
    </dgm:pt>
    <dgm:pt modelId="{37C16A7C-9AA0-4666-A605-6A5110E15A33}" type="sibTrans" cxnId="{B33B7B09-C6B3-4A37-AFDB-D293A6D5A7B5}">
      <dgm:prSet/>
      <dgm:spPr/>
    </dgm:pt>
    <dgm:pt modelId="{D0C94825-9F7B-452A-A087-487602DBFA62}">
      <dgm:prSet custT="1"/>
      <dgm:spPr/>
      <dgm:t>
        <a:bodyPr/>
        <a:lstStyle/>
        <a:p>
          <a:pPr marL="216000" algn="l" rtl="0">
            <a:lnSpc>
              <a:spcPct val="120000"/>
            </a:lnSpc>
          </a:pPr>
          <a:r>
            <a:rPr lang="zh-CN" altLang="en-US" sz="1600" b="1" dirty="0" smtClean="0"/>
            <a:t>段落缩进</a:t>
          </a:r>
          <a:endParaRPr lang="zh-CN" sz="1600" b="1" dirty="0"/>
        </a:p>
      </dgm:t>
    </dgm:pt>
    <dgm:pt modelId="{20819DB9-8516-4032-BF22-8E4CCFDDAA20}" type="parTrans" cxnId="{228A6156-D309-4260-9690-787FE6FDD762}">
      <dgm:prSet/>
      <dgm:spPr/>
    </dgm:pt>
    <dgm:pt modelId="{F197B5DE-B8CC-4396-965E-17B4075908F8}" type="sibTrans" cxnId="{228A6156-D309-4260-9690-787FE6FDD762}">
      <dgm:prSet/>
      <dgm:spPr/>
    </dgm:pt>
    <dgm:pt modelId="{6F6CB10E-A227-455E-B927-67A1E57B9050}" type="pres">
      <dgm:prSet presAssocID="{F3DDEAFB-8295-48E7-B2CA-531E9A8C3574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12CB66A4-CC5B-49E2-85BC-8962DD6C8173}" type="pres">
      <dgm:prSet presAssocID="{57432294-4880-42AA-AB30-0C0CF15D3536}" presName="linNode" presStyleCnt="0"/>
      <dgm:spPr/>
      <dgm:t>
        <a:bodyPr/>
        <a:lstStyle/>
        <a:p>
          <a:endParaRPr lang="zh-CN" altLang="en-US"/>
        </a:p>
      </dgm:t>
    </dgm:pt>
    <dgm:pt modelId="{EF65B61F-4908-4C2D-B1B9-AEC73E4E0D18}" type="pres">
      <dgm:prSet presAssocID="{57432294-4880-42AA-AB30-0C0CF15D3536}" presName="parentText" presStyleLbl="node1" presStyleIdx="0" presStyleCnt="2" custFlipHor="1" custScaleX="120649" custScaleY="21621" custLinFactNeighborX="-4493" custLinFactNeighborY="1695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2609FC6-9204-47F5-8571-87BF599BBF8D}" type="pres">
      <dgm:prSet presAssocID="{57432294-4880-42AA-AB30-0C0CF15D3536}" presName="descendantText" presStyleLbl="alignAccFollowNode1" presStyleIdx="0" presStyleCnt="2" custScaleX="210287" custScaleY="39934" custLinFactNeighborX="11403" custLinFactNeighborY="2119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AA3AB20-5854-45CB-9CBD-4B2FAB9171C3}" type="pres">
      <dgm:prSet presAssocID="{EC6F87D0-7A83-4033-AC9E-9C6C7EE0F5BC}" presName="sp" presStyleCnt="0"/>
      <dgm:spPr/>
      <dgm:t>
        <a:bodyPr/>
        <a:lstStyle/>
        <a:p>
          <a:endParaRPr lang="zh-CN" altLang="en-US"/>
        </a:p>
      </dgm:t>
    </dgm:pt>
    <dgm:pt modelId="{66853FA4-D957-4828-A06A-742A212D2E06}" type="pres">
      <dgm:prSet presAssocID="{D0D869F2-50C5-448A-8837-44177DE9C5AD}" presName="linNode" presStyleCnt="0"/>
      <dgm:spPr/>
      <dgm:t>
        <a:bodyPr/>
        <a:lstStyle/>
        <a:p>
          <a:endParaRPr lang="zh-CN" altLang="en-US"/>
        </a:p>
      </dgm:t>
    </dgm:pt>
    <dgm:pt modelId="{C9221FBF-7074-4A18-85CA-938FAE2014D8}" type="pres">
      <dgm:prSet presAssocID="{D0D869F2-50C5-448A-8837-44177DE9C5AD}" presName="parentText" presStyleLbl="node1" presStyleIdx="1" presStyleCnt="2" custScaleX="62892" custScaleY="28292" custLinFactNeighborX="-1" custLinFactNeighborY="-4921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5A44BAB-C8D9-487E-86BD-A3885CBE14FB}" type="pres">
      <dgm:prSet presAssocID="{D0D869F2-50C5-448A-8837-44177DE9C5AD}" presName="descendantText" presStyleLbl="alignAccFollowNode1" presStyleIdx="1" presStyleCnt="2" custScaleX="127875" custScaleY="4397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228A6156-D309-4260-9690-787FE6FDD762}" srcId="{D0D869F2-50C5-448A-8837-44177DE9C5AD}" destId="{D0C94825-9F7B-452A-A087-487602DBFA62}" srcOrd="3" destOrd="0" parTransId="{20819DB9-8516-4032-BF22-8E4CCFDDAA20}" sibTransId="{F197B5DE-B8CC-4396-965E-17B4075908F8}"/>
    <dgm:cxn modelId="{727FA381-4385-4301-866D-C3640F1EEB26}" srcId="{57432294-4880-42AA-AB30-0C0CF15D3536}" destId="{9227C1B5-2EAC-4255-A231-136A38ED2317}" srcOrd="1" destOrd="0" parTransId="{FE17B65C-309D-425C-B5C1-B36A2F9F689C}" sibTransId="{24FAD537-49AB-4F38-A01D-CD0C567A7C16}"/>
    <dgm:cxn modelId="{09DE7F36-CF39-44EA-943C-0267FAAEF0BA}" srcId="{F3DDEAFB-8295-48E7-B2CA-531E9A8C3574}" destId="{D0D869F2-50C5-448A-8837-44177DE9C5AD}" srcOrd="1" destOrd="0" parTransId="{68065533-62A4-4D9A-A1BF-8F4B6A24D437}" sibTransId="{2DD8671B-5EC4-4BBD-ABFB-761B6092CC28}"/>
    <dgm:cxn modelId="{EB900858-7790-45B2-AD6B-5FEBF1CDE62D}" srcId="{F3DDEAFB-8295-48E7-B2CA-531E9A8C3574}" destId="{57432294-4880-42AA-AB30-0C0CF15D3536}" srcOrd="0" destOrd="0" parTransId="{156337CB-0B88-48D0-BFFB-9B98945E1676}" sibTransId="{EC6F87D0-7A83-4033-AC9E-9C6C7EE0F5BC}"/>
    <dgm:cxn modelId="{5A750F2A-3298-4FAA-8300-65CF5047B7F5}" type="presOf" srcId="{A8E76F5B-8A0E-49BD-92A4-D33E36034651}" destId="{55A44BAB-C8D9-487E-86BD-A3885CBE14FB}" srcOrd="0" destOrd="1" presId="urn:microsoft.com/office/officeart/2005/8/layout/vList5"/>
    <dgm:cxn modelId="{46AC0826-8290-4980-A106-33B5C9FECE4C}" srcId="{D0D869F2-50C5-448A-8837-44177DE9C5AD}" destId="{E4608569-DBDC-4E90-A62B-55B7538E5C49}" srcOrd="2" destOrd="0" parTransId="{D33CA5C8-697F-4CB0-A869-5BF030495948}" sibTransId="{62181336-8216-4146-85A3-6C21A6AEC35E}"/>
    <dgm:cxn modelId="{035E32F4-8983-4D20-BDAB-A3D55FD7D145}" type="presOf" srcId="{E4608569-DBDC-4E90-A62B-55B7538E5C49}" destId="{55A44BAB-C8D9-487E-86BD-A3885CBE14FB}" srcOrd="0" destOrd="2" presId="urn:microsoft.com/office/officeart/2005/8/layout/vList5"/>
    <dgm:cxn modelId="{7FAD3192-CDFE-453A-BC5E-F13B125E1151}" type="presOf" srcId="{F3DDEAFB-8295-48E7-B2CA-531E9A8C3574}" destId="{6F6CB10E-A227-455E-B927-67A1E57B9050}" srcOrd="0" destOrd="0" presId="urn:microsoft.com/office/officeart/2005/8/layout/vList5"/>
    <dgm:cxn modelId="{DF65457D-5AC8-4335-96FF-E3E6808142AA}" type="presOf" srcId="{1CB2F002-FF43-4537-98A1-634D4AF94646}" destId="{55A44BAB-C8D9-487E-86BD-A3885CBE14FB}" srcOrd="0" destOrd="0" presId="urn:microsoft.com/office/officeart/2005/8/layout/vList5"/>
    <dgm:cxn modelId="{606E3447-7E91-42B9-827E-909CFD72D54A}" type="presOf" srcId="{57432294-4880-42AA-AB30-0C0CF15D3536}" destId="{EF65B61F-4908-4C2D-B1B9-AEC73E4E0D18}" srcOrd="0" destOrd="0" presId="urn:microsoft.com/office/officeart/2005/8/layout/vList5"/>
    <dgm:cxn modelId="{B33B7B09-C6B3-4A37-AFDB-D293A6D5A7B5}" srcId="{D0D869F2-50C5-448A-8837-44177DE9C5AD}" destId="{A8E76F5B-8A0E-49BD-92A4-D33E36034651}" srcOrd="1" destOrd="0" parTransId="{547F3A70-A4D1-424B-9744-F23B71617FAE}" sibTransId="{37C16A7C-9AA0-4666-A605-6A5110E15A33}"/>
    <dgm:cxn modelId="{18B8371B-404A-40EC-B116-F5D977E355FD}" type="presOf" srcId="{D0D869F2-50C5-448A-8837-44177DE9C5AD}" destId="{C9221FBF-7074-4A18-85CA-938FAE2014D8}" srcOrd="0" destOrd="0" presId="urn:microsoft.com/office/officeart/2005/8/layout/vList5"/>
    <dgm:cxn modelId="{01E0C5B7-358C-42CC-97E2-9289FCBBBB71}" type="presOf" srcId="{9227C1B5-2EAC-4255-A231-136A38ED2317}" destId="{A2609FC6-9204-47F5-8571-87BF599BBF8D}" srcOrd="0" destOrd="1" presId="urn:microsoft.com/office/officeart/2005/8/layout/vList5"/>
    <dgm:cxn modelId="{08D4C7A3-C423-4A23-A0C0-E1E059516998}" srcId="{D0D869F2-50C5-448A-8837-44177DE9C5AD}" destId="{1CB2F002-FF43-4537-98A1-634D4AF94646}" srcOrd="0" destOrd="0" parTransId="{6039F01B-16D0-40E3-BEA6-C876E4019830}" sibTransId="{584E2E42-5C20-4676-AC83-27B3780B383E}"/>
    <dgm:cxn modelId="{01C17496-CC4D-4FE1-BBF5-442E463F2C86}" srcId="{57432294-4880-42AA-AB30-0C0CF15D3536}" destId="{CFD60863-20C1-4CFC-96F1-B764113EF42F}" srcOrd="0" destOrd="0" parTransId="{61A73D7E-67E0-4F4B-8F90-39BC41A1F3BC}" sibTransId="{849638B9-6E1F-4050-A8E9-983723EA0395}"/>
    <dgm:cxn modelId="{72ED7DFF-5131-4828-981D-E8D94F1A4B37}" type="presOf" srcId="{D0C94825-9F7B-452A-A087-487602DBFA62}" destId="{55A44BAB-C8D9-487E-86BD-A3885CBE14FB}" srcOrd="0" destOrd="3" presId="urn:microsoft.com/office/officeart/2005/8/layout/vList5"/>
    <dgm:cxn modelId="{EE0A8541-A460-4436-9859-3A6B0F8221B7}" type="presOf" srcId="{CFD60863-20C1-4CFC-96F1-B764113EF42F}" destId="{A2609FC6-9204-47F5-8571-87BF599BBF8D}" srcOrd="0" destOrd="0" presId="urn:microsoft.com/office/officeart/2005/8/layout/vList5"/>
    <dgm:cxn modelId="{D2A05891-A674-47DB-B52A-47EE1B247251}" type="presParOf" srcId="{6F6CB10E-A227-455E-B927-67A1E57B9050}" destId="{12CB66A4-CC5B-49E2-85BC-8962DD6C8173}" srcOrd="0" destOrd="0" presId="urn:microsoft.com/office/officeart/2005/8/layout/vList5"/>
    <dgm:cxn modelId="{41618DCE-E58B-4571-85C1-50F718DB7D0D}" type="presParOf" srcId="{12CB66A4-CC5B-49E2-85BC-8962DD6C8173}" destId="{EF65B61F-4908-4C2D-B1B9-AEC73E4E0D18}" srcOrd="0" destOrd="0" presId="urn:microsoft.com/office/officeart/2005/8/layout/vList5"/>
    <dgm:cxn modelId="{BDAF25F5-0FFE-4591-BB65-272B5A385F68}" type="presParOf" srcId="{12CB66A4-CC5B-49E2-85BC-8962DD6C8173}" destId="{A2609FC6-9204-47F5-8571-87BF599BBF8D}" srcOrd="1" destOrd="0" presId="urn:microsoft.com/office/officeart/2005/8/layout/vList5"/>
    <dgm:cxn modelId="{F625207F-D000-4221-8F7F-8671EBDA1692}" type="presParOf" srcId="{6F6CB10E-A227-455E-B927-67A1E57B9050}" destId="{3AA3AB20-5854-45CB-9CBD-4B2FAB9171C3}" srcOrd="1" destOrd="0" presId="urn:microsoft.com/office/officeart/2005/8/layout/vList5"/>
    <dgm:cxn modelId="{D5BB6678-0A45-4A1C-B3CA-29F2BA599387}" type="presParOf" srcId="{6F6CB10E-A227-455E-B927-67A1E57B9050}" destId="{66853FA4-D957-4828-A06A-742A212D2E06}" srcOrd="2" destOrd="0" presId="urn:microsoft.com/office/officeart/2005/8/layout/vList5"/>
    <dgm:cxn modelId="{0B4B19C2-A66D-4D4C-9253-6DF339980150}" type="presParOf" srcId="{66853FA4-D957-4828-A06A-742A212D2E06}" destId="{C9221FBF-7074-4A18-85CA-938FAE2014D8}" srcOrd="0" destOrd="0" presId="urn:microsoft.com/office/officeart/2005/8/layout/vList5"/>
    <dgm:cxn modelId="{38AA75F4-56EA-4AA9-97BB-4AC2757E4A4B}" type="presParOf" srcId="{66853FA4-D957-4828-A06A-742A212D2E06}" destId="{55A44BAB-C8D9-487E-86BD-A3885CBE14FB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F3DDEAFB-8295-48E7-B2CA-531E9A8C3574}" type="doc">
      <dgm:prSet loTypeId="urn:microsoft.com/office/officeart/2005/8/layout/chevron2" loCatId="process" qsTypeId="urn:microsoft.com/office/officeart/2005/8/quickstyle/3d7" qsCatId="3D" csTypeId="urn:microsoft.com/office/officeart/2005/8/colors/accent0_2" csCatId="mainScheme" phldr="1"/>
      <dgm:spPr/>
      <dgm:t>
        <a:bodyPr/>
        <a:lstStyle/>
        <a:p>
          <a:endParaRPr lang="zh-CN" altLang="en-US"/>
        </a:p>
      </dgm:t>
    </dgm:pt>
    <dgm:pt modelId="{57432294-4880-42AA-AB30-0C0CF15D3536}">
      <dgm:prSet custT="1"/>
      <dgm:spPr/>
      <dgm:t>
        <a:bodyPr/>
        <a:lstStyle/>
        <a:p>
          <a:pPr rtl="0">
            <a:lnSpc>
              <a:spcPct val="300000"/>
            </a:lnSpc>
          </a:pPr>
          <a:r>
            <a:rPr lang="en-US" sz="2000" b="1" dirty="0" smtClean="0">
              <a:hlinkClick xmlns:r="http://schemas.openxmlformats.org/officeDocument/2006/relationships" r:id="rId1" action="ppaction://hlinkfile"/>
            </a:rPr>
            <a:t>Word</a:t>
          </a:r>
          <a:r>
            <a:rPr lang="zh-CN" altLang="en-US" sz="2000" b="1" dirty="0" smtClean="0"/>
            <a:t>页面设置</a:t>
          </a:r>
          <a:endParaRPr lang="en-US" altLang="zh-CN" sz="2000" b="1" dirty="0" smtClean="0"/>
        </a:p>
        <a:p>
          <a:pPr rtl="0">
            <a:lnSpc>
              <a:spcPct val="100000"/>
            </a:lnSpc>
          </a:pPr>
          <a:r>
            <a:rPr lang="zh-CN" altLang="en-US" sz="2000" b="1" dirty="0" smtClean="0"/>
            <a:t>整体布局</a:t>
          </a:r>
          <a:endParaRPr lang="en-US" altLang="zh-CN" sz="2000" b="1" dirty="0" smtClean="0"/>
        </a:p>
      </dgm:t>
    </dgm:pt>
    <dgm:pt modelId="{156337CB-0B88-48D0-BFFB-9B98945E1676}" type="parTrans" cxnId="{EB900858-7790-45B2-AD6B-5FEBF1CDE62D}">
      <dgm:prSet/>
      <dgm:spPr/>
      <dgm:t>
        <a:bodyPr/>
        <a:lstStyle/>
        <a:p>
          <a:endParaRPr lang="zh-CN" altLang="en-US" sz="2400"/>
        </a:p>
      </dgm:t>
    </dgm:pt>
    <dgm:pt modelId="{EC6F87D0-7A83-4033-AC9E-9C6C7EE0F5BC}" type="sibTrans" cxnId="{EB900858-7790-45B2-AD6B-5FEBF1CDE62D}">
      <dgm:prSet/>
      <dgm:spPr/>
      <dgm:t>
        <a:bodyPr/>
        <a:lstStyle/>
        <a:p>
          <a:endParaRPr lang="zh-CN" altLang="en-US" sz="2400"/>
        </a:p>
      </dgm:t>
    </dgm:pt>
    <dgm:pt modelId="{1CB2F002-FF43-4537-98A1-634D4AF94646}">
      <dgm:prSet custT="1"/>
      <dgm:spPr/>
      <dgm:t>
        <a:bodyPr/>
        <a:lstStyle/>
        <a:p>
          <a:pPr marL="540000" algn="l" rtl="0">
            <a:lnSpc>
              <a:spcPct val="100000"/>
            </a:lnSpc>
          </a:pPr>
          <a:r>
            <a:rPr lang="en-US" sz="2400" b="1" dirty="0" smtClean="0"/>
            <a:t>Wor</a:t>
          </a:r>
          <a:r>
            <a:rPr lang="en-US" altLang="zh-CN" sz="2400" b="1" dirty="0" smtClean="0"/>
            <a:t>d</a:t>
          </a:r>
          <a:r>
            <a:rPr lang="zh-CN" altLang="en-US" sz="2400" b="1" dirty="0" smtClean="0"/>
            <a:t>排版的纸张尺寸</a:t>
          </a:r>
          <a:endParaRPr lang="zh-CN" sz="2400" dirty="0"/>
        </a:p>
      </dgm:t>
    </dgm:pt>
    <dgm:pt modelId="{6039F01B-16D0-40E3-BEA6-C876E4019830}" type="parTrans" cxnId="{08D4C7A3-C423-4A23-A0C0-E1E059516998}">
      <dgm:prSet/>
      <dgm:spPr/>
      <dgm:t>
        <a:bodyPr/>
        <a:lstStyle/>
        <a:p>
          <a:endParaRPr lang="zh-CN" altLang="en-US" sz="2400"/>
        </a:p>
      </dgm:t>
    </dgm:pt>
    <dgm:pt modelId="{584E2E42-5C20-4676-AC83-27B3780B383E}" type="sibTrans" cxnId="{08D4C7A3-C423-4A23-A0C0-E1E059516998}">
      <dgm:prSet/>
      <dgm:spPr/>
      <dgm:t>
        <a:bodyPr/>
        <a:lstStyle/>
        <a:p>
          <a:endParaRPr lang="zh-CN" altLang="en-US" sz="2400"/>
        </a:p>
      </dgm:t>
    </dgm:pt>
    <dgm:pt modelId="{5262C7A5-D7D0-4584-AD91-14514949F99B}">
      <dgm:prSet custT="1"/>
      <dgm:spPr/>
      <dgm:t>
        <a:bodyPr/>
        <a:lstStyle/>
        <a:p>
          <a:pPr marL="540000" algn="l" rtl="0">
            <a:lnSpc>
              <a:spcPct val="250000"/>
            </a:lnSpc>
          </a:pPr>
          <a:r>
            <a:rPr lang="en-US" altLang="zh-CN" sz="2400" b="1" dirty="0" smtClean="0"/>
            <a:t>Word</a:t>
          </a:r>
          <a:r>
            <a:rPr lang="zh-CN" altLang="en-US" sz="2400" b="1" dirty="0" smtClean="0"/>
            <a:t>的页面边距</a:t>
          </a:r>
          <a:endParaRPr lang="zh-CN" sz="2400" b="1" dirty="0"/>
        </a:p>
      </dgm:t>
    </dgm:pt>
    <dgm:pt modelId="{398F36A4-AB82-413A-88E9-5D8167128A93}" type="parTrans" cxnId="{33C22CCA-6E97-4140-83A7-EE254E4A51A1}">
      <dgm:prSet/>
      <dgm:spPr/>
      <dgm:t>
        <a:bodyPr/>
        <a:lstStyle/>
        <a:p>
          <a:endParaRPr lang="zh-CN" altLang="en-US"/>
        </a:p>
      </dgm:t>
    </dgm:pt>
    <dgm:pt modelId="{1C798332-C4B2-46CD-8BAD-448A42528EDB}" type="sibTrans" cxnId="{33C22CCA-6E97-4140-83A7-EE254E4A51A1}">
      <dgm:prSet/>
      <dgm:spPr/>
      <dgm:t>
        <a:bodyPr/>
        <a:lstStyle/>
        <a:p>
          <a:endParaRPr lang="zh-CN" altLang="en-US"/>
        </a:p>
      </dgm:t>
    </dgm:pt>
    <dgm:pt modelId="{E4608569-DBDC-4E90-A62B-55B7538E5C49}">
      <dgm:prSet custT="1"/>
      <dgm:spPr/>
      <dgm:t>
        <a:bodyPr/>
        <a:lstStyle/>
        <a:p>
          <a:pPr marL="540000" algn="l" rtl="0">
            <a:lnSpc>
              <a:spcPct val="250000"/>
            </a:lnSpc>
          </a:pPr>
          <a:r>
            <a:rPr lang="en-US" altLang="zh-CN" sz="2400" b="1" dirty="0" smtClean="0"/>
            <a:t>Word</a:t>
          </a:r>
          <a:r>
            <a:rPr lang="zh-CN" altLang="en-US" sz="2400" b="1" dirty="0" smtClean="0"/>
            <a:t>排版的版芯</a:t>
          </a:r>
          <a:endParaRPr lang="zh-CN" sz="2400" b="1" dirty="0"/>
        </a:p>
      </dgm:t>
    </dgm:pt>
    <dgm:pt modelId="{D33CA5C8-697F-4CB0-A869-5BF030495948}" type="parTrans" cxnId="{46AC0826-8290-4980-A106-33B5C9FECE4C}">
      <dgm:prSet/>
      <dgm:spPr/>
      <dgm:t>
        <a:bodyPr/>
        <a:lstStyle/>
        <a:p>
          <a:endParaRPr lang="zh-CN" altLang="en-US"/>
        </a:p>
      </dgm:t>
    </dgm:pt>
    <dgm:pt modelId="{62181336-8216-4146-85A3-6C21A6AEC35E}" type="sibTrans" cxnId="{46AC0826-8290-4980-A106-33B5C9FECE4C}">
      <dgm:prSet/>
      <dgm:spPr/>
      <dgm:t>
        <a:bodyPr/>
        <a:lstStyle/>
        <a:p>
          <a:endParaRPr lang="zh-CN" altLang="en-US"/>
        </a:p>
      </dgm:t>
    </dgm:pt>
    <dgm:pt modelId="{202B07E6-C421-423D-BF51-30BBDA2E1688}" type="pres">
      <dgm:prSet presAssocID="{F3DDEAFB-8295-48E7-B2CA-531E9A8C3574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18C68A1E-56AE-47E2-B777-5FDB92395C74}" type="pres">
      <dgm:prSet presAssocID="{57432294-4880-42AA-AB30-0C0CF15D3536}" presName="composite" presStyleCnt="0"/>
      <dgm:spPr/>
    </dgm:pt>
    <dgm:pt modelId="{2505E5F2-F017-45A9-B8EC-0915E45C81F0}" type="pres">
      <dgm:prSet presAssocID="{57432294-4880-42AA-AB30-0C0CF15D3536}" presName="parentText" presStyleLbl="alignNode1" presStyleIdx="0" presStyleCnt="1" custScaleX="103373" custLinFactNeighborX="-7081" custLinFactNeighborY="-8480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72EA526-881E-4423-85DC-E31077FFFED3}" type="pres">
      <dgm:prSet presAssocID="{57432294-4880-42AA-AB30-0C0CF15D3536}" presName="descendantText" presStyleLbl="alignAcc1" presStyleIdx="0" presStyleCnt="1" custScaleX="104823" custScaleY="184359" custLinFactNeighborX="-1466" custLinFactNeighborY="3728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17DF96A7-9A7E-41D3-B348-D055AD4258DA}" type="presOf" srcId="{1CB2F002-FF43-4537-98A1-634D4AF94646}" destId="{072EA526-881E-4423-85DC-E31077FFFED3}" srcOrd="0" destOrd="0" presId="urn:microsoft.com/office/officeart/2005/8/layout/chevron2"/>
    <dgm:cxn modelId="{8C1C99C8-52CA-4F35-B48E-FB1E0123C5EF}" type="presOf" srcId="{F3DDEAFB-8295-48E7-B2CA-531E9A8C3574}" destId="{202B07E6-C421-423D-BF51-30BBDA2E1688}" srcOrd="0" destOrd="0" presId="urn:microsoft.com/office/officeart/2005/8/layout/chevron2"/>
    <dgm:cxn modelId="{D5B72F87-1947-4E62-891D-6D20B19C1D6D}" type="presOf" srcId="{5262C7A5-D7D0-4584-AD91-14514949F99B}" destId="{072EA526-881E-4423-85DC-E31077FFFED3}" srcOrd="0" destOrd="1" presId="urn:microsoft.com/office/officeart/2005/8/layout/chevron2"/>
    <dgm:cxn modelId="{1A419573-CCCB-4BA5-99BC-C775909D2ED7}" type="presOf" srcId="{57432294-4880-42AA-AB30-0C0CF15D3536}" destId="{2505E5F2-F017-45A9-B8EC-0915E45C81F0}" srcOrd="0" destOrd="0" presId="urn:microsoft.com/office/officeart/2005/8/layout/chevron2"/>
    <dgm:cxn modelId="{46AC0826-8290-4980-A106-33B5C9FECE4C}" srcId="{57432294-4880-42AA-AB30-0C0CF15D3536}" destId="{E4608569-DBDC-4E90-A62B-55B7538E5C49}" srcOrd="2" destOrd="0" parTransId="{D33CA5C8-697F-4CB0-A869-5BF030495948}" sibTransId="{62181336-8216-4146-85A3-6C21A6AEC35E}"/>
    <dgm:cxn modelId="{B5FBFB67-EDA3-4966-84FA-56CF6A0E0222}" type="presOf" srcId="{E4608569-DBDC-4E90-A62B-55B7538E5C49}" destId="{072EA526-881E-4423-85DC-E31077FFFED3}" srcOrd="0" destOrd="2" presId="urn:microsoft.com/office/officeart/2005/8/layout/chevron2"/>
    <dgm:cxn modelId="{08D4C7A3-C423-4A23-A0C0-E1E059516998}" srcId="{57432294-4880-42AA-AB30-0C0CF15D3536}" destId="{1CB2F002-FF43-4537-98A1-634D4AF94646}" srcOrd="0" destOrd="0" parTransId="{6039F01B-16D0-40E3-BEA6-C876E4019830}" sibTransId="{584E2E42-5C20-4676-AC83-27B3780B383E}"/>
    <dgm:cxn modelId="{33C22CCA-6E97-4140-83A7-EE254E4A51A1}" srcId="{57432294-4880-42AA-AB30-0C0CF15D3536}" destId="{5262C7A5-D7D0-4584-AD91-14514949F99B}" srcOrd="1" destOrd="0" parTransId="{398F36A4-AB82-413A-88E9-5D8167128A93}" sibTransId="{1C798332-C4B2-46CD-8BAD-448A42528EDB}"/>
    <dgm:cxn modelId="{EB900858-7790-45B2-AD6B-5FEBF1CDE62D}" srcId="{F3DDEAFB-8295-48E7-B2CA-531E9A8C3574}" destId="{57432294-4880-42AA-AB30-0C0CF15D3536}" srcOrd="0" destOrd="0" parTransId="{156337CB-0B88-48D0-BFFB-9B98945E1676}" sibTransId="{EC6F87D0-7A83-4033-AC9E-9C6C7EE0F5BC}"/>
    <dgm:cxn modelId="{F21C0265-75C9-47CC-B23B-EB61882417ED}" type="presParOf" srcId="{202B07E6-C421-423D-BF51-30BBDA2E1688}" destId="{18C68A1E-56AE-47E2-B777-5FDB92395C74}" srcOrd="0" destOrd="0" presId="urn:microsoft.com/office/officeart/2005/8/layout/chevron2"/>
    <dgm:cxn modelId="{4C397283-CD6D-4A90-B230-55AE828F52F7}" type="presParOf" srcId="{18C68A1E-56AE-47E2-B777-5FDB92395C74}" destId="{2505E5F2-F017-45A9-B8EC-0915E45C81F0}" srcOrd="0" destOrd="0" presId="urn:microsoft.com/office/officeart/2005/8/layout/chevron2"/>
    <dgm:cxn modelId="{9942C532-D731-449B-9C9E-64BF5D4759D7}" type="presParOf" srcId="{18C68A1E-56AE-47E2-B777-5FDB92395C74}" destId="{072EA526-881E-4423-85DC-E31077FFFED3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F3DDEAFB-8295-48E7-B2CA-531E9A8C3574}" type="doc">
      <dgm:prSet loTypeId="urn:microsoft.com/office/officeart/2005/8/layout/vList5" loCatId="list" qsTypeId="urn:microsoft.com/office/officeart/2005/8/quickstyle/simple2" qsCatId="simple" csTypeId="urn:microsoft.com/office/officeart/2005/8/colors/accent1_3" csCatId="accent1" phldr="1"/>
      <dgm:spPr/>
      <dgm:t>
        <a:bodyPr/>
        <a:lstStyle/>
        <a:p>
          <a:endParaRPr lang="zh-CN" altLang="en-US"/>
        </a:p>
      </dgm:t>
    </dgm:pt>
    <dgm:pt modelId="{57432294-4880-42AA-AB30-0C0CF15D3536}">
      <dgm:prSet custT="1"/>
      <dgm:spPr/>
      <dgm:t>
        <a:bodyPr/>
        <a:lstStyle/>
        <a:p>
          <a:pPr rtl="0">
            <a:lnSpc>
              <a:spcPct val="150000"/>
            </a:lnSpc>
          </a:pPr>
          <a:r>
            <a:rPr lang="zh-CN" altLang="en-US" sz="2000" b="1" dirty="0" smtClean="0"/>
            <a:t>文档的建立</a:t>
          </a:r>
          <a:endParaRPr lang="en-US" altLang="zh-CN" sz="2000" b="1" dirty="0" smtClean="0"/>
        </a:p>
      </dgm:t>
    </dgm:pt>
    <dgm:pt modelId="{156337CB-0B88-48D0-BFFB-9B98945E1676}" type="parTrans" cxnId="{EB900858-7790-45B2-AD6B-5FEBF1CDE62D}">
      <dgm:prSet/>
      <dgm:spPr/>
      <dgm:t>
        <a:bodyPr/>
        <a:lstStyle/>
        <a:p>
          <a:endParaRPr lang="zh-CN" altLang="en-US" sz="2400"/>
        </a:p>
      </dgm:t>
    </dgm:pt>
    <dgm:pt modelId="{EC6F87D0-7A83-4033-AC9E-9C6C7EE0F5BC}" type="sibTrans" cxnId="{EB900858-7790-45B2-AD6B-5FEBF1CDE62D}">
      <dgm:prSet/>
      <dgm:spPr/>
      <dgm:t>
        <a:bodyPr/>
        <a:lstStyle/>
        <a:p>
          <a:endParaRPr lang="zh-CN" altLang="en-US" sz="2400"/>
        </a:p>
      </dgm:t>
    </dgm:pt>
    <dgm:pt modelId="{1CB2F002-FF43-4537-98A1-634D4AF94646}">
      <dgm:prSet custT="1"/>
      <dgm:spPr/>
      <dgm:t>
        <a:bodyPr/>
        <a:lstStyle/>
        <a:p>
          <a:pPr marL="540000" algn="l" rtl="0">
            <a:lnSpc>
              <a:spcPct val="120000"/>
            </a:lnSpc>
          </a:pPr>
          <a:r>
            <a:rPr lang="zh-CN" altLang="en-US" sz="1800" b="1" dirty="0" smtClean="0"/>
            <a:t>键盘输入</a:t>
          </a:r>
          <a:endParaRPr lang="zh-CN" sz="1800" b="1" dirty="0"/>
        </a:p>
      </dgm:t>
    </dgm:pt>
    <dgm:pt modelId="{6039F01B-16D0-40E3-BEA6-C876E4019830}" type="parTrans" cxnId="{08D4C7A3-C423-4A23-A0C0-E1E059516998}">
      <dgm:prSet/>
      <dgm:spPr/>
      <dgm:t>
        <a:bodyPr/>
        <a:lstStyle/>
        <a:p>
          <a:endParaRPr lang="zh-CN" altLang="en-US" sz="2400"/>
        </a:p>
      </dgm:t>
    </dgm:pt>
    <dgm:pt modelId="{584E2E42-5C20-4676-AC83-27B3780B383E}" type="sibTrans" cxnId="{08D4C7A3-C423-4A23-A0C0-E1E059516998}">
      <dgm:prSet/>
      <dgm:spPr/>
      <dgm:t>
        <a:bodyPr/>
        <a:lstStyle/>
        <a:p>
          <a:endParaRPr lang="zh-CN" altLang="en-US" sz="2400"/>
        </a:p>
      </dgm:t>
    </dgm:pt>
    <dgm:pt modelId="{E4608569-DBDC-4E90-A62B-55B7538E5C49}">
      <dgm:prSet custT="1"/>
      <dgm:spPr/>
      <dgm:t>
        <a:bodyPr/>
        <a:lstStyle/>
        <a:p>
          <a:pPr marL="540000" algn="l" rtl="0">
            <a:lnSpc>
              <a:spcPct val="120000"/>
            </a:lnSpc>
          </a:pPr>
          <a:r>
            <a:rPr lang="zh-CN" altLang="en-US" sz="1800" b="1" dirty="0" smtClean="0"/>
            <a:t>插入日期时间</a:t>
          </a:r>
          <a:endParaRPr lang="zh-CN" sz="1800" b="1" dirty="0"/>
        </a:p>
      </dgm:t>
    </dgm:pt>
    <dgm:pt modelId="{D33CA5C8-697F-4CB0-A869-5BF030495948}" type="parTrans" cxnId="{46AC0826-8290-4980-A106-33B5C9FECE4C}">
      <dgm:prSet/>
      <dgm:spPr/>
      <dgm:t>
        <a:bodyPr/>
        <a:lstStyle/>
        <a:p>
          <a:endParaRPr lang="zh-CN" altLang="en-US"/>
        </a:p>
      </dgm:t>
    </dgm:pt>
    <dgm:pt modelId="{62181336-8216-4146-85A3-6C21A6AEC35E}" type="sibTrans" cxnId="{46AC0826-8290-4980-A106-33B5C9FECE4C}">
      <dgm:prSet/>
      <dgm:spPr/>
      <dgm:t>
        <a:bodyPr/>
        <a:lstStyle/>
        <a:p>
          <a:endParaRPr lang="zh-CN" altLang="en-US"/>
        </a:p>
      </dgm:t>
    </dgm:pt>
    <dgm:pt modelId="{786B8330-55B3-45E8-A2FC-4E90A5DE9011}">
      <dgm:prSet custT="1"/>
      <dgm:spPr/>
      <dgm:t>
        <a:bodyPr/>
        <a:lstStyle/>
        <a:p>
          <a:pPr marL="540000" algn="l" rtl="0">
            <a:lnSpc>
              <a:spcPct val="120000"/>
            </a:lnSpc>
          </a:pPr>
          <a:r>
            <a:rPr lang="zh-CN" altLang="en-US" sz="1800" b="1" dirty="0" smtClean="0"/>
            <a:t>插入其他文件的内容或复制粘贴文字</a:t>
          </a:r>
          <a:endParaRPr lang="zh-CN" sz="1800" dirty="0"/>
        </a:p>
      </dgm:t>
    </dgm:pt>
    <dgm:pt modelId="{66574785-5792-474E-9802-7901909EE22B}" type="parTrans" cxnId="{C90FA1BE-93E3-4296-A865-47ADDB06B8E6}">
      <dgm:prSet/>
      <dgm:spPr/>
      <dgm:t>
        <a:bodyPr/>
        <a:lstStyle/>
        <a:p>
          <a:endParaRPr lang="zh-CN" altLang="en-US"/>
        </a:p>
      </dgm:t>
    </dgm:pt>
    <dgm:pt modelId="{2F6D4DCA-1AC5-4099-BB11-26E5E2F9A2FB}" type="sibTrans" cxnId="{C90FA1BE-93E3-4296-A865-47ADDB06B8E6}">
      <dgm:prSet/>
      <dgm:spPr/>
      <dgm:t>
        <a:bodyPr/>
        <a:lstStyle/>
        <a:p>
          <a:endParaRPr lang="zh-CN" altLang="en-US"/>
        </a:p>
      </dgm:t>
    </dgm:pt>
    <dgm:pt modelId="{6F6CB10E-A227-455E-B927-67A1E57B9050}" type="pres">
      <dgm:prSet presAssocID="{F3DDEAFB-8295-48E7-B2CA-531E9A8C3574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12CB66A4-CC5B-49E2-85BC-8962DD6C8173}" type="pres">
      <dgm:prSet presAssocID="{57432294-4880-42AA-AB30-0C0CF15D3536}" presName="linNode" presStyleCnt="0"/>
      <dgm:spPr/>
      <dgm:t>
        <a:bodyPr/>
        <a:lstStyle/>
        <a:p>
          <a:endParaRPr lang="zh-CN" altLang="en-US"/>
        </a:p>
      </dgm:t>
    </dgm:pt>
    <dgm:pt modelId="{EF65B61F-4908-4C2D-B1B9-AEC73E4E0D18}" type="pres">
      <dgm:prSet presAssocID="{57432294-4880-42AA-AB30-0C0CF15D3536}" presName="parentText" presStyleLbl="node1" presStyleIdx="0" presStyleCnt="1" custFlipHor="1" custScaleX="174979" custScaleY="45763" custLinFactNeighborX="-4493" custLinFactNeighborY="1695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2609FC6-9204-47F5-8571-87BF599BBF8D}" type="pres">
      <dgm:prSet presAssocID="{57432294-4880-42AA-AB30-0C0CF15D3536}" presName="descendantText" presStyleLbl="alignAccFollowNode1" presStyleIdx="0" presStyleCnt="1" custScaleX="268920" custScaleY="73922" custLinFactNeighborX="-75251" custLinFactNeighborY="2119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C90FA1BE-93E3-4296-A865-47ADDB06B8E6}" srcId="{57432294-4880-42AA-AB30-0C0CF15D3536}" destId="{786B8330-55B3-45E8-A2FC-4E90A5DE9011}" srcOrd="1" destOrd="0" parTransId="{66574785-5792-474E-9802-7901909EE22B}" sibTransId="{2F6D4DCA-1AC5-4099-BB11-26E5E2F9A2FB}"/>
    <dgm:cxn modelId="{46AC0826-8290-4980-A106-33B5C9FECE4C}" srcId="{57432294-4880-42AA-AB30-0C0CF15D3536}" destId="{E4608569-DBDC-4E90-A62B-55B7538E5C49}" srcOrd="2" destOrd="0" parTransId="{D33CA5C8-697F-4CB0-A869-5BF030495948}" sibTransId="{62181336-8216-4146-85A3-6C21A6AEC35E}"/>
    <dgm:cxn modelId="{898C3CB9-5570-46D4-832C-150874F810AC}" type="presOf" srcId="{1CB2F002-FF43-4537-98A1-634D4AF94646}" destId="{A2609FC6-9204-47F5-8571-87BF599BBF8D}" srcOrd="0" destOrd="0" presId="urn:microsoft.com/office/officeart/2005/8/layout/vList5"/>
    <dgm:cxn modelId="{AF3377ED-3004-4544-B84F-34A8E122BD75}" type="presOf" srcId="{57432294-4880-42AA-AB30-0C0CF15D3536}" destId="{EF65B61F-4908-4C2D-B1B9-AEC73E4E0D18}" srcOrd="0" destOrd="0" presId="urn:microsoft.com/office/officeart/2005/8/layout/vList5"/>
    <dgm:cxn modelId="{2309A45C-C671-4DC2-B368-4621FC74BFF3}" type="presOf" srcId="{F3DDEAFB-8295-48E7-B2CA-531E9A8C3574}" destId="{6F6CB10E-A227-455E-B927-67A1E57B9050}" srcOrd="0" destOrd="0" presId="urn:microsoft.com/office/officeart/2005/8/layout/vList5"/>
    <dgm:cxn modelId="{7284241C-1566-4FA5-8F2D-B96B3FA83B3F}" type="presOf" srcId="{786B8330-55B3-45E8-A2FC-4E90A5DE9011}" destId="{A2609FC6-9204-47F5-8571-87BF599BBF8D}" srcOrd="0" destOrd="1" presId="urn:microsoft.com/office/officeart/2005/8/layout/vList5"/>
    <dgm:cxn modelId="{08D4C7A3-C423-4A23-A0C0-E1E059516998}" srcId="{57432294-4880-42AA-AB30-0C0CF15D3536}" destId="{1CB2F002-FF43-4537-98A1-634D4AF94646}" srcOrd="0" destOrd="0" parTransId="{6039F01B-16D0-40E3-BEA6-C876E4019830}" sibTransId="{584E2E42-5C20-4676-AC83-27B3780B383E}"/>
    <dgm:cxn modelId="{EB900858-7790-45B2-AD6B-5FEBF1CDE62D}" srcId="{F3DDEAFB-8295-48E7-B2CA-531E9A8C3574}" destId="{57432294-4880-42AA-AB30-0C0CF15D3536}" srcOrd="0" destOrd="0" parTransId="{156337CB-0B88-48D0-BFFB-9B98945E1676}" sibTransId="{EC6F87D0-7A83-4033-AC9E-9C6C7EE0F5BC}"/>
    <dgm:cxn modelId="{054BC9B5-407B-4911-AE93-3F136DEFA364}" type="presOf" srcId="{E4608569-DBDC-4E90-A62B-55B7538E5C49}" destId="{A2609FC6-9204-47F5-8571-87BF599BBF8D}" srcOrd="0" destOrd="2" presId="urn:microsoft.com/office/officeart/2005/8/layout/vList5"/>
    <dgm:cxn modelId="{5F90D6A8-F898-475B-B303-6D5CFC04D068}" type="presParOf" srcId="{6F6CB10E-A227-455E-B927-67A1E57B9050}" destId="{12CB66A4-CC5B-49E2-85BC-8962DD6C8173}" srcOrd="0" destOrd="0" presId="urn:microsoft.com/office/officeart/2005/8/layout/vList5"/>
    <dgm:cxn modelId="{2C1510D1-0BAF-4A98-9D0E-823F679A6F37}" type="presParOf" srcId="{12CB66A4-CC5B-49E2-85BC-8962DD6C8173}" destId="{EF65B61F-4908-4C2D-B1B9-AEC73E4E0D18}" srcOrd="0" destOrd="0" presId="urn:microsoft.com/office/officeart/2005/8/layout/vList5"/>
    <dgm:cxn modelId="{429ECF1D-4416-4470-8E57-E67BB8E59684}" type="presParOf" srcId="{12CB66A4-CC5B-49E2-85BC-8962DD6C8173}" destId="{A2609FC6-9204-47F5-8571-87BF599BBF8D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F3DDEAFB-8295-48E7-B2CA-531E9A8C3574}" type="doc">
      <dgm:prSet loTypeId="urn:microsoft.com/office/officeart/2005/8/layout/vList5" loCatId="list" qsTypeId="urn:microsoft.com/office/officeart/2005/8/quickstyle/simple5" qsCatId="simple" csTypeId="urn:microsoft.com/office/officeart/2005/8/colors/colorful5" csCatId="colorful" phldr="1"/>
      <dgm:spPr/>
      <dgm:t>
        <a:bodyPr/>
        <a:lstStyle/>
        <a:p>
          <a:endParaRPr lang="zh-CN" altLang="en-US"/>
        </a:p>
      </dgm:t>
    </dgm:pt>
    <dgm:pt modelId="{57432294-4880-42AA-AB30-0C0CF15D3536}">
      <dgm:prSet custT="1"/>
      <dgm:spPr/>
      <dgm:t>
        <a:bodyPr/>
        <a:lstStyle/>
        <a:p>
          <a:pPr rtl="0">
            <a:lnSpc>
              <a:spcPct val="100000"/>
            </a:lnSpc>
          </a:pPr>
          <a:r>
            <a:rPr lang="zh-CN" altLang="en-US" sz="2000" b="1" dirty="0" smtClean="0"/>
            <a:t>字体格式</a:t>
          </a:r>
          <a:endParaRPr lang="en-US" altLang="zh-CN" sz="2000" b="1" dirty="0" smtClean="0"/>
        </a:p>
      </dgm:t>
    </dgm:pt>
    <dgm:pt modelId="{156337CB-0B88-48D0-BFFB-9B98945E1676}" type="parTrans" cxnId="{EB900858-7790-45B2-AD6B-5FEBF1CDE62D}">
      <dgm:prSet/>
      <dgm:spPr/>
      <dgm:t>
        <a:bodyPr/>
        <a:lstStyle/>
        <a:p>
          <a:endParaRPr lang="zh-CN" altLang="en-US" sz="2400"/>
        </a:p>
      </dgm:t>
    </dgm:pt>
    <dgm:pt modelId="{EC6F87D0-7A83-4033-AC9E-9C6C7EE0F5BC}" type="sibTrans" cxnId="{EB900858-7790-45B2-AD6B-5FEBF1CDE62D}">
      <dgm:prSet/>
      <dgm:spPr/>
      <dgm:t>
        <a:bodyPr/>
        <a:lstStyle/>
        <a:p>
          <a:endParaRPr lang="zh-CN" altLang="en-US" sz="2400"/>
        </a:p>
      </dgm:t>
    </dgm:pt>
    <dgm:pt modelId="{1CB2F002-FF43-4537-98A1-634D4AF94646}">
      <dgm:prSet custT="1"/>
      <dgm:spPr/>
      <dgm:t>
        <a:bodyPr/>
        <a:lstStyle/>
        <a:p>
          <a:pPr marL="216000" algn="l" rtl="0">
            <a:lnSpc>
              <a:spcPct val="120000"/>
            </a:lnSpc>
          </a:pPr>
          <a:r>
            <a:rPr lang="zh-CN" altLang="en-US" sz="1600" b="1" dirty="0" smtClean="0"/>
            <a:t>对齐、行和段落间距</a:t>
          </a:r>
          <a:endParaRPr lang="zh-CN" sz="1600" b="1" dirty="0"/>
        </a:p>
      </dgm:t>
    </dgm:pt>
    <dgm:pt modelId="{6039F01B-16D0-40E3-BEA6-C876E4019830}" type="parTrans" cxnId="{08D4C7A3-C423-4A23-A0C0-E1E059516998}">
      <dgm:prSet/>
      <dgm:spPr/>
      <dgm:t>
        <a:bodyPr/>
        <a:lstStyle/>
        <a:p>
          <a:endParaRPr lang="zh-CN" altLang="en-US" sz="2400"/>
        </a:p>
      </dgm:t>
    </dgm:pt>
    <dgm:pt modelId="{584E2E42-5C20-4676-AC83-27B3780B383E}" type="sibTrans" cxnId="{08D4C7A3-C423-4A23-A0C0-E1E059516998}">
      <dgm:prSet/>
      <dgm:spPr/>
      <dgm:t>
        <a:bodyPr/>
        <a:lstStyle/>
        <a:p>
          <a:endParaRPr lang="zh-CN" altLang="en-US" sz="2400"/>
        </a:p>
      </dgm:t>
    </dgm:pt>
    <dgm:pt modelId="{E4608569-DBDC-4E90-A62B-55B7538E5C49}">
      <dgm:prSet custT="1"/>
      <dgm:spPr/>
      <dgm:t>
        <a:bodyPr/>
        <a:lstStyle/>
        <a:p>
          <a:pPr marL="216000" algn="l" rtl="0">
            <a:lnSpc>
              <a:spcPct val="120000"/>
            </a:lnSpc>
          </a:pPr>
          <a:r>
            <a:rPr lang="zh-CN" altLang="en-US" sz="1600" b="1" dirty="0" smtClean="0"/>
            <a:t>项目符号和编号</a:t>
          </a:r>
          <a:endParaRPr lang="zh-CN" sz="1600" b="1" dirty="0"/>
        </a:p>
      </dgm:t>
    </dgm:pt>
    <dgm:pt modelId="{D33CA5C8-697F-4CB0-A869-5BF030495948}" type="parTrans" cxnId="{46AC0826-8290-4980-A106-33B5C9FECE4C}">
      <dgm:prSet/>
      <dgm:spPr/>
      <dgm:t>
        <a:bodyPr/>
        <a:lstStyle/>
        <a:p>
          <a:endParaRPr lang="zh-CN" altLang="en-US"/>
        </a:p>
      </dgm:t>
    </dgm:pt>
    <dgm:pt modelId="{62181336-8216-4146-85A3-6C21A6AEC35E}" type="sibTrans" cxnId="{46AC0826-8290-4980-A106-33B5C9FECE4C}">
      <dgm:prSet/>
      <dgm:spPr/>
      <dgm:t>
        <a:bodyPr/>
        <a:lstStyle/>
        <a:p>
          <a:endParaRPr lang="zh-CN" altLang="en-US"/>
        </a:p>
      </dgm:t>
    </dgm:pt>
    <dgm:pt modelId="{D0D869F2-50C5-448A-8837-44177DE9C5AD}">
      <dgm:prSet custT="1"/>
      <dgm:spPr/>
      <dgm:t>
        <a:bodyPr/>
        <a:lstStyle/>
        <a:p>
          <a:pPr rtl="0">
            <a:lnSpc>
              <a:spcPct val="150000"/>
            </a:lnSpc>
          </a:pPr>
          <a:r>
            <a:rPr lang="zh-CN" altLang="en-US" sz="1800" b="1" dirty="0" smtClean="0"/>
            <a:t>段落格式</a:t>
          </a:r>
          <a:endParaRPr lang="en-US" altLang="zh-CN" sz="1800" b="1" dirty="0" smtClean="0"/>
        </a:p>
      </dgm:t>
    </dgm:pt>
    <dgm:pt modelId="{68065533-62A4-4D9A-A1BF-8F4B6A24D437}" type="parTrans" cxnId="{09DE7F36-CF39-44EA-943C-0267FAAEF0BA}">
      <dgm:prSet/>
      <dgm:spPr/>
      <dgm:t>
        <a:bodyPr/>
        <a:lstStyle/>
        <a:p>
          <a:endParaRPr lang="zh-CN" altLang="en-US"/>
        </a:p>
      </dgm:t>
    </dgm:pt>
    <dgm:pt modelId="{2DD8671B-5EC4-4BBD-ABFB-761B6092CC28}" type="sibTrans" cxnId="{09DE7F36-CF39-44EA-943C-0267FAAEF0BA}">
      <dgm:prSet/>
      <dgm:spPr/>
      <dgm:t>
        <a:bodyPr/>
        <a:lstStyle/>
        <a:p>
          <a:endParaRPr lang="zh-CN" altLang="en-US"/>
        </a:p>
      </dgm:t>
    </dgm:pt>
    <dgm:pt modelId="{9227C1B5-2EAC-4255-A231-136A38ED2317}">
      <dgm:prSet custT="1"/>
      <dgm:spPr/>
      <dgm:t>
        <a:bodyPr/>
        <a:lstStyle/>
        <a:p>
          <a:pPr rtl="0">
            <a:lnSpc>
              <a:spcPct val="120000"/>
            </a:lnSpc>
          </a:pPr>
          <a:r>
            <a:rPr lang="zh-CN" altLang="en-US" sz="1600" b="1" dirty="0" smtClean="0"/>
            <a:t>文本效果</a:t>
          </a:r>
          <a:endParaRPr lang="en-US" altLang="zh-CN" sz="1600" b="1" dirty="0" smtClean="0"/>
        </a:p>
      </dgm:t>
    </dgm:pt>
    <dgm:pt modelId="{FE17B65C-309D-425C-B5C1-B36A2F9F689C}" type="parTrans" cxnId="{727FA381-4385-4301-866D-C3640F1EEB26}">
      <dgm:prSet/>
      <dgm:spPr/>
      <dgm:t>
        <a:bodyPr/>
        <a:lstStyle/>
        <a:p>
          <a:endParaRPr lang="zh-CN" altLang="en-US"/>
        </a:p>
      </dgm:t>
    </dgm:pt>
    <dgm:pt modelId="{24FAD537-49AB-4F38-A01D-CD0C567A7C16}" type="sibTrans" cxnId="{727FA381-4385-4301-866D-C3640F1EEB26}">
      <dgm:prSet/>
      <dgm:spPr/>
      <dgm:t>
        <a:bodyPr/>
        <a:lstStyle/>
        <a:p>
          <a:endParaRPr lang="zh-CN" altLang="en-US"/>
        </a:p>
      </dgm:t>
    </dgm:pt>
    <dgm:pt modelId="{CFD60863-20C1-4CFC-96F1-B764113EF42F}">
      <dgm:prSet custT="1"/>
      <dgm:spPr/>
      <dgm:t>
        <a:bodyPr/>
        <a:lstStyle/>
        <a:p>
          <a:pPr rtl="0">
            <a:lnSpc>
              <a:spcPct val="120000"/>
            </a:lnSpc>
          </a:pPr>
          <a:r>
            <a:rPr lang="zh-CN" altLang="en-US" sz="1600" b="1" dirty="0" smtClean="0"/>
            <a:t>字体、字号、字形、颜色</a:t>
          </a:r>
          <a:r>
            <a:rPr lang="en-US" altLang="zh-CN" sz="1600" b="1" dirty="0" smtClean="0"/>
            <a:t>……</a:t>
          </a:r>
        </a:p>
      </dgm:t>
    </dgm:pt>
    <dgm:pt modelId="{61A73D7E-67E0-4F4B-8F90-39BC41A1F3BC}" type="parTrans" cxnId="{01C17496-CC4D-4FE1-BBF5-442E463F2C86}">
      <dgm:prSet/>
      <dgm:spPr/>
      <dgm:t>
        <a:bodyPr/>
        <a:lstStyle/>
        <a:p>
          <a:endParaRPr lang="zh-CN" altLang="en-US"/>
        </a:p>
      </dgm:t>
    </dgm:pt>
    <dgm:pt modelId="{849638B9-6E1F-4050-A8E9-983723EA0395}" type="sibTrans" cxnId="{01C17496-CC4D-4FE1-BBF5-442E463F2C86}">
      <dgm:prSet/>
      <dgm:spPr/>
      <dgm:t>
        <a:bodyPr/>
        <a:lstStyle/>
        <a:p>
          <a:endParaRPr lang="zh-CN" altLang="en-US"/>
        </a:p>
      </dgm:t>
    </dgm:pt>
    <dgm:pt modelId="{A8E76F5B-8A0E-49BD-92A4-D33E36034651}">
      <dgm:prSet custT="1"/>
      <dgm:spPr/>
      <dgm:t>
        <a:bodyPr/>
        <a:lstStyle/>
        <a:p>
          <a:pPr marL="216000" algn="l" rtl="0">
            <a:lnSpc>
              <a:spcPct val="120000"/>
            </a:lnSpc>
          </a:pPr>
          <a:r>
            <a:rPr lang="zh-CN" altLang="en-US" sz="1600" b="1" dirty="0" smtClean="0"/>
            <a:t>边框底纹</a:t>
          </a:r>
          <a:endParaRPr lang="zh-CN" sz="1600" b="1" dirty="0"/>
        </a:p>
      </dgm:t>
    </dgm:pt>
    <dgm:pt modelId="{547F3A70-A4D1-424B-9744-F23B71617FAE}" type="parTrans" cxnId="{B33B7B09-C6B3-4A37-AFDB-D293A6D5A7B5}">
      <dgm:prSet/>
      <dgm:spPr/>
    </dgm:pt>
    <dgm:pt modelId="{37C16A7C-9AA0-4666-A605-6A5110E15A33}" type="sibTrans" cxnId="{B33B7B09-C6B3-4A37-AFDB-D293A6D5A7B5}">
      <dgm:prSet/>
      <dgm:spPr/>
    </dgm:pt>
    <dgm:pt modelId="{D0C94825-9F7B-452A-A087-487602DBFA62}">
      <dgm:prSet custT="1"/>
      <dgm:spPr/>
      <dgm:t>
        <a:bodyPr/>
        <a:lstStyle/>
        <a:p>
          <a:pPr marL="216000" algn="l" rtl="0">
            <a:lnSpc>
              <a:spcPct val="120000"/>
            </a:lnSpc>
          </a:pPr>
          <a:r>
            <a:rPr lang="zh-CN" altLang="en-US" sz="1600" b="1" dirty="0" smtClean="0"/>
            <a:t>段落缩进</a:t>
          </a:r>
          <a:endParaRPr lang="zh-CN" sz="1600" b="1" dirty="0"/>
        </a:p>
      </dgm:t>
    </dgm:pt>
    <dgm:pt modelId="{20819DB9-8516-4032-BF22-8E4CCFDDAA20}" type="parTrans" cxnId="{228A6156-D309-4260-9690-787FE6FDD762}">
      <dgm:prSet/>
      <dgm:spPr/>
    </dgm:pt>
    <dgm:pt modelId="{F197B5DE-B8CC-4396-965E-17B4075908F8}" type="sibTrans" cxnId="{228A6156-D309-4260-9690-787FE6FDD762}">
      <dgm:prSet/>
      <dgm:spPr/>
    </dgm:pt>
    <dgm:pt modelId="{6F6CB10E-A227-455E-B927-67A1E57B9050}" type="pres">
      <dgm:prSet presAssocID="{F3DDEAFB-8295-48E7-B2CA-531E9A8C3574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12CB66A4-CC5B-49E2-85BC-8962DD6C8173}" type="pres">
      <dgm:prSet presAssocID="{57432294-4880-42AA-AB30-0C0CF15D3536}" presName="linNode" presStyleCnt="0"/>
      <dgm:spPr/>
      <dgm:t>
        <a:bodyPr/>
        <a:lstStyle/>
        <a:p>
          <a:endParaRPr lang="zh-CN" altLang="en-US"/>
        </a:p>
      </dgm:t>
    </dgm:pt>
    <dgm:pt modelId="{EF65B61F-4908-4C2D-B1B9-AEC73E4E0D18}" type="pres">
      <dgm:prSet presAssocID="{57432294-4880-42AA-AB30-0C0CF15D3536}" presName="parentText" presStyleLbl="node1" presStyleIdx="0" presStyleCnt="2" custFlipHor="1" custScaleX="120649" custScaleY="21621" custLinFactNeighborX="-4493" custLinFactNeighborY="1695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2609FC6-9204-47F5-8571-87BF599BBF8D}" type="pres">
      <dgm:prSet presAssocID="{57432294-4880-42AA-AB30-0C0CF15D3536}" presName="descendantText" presStyleLbl="alignAccFollowNode1" presStyleIdx="0" presStyleCnt="2" custScaleX="210287" custScaleY="39934" custLinFactNeighborX="11403" custLinFactNeighborY="2119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AA3AB20-5854-45CB-9CBD-4B2FAB9171C3}" type="pres">
      <dgm:prSet presAssocID="{EC6F87D0-7A83-4033-AC9E-9C6C7EE0F5BC}" presName="sp" presStyleCnt="0"/>
      <dgm:spPr/>
      <dgm:t>
        <a:bodyPr/>
        <a:lstStyle/>
        <a:p>
          <a:endParaRPr lang="zh-CN" altLang="en-US"/>
        </a:p>
      </dgm:t>
    </dgm:pt>
    <dgm:pt modelId="{66853FA4-D957-4828-A06A-742A212D2E06}" type="pres">
      <dgm:prSet presAssocID="{D0D869F2-50C5-448A-8837-44177DE9C5AD}" presName="linNode" presStyleCnt="0"/>
      <dgm:spPr/>
      <dgm:t>
        <a:bodyPr/>
        <a:lstStyle/>
        <a:p>
          <a:endParaRPr lang="zh-CN" altLang="en-US"/>
        </a:p>
      </dgm:t>
    </dgm:pt>
    <dgm:pt modelId="{C9221FBF-7074-4A18-85CA-938FAE2014D8}" type="pres">
      <dgm:prSet presAssocID="{D0D869F2-50C5-448A-8837-44177DE9C5AD}" presName="parentText" presStyleLbl="node1" presStyleIdx="1" presStyleCnt="2" custScaleX="62892" custScaleY="28292" custLinFactNeighborX="-1" custLinFactNeighborY="-4921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5A44BAB-C8D9-487E-86BD-A3885CBE14FB}" type="pres">
      <dgm:prSet presAssocID="{D0D869F2-50C5-448A-8837-44177DE9C5AD}" presName="descendantText" presStyleLbl="alignAccFollowNode1" presStyleIdx="1" presStyleCnt="2" custScaleX="127875" custScaleY="4397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228A6156-D309-4260-9690-787FE6FDD762}" srcId="{D0D869F2-50C5-448A-8837-44177DE9C5AD}" destId="{D0C94825-9F7B-452A-A087-487602DBFA62}" srcOrd="3" destOrd="0" parTransId="{20819DB9-8516-4032-BF22-8E4CCFDDAA20}" sibTransId="{F197B5DE-B8CC-4396-965E-17B4075908F8}"/>
    <dgm:cxn modelId="{727FA381-4385-4301-866D-C3640F1EEB26}" srcId="{57432294-4880-42AA-AB30-0C0CF15D3536}" destId="{9227C1B5-2EAC-4255-A231-136A38ED2317}" srcOrd="1" destOrd="0" parTransId="{FE17B65C-309D-425C-B5C1-B36A2F9F689C}" sibTransId="{24FAD537-49AB-4F38-A01D-CD0C567A7C16}"/>
    <dgm:cxn modelId="{7BA46264-EFA0-4AB9-A901-A551DDF43DED}" type="presOf" srcId="{D0D869F2-50C5-448A-8837-44177DE9C5AD}" destId="{C9221FBF-7074-4A18-85CA-938FAE2014D8}" srcOrd="0" destOrd="0" presId="urn:microsoft.com/office/officeart/2005/8/layout/vList5"/>
    <dgm:cxn modelId="{53A5A3FC-FD91-47AD-87A6-CBBE71CFAE05}" type="presOf" srcId="{9227C1B5-2EAC-4255-A231-136A38ED2317}" destId="{A2609FC6-9204-47F5-8571-87BF599BBF8D}" srcOrd="0" destOrd="1" presId="urn:microsoft.com/office/officeart/2005/8/layout/vList5"/>
    <dgm:cxn modelId="{2DAE4FD9-7209-48C0-A39C-2FC0C9F47D90}" type="presOf" srcId="{A8E76F5B-8A0E-49BD-92A4-D33E36034651}" destId="{55A44BAB-C8D9-487E-86BD-A3885CBE14FB}" srcOrd="0" destOrd="1" presId="urn:microsoft.com/office/officeart/2005/8/layout/vList5"/>
    <dgm:cxn modelId="{2F1C3FE7-E229-4DCB-A0C6-3968164B785D}" type="presOf" srcId="{57432294-4880-42AA-AB30-0C0CF15D3536}" destId="{EF65B61F-4908-4C2D-B1B9-AEC73E4E0D18}" srcOrd="0" destOrd="0" presId="urn:microsoft.com/office/officeart/2005/8/layout/vList5"/>
    <dgm:cxn modelId="{8044B204-D0A0-4945-A904-1270DE8DA21F}" type="presOf" srcId="{D0C94825-9F7B-452A-A087-487602DBFA62}" destId="{55A44BAB-C8D9-487E-86BD-A3885CBE14FB}" srcOrd="0" destOrd="3" presId="urn:microsoft.com/office/officeart/2005/8/layout/vList5"/>
    <dgm:cxn modelId="{09DE7F36-CF39-44EA-943C-0267FAAEF0BA}" srcId="{F3DDEAFB-8295-48E7-B2CA-531E9A8C3574}" destId="{D0D869F2-50C5-448A-8837-44177DE9C5AD}" srcOrd="1" destOrd="0" parTransId="{68065533-62A4-4D9A-A1BF-8F4B6A24D437}" sibTransId="{2DD8671B-5EC4-4BBD-ABFB-761B6092CC28}"/>
    <dgm:cxn modelId="{EB900858-7790-45B2-AD6B-5FEBF1CDE62D}" srcId="{F3DDEAFB-8295-48E7-B2CA-531E9A8C3574}" destId="{57432294-4880-42AA-AB30-0C0CF15D3536}" srcOrd="0" destOrd="0" parTransId="{156337CB-0B88-48D0-BFFB-9B98945E1676}" sibTransId="{EC6F87D0-7A83-4033-AC9E-9C6C7EE0F5BC}"/>
    <dgm:cxn modelId="{19C0E5FE-A1D4-4F34-8ECF-4DCB0058E804}" type="presOf" srcId="{CFD60863-20C1-4CFC-96F1-B764113EF42F}" destId="{A2609FC6-9204-47F5-8571-87BF599BBF8D}" srcOrd="0" destOrd="0" presId="urn:microsoft.com/office/officeart/2005/8/layout/vList5"/>
    <dgm:cxn modelId="{46AC0826-8290-4980-A106-33B5C9FECE4C}" srcId="{D0D869F2-50C5-448A-8837-44177DE9C5AD}" destId="{E4608569-DBDC-4E90-A62B-55B7538E5C49}" srcOrd="2" destOrd="0" parTransId="{D33CA5C8-697F-4CB0-A869-5BF030495948}" sibTransId="{62181336-8216-4146-85A3-6C21A6AEC35E}"/>
    <dgm:cxn modelId="{9BE4091B-8F23-40D4-A463-489A1B51CEEC}" type="presOf" srcId="{1CB2F002-FF43-4537-98A1-634D4AF94646}" destId="{55A44BAB-C8D9-487E-86BD-A3885CBE14FB}" srcOrd="0" destOrd="0" presId="urn:microsoft.com/office/officeart/2005/8/layout/vList5"/>
    <dgm:cxn modelId="{61D25936-DA3F-41CD-BA60-2201CBEECA6D}" type="presOf" srcId="{F3DDEAFB-8295-48E7-B2CA-531E9A8C3574}" destId="{6F6CB10E-A227-455E-B927-67A1E57B9050}" srcOrd="0" destOrd="0" presId="urn:microsoft.com/office/officeart/2005/8/layout/vList5"/>
    <dgm:cxn modelId="{B33B7B09-C6B3-4A37-AFDB-D293A6D5A7B5}" srcId="{D0D869F2-50C5-448A-8837-44177DE9C5AD}" destId="{A8E76F5B-8A0E-49BD-92A4-D33E36034651}" srcOrd="1" destOrd="0" parTransId="{547F3A70-A4D1-424B-9744-F23B71617FAE}" sibTransId="{37C16A7C-9AA0-4666-A605-6A5110E15A33}"/>
    <dgm:cxn modelId="{08D4C7A3-C423-4A23-A0C0-E1E059516998}" srcId="{D0D869F2-50C5-448A-8837-44177DE9C5AD}" destId="{1CB2F002-FF43-4537-98A1-634D4AF94646}" srcOrd="0" destOrd="0" parTransId="{6039F01B-16D0-40E3-BEA6-C876E4019830}" sibTransId="{584E2E42-5C20-4676-AC83-27B3780B383E}"/>
    <dgm:cxn modelId="{01C17496-CC4D-4FE1-BBF5-442E463F2C86}" srcId="{57432294-4880-42AA-AB30-0C0CF15D3536}" destId="{CFD60863-20C1-4CFC-96F1-B764113EF42F}" srcOrd="0" destOrd="0" parTransId="{61A73D7E-67E0-4F4B-8F90-39BC41A1F3BC}" sibTransId="{849638B9-6E1F-4050-A8E9-983723EA0395}"/>
    <dgm:cxn modelId="{BC6717E9-7602-423A-BE03-D6253E01C6AB}" type="presOf" srcId="{E4608569-DBDC-4E90-A62B-55B7538E5C49}" destId="{55A44BAB-C8D9-487E-86BD-A3885CBE14FB}" srcOrd="0" destOrd="2" presId="urn:microsoft.com/office/officeart/2005/8/layout/vList5"/>
    <dgm:cxn modelId="{5F639A07-638D-49BB-98C8-B9359684ACF1}" type="presParOf" srcId="{6F6CB10E-A227-455E-B927-67A1E57B9050}" destId="{12CB66A4-CC5B-49E2-85BC-8962DD6C8173}" srcOrd="0" destOrd="0" presId="urn:microsoft.com/office/officeart/2005/8/layout/vList5"/>
    <dgm:cxn modelId="{B153E9C7-F6F0-4F8C-8C51-4B43DAB3026C}" type="presParOf" srcId="{12CB66A4-CC5B-49E2-85BC-8962DD6C8173}" destId="{EF65B61F-4908-4C2D-B1B9-AEC73E4E0D18}" srcOrd="0" destOrd="0" presId="urn:microsoft.com/office/officeart/2005/8/layout/vList5"/>
    <dgm:cxn modelId="{E9228F3B-9DBD-477C-A9D8-8A0C8D73AC27}" type="presParOf" srcId="{12CB66A4-CC5B-49E2-85BC-8962DD6C8173}" destId="{A2609FC6-9204-47F5-8571-87BF599BBF8D}" srcOrd="1" destOrd="0" presId="urn:microsoft.com/office/officeart/2005/8/layout/vList5"/>
    <dgm:cxn modelId="{0EA3A414-0967-481D-95F6-7865DC83A3ED}" type="presParOf" srcId="{6F6CB10E-A227-455E-B927-67A1E57B9050}" destId="{3AA3AB20-5854-45CB-9CBD-4B2FAB9171C3}" srcOrd="1" destOrd="0" presId="urn:microsoft.com/office/officeart/2005/8/layout/vList5"/>
    <dgm:cxn modelId="{63DD0D61-8734-4471-A951-A86967BBCD83}" type="presParOf" srcId="{6F6CB10E-A227-455E-B927-67A1E57B9050}" destId="{66853FA4-D957-4828-A06A-742A212D2E06}" srcOrd="2" destOrd="0" presId="urn:microsoft.com/office/officeart/2005/8/layout/vList5"/>
    <dgm:cxn modelId="{5C2EC620-5343-4934-95A7-4B13E16F7DCA}" type="presParOf" srcId="{66853FA4-D957-4828-A06A-742A212D2E06}" destId="{C9221FBF-7074-4A18-85CA-938FAE2014D8}" srcOrd="0" destOrd="0" presId="urn:microsoft.com/office/officeart/2005/8/layout/vList5"/>
    <dgm:cxn modelId="{EC5E0F17-0812-4E7B-93FF-3D7A9F5C9486}" type="presParOf" srcId="{66853FA4-D957-4828-A06A-742A212D2E06}" destId="{55A44BAB-C8D9-487E-86BD-A3885CBE14FB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341C176F-092D-4EC3-8BEB-4F280AB75721}" type="doc">
      <dgm:prSet loTypeId="urn:microsoft.com/office/officeart/2005/8/layout/list1" loCatId="list" qsTypeId="urn:microsoft.com/office/officeart/2005/8/quickstyle/3d7" qsCatId="3D" csTypeId="urn:microsoft.com/office/officeart/2005/8/colors/colorful5" csCatId="colorful" phldr="1"/>
      <dgm:spPr/>
      <dgm:t>
        <a:bodyPr/>
        <a:lstStyle/>
        <a:p>
          <a:endParaRPr lang="zh-CN" altLang="en-US"/>
        </a:p>
      </dgm:t>
    </dgm:pt>
    <dgm:pt modelId="{144F31D8-6EB1-4AB6-9824-CF447FE750FE}">
      <dgm:prSet/>
      <dgm:spPr/>
      <dgm:t>
        <a:bodyPr/>
        <a:lstStyle/>
        <a:p>
          <a:pPr algn="ctr" rtl="0"/>
          <a:r>
            <a:rPr lang="zh-CN" b="1" dirty="0" smtClean="0"/>
            <a:t>掌握</a:t>
          </a:r>
          <a:r>
            <a:rPr lang="zh-CN" altLang="en-US" b="1" dirty="0" smtClean="0"/>
            <a:t>文档建立的基本</a:t>
          </a:r>
          <a:r>
            <a:rPr lang="zh-CN" b="1" dirty="0" smtClean="0"/>
            <a:t>方法</a:t>
          </a:r>
          <a:endParaRPr lang="zh-CN" dirty="0"/>
        </a:p>
      </dgm:t>
    </dgm:pt>
    <dgm:pt modelId="{B2AC1F41-F46F-43FF-BA75-74FAC7611322}" type="parTrans" cxnId="{49377C0E-AA87-4725-A21E-9906F296241F}">
      <dgm:prSet/>
      <dgm:spPr/>
      <dgm:t>
        <a:bodyPr/>
        <a:lstStyle/>
        <a:p>
          <a:endParaRPr lang="zh-CN" altLang="en-US"/>
        </a:p>
      </dgm:t>
    </dgm:pt>
    <dgm:pt modelId="{A32E9D99-8265-4DF0-B900-C480BF4899E9}" type="sibTrans" cxnId="{49377C0E-AA87-4725-A21E-9906F296241F}">
      <dgm:prSet/>
      <dgm:spPr/>
      <dgm:t>
        <a:bodyPr/>
        <a:lstStyle/>
        <a:p>
          <a:endParaRPr lang="zh-CN" altLang="en-US"/>
        </a:p>
      </dgm:t>
    </dgm:pt>
    <dgm:pt modelId="{2F59718E-D1AB-4E8E-A152-B20F19758551}">
      <dgm:prSet/>
      <dgm:spPr/>
      <dgm:t>
        <a:bodyPr/>
        <a:lstStyle/>
        <a:p>
          <a:pPr algn="ctr" rtl="0"/>
          <a:r>
            <a:rPr lang="zh-CN" b="1" dirty="0" smtClean="0"/>
            <a:t>掌握</a:t>
          </a:r>
          <a:r>
            <a:rPr lang="zh-CN" altLang="en-US" b="1" dirty="0" smtClean="0"/>
            <a:t>页面设置的</a:t>
          </a:r>
          <a:r>
            <a:rPr lang="zh-CN" b="1" dirty="0" smtClean="0"/>
            <a:t>方法</a:t>
          </a:r>
          <a:endParaRPr lang="zh-CN" dirty="0"/>
        </a:p>
      </dgm:t>
    </dgm:pt>
    <dgm:pt modelId="{311F86B2-EBCE-4E74-B2DF-3E4EED96663E}" type="parTrans" cxnId="{5096C657-19F5-4D33-8D6D-7CEBAC4E7FBF}">
      <dgm:prSet/>
      <dgm:spPr/>
      <dgm:t>
        <a:bodyPr/>
        <a:lstStyle/>
        <a:p>
          <a:endParaRPr lang="zh-CN" altLang="en-US"/>
        </a:p>
      </dgm:t>
    </dgm:pt>
    <dgm:pt modelId="{ED9E81FA-185A-401E-AE5F-CC13F8A78B1C}" type="sibTrans" cxnId="{5096C657-19F5-4D33-8D6D-7CEBAC4E7FBF}">
      <dgm:prSet/>
      <dgm:spPr/>
      <dgm:t>
        <a:bodyPr/>
        <a:lstStyle/>
        <a:p>
          <a:endParaRPr lang="zh-CN" altLang="en-US"/>
        </a:p>
      </dgm:t>
    </dgm:pt>
    <dgm:pt modelId="{E75FD7ED-F3DC-47C1-AB08-9E848042D2C1}">
      <dgm:prSet/>
      <dgm:spPr/>
      <dgm:t>
        <a:bodyPr/>
        <a:lstStyle/>
        <a:p>
          <a:pPr algn="ctr" rtl="0"/>
          <a:r>
            <a:rPr lang="zh-CN" b="1" dirty="0" smtClean="0"/>
            <a:t>掌握</a:t>
          </a:r>
          <a:r>
            <a:rPr lang="zh-CN" altLang="en-US" b="1" dirty="0" smtClean="0"/>
            <a:t>字体格式设置方法</a:t>
          </a:r>
          <a:endParaRPr lang="zh-CN" dirty="0"/>
        </a:p>
      </dgm:t>
    </dgm:pt>
    <dgm:pt modelId="{816DC207-803A-4772-A76C-39CCC7403341}" type="parTrans" cxnId="{47E3BB8B-C560-49F9-BF74-CEEBBC53662D}">
      <dgm:prSet/>
      <dgm:spPr/>
      <dgm:t>
        <a:bodyPr/>
        <a:lstStyle/>
        <a:p>
          <a:endParaRPr lang="zh-CN" altLang="en-US"/>
        </a:p>
      </dgm:t>
    </dgm:pt>
    <dgm:pt modelId="{5F843C33-D9CB-4597-A340-B919955508AB}" type="sibTrans" cxnId="{47E3BB8B-C560-49F9-BF74-CEEBBC53662D}">
      <dgm:prSet/>
      <dgm:spPr/>
      <dgm:t>
        <a:bodyPr/>
        <a:lstStyle/>
        <a:p>
          <a:endParaRPr lang="zh-CN" altLang="en-US"/>
        </a:p>
      </dgm:t>
    </dgm:pt>
    <dgm:pt modelId="{BEDE704C-A71C-49FB-A65F-1FEF37F2E1F6}">
      <dgm:prSet/>
      <dgm:spPr>
        <a:solidFill>
          <a:schemeClr val="accent6">
            <a:lumMod val="60000"/>
            <a:lumOff val="40000"/>
          </a:schemeClr>
        </a:solidFill>
      </dgm:spPr>
      <dgm:t>
        <a:bodyPr/>
        <a:lstStyle/>
        <a:p>
          <a:pPr algn="ctr" rtl="0"/>
          <a:r>
            <a:rPr lang="zh-CN" b="1" dirty="0" smtClean="0"/>
            <a:t>掌握</a:t>
          </a:r>
          <a:r>
            <a:rPr lang="zh-CN" altLang="en-US" b="1" dirty="0" smtClean="0"/>
            <a:t>段落格式</a:t>
          </a:r>
          <a:r>
            <a:rPr lang="zh-CN" b="1" dirty="0" smtClean="0"/>
            <a:t>的设置方法</a:t>
          </a:r>
          <a:endParaRPr lang="zh-CN" dirty="0"/>
        </a:p>
      </dgm:t>
    </dgm:pt>
    <dgm:pt modelId="{A77DFA31-7363-4ADB-8B48-3C2197909D71}" type="parTrans" cxnId="{460B0626-7811-40BC-A1AA-27EB68FFB8AE}">
      <dgm:prSet/>
      <dgm:spPr/>
      <dgm:t>
        <a:bodyPr/>
        <a:lstStyle/>
        <a:p>
          <a:endParaRPr lang="zh-CN" altLang="en-US"/>
        </a:p>
      </dgm:t>
    </dgm:pt>
    <dgm:pt modelId="{5578EED3-9DE9-4F4C-AD10-74F3D83C3216}" type="sibTrans" cxnId="{460B0626-7811-40BC-A1AA-27EB68FFB8AE}">
      <dgm:prSet/>
      <dgm:spPr/>
      <dgm:t>
        <a:bodyPr/>
        <a:lstStyle/>
        <a:p>
          <a:endParaRPr lang="zh-CN" altLang="en-US"/>
        </a:p>
      </dgm:t>
    </dgm:pt>
    <dgm:pt modelId="{D11B2698-FFF0-4AEE-A735-BD1AF631A940}">
      <dgm:prSet/>
      <dgm:spPr/>
      <dgm:t>
        <a:bodyPr/>
        <a:lstStyle/>
        <a:p>
          <a:pPr algn="ctr"/>
          <a:r>
            <a:rPr lang="zh-CN" altLang="en-US" b="1" dirty="0" smtClean="0"/>
            <a:t>掌握制表符与项目符号的应用方法</a:t>
          </a:r>
          <a:endParaRPr lang="zh-CN" altLang="en-US" b="1" dirty="0"/>
        </a:p>
      </dgm:t>
    </dgm:pt>
    <dgm:pt modelId="{19DB8998-A007-4A7B-B443-98C5E0C19FF4}" type="parTrans" cxnId="{9D876707-ACDB-4F29-BD90-1DB21D33BD1A}">
      <dgm:prSet/>
      <dgm:spPr/>
      <dgm:t>
        <a:bodyPr/>
        <a:lstStyle/>
        <a:p>
          <a:endParaRPr lang="zh-CN" altLang="en-US"/>
        </a:p>
      </dgm:t>
    </dgm:pt>
    <dgm:pt modelId="{4F3BA94A-D881-46BD-9F64-84B0C8807E4E}" type="sibTrans" cxnId="{9D876707-ACDB-4F29-BD90-1DB21D33BD1A}">
      <dgm:prSet/>
      <dgm:spPr/>
      <dgm:t>
        <a:bodyPr/>
        <a:lstStyle/>
        <a:p>
          <a:endParaRPr lang="zh-CN" altLang="en-US"/>
        </a:p>
      </dgm:t>
    </dgm:pt>
    <dgm:pt modelId="{76DC0EC8-74DA-4A19-B82C-6164872A15D4}" type="pres">
      <dgm:prSet presAssocID="{341C176F-092D-4EC3-8BEB-4F280AB75721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13467A18-BCEB-4312-A523-D3CD3AE8F384}" type="pres">
      <dgm:prSet presAssocID="{144F31D8-6EB1-4AB6-9824-CF447FE750FE}" presName="parentLin" presStyleCnt="0"/>
      <dgm:spPr/>
    </dgm:pt>
    <dgm:pt modelId="{6C5B13A7-EE05-41AC-8CEF-0727CB7BF75E}" type="pres">
      <dgm:prSet presAssocID="{144F31D8-6EB1-4AB6-9824-CF447FE750FE}" presName="parentLeftMargin" presStyleLbl="node1" presStyleIdx="0" presStyleCnt="5"/>
      <dgm:spPr/>
      <dgm:t>
        <a:bodyPr/>
        <a:lstStyle/>
        <a:p>
          <a:endParaRPr lang="zh-CN" altLang="en-US"/>
        </a:p>
      </dgm:t>
    </dgm:pt>
    <dgm:pt modelId="{6E50A9A3-A374-4CD5-AB35-86574EF674F5}" type="pres">
      <dgm:prSet presAssocID="{144F31D8-6EB1-4AB6-9824-CF447FE750FE}" presName="parentText" presStyleLbl="node1" presStyleIdx="0" presStyleCnt="5" custLinFactNeighborX="87642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FB57092-D07D-41E4-AA3B-BDC25A80C8A9}" type="pres">
      <dgm:prSet presAssocID="{144F31D8-6EB1-4AB6-9824-CF447FE750FE}" presName="negativeSpace" presStyleCnt="0"/>
      <dgm:spPr/>
    </dgm:pt>
    <dgm:pt modelId="{97B1B694-6E7D-4856-890E-7D7C402B8E79}" type="pres">
      <dgm:prSet presAssocID="{144F31D8-6EB1-4AB6-9824-CF447FE750FE}" presName="childText" presStyleLbl="conFgAcc1" presStyleIdx="0" presStyleCnt="5">
        <dgm:presLayoutVars>
          <dgm:bulletEnabled val="1"/>
        </dgm:presLayoutVars>
      </dgm:prSet>
      <dgm:spPr/>
    </dgm:pt>
    <dgm:pt modelId="{DAED1A97-F4B3-4613-8776-6DB0B5B98BE1}" type="pres">
      <dgm:prSet presAssocID="{A32E9D99-8265-4DF0-B900-C480BF4899E9}" presName="spaceBetweenRectangles" presStyleCnt="0"/>
      <dgm:spPr/>
    </dgm:pt>
    <dgm:pt modelId="{42020733-9CB5-4B86-B9E4-A72BCD48752A}" type="pres">
      <dgm:prSet presAssocID="{2F59718E-D1AB-4E8E-A152-B20F19758551}" presName="parentLin" presStyleCnt="0"/>
      <dgm:spPr/>
    </dgm:pt>
    <dgm:pt modelId="{881B261A-10F5-4F20-A094-4574D81FFC8F}" type="pres">
      <dgm:prSet presAssocID="{2F59718E-D1AB-4E8E-A152-B20F19758551}" presName="parentLeftMargin" presStyleLbl="node1" presStyleIdx="0" presStyleCnt="5"/>
      <dgm:spPr/>
      <dgm:t>
        <a:bodyPr/>
        <a:lstStyle/>
        <a:p>
          <a:endParaRPr lang="zh-CN" altLang="en-US"/>
        </a:p>
      </dgm:t>
    </dgm:pt>
    <dgm:pt modelId="{7D574EE2-E373-419C-B476-3BE36E7894C5}" type="pres">
      <dgm:prSet presAssocID="{2F59718E-D1AB-4E8E-A152-B20F19758551}" presName="parentText" presStyleLbl="node1" presStyleIdx="1" presStyleCnt="5" custLinFactX="361" custLinFactNeighborX="100000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56553F5-B44E-433E-A0A1-9256E9C9ED75}" type="pres">
      <dgm:prSet presAssocID="{2F59718E-D1AB-4E8E-A152-B20F19758551}" presName="negativeSpace" presStyleCnt="0"/>
      <dgm:spPr/>
    </dgm:pt>
    <dgm:pt modelId="{44A95315-6804-453E-9C98-679C252CEA5A}" type="pres">
      <dgm:prSet presAssocID="{2F59718E-D1AB-4E8E-A152-B20F19758551}" presName="childText" presStyleLbl="conFgAcc1" presStyleIdx="1" presStyleCnt="5">
        <dgm:presLayoutVars>
          <dgm:bulletEnabled val="1"/>
        </dgm:presLayoutVars>
      </dgm:prSet>
      <dgm:spPr/>
    </dgm:pt>
    <dgm:pt modelId="{A37ADD5C-4DF0-46F0-897D-BD785C1BBA52}" type="pres">
      <dgm:prSet presAssocID="{ED9E81FA-185A-401E-AE5F-CC13F8A78B1C}" presName="spaceBetweenRectangles" presStyleCnt="0"/>
      <dgm:spPr/>
    </dgm:pt>
    <dgm:pt modelId="{2523CB60-F89A-469E-8F1A-799D5424F367}" type="pres">
      <dgm:prSet presAssocID="{E75FD7ED-F3DC-47C1-AB08-9E848042D2C1}" presName="parentLin" presStyleCnt="0"/>
      <dgm:spPr/>
    </dgm:pt>
    <dgm:pt modelId="{72B820BB-B972-4708-B4AA-48B099D667DC}" type="pres">
      <dgm:prSet presAssocID="{E75FD7ED-F3DC-47C1-AB08-9E848042D2C1}" presName="parentLeftMargin" presStyleLbl="node1" presStyleIdx="1" presStyleCnt="5"/>
      <dgm:spPr/>
      <dgm:t>
        <a:bodyPr/>
        <a:lstStyle/>
        <a:p>
          <a:endParaRPr lang="zh-CN" altLang="en-US"/>
        </a:p>
      </dgm:t>
    </dgm:pt>
    <dgm:pt modelId="{9C4CB35C-2311-4B08-9378-DE7D6753BDEB}" type="pres">
      <dgm:prSet presAssocID="{E75FD7ED-F3DC-47C1-AB08-9E848042D2C1}" presName="parentText" presStyleLbl="node1" presStyleIdx="2" presStyleCnt="5" custLinFactX="824" custLinFactNeighborX="100000" custLinFactNeighborY="830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91967F7-9F87-4210-94B7-1FD856C3D235}" type="pres">
      <dgm:prSet presAssocID="{E75FD7ED-F3DC-47C1-AB08-9E848042D2C1}" presName="negativeSpace" presStyleCnt="0"/>
      <dgm:spPr/>
    </dgm:pt>
    <dgm:pt modelId="{70E39033-C6DC-4E82-8623-CCC5B2D95647}" type="pres">
      <dgm:prSet presAssocID="{E75FD7ED-F3DC-47C1-AB08-9E848042D2C1}" presName="childText" presStyleLbl="conFgAcc1" presStyleIdx="2" presStyleCnt="5">
        <dgm:presLayoutVars>
          <dgm:bulletEnabled val="1"/>
        </dgm:presLayoutVars>
      </dgm:prSet>
      <dgm:spPr/>
    </dgm:pt>
    <dgm:pt modelId="{E9579077-F2EC-439F-B92F-B3B740326439}" type="pres">
      <dgm:prSet presAssocID="{5F843C33-D9CB-4597-A340-B919955508AB}" presName="spaceBetweenRectangles" presStyleCnt="0"/>
      <dgm:spPr/>
    </dgm:pt>
    <dgm:pt modelId="{F7544246-3C80-45F2-A6BF-E0A553A8C9F5}" type="pres">
      <dgm:prSet presAssocID="{BEDE704C-A71C-49FB-A65F-1FEF37F2E1F6}" presName="parentLin" presStyleCnt="0"/>
      <dgm:spPr/>
    </dgm:pt>
    <dgm:pt modelId="{E2725AF3-135E-48C7-BC22-7A576A388974}" type="pres">
      <dgm:prSet presAssocID="{BEDE704C-A71C-49FB-A65F-1FEF37F2E1F6}" presName="parentLeftMargin" presStyleLbl="node1" presStyleIdx="2" presStyleCnt="5"/>
      <dgm:spPr/>
      <dgm:t>
        <a:bodyPr/>
        <a:lstStyle/>
        <a:p>
          <a:endParaRPr lang="zh-CN" altLang="en-US"/>
        </a:p>
      </dgm:t>
    </dgm:pt>
    <dgm:pt modelId="{600B0E04-58DB-4EB1-A010-509AA1E16252}" type="pres">
      <dgm:prSet presAssocID="{BEDE704C-A71C-49FB-A65F-1FEF37F2E1F6}" presName="parentText" presStyleLbl="node1" presStyleIdx="3" presStyleCnt="5" custLinFactX="1606" custLinFactNeighborX="100000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08ADAEE-E7E1-4417-ABEF-83D71C9989D2}" type="pres">
      <dgm:prSet presAssocID="{BEDE704C-A71C-49FB-A65F-1FEF37F2E1F6}" presName="negativeSpace" presStyleCnt="0"/>
      <dgm:spPr/>
    </dgm:pt>
    <dgm:pt modelId="{AE6D36C8-DE63-47CD-9E4A-DF3F370E0795}" type="pres">
      <dgm:prSet presAssocID="{BEDE704C-A71C-49FB-A65F-1FEF37F2E1F6}" presName="childText" presStyleLbl="conFgAcc1" presStyleIdx="3" presStyleCnt="5">
        <dgm:presLayoutVars>
          <dgm:bulletEnabled val="1"/>
        </dgm:presLayoutVars>
      </dgm:prSet>
      <dgm:spPr/>
    </dgm:pt>
    <dgm:pt modelId="{2F53D6FD-2F10-42EF-B7D5-DBC646FD1C43}" type="pres">
      <dgm:prSet presAssocID="{5578EED3-9DE9-4F4C-AD10-74F3D83C3216}" presName="spaceBetweenRectangles" presStyleCnt="0"/>
      <dgm:spPr/>
    </dgm:pt>
    <dgm:pt modelId="{7CF94587-A486-4F0F-A7AA-BC2830185334}" type="pres">
      <dgm:prSet presAssocID="{D11B2698-FFF0-4AEE-A735-BD1AF631A940}" presName="parentLin" presStyleCnt="0"/>
      <dgm:spPr/>
    </dgm:pt>
    <dgm:pt modelId="{D2791191-54E0-415D-93EC-A9CF2334C654}" type="pres">
      <dgm:prSet presAssocID="{D11B2698-FFF0-4AEE-A735-BD1AF631A940}" presName="parentLeftMargin" presStyleLbl="node1" presStyleIdx="3" presStyleCnt="5"/>
      <dgm:spPr/>
      <dgm:t>
        <a:bodyPr/>
        <a:lstStyle/>
        <a:p>
          <a:endParaRPr lang="zh-CN" altLang="en-US"/>
        </a:p>
      </dgm:t>
    </dgm:pt>
    <dgm:pt modelId="{7E94AD0E-0614-4C88-9EC9-6D91BFE96179}" type="pres">
      <dgm:prSet presAssocID="{D11B2698-FFF0-4AEE-A735-BD1AF631A940}" presName="parentText" presStyleLbl="node1" presStyleIdx="4" presStyleCnt="5" custLinFactX="2850" custLinFactNeighborX="100000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3A8A288-5385-4B33-8F3B-8E77BF07B87D}" type="pres">
      <dgm:prSet presAssocID="{D11B2698-FFF0-4AEE-A735-BD1AF631A940}" presName="negativeSpace" presStyleCnt="0"/>
      <dgm:spPr/>
    </dgm:pt>
    <dgm:pt modelId="{30F209FF-F356-4841-BE57-4B297FF6B857}" type="pres">
      <dgm:prSet presAssocID="{D11B2698-FFF0-4AEE-A735-BD1AF631A940}" presName="childText" presStyleLbl="conFgAcc1" presStyleIdx="4" presStyleCnt="5">
        <dgm:presLayoutVars>
          <dgm:bulletEnabled val="1"/>
        </dgm:presLayoutVars>
      </dgm:prSet>
      <dgm:spPr/>
    </dgm:pt>
  </dgm:ptLst>
  <dgm:cxnLst>
    <dgm:cxn modelId="{E4FBB90A-BDAC-4BEC-87B6-EAE110E54664}" type="presOf" srcId="{E75FD7ED-F3DC-47C1-AB08-9E848042D2C1}" destId="{9C4CB35C-2311-4B08-9378-DE7D6753BDEB}" srcOrd="1" destOrd="0" presId="urn:microsoft.com/office/officeart/2005/8/layout/list1"/>
    <dgm:cxn modelId="{787EFE86-FB32-497B-B93D-4A5D7271E5B6}" type="presOf" srcId="{D11B2698-FFF0-4AEE-A735-BD1AF631A940}" destId="{7E94AD0E-0614-4C88-9EC9-6D91BFE96179}" srcOrd="1" destOrd="0" presId="urn:microsoft.com/office/officeart/2005/8/layout/list1"/>
    <dgm:cxn modelId="{49377C0E-AA87-4725-A21E-9906F296241F}" srcId="{341C176F-092D-4EC3-8BEB-4F280AB75721}" destId="{144F31D8-6EB1-4AB6-9824-CF447FE750FE}" srcOrd="0" destOrd="0" parTransId="{B2AC1F41-F46F-43FF-BA75-74FAC7611322}" sibTransId="{A32E9D99-8265-4DF0-B900-C480BF4899E9}"/>
    <dgm:cxn modelId="{9D876707-ACDB-4F29-BD90-1DB21D33BD1A}" srcId="{341C176F-092D-4EC3-8BEB-4F280AB75721}" destId="{D11B2698-FFF0-4AEE-A735-BD1AF631A940}" srcOrd="4" destOrd="0" parTransId="{19DB8998-A007-4A7B-B443-98C5E0C19FF4}" sibTransId="{4F3BA94A-D881-46BD-9F64-84B0C8807E4E}"/>
    <dgm:cxn modelId="{0906307E-EEEE-46EA-9343-243F8F945AD1}" type="presOf" srcId="{2F59718E-D1AB-4E8E-A152-B20F19758551}" destId="{7D574EE2-E373-419C-B476-3BE36E7894C5}" srcOrd="1" destOrd="0" presId="urn:microsoft.com/office/officeart/2005/8/layout/list1"/>
    <dgm:cxn modelId="{CC1718EC-08B9-45D5-9316-4B548A76BD6D}" type="presOf" srcId="{BEDE704C-A71C-49FB-A65F-1FEF37F2E1F6}" destId="{E2725AF3-135E-48C7-BC22-7A576A388974}" srcOrd="0" destOrd="0" presId="urn:microsoft.com/office/officeart/2005/8/layout/list1"/>
    <dgm:cxn modelId="{B9BD05A7-C02D-4B09-AA69-0A6AA363D7A9}" type="presOf" srcId="{D11B2698-FFF0-4AEE-A735-BD1AF631A940}" destId="{D2791191-54E0-415D-93EC-A9CF2334C654}" srcOrd="0" destOrd="0" presId="urn:microsoft.com/office/officeart/2005/8/layout/list1"/>
    <dgm:cxn modelId="{A59A2084-8FD8-4CAE-91B0-D3DE3ECF2A0A}" type="presOf" srcId="{2F59718E-D1AB-4E8E-A152-B20F19758551}" destId="{881B261A-10F5-4F20-A094-4574D81FFC8F}" srcOrd="0" destOrd="0" presId="urn:microsoft.com/office/officeart/2005/8/layout/list1"/>
    <dgm:cxn modelId="{28CDE94D-AC32-462B-8A1C-802359AF5589}" type="presOf" srcId="{BEDE704C-A71C-49FB-A65F-1FEF37F2E1F6}" destId="{600B0E04-58DB-4EB1-A010-509AA1E16252}" srcOrd="1" destOrd="0" presId="urn:microsoft.com/office/officeart/2005/8/layout/list1"/>
    <dgm:cxn modelId="{6E3C6810-8314-4185-BCAD-9314531896DB}" type="presOf" srcId="{144F31D8-6EB1-4AB6-9824-CF447FE750FE}" destId="{6E50A9A3-A374-4CD5-AB35-86574EF674F5}" srcOrd="1" destOrd="0" presId="urn:microsoft.com/office/officeart/2005/8/layout/list1"/>
    <dgm:cxn modelId="{47E3BB8B-C560-49F9-BF74-CEEBBC53662D}" srcId="{341C176F-092D-4EC3-8BEB-4F280AB75721}" destId="{E75FD7ED-F3DC-47C1-AB08-9E848042D2C1}" srcOrd="2" destOrd="0" parTransId="{816DC207-803A-4772-A76C-39CCC7403341}" sibTransId="{5F843C33-D9CB-4597-A340-B919955508AB}"/>
    <dgm:cxn modelId="{91FD8550-F116-49CC-8BA3-DCC52D6C846C}" type="presOf" srcId="{341C176F-092D-4EC3-8BEB-4F280AB75721}" destId="{76DC0EC8-74DA-4A19-B82C-6164872A15D4}" srcOrd="0" destOrd="0" presId="urn:microsoft.com/office/officeart/2005/8/layout/list1"/>
    <dgm:cxn modelId="{460B0626-7811-40BC-A1AA-27EB68FFB8AE}" srcId="{341C176F-092D-4EC3-8BEB-4F280AB75721}" destId="{BEDE704C-A71C-49FB-A65F-1FEF37F2E1F6}" srcOrd="3" destOrd="0" parTransId="{A77DFA31-7363-4ADB-8B48-3C2197909D71}" sibTransId="{5578EED3-9DE9-4F4C-AD10-74F3D83C3216}"/>
    <dgm:cxn modelId="{5096C657-19F5-4D33-8D6D-7CEBAC4E7FBF}" srcId="{341C176F-092D-4EC3-8BEB-4F280AB75721}" destId="{2F59718E-D1AB-4E8E-A152-B20F19758551}" srcOrd="1" destOrd="0" parTransId="{311F86B2-EBCE-4E74-B2DF-3E4EED96663E}" sibTransId="{ED9E81FA-185A-401E-AE5F-CC13F8A78B1C}"/>
    <dgm:cxn modelId="{04807FE8-3A24-4AEE-8B2E-568957D45A96}" type="presOf" srcId="{E75FD7ED-F3DC-47C1-AB08-9E848042D2C1}" destId="{72B820BB-B972-4708-B4AA-48B099D667DC}" srcOrd="0" destOrd="0" presId="urn:microsoft.com/office/officeart/2005/8/layout/list1"/>
    <dgm:cxn modelId="{818919FF-94F6-4D15-8772-3B542FDAEED5}" type="presOf" srcId="{144F31D8-6EB1-4AB6-9824-CF447FE750FE}" destId="{6C5B13A7-EE05-41AC-8CEF-0727CB7BF75E}" srcOrd="0" destOrd="0" presId="urn:microsoft.com/office/officeart/2005/8/layout/list1"/>
    <dgm:cxn modelId="{D3DA23CB-8972-4E5A-9215-C6F5E560DCB1}" type="presParOf" srcId="{76DC0EC8-74DA-4A19-B82C-6164872A15D4}" destId="{13467A18-BCEB-4312-A523-D3CD3AE8F384}" srcOrd="0" destOrd="0" presId="urn:microsoft.com/office/officeart/2005/8/layout/list1"/>
    <dgm:cxn modelId="{1ACE43AD-495A-4D17-885F-0BEF9533FF78}" type="presParOf" srcId="{13467A18-BCEB-4312-A523-D3CD3AE8F384}" destId="{6C5B13A7-EE05-41AC-8CEF-0727CB7BF75E}" srcOrd="0" destOrd="0" presId="urn:microsoft.com/office/officeart/2005/8/layout/list1"/>
    <dgm:cxn modelId="{BE05B67B-E034-4926-BE15-3219BE9D9A8C}" type="presParOf" srcId="{13467A18-BCEB-4312-A523-D3CD3AE8F384}" destId="{6E50A9A3-A374-4CD5-AB35-86574EF674F5}" srcOrd="1" destOrd="0" presId="urn:microsoft.com/office/officeart/2005/8/layout/list1"/>
    <dgm:cxn modelId="{D27F4EBA-2132-4B75-9C84-A1148FC94730}" type="presParOf" srcId="{76DC0EC8-74DA-4A19-B82C-6164872A15D4}" destId="{AFB57092-D07D-41E4-AA3B-BDC25A80C8A9}" srcOrd="1" destOrd="0" presId="urn:microsoft.com/office/officeart/2005/8/layout/list1"/>
    <dgm:cxn modelId="{1A338714-252D-4DC1-A651-21FAC6A8A3CE}" type="presParOf" srcId="{76DC0EC8-74DA-4A19-B82C-6164872A15D4}" destId="{97B1B694-6E7D-4856-890E-7D7C402B8E79}" srcOrd="2" destOrd="0" presId="urn:microsoft.com/office/officeart/2005/8/layout/list1"/>
    <dgm:cxn modelId="{4EA35360-A4ED-4625-95BB-37E31F121D91}" type="presParOf" srcId="{76DC0EC8-74DA-4A19-B82C-6164872A15D4}" destId="{DAED1A97-F4B3-4613-8776-6DB0B5B98BE1}" srcOrd="3" destOrd="0" presId="urn:microsoft.com/office/officeart/2005/8/layout/list1"/>
    <dgm:cxn modelId="{5AD95DE8-0D43-4975-A38B-C9E762142ACA}" type="presParOf" srcId="{76DC0EC8-74DA-4A19-B82C-6164872A15D4}" destId="{42020733-9CB5-4B86-B9E4-A72BCD48752A}" srcOrd="4" destOrd="0" presId="urn:microsoft.com/office/officeart/2005/8/layout/list1"/>
    <dgm:cxn modelId="{119DEBBD-9C74-4837-9DE5-CDF9B2DA4C4C}" type="presParOf" srcId="{42020733-9CB5-4B86-B9E4-A72BCD48752A}" destId="{881B261A-10F5-4F20-A094-4574D81FFC8F}" srcOrd="0" destOrd="0" presId="urn:microsoft.com/office/officeart/2005/8/layout/list1"/>
    <dgm:cxn modelId="{538D8A01-34A1-45EC-9961-41076E0B4313}" type="presParOf" srcId="{42020733-9CB5-4B86-B9E4-A72BCD48752A}" destId="{7D574EE2-E373-419C-B476-3BE36E7894C5}" srcOrd="1" destOrd="0" presId="urn:microsoft.com/office/officeart/2005/8/layout/list1"/>
    <dgm:cxn modelId="{3850C838-28A3-4A02-B2C0-0BF05708D302}" type="presParOf" srcId="{76DC0EC8-74DA-4A19-B82C-6164872A15D4}" destId="{056553F5-B44E-433E-A0A1-9256E9C9ED75}" srcOrd="5" destOrd="0" presId="urn:microsoft.com/office/officeart/2005/8/layout/list1"/>
    <dgm:cxn modelId="{59DA7DFD-BCD2-4023-9BC8-3F6ADA03CA49}" type="presParOf" srcId="{76DC0EC8-74DA-4A19-B82C-6164872A15D4}" destId="{44A95315-6804-453E-9C98-679C252CEA5A}" srcOrd="6" destOrd="0" presId="urn:microsoft.com/office/officeart/2005/8/layout/list1"/>
    <dgm:cxn modelId="{501E1E02-2B64-427C-8145-577F14C1D9F8}" type="presParOf" srcId="{76DC0EC8-74DA-4A19-B82C-6164872A15D4}" destId="{A37ADD5C-4DF0-46F0-897D-BD785C1BBA52}" srcOrd="7" destOrd="0" presId="urn:microsoft.com/office/officeart/2005/8/layout/list1"/>
    <dgm:cxn modelId="{12AE5CF4-E6EB-4959-B72C-D804D8676E03}" type="presParOf" srcId="{76DC0EC8-74DA-4A19-B82C-6164872A15D4}" destId="{2523CB60-F89A-469E-8F1A-799D5424F367}" srcOrd="8" destOrd="0" presId="urn:microsoft.com/office/officeart/2005/8/layout/list1"/>
    <dgm:cxn modelId="{B81451D3-4DEA-49CA-A472-4938BB813B1E}" type="presParOf" srcId="{2523CB60-F89A-469E-8F1A-799D5424F367}" destId="{72B820BB-B972-4708-B4AA-48B099D667DC}" srcOrd="0" destOrd="0" presId="urn:microsoft.com/office/officeart/2005/8/layout/list1"/>
    <dgm:cxn modelId="{A7E675AC-6187-4FCD-A186-40293518C07C}" type="presParOf" srcId="{2523CB60-F89A-469E-8F1A-799D5424F367}" destId="{9C4CB35C-2311-4B08-9378-DE7D6753BDEB}" srcOrd="1" destOrd="0" presId="urn:microsoft.com/office/officeart/2005/8/layout/list1"/>
    <dgm:cxn modelId="{8B1E3322-C717-4C41-9CA6-870BC24BF2E0}" type="presParOf" srcId="{76DC0EC8-74DA-4A19-B82C-6164872A15D4}" destId="{191967F7-9F87-4210-94B7-1FD856C3D235}" srcOrd="9" destOrd="0" presId="urn:microsoft.com/office/officeart/2005/8/layout/list1"/>
    <dgm:cxn modelId="{495101D7-8461-4412-AC38-0C29092D7BC1}" type="presParOf" srcId="{76DC0EC8-74DA-4A19-B82C-6164872A15D4}" destId="{70E39033-C6DC-4E82-8623-CCC5B2D95647}" srcOrd="10" destOrd="0" presId="urn:microsoft.com/office/officeart/2005/8/layout/list1"/>
    <dgm:cxn modelId="{B53ECEFE-7D54-4349-A464-4F7C05E83EB7}" type="presParOf" srcId="{76DC0EC8-74DA-4A19-B82C-6164872A15D4}" destId="{E9579077-F2EC-439F-B92F-B3B740326439}" srcOrd="11" destOrd="0" presId="urn:microsoft.com/office/officeart/2005/8/layout/list1"/>
    <dgm:cxn modelId="{AA01EDC9-8D9C-4F53-889E-1E59531E9A55}" type="presParOf" srcId="{76DC0EC8-74DA-4A19-B82C-6164872A15D4}" destId="{F7544246-3C80-45F2-A6BF-E0A553A8C9F5}" srcOrd="12" destOrd="0" presId="urn:microsoft.com/office/officeart/2005/8/layout/list1"/>
    <dgm:cxn modelId="{DF7B5C92-0C92-4DD6-B563-D286046EB8BE}" type="presParOf" srcId="{F7544246-3C80-45F2-A6BF-E0A553A8C9F5}" destId="{E2725AF3-135E-48C7-BC22-7A576A388974}" srcOrd="0" destOrd="0" presId="urn:microsoft.com/office/officeart/2005/8/layout/list1"/>
    <dgm:cxn modelId="{231B0026-D543-424C-89B8-60A8C70AE8BB}" type="presParOf" srcId="{F7544246-3C80-45F2-A6BF-E0A553A8C9F5}" destId="{600B0E04-58DB-4EB1-A010-509AA1E16252}" srcOrd="1" destOrd="0" presId="urn:microsoft.com/office/officeart/2005/8/layout/list1"/>
    <dgm:cxn modelId="{2DBF68FA-485B-42D8-BA45-216D92BAFDCA}" type="presParOf" srcId="{76DC0EC8-74DA-4A19-B82C-6164872A15D4}" destId="{708ADAEE-E7E1-4417-ABEF-83D71C9989D2}" srcOrd="13" destOrd="0" presId="urn:microsoft.com/office/officeart/2005/8/layout/list1"/>
    <dgm:cxn modelId="{6CA410CC-D15A-43F2-A7CA-B57EFC08171C}" type="presParOf" srcId="{76DC0EC8-74DA-4A19-B82C-6164872A15D4}" destId="{AE6D36C8-DE63-47CD-9E4A-DF3F370E0795}" srcOrd="14" destOrd="0" presId="urn:microsoft.com/office/officeart/2005/8/layout/list1"/>
    <dgm:cxn modelId="{B5438A63-B621-48D9-89E6-4C119FBAD659}" type="presParOf" srcId="{76DC0EC8-74DA-4A19-B82C-6164872A15D4}" destId="{2F53D6FD-2F10-42EF-B7D5-DBC646FD1C43}" srcOrd="15" destOrd="0" presId="urn:microsoft.com/office/officeart/2005/8/layout/list1"/>
    <dgm:cxn modelId="{88F428DC-2EE2-4D5B-AEB7-4096C57FEBB0}" type="presParOf" srcId="{76DC0EC8-74DA-4A19-B82C-6164872A15D4}" destId="{7CF94587-A486-4F0F-A7AA-BC2830185334}" srcOrd="16" destOrd="0" presId="urn:microsoft.com/office/officeart/2005/8/layout/list1"/>
    <dgm:cxn modelId="{36125B7F-564E-4029-8CAA-24A66F1AC8A5}" type="presParOf" srcId="{7CF94587-A486-4F0F-A7AA-BC2830185334}" destId="{D2791191-54E0-415D-93EC-A9CF2334C654}" srcOrd="0" destOrd="0" presId="urn:microsoft.com/office/officeart/2005/8/layout/list1"/>
    <dgm:cxn modelId="{EF157B3D-C3AE-44F0-BA4A-745A83D0C626}" type="presParOf" srcId="{7CF94587-A486-4F0F-A7AA-BC2830185334}" destId="{7E94AD0E-0614-4C88-9EC9-6D91BFE96179}" srcOrd="1" destOrd="0" presId="urn:microsoft.com/office/officeart/2005/8/layout/list1"/>
    <dgm:cxn modelId="{53F1C8AA-8F16-42C6-88D8-D850EDEF8837}" type="presParOf" srcId="{76DC0EC8-74DA-4A19-B82C-6164872A15D4}" destId="{43A8A288-5385-4B33-8F3B-8E77BF07B87D}" srcOrd="17" destOrd="0" presId="urn:microsoft.com/office/officeart/2005/8/layout/list1"/>
    <dgm:cxn modelId="{C56CD21D-22AF-4CEB-BDDD-092F35177C3D}" type="presParOf" srcId="{76DC0EC8-74DA-4A19-B82C-6164872A15D4}" destId="{30F209FF-F356-4841-BE57-4B297FF6B857}" srcOrd="18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89980951-179E-4684-8C96-9C499D399BDB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0683DC28-B1A1-4393-9F6E-F5F65B242F0D}">
      <dgm:prSet phldrT="[文本]" custT="1"/>
      <dgm:spPr>
        <a:solidFill>
          <a:srgbClr val="00B050"/>
        </a:solidFill>
      </dgm:spPr>
      <dgm:t>
        <a:bodyPr/>
        <a:lstStyle/>
        <a:p>
          <a:pPr marL="288000" algn="l"/>
          <a:r>
            <a:rPr lang="zh-CN" altLang="en-US" sz="2400" b="1" dirty="0" smtClean="0">
              <a:solidFill>
                <a:srgbClr val="002060"/>
              </a:solidFill>
              <a:sym typeface="Wingdings"/>
            </a:rPr>
            <a:t>   </a:t>
          </a:r>
          <a:r>
            <a:rPr lang="zh-CN" altLang="en-US" sz="2400" b="1" dirty="0" smtClean="0">
              <a:solidFill>
                <a:srgbClr val="002060"/>
              </a:solidFill>
            </a:rPr>
            <a:t>建立文件，并进行页面设置</a:t>
          </a:r>
          <a:endParaRPr lang="zh-CN" altLang="en-US" sz="2400" b="1" dirty="0">
            <a:solidFill>
              <a:srgbClr val="002060"/>
            </a:solidFill>
          </a:endParaRPr>
        </a:p>
      </dgm:t>
    </dgm:pt>
    <dgm:pt modelId="{F75B9381-696D-4ECB-B6B0-321BAC943834}" type="parTrans" cxnId="{5E187A4F-1580-4556-B0CD-E726AC8AF10B}">
      <dgm:prSet/>
      <dgm:spPr/>
      <dgm:t>
        <a:bodyPr/>
        <a:lstStyle/>
        <a:p>
          <a:endParaRPr lang="zh-CN" altLang="en-US" sz="2400" b="1">
            <a:solidFill>
              <a:srgbClr val="002060"/>
            </a:solidFill>
          </a:endParaRPr>
        </a:p>
      </dgm:t>
    </dgm:pt>
    <dgm:pt modelId="{683177B0-A7FB-4645-918B-4C5B594026C5}" type="sibTrans" cxnId="{5E187A4F-1580-4556-B0CD-E726AC8AF10B}">
      <dgm:prSet/>
      <dgm:spPr/>
      <dgm:t>
        <a:bodyPr/>
        <a:lstStyle/>
        <a:p>
          <a:endParaRPr lang="zh-CN" altLang="en-US" sz="2400" b="1">
            <a:solidFill>
              <a:srgbClr val="002060"/>
            </a:solidFill>
          </a:endParaRPr>
        </a:p>
      </dgm:t>
    </dgm:pt>
    <dgm:pt modelId="{67F72329-6431-4E26-9F31-508BF7D39AF8}">
      <dgm:prSet phldrT="[文本]" custT="1"/>
      <dgm:spPr>
        <a:solidFill>
          <a:srgbClr val="00B050"/>
        </a:solidFill>
      </dgm:spPr>
      <dgm:t>
        <a:bodyPr/>
        <a:lstStyle/>
        <a:p>
          <a:pPr marL="288000" algn="l"/>
          <a:r>
            <a:rPr lang="zh-CN" altLang="en-US" sz="2400" b="1" dirty="0" smtClean="0">
              <a:solidFill>
                <a:srgbClr val="002060"/>
              </a:solidFill>
              <a:sym typeface="Wingdings"/>
            </a:rPr>
            <a:t>    </a:t>
          </a:r>
          <a:r>
            <a:rPr lang="zh-CN" altLang="en-US" sz="2400" b="1" dirty="0" smtClean="0">
              <a:solidFill>
                <a:srgbClr val="002060"/>
              </a:solidFill>
            </a:rPr>
            <a:t>输入文字，或插入文件中的内容</a:t>
          </a:r>
          <a:endParaRPr lang="zh-CN" altLang="en-US" sz="2400" b="1" dirty="0">
            <a:solidFill>
              <a:srgbClr val="002060"/>
            </a:solidFill>
          </a:endParaRPr>
        </a:p>
      </dgm:t>
    </dgm:pt>
    <dgm:pt modelId="{A6F10C19-B6D6-4C88-BE50-39E6401D426D}" type="parTrans" cxnId="{FAB42A6E-33BC-47FC-B4E2-46168A527653}">
      <dgm:prSet/>
      <dgm:spPr/>
      <dgm:t>
        <a:bodyPr/>
        <a:lstStyle/>
        <a:p>
          <a:endParaRPr lang="zh-CN" altLang="en-US" sz="2400" b="1">
            <a:solidFill>
              <a:srgbClr val="002060"/>
            </a:solidFill>
          </a:endParaRPr>
        </a:p>
      </dgm:t>
    </dgm:pt>
    <dgm:pt modelId="{CA6EFDE8-33BE-4D03-9B84-0A5ABBC40320}" type="sibTrans" cxnId="{FAB42A6E-33BC-47FC-B4E2-46168A527653}">
      <dgm:prSet/>
      <dgm:spPr/>
      <dgm:t>
        <a:bodyPr/>
        <a:lstStyle/>
        <a:p>
          <a:endParaRPr lang="zh-CN" altLang="en-US" sz="2400" b="1">
            <a:solidFill>
              <a:srgbClr val="002060"/>
            </a:solidFill>
          </a:endParaRPr>
        </a:p>
      </dgm:t>
    </dgm:pt>
    <dgm:pt modelId="{5734A53E-B50E-4F81-81DF-302B87595167}">
      <dgm:prSet phldrT="[文本]" custT="1"/>
      <dgm:spPr>
        <a:solidFill>
          <a:srgbClr val="00B050"/>
        </a:solidFill>
      </dgm:spPr>
      <dgm:t>
        <a:bodyPr/>
        <a:lstStyle/>
        <a:p>
          <a:pPr marL="288000" marR="0" indent="0" algn="l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zh-CN" altLang="en-US" sz="2400" b="1" dirty="0" smtClean="0">
              <a:solidFill>
                <a:srgbClr val="002060"/>
              </a:solidFill>
              <a:sym typeface="Wingdings"/>
            </a:rPr>
            <a:t>   </a:t>
          </a:r>
          <a:r>
            <a:rPr lang="zh-CN" altLang="en-US" sz="2400" b="1" dirty="0" smtClean="0">
              <a:solidFill>
                <a:srgbClr val="002060"/>
              </a:solidFill>
            </a:rPr>
            <a:t>设置字体格式</a:t>
          </a:r>
          <a:endParaRPr lang="zh-CN" altLang="en-US" sz="2400" b="1" dirty="0">
            <a:solidFill>
              <a:srgbClr val="002060"/>
            </a:solidFill>
          </a:endParaRPr>
        </a:p>
      </dgm:t>
    </dgm:pt>
    <dgm:pt modelId="{A2A4A4C1-3360-46F5-99AA-48AF1B78B9F0}" type="parTrans" cxnId="{E3704CE9-DAE1-4210-8BD2-00E10CEAE2A4}">
      <dgm:prSet/>
      <dgm:spPr/>
      <dgm:t>
        <a:bodyPr/>
        <a:lstStyle/>
        <a:p>
          <a:endParaRPr lang="zh-CN" altLang="en-US" sz="2400" b="1">
            <a:solidFill>
              <a:srgbClr val="002060"/>
            </a:solidFill>
          </a:endParaRPr>
        </a:p>
      </dgm:t>
    </dgm:pt>
    <dgm:pt modelId="{C5524295-C43D-4025-8091-4716343FE644}" type="sibTrans" cxnId="{E3704CE9-DAE1-4210-8BD2-00E10CEAE2A4}">
      <dgm:prSet/>
      <dgm:spPr/>
      <dgm:t>
        <a:bodyPr/>
        <a:lstStyle/>
        <a:p>
          <a:endParaRPr lang="zh-CN" altLang="en-US" sz="2400" b="1">
            <a:solidFill>
              <a:srgbClr val="002060"/>
            </a:solidFill>
          </a:endParaRPr>
        </a:p>
      </dgm:t>
    </dgm:pt>
    <dgm:pt modelId="{4CC45C38-64DF-4D07-B1C1-57EF149181B2}">
      <dgm:prSet custT="1"/>
      <dgm:spPr>
        <a:solidFill>
          <a:srgbClr val="00B050"/>
        </a:solidFill>
      </dgm:spPr>
      <dgm:t>
        <a:bodyPr/>
        <a:lstStyle/>
        <a:p>
          <a:pPr marL="288000" algn="l"/>
          <a:r>
            <a:rPr lang="zh-CN" altLang="en-US" sz="2400" b="1" dirty="0" smtClean="0">
              <a:solidFill>
                <a:srgbClr val="002060"/>
              </a:solidFill>
              <a:sym typeface="Wingdings"/>
            </a:rPr>
            <a:t>   设置</a:t>
          </a:r>
          <a:r>
            <a:rPr lang="zh-CN" altLang="en-US" sz="2400" b="1" dirty="0" smtClean="0">
              <a:solidFill>
                <a:srgbClr val="002060"/>
              </a:solidFill>
            </a:rPr>
            <a:t>段落格式</a:t>
          </a:r>
          <a:endParaRPr lang="zh-CN" altLang="en-US" sz="2400" b="1" dirty="0">
            <a:solidFill>
              <a:srgbClr val="002060"/>
            </a:solidFill>
          </a:endParaRPr>
        </a:p>
      </dgm:t>
    </dgm:pt>
    <dgm:pt modelId="{902D9B8A-6E9F-4B7E-9283-73DAF818C1DE}" type="parTrans" cxnId="{2ECB5D10-9FC9-41C8-949F-7CA2E72EA7B1}">
      <dgm:prSet/>
      <dgm:spPr/>
      <dgm:t>
        <a:bodyPr/>
        <a:lstStyle/>
        <a:p>
          <a:endParaRPr lang="zh-CN" altLang="en-US" sz="2400" b="1">
            <a:solidFill>
              <a:srgbClr val="002060"/>
            </a:solidFill>
          </a:endParaRPr>
        </a:p>
      </dgm:t>
    </dgm:pt>
    <dgm:pt modelId="{FC25912C-07B2-4626-A3BE-C4678D1599F9}" type="sibTrans" cxnId="{2ECB5D10-9FC9-41C8-949F-7CA2E72EA7B1}">
      <dgm:prSet/>
      <dgm:spPr/>
      <dgm:t>
        <a:bodyPr/>
        <a:lstStyle/>
        <a:p>
          <a:endParaRPr lang="zh-CN" altLang="en-US" sz="2400" b="1">
            <a:solidFill>
              <a:srgbClr val="002060"/>
            </a:solidFill>
          </a:endParaRPr>
        </a:p>
      </dgm:t>
    </dgm:pt>
    <dgm:pt modelId="{ADA7C573-57B5-4BFA-A1B9-A35BF5C4165E}">
      <dgm:prSet custT="1"/>
      <dgm:spPr>
        <a:solidFill>
          <a:srgbClr val="00B050"/>
        </a:solidFill>
      </dgm:spPr>
      <dgm:t>
        <a:bodyPr/>
        <a:lstStyle/>
        <a:p>
          <a:pPr marL="288000" algn="l"/>
          <a:r>
            <a:rPr lang="zh-CN" altLang="en-US" sz="2400" b="1" dirty="0" smtClean="0">
              <a:solidFill>
                <a:srgbClr val="002060"/>
              </a:solidFill>
              <a:sym typeface="Wingdings"/>
            </a:rPr>
            <a:t>   </a:t>
          </a:r>
          <a:r>
            <a:rPr lang="zh-CN" altLang="en-US" sz="2400" b="1" dirty="0" smtClean="0">
              <a:solidFill>
                <a:srgbClr val="002060"/>
              </a:solidFill>
            </a:rPr>
            <a:t>应用项目符号与编号</a:t>
          </a:r>
          <a:endParaRPr lang="zh-CN" altLang="en-US" sz="2400" b="1" dirty="0">
            <a:solidFill>
              <a:srgbClr val="002060"/>
            </a:solidFill>
          </a:endParaRPr>
        </a:p>
      </dgm:t>
    </dgm:pt>
    <dgm:pt modelId="{34E67C91-6A3E-46C9-A5BF-81440083BDA2}" type="parTrans" cxnId="{2B945B84-5802-46F9-B3CF-B16F82F1CED3}">
      <dgm:prSet/>
      <dgm:spPr/>
      <dgm:t>
        <a:bodyPr/>
        <a:lstStyle/>
        <a:p>
          <a:endParaRPr lang="zh-CN" altLang="en-US" sz="2400" b="1">
            <a:solidFill>
              <a:srgbClr val="002060"/>
            </a:solidFill>
          </a:endParaRPr>
        </a:p>
      </dgm:t>
    </dgm:pt>
    <dgm:pt modelId="{D30D24F9-9A27-4B35-B73D-3D1768568966}" type="sibTrans" cxnId="{2B945B84-5802-46F9-B3CF-B16F82F1CED3}">
      <dgm:prSet/>
      <dgm:spPr/>
      <dgm:t>
        <a:bodyPr/>
        <a:lstStyle/>
        <a:p>
          <a:endParaRPr lang="zh-CN" altLang="en-US" sz="2400" b="1">
            <a:solidFill>
              <a:srgbClr val="002060"/>
            </a:solidFill>
          </a:endParaRPr>
        </a:p>
      </dgm:t>
    </dgm:pt>
    <dgm:pt modelId="{BD5753A0-11C1-46ED-A33D-234539D02379}">
      <dgm:prSet custT="1"/>
      <dgm:spPr>
        <a:solidFill>
          <a:srgbClr val="00B050"/>
        </a:solidFill>
      </dgm:spPr>
      <dgm:t>
        <a:bodyPr/>
        <a:lstStyle/>
        <a:p>
          <a:pPr marL="288000" marR="0" indent="0" algn="l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zh-CN" altLang="en-US" sz="2400" b="1" dirty="0" smtClean="0">
              <a:solidFill>
                <a:srgbClr val="002060"/>
              </a:solidFill>
              <a:sym typeface="Wingdings"/>
            </a:rPr>
            <a:t>   </a:t>
          </a:r>
          <a:r>
            <a:rPr lang="zh-CN" altLang="en-US" sz="2400" b="1" dirty="0" smtClean="0">
              <a:solidFill>
                <a:srgbClr val="002060"/>
              </a:solidFill>
            </a:rPr>
            <a:t>文档整理，预览整体效果</a:t>
          </a:r>
          <a:endParaRPr lang="zh-CN" altLang="en-US" sz="2400" b="1" dirty="0">
            <a:solidFill>
              <a:srgbClr val="002060"/>
            </a:solidFill>
          </a:endParaRPr>
        </a:p>
      </dgm:t>
    </dgm:pt>
    <dgm:pt modelId="{EF069A82-AAD8-4C0E-8999-AEB3D4350411}" type="parTrans" cxnId="{77397A85-D236-4953-9F6B-03CDBDD6784E}">
      <dgm:prSet/>
      <dgm:spPr/>
      <dgm:t>
        <a:bodyPr/>
        <a:lstStyle/>
        <a:p>
          <a:endParaRPr lang="zh-CN" altLang="en-US" sz="2400" b="1">
            <a:solidFill>
              <a:srgbClr val="002060"/>
            </a:solidFill>
          </a:endParaRPr>
        </a:p>
      </dgm:t>
    </dgm:pt>
    <dgm:pt modelId="{880E533A-4958-43C5-810E-E6701E58790C}" type="sibTrans" cxnId="{77397A85-D236-4953-9F6B-03CDBDD6784E}">
      <dgm:prSet/>
      <dgm:spPr/>
      <dgm:t>
        <a:bodyPr/>
        <a:lstStyle/>
        <a:p>
          <a:endParaRPr lang="zh-CN" altLang="en-US" sz="2400" b="1">
            <a:solidFill>
              <a:srgbClr val="002060"/>
            </a:solidFill>
          </a:endParaRPr>
        </a:p>
      </dgm:t>
    </dgm:pt>
    <dgm:pt modelId="{AA3F507C-46F6-40FA-8949-B439937DDF35}" type="pres">
      <dgm:prSet presAssocID="{89980951-179E-4684-8C96-9C499D399BDB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19D2E783-53AE-412C-A8B7-867648A9F125}" type="pres">
      <dgm:prSet presAssocID="{0683DC28-B1A1-4393-9F6E-F5F65B242F0D}" presName="parentLin" presStyleCnt="0"/>
      <dgm:spPr/>
    </dgm:pt>
    <dgm:pt modelId="{6D449306-4353-4A86-A3D3-66286D376C21}" type="pres">
      <dgm:prSet presAssocID="{0683DC28-B1A1-4393-9F6E-F5F65B242F0D}" presName="parentLeftMargin" presStyleLbl="node1" presStyleIdx="0" presStyleCnt="6"/>
      <dgm:spPr/>
      <dgm:t>
        <a:bodyPr/>
        <a:lstStyle/>
        <a:p>
          <a:endParaRPr lang="zh-CN" altLang="en-US"/>
        </a:p>
      </dgm:t>
    </dgm:pt>
    <dgm:pt modelId="{6BD43C2A-DC79-42FB-B1A6-6EA0E9F72245}" type="pres">
      <dgm:prSet presAssocID="{0683DC28-B1A1-4393-9F6E-F5F65B242F0D}" presName="parentText" presStyleLbl="node1" presStyleIdx="0" presStyleCnt="6" custScaleX="123275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9F21DDD-4627-4032-8BC0-FB4B4A7320FD}" type="pres">
      <dgm:prSet presAssocID="{0683DC28-B1A1-4393-9F6E-F5F65B242F0D}" presName="negativeSpace" presStyleCnt="0"/>
      <dgm:spPr/>
    </dgm:pt>
    <dgm:pt modelId="{FF201EC8-BC1E-4DA2-BE03-F100ED7C17B3}" type="pres">
      <dgm:prSet presAssocID="{0683DC28-B1A1-4393-9F6E-F5F65B242F0D}" presName="childText" presStyleLbl="conFgAcc1" presStyleIdx="0" presStyleCnt="6">
        <dgm:presLayoutVars>
          <dgm:bulletEnabled val="1"/>
        </dgm:presLayoutVars>
      </dgm:prSet>
      <dgm:spPr/>
    </dgm:pt>
    <dgm:pt modelId="{BA98A1DE-1EAA-43F2-A08B-1DB59CB2F436}" type="pres">
      <dgm:prSet presAssocID="{683177B0-A7FB-4645-918B-4C5B594026C5}" presName="spaceBetweenRectangles" presStyleCnt="0"/>
      <dgm:spPr/>
    </dgm:pt>
    <dgm:pt modelId="{80FB12E8-ED03-406B-838E-33678C7F8C4B}" type="pres">
      <dgm:prSet presAssocID="{67F72329-6431-4E26-9F31-508BF7D39AF8}" presName="parentLin" presStyleCnt="0"/>
      <dgm:spPr/>
    </dgm:pt>
    <dgm:pt modelId="{DB6F6238-576A-44B1-9792-235655D9B696}" type="pres">
      <dgm:prSet presAssocID="{67F72329-6431-4E26-9F31-508BF7D39AF8}" presName="parentLeftMargin" presStyleLbl="node1" presStyleIdx="0" presStyleCnt="6"/>
      <dgm:spPr/>
      <dgm:t>
        <a:bodyPr/>
        <a:lstStyle/>
        <a:p>
          <a:endParaRPr lang="zh-CN" altLang="en-US"/>
        </a:p>
      </dgm:t>
    </dgm:pt>
    <dgm:pt modelId="{C36BBCE7-4CB6-4E40-A801-292200577E97}" type="pres">
      <dgm:prSet presAssocID="{67F72329-6431-4E26-9F31-508BF7D39AF8}" presName="parentText" presStyleLbl="node1" presStyleIdx="1" presStyleCnt="6" custScaleX="123275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300942A-2F78-48B0-B5AC-C08617DC6B98}" type="pres">
      <dgm:prSet presAssocID="{67F72329-6431-4E26-9F31-508BF7D39AF8}" presName="negativeSpace" presStyleCnt="0"/>
      <dgm:spPr/>
    </dgm:pt>
    <dgm:pt modelId="{1D782B13-5AF0-4AC4-92B0-E7C60ACB6DA6}" type="pres">
      <dgm:prSet presAssocID="{67F72329-6431-4E26-9F31-508BF7D39AF8}" presName="childText" presStyleLbl="conFgAcc1" presStyleIdx="1" presStyleCnt="6">
        <dgm:presLayoutVars>
          <dgm:bulletEnabled val="1"/>
        </dgm:presLayoutVars>
      </dgm:prSet>
      <dgm:spPr>
        <a:solidFill>
          <a:schemeClr val="bg1"/>
        </a:solidFill>
      </dgm:spPr>
    </dgm:pt>
    <dgm:pt modelId="{39579132-AB52-4A28-83BB-FDD83DDC7868}" type="pres">
      <dgm:prSet presAssocID="{CA6EFDE8-33BE-4D03-9B84-0A5ABBC40320}" presName="spaceBetweenRectangles" presStyleCnt="0"/>
      <dgm:spPr/>
    </dgm:pt>
    <dgm:pt modelId="{D92EDBDA-5D29-4969-9ABD-368DF726D614}" type="pres">
      <dgm:prSet presAssocID="{5734A53E-B50E-4F81-81DF-302B87595167}" presName="parentLin" presStyleCnt="0"/>
      <dgm:spPr/>
    </dgm:pt>
    <dgm:pt modelId="{86762035-0933-436E-BB8E-EF4155ACF4FE}" type="pres">
      <dgm:prSet presAssocID="{5734A53E-B50E-4F81-81DF-302B87595167}" presName="parentLeftMargin" presStyleLbl="node1" presStyleIdx="1" presStyleCnt="6"/>
      <dgm:spPr/>
      <dgm:t>
        <a:bodyPr/>
        <a:lstStyle/>
        <a:p>
          <a:endParaRPr lang="zh-CN" altLang="en-US"/>
        </a:p>
      </dgm:t>
    </dgm:pt>
    <dgm:pt modelId="{967FFA86-82DE-419C-8D93-95709FF51408}" type="pres">
      <dgm:prSet presAssocID="{5734A53E-B50E-4F81-81DF-302B87595167}" presName="parentText" presStyleLbl="node1" presStyleIdx="2" presStyleCnt="6" custScaleX="123275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2F26606-0DA6-460D-9C4E-83FE94585458}" type="pres">
      <dgm:prSet presAssocID="{5734A53E-B50E-4F81-81DF-302B87595167}" presName="negativeSpace" presStyleCnt="0"/>
      <dgm:spPr/>
    </dgm:pt>
    <dgm:pt modelId="{8C51DBEC-8E39-4C5C-80BD-B28E3CF54CEB}" type="pres">
      <dgm:prSet presAssocID="{5734A53E-B50E-4F81-81DF-302B87595167}" presName="childText" presStyleLbl="conFgAcc1" presStyleIdx="2" presStyleCnt="6">
        <dgm:presLayoutVars>
          <dgm:bulletEnabled val="1"/>
        </dgm:presLayoutVars>
      </dgm:prSet>
      <dgm:spPr/>
    </dgm:pt>
    <dgm:pt modelId="{E1A1204F-B66F-4CF5-B1F0-BA88E4BD28FF}" type="pres">
      <dgm:prSet presAssocID="{C5524295-C43D-4025-8091-4716343FE644}" presName="spaceBetweenRectangles" presStyleCnt="0"/>
      <dgm:spPr/>
    </dgm:pt>
    <dgm:pt modelId="{78A5C77E-0FCE-49FC-9E67-6B3A2D6B9B4A}" type="pres">
      <dgm:prSet presAssocID="{4CC45C38-64DF-4D07-B1C1-57EF149181B2}" presName="parentLin" presStyleCnt="0"/>
      <dgm:spPr/>
    </dgm:pt>
    <dgm:pt modelId="{1BB935BE-F001-402A-92A0-B150211FC417}" type="pres">
      <dgm:prSet presAssocID="{4CC45C38-64DF-4D07-B1C1-57EF149181B2}" presName="parentLeftMargin" presStyleLbl="node1" presStyleIdx="2" presStyleCnt="6"/>
      <dgm:spPr/>
      <dgm:t>
        <a:bodyPr/>
        <a:lstStyle/>
        <a:p>
          <a:endParaRPr lang="zh-CN" altLang="en-US"/>
        </a:p>
      </dgm:t>
    </dgm:pt>
    <dgm:pt modelId="{C7E45D5F-C37D-4376-97F7-83B8AA0A81AF}" type="pres">
      <dgm:prSet presAssocID="{4CC45C38-64DF-4D07-B1C1-57EF149181B2}" presName="parentText" presStyleLbl="node1" presStyleIdx="3" presStyleCnt="6" custScaleX="123275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A9419C8-4A81-45F7-8967-92750D33D9FF}" type="pres">
      <dgm:prSet presAssocID="{4CC45C38-64DF-4D07-B1C1-57EF149181B2}" presName="negativeSpace" presStyleCnt="0"/>
      <dgm:spPr/>
    </dgm:pt>
    <dgm:pt modelId="{F18DC75F-2C4D-42E1-8125-0E8308EE45BC}" type="pres">
      <dgm:prSet presAssocID="{4CC45C38-64DF-4D07-B1C1-57EF149181B2}" presName="childText" presStyleLbl="conFgAcc1" presStyleIdx="3" presStyleCnt="6">
        <dgm:presLayoutVars>
          <dgm:bulletEnabled val="1"/>
        </dgm:presLayoutVars>
      </dgm:prSet>
      <dgm:spPr/>
    </dgm:pt>
    <dgm:pt modelId="{B702F796-DBFF-4F1E-A4C9-BA9DFEF5B0D7}" type="pres">
      <dgm:prSet presAssocID="{FC25912C-07B2-4626-A3BE-C4678D1599F9}" presName="spaceBetweenRectangles" presStyleCnt="0"/>
      <dgm:spPr/>
    </dgm:pt>
    <dgm:pt modelId="{02B969F4-38D3-410F-BDA0-E31F095F614A}" type="pres">
      <dgm:prSet presAssocID="{ADA7C573-57B5-4BFA-A1B9-A35BF5C4165E}" presName="parentLin" presStyleCnt="0"/>
      <dgm:spPr/>
    </dgm:pt>
    <dgm:pt modelId="{CE2ECB62-F537-475B-82A4-91B5C53F7BFF}" type="pres">
      <dgm:prSet presAssocID="{ADA7C573-57B5-4BFA-A1B9-A35BF5C4165E}" presName="parentLeftMargin" presStyleLbl="node1" presStyleIdx="3" presStyleCnt="6"/>
      <dgm:spPr/>
      <dgm:t>
        <a:bodyPr/>
        <a:lstStyle/>
        <a:p>
          <a:endParaRPr lang="zh-CN" altLang="en-US"/>
        </a:p>
      </dgm:t>
    </dgm:pt>
    <dgm:pt modelId="{35A47ABF-74D1-4013-8E61-60201000FE74}" type="pres">
      <dgm:prSet presAssocID="{ADA7C573-57B5-4BFA-A1B9-A35BF5C4165E}" presName="parentText" presStyleLbl="node1" presStyleIdx="4" presStyleCnt="6" custScaleX="123275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10991E2-1925-44CB-A9A0-27B6D08A5833}" type="pres">
      <dgm:prSet presAssocID="{ADA7C573-57B5-4BFA-A1B9-A35BF5C4165E}" presName="negativeSpace" presStyleCnt="0"/>
      <dgm:spPr/>
    </dgm:pt>
    <dgm:pt modelId="{95B3ED40-9966-4668-97A7-F24EBF092C56}" type="pres">
      <dgm:prSet presAssocID="{ADA7C573-57B5-4BFA-A1B9-A35BF5C4165E}" presName="childText" presStyleLbl="conFgAcc1" presStyleIdx="4" presStyleCnt="6">
        <dgm:presLayoutVars>
          <dgm:bulletEnabled val="1"/>
        </dgm:presLayoutVars>
      </dgm:prSet>
      <dgm:spPr/>
    </dgm:pt>
    <dgm:pt modelId="{F9CD608A-0023-48D7-B202-9CCCE9F9450F}" type="pres">
      <dgm:prSet presAssocID="{D30D24F9-9A27-4B35-B73D-3D1768568966}" presName="spaceBetweenRectangles" presStyleCnt="0"/>
      <dgm:spPr/>
    </dgm:pt>
    <dgm:pt modelId="{CF62630D-7248-488C-AD2E-C3BE44B1A2E5}" type="pres">
      <dgm:prSet presAssocID="{BD5753A0-11C1-46ED-A33D-234539D02379}" presName="parentLin" presStyleCnt="0"/>
      <dgm:spPr/>
    </dgm:pt>
    <dgm:pt modelId="{49150F91-9272-4076-8371-E7C348B70930}" type="pres">
      <dgm:prSet presAssocID="{BD5753A0-11C1-46ED-A33D-234539D02379}" presName="parentLeftMargin" presStyleLbl="node1" presStyleIdx="4" presStyleCnt="6"/>
      <dgm:spPr/>
      <dgm:t>
        <a:bodyPr/>
        <a:lstStyle/>
        <a:p>
          <a:endParaRPr lang="zh-CN" altLang="en-US"/>
        </a:p>
      </dgm:t>
    </dgm:pt>
    <dgm:pt modelId="{597F2484-A543-4BE0-A821-2E46CD49C5A7}" type="pres">
      <dgm:prSet presAssocID="{BD5753A0-11C1-46ED-A33D-234539D02379}" presName="parentText" presStyleLbl="node1" presStyleIdx="5" presStyleCnt="6" custScaleX="123275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4246137-9850-49A1-A77C-DE4D141C33C4}" type="pres">
      <dgm:prSet presAssocID="{BD5753A0-11C1-46ED-A33D-234539D02379}" presName="negativeSpace" presStyleCnt="0"/>
      <dgm:spPr/>
    </dgm:pt>
    <dgm:pt modelId="{A184EBD5-2A38-434F-BF60-21CB0329FE92}" type="pres">
      <dgm:prSet presAssocID="{BD5753A0-11C1-46ED-A33D-234539D02379}" presName="childText" presStyleLbl="conFgAcc1" presStyleIdx="5" presStyleCnt="6">
        <dgm:presLayoutVars>
          <dgm:bulletEnabled val="1"/>
        </dgm:presLayoutVars>
      </dgm:prSet>
      <dgm:spPr/>
    </dgm:pt>
  </dgm:ptLst>
  <dgm:cxnLst>
    <dgm:cxn modelId="{D5109A9A-ED4B-4236-A2F4-A871D34FE627}" type="presOf" srcId="{ADA7C573-57B5-4BFA-A1B9-A35BF5C4165E}" destId="{CE2ECB62-F537-475B-82A4-91B5C53F7BFF}" srcOrd="0" destOrd="0" presId="urn:microsoft.com/office/officeart/2005/8/layout/list1"/>
    <dgm:cxn modelId="{14773CF5-9560-4132-85EC-6E8376466422}" type="presOf" srcId="{0683DC28-B1A1-4393-9F6E-F5F65B242F0D}" destId="{6D449306-4353-4A86-A3D3-66286D376C21}" srcOrd="0" destOrd="0" presId="urn:microsoft.com/office/officeart/2005/8/layout/list1"/>
    <dgm:cxn modelId="{1D172431-C287-4504-BC6F-8538A3FD6BAF}" type="presOf" srcId="{5734A53E-B50E-4F81-81DF-302B87595167}" destId="{967FFA86-82DE-419C-8D93-95709FF51408}" srcOrd="1" destOrd="0" presId="urn:microsoft.com/office/officeart/2005/8/layout/list1"/>
    <dgm:cxn modelId="{DA94B0A3-616A-415A-85D6-0F0F8A54875A}" type="presOf" srcId="{4CC45C38-64DF-4D07-B1C1-57EF149181B2}" destId="{C7E45D5F-C37D-4376-97F7-83B8AA0A81AF}" srcOrd="1" destOrd="0" presId="urn:microsoft.com/office/officeart/2005/8/layout/list1"/>
    <dgm:cxn modelId="{CD61F0A7-A3A7-40A9-BDD9-9C65D2D576C0}" type="presOf" srcId="{BD5753A0-11C1-46ED-A33D-234539D02379}" destId="{49150F91-9272-4076-8371-E7C348B70930}" srcOrd="0" destOrd="0" presId="urn:microsoft.com/office/officeart/2005/8/layout/list1"/>
    <dgm:cxn modelId="{2B945B84-5802-46F9-B3CF-B16F82F1CED3}" srcId="{89980951-179E-4684-8C96-9C499D399BDB}" destId="{ADA7C573-57B5-4BFA-A1B9-A35BF5C4165E}" srcOrd="4" destOrd="0" parTransId="{34E67C91-6A3E-46C9-A5BF-81440083BDA2}" sibTransId="{D30D24F9-9A27-4B35-B73D-3D1768568966}"/>
    <dgm:cxn modelId="{77397A85-D236-4953-9F6B-03CDBDD6784E}" srcId="{89980951-179E-4684-8C96-9C499D399BDB}" destId="{BD5753A0-11C1-46ED-A33D-234539D02379}" srcOrd="5" destOrd="0" parTransId="{EF069A82-AAD8-4C0E-8999-AEB3D4350411}" sibTransId="{880E533A-4958-43C5-810E-E6701E58790C}"/>
    <dgm:cxn modelId="{FE10482F-4E82-4556-971F-EBD690241719}" type="presOf" srcId="{67F72329-6431-4E26-9F31-508BF7D39AF8}" destId="{C36BBCE7-4CB6-4E40-A801-292200577E97}" srcOrd="1" destOrd="0" presId="urn:microsoft.com/office/officeart/2005/8/layout/list1"/>
    <dgm:cxn modelId="{E3704CE9-DAE1-4210-8BD2-00E10CEAE2A4}" srcId="{89980951-179E-4684-8C96-9C499D399BDB}" destId="{5734A53E-B50E-4F81-81DF-302B87595167}" srcOrd="2" destOrd="0" parTransId="{A2A4A4C1-3360-46F5-99AA-48AF1B78B9F0}" sibTransId="{C5524295-C43D-4025-8091-4716343FE644}"/>
    <dgm:cxn modelId="{CCD16F86-BF34-4D28-9FBA-260CF13C8B8D}" type="presOf" srcId="{67F72329-6431-4E26-9F31-508BF7D39AF8}" destId="{DB6F6238-576A-44B1-9792-235655D9B696}" srcOrd="0" destOrd="0" presId="urn:microsoft.com/office/officeart/2005/8/layout/list1"/>
    <dgm:cxn modelId="{29AEB4C6-CD4E-4010-9C9B-6174BE58885B}" type="presOf" srcId="{4CC45C38-64DF-4D07-B1C1-57EF149181B2}" destId="{1BB935BE-F001-402A-92A0-B150211FC417}" srcOrd="0" destOrd="0" presId="urn:microsoft.com/office/officeart/2005/8/layout/list1"/>
    <dgm:cxn modelId="{2ECB5D10-9FC9-41C8-949F-7CA2E72EA7B1}" srcId="{89980951-179E-4684-8C96-9C499D399BDB}" destId="{4CC45C38-64DF-4D07-B1C1-57EF149181B2}" srcOrd="3" destOrd="0" parTransId="{902D9B8A-6E9F-4B7E-9283-73DAF818C1DE}" sibTransId="{FC25912C-07B2-4626-A3BE-C4678D1599F9}"/>
    <dgm:cxn modelId="{78501A2D-BFDF-4015-B290-CDA14BA8685E}" type="presOf" srcId="{0683DC28-B1A1-4393-9F6E-F5F65B242F0D}" destId="{6BD43C2A-DC79-42FB-B1A6-6EA0E9F72245}" srcOrd="1" destOrd="0" presId="urn:microsoft.com/office/officeart/2005/8/layout/list1"/>
    <dgm:cxn modelId="{433F336B-6465-4EE6-BC92-C6479BF59BDB}" type="presOf" srcId="{89980951-179E-4684-8C96-9C499D399BDB}" destId="{AA3F507C-46F6-40FA-8949-B439937DDF35}" srcOrd="0" destOrd="0" presId="urn:microsoft.com/office/officeart/2005/8/layout/list1"/>
    <dgm:cxn modelId="{5E187A4F-1580-4556-B0CD-E726AC8AF10B}" srcId="{89980951-179E-4684-8C96-9C499D399BDB}" destId="{0683DC28-B1A1-4393-9F6E-F5F65B242F0D}" srcOrd="0" destOrd="0" parTransId="{F75B9381-696D-4ECB-B6B0-321BAC943834}" sibTransId="{683177B0-A7FB-4645-918B-4C5B594026C5}"/>
    <dgm:cxn modelId="{FAB42A6E-33BC-47FC-B4E2-46168A527653}" srcId="{89980951-179E-4684-8C96-9C499D399BDB}" destId="{67F72329-6431-4E26-9F31-508BF7D39AF8}" srcOrd="1" destOrd="0" parTransId="{A6F10C19-B6D6-4C88-BE50-39E6401D426D}" sibTransId="{CA6EFDE8-33BE-4D03-9B84-0A5ABBC40320}"/>
    <dgm:cxn modelId="{771AA572-AC28-4B22-B095-2E5FD41A5C9E}" type="presOf" srcId="{5734A53E-B50E-4F81-81DF-302B87595167}" destId="{86762035-0933-436E-BB8E-EF4155ACF4FE}" srcOrd="0" destOrd="0" presId="urn:microsoft.com/office/officeart/2005/8/layout/list1"/>
    <dgm:cxn modelId="{7C9486DF-6789-4AC6-ABA3-75D76A871647}" type="presOf" srcId="{ADA7C573-57B5-4BFA-A1B9-A35BF5C4165E}" destId="{35A47ABF-74D1-4013-8E61-60201000FE74}" srcOrd="1" destOrd="0" presId="urn:microsoft.com/office/officeart/2005/8/layout/list1"/>
    <dgm:cxn modelId="{386DA147-C3C1-4B88-A596-1F53B6C242EC}" type="presOf" srcId="{BD5753A0-11C1-46ED-A33D-234539D02379}" destId="{597F2484-A543-4BE0-A821-2E46CD49C5A7}" srcOrd="1" destOrd="0" presId="urn:microsoft.com/office/officeart/2005/8/layout/list1"/>
    <dgm:cxn modelId="{54F61A90-CAB0-45F6-BA27-0D06AABAF91A}" type="presParOf" srcId="{AA3F507C-46F6-40FA-8949-B439937DDF35}" destId="{19D2E783-53AE-412C-A8B7-867648A9F125}" srcOrd="0" destOrd="0" presId="urn:microsoft.com/office/officeart/2005/8/layout/list1"/>
    <dgm:cxn modelId="{90F76C83-61AD-4094-9A28-7CC621DC7C92}" type="presParOf" srcId="{19D2E783-53AE-412C-A8B7-867648A9F125}" destId="{6D449306-4353-4A86-A3D3-66286D376C21}" srcOrd="0" destOrd="0" presId="urn:microsoft.com/office/officeart/2005/8/layout/list1"/>
    <dgm:cxn modelId="{36EDE857-9A01-45B3-9595-E0726B2251E0}" type="presParOf" srcId="{19D2E783-53AE-412C-A8B7-867648A9F125}" destId="{6BD43C2A-DC79-42FB-B1A6-6EA0E9F72245}" srcOrd="1" destOrd="0" presId="urn:microsoft.com/office/officeart/2005/8/layout/list1"/>
    <dgm:cxn modelId="{7606E903-7B58-462A-BEEE-FB2BBDF55A1A}" type="presParOf" srcId="{AA3F507C-46F6-40FA-8949-B439937DDF35}" destId="{B9F21DDD-4627-4032-8BC0-FB4B4A7320FD}" srcOrd="1" destOrd="0" presId="urn:microsoft.com/office/officeart/2005/8/layout/list1"/>
    <dgm:cxn modelId="{A1A1CCE4-C1C4-4C3D-84E9-FC139FC27379}" type="presParOf" srcId="{AA3F507C-46F6-40FA-8949-B439937DDF35}" destId="{FF201EC8-BC1E-4DA2-BE03-F100ED7C17B3}" srcOrd="2" destOrd="0" presId="urn:microsoft.com/office/officeart/2005/8/layout/list1"/>
    <dgm:cxn modelId="{FB433AC4-29C9-45A7-BED2-9FF084D914B0}" type="presParOf" srcId="{AA3F507C-46F6-40FA-8949-B439937DDF35}" destId="{BA98A1DE-1EAA-43F2-A08B-1DB59CB2F436}" srcOrd="3" destOrd="0" presId="urn:microsoft.com/office/officeart/2005/8/layout/list1"/>
    <dgm:cxn modelId="{D6873303-CBA7-4E67-8C3D-2F2E7543A96F}" type="presParOf" srcId="{AA3F507C-46F6-40FA-8949-B439937DDF35}" destId="{80FB12E8-ED03-406B-838E-33678C7F8C4B}" srcOrd="4" destOrd="0" presId="urn:microsoft.com/office/officeart/2005/8/layout/list1"/>
    <dgm:cxn modelId="{73B669EC-98D6-4839-BE37-1F8DF1C72259}" type="presParOf" srcId="{80FB12E8-ED03-406B-838E-33678C7F8C4B}" destId="{DB6F6238-576A-44B1-9792-235655D9B696}" srcOrd="0" destOrd="0" presId="urn:microsoft.com/office/officeart/2005/8/layout/list1"/>
    <dgm:cxn modelId="{F8AF5988-6D68-4612-8317-7178D69AACC3}" type="presParOf" srcId="{80FB12E8-ED03-406B-838E-33678C7F8C4B}" destId="{C36BBCE7-4CB6-4E40-A801-292200577E97}" srcOrd="1" destOrd="0" presId="urn:microsoft.com/office/officeart/2005/8/layout/list1"/>
    <dgm:cxn modelId="{4BAF2F33-34D1-471D-8B1D-D02C5A3943DF}" type="presParOf" srcId="{AA3F507C-46F6-40FA-8949-B439937DDF35}" destId="{2300942A-2F78-48B0-B5AC-C08617DC6B98}" srcOrd="5" destOrd="0" presId="urn:microsoft.com/office/officeart/2005/8/layout/list1"/>
    <dgm:cxn modelId="{69A87872-2DC7-4A0F-8FAB-4D3A8E4D7769}" type="presParOf" srcId="{AA3F507C-46F6-40FA-8949-B439937DDF35}" destId="{1D782B13-5AF0-4AC4-92B0-E7C60ACB6DA6}" srcOrd="6" destOrd="0" presId="urn:microsoft.com/office/officeart/2005/8/layout/list1"/>
    <dgm:cxn modelId="{655748A1-6641-4F7B-B627-C8420B3FA757}" type="presParOf" srcId="{AA3F507C-46F6-40FA-8949-B439937DDF35}" destId="{39579132-AB52-4A28-83BB-FDD83DDC7868}" srcOrd="7" destOrd="0" presId="urn:microsoft.com/office/officeart/2005/8/layout/list1"/>
    <dgm:cxn modelId="{4C9CFCFF-3B42-4C96-A0D0-4552AC67BF93}" type="presParOf" srcId="{AA3F507C-46F6-40FA-8949-B439937DDF35}" destId="{D92EDBDA-5D29-4969-9ABD-368DF726D614}" srcOrd="8" destOrd="0" presId="urn:microsoft.com/office/officeart/2005/8/layout/list1"/>
    <dgm:cxn modelId="{7E5B3A45-C3A7-4266-8D58-E54CF7B0F09E}" type="presParOf" srcId="{D92EDBDA-5D29-4969-9ABD-368DF726D614}" destId="{86762035-0933-436E-BB8E-EF4155ACF4FE}" srcOrd="0" destOrd="0" presId="urn:microsoft.com/office/officeart/2005/8/layout/list1"/>
    <dgm:cxn modelId="{7D645734-F330-4548-9F51-D1959FFF5BF5}" type="presParOf" srcId="{D92EDBDA-5D29-4969-9ABD-368DF726D614}" destId="{967FFA86-82DE-419C-8D93-95709FF51408}" srcOrd="1" destOrd="0" presId="urn:microsoft.com/office/officeart/2005/8/layout/list1"/>
    <dgm:cxn modelId="{195AF048-D7C4-473A-BD15-CBABB5DE3A6D}" type="presParOf" srcId="{AA3F507C-46F6-40FA-8949-B439937DDF35}" destId="{E2F26606-0DA6-460D-9C4E-83FE94585458}" srcOrd="9" destOrd="0" presId="urn:microsoft.com/office/officeart/2005/8/layout/list1"/>
    <dgm:cxn modelId="{695A76FF-C9A3-4161-A937-4945A625AAFF}" type="presParOf" srcId="{AA3F507C-46F6-40FA-8949-B439937DDF35}" destId="{8C51DBEC-8E39-4C5C-80BD-B28E3CF54CEB}" srcOrd="10" destOrd="0" presId="urn:microsoft.com/office/officeart/2005/8/layout/list1"/>
    <dgm:cxn modelId="{779B18AF-797A-4743-87F5-A0371463D4D3}" type="presParOf" srcId="{AA3F507C-46F6-40FA-8949-B439937DDF35}" destId="{E1A1204F-B66F-4CF5-B1F0-BA88E4BD28FF}" srcOrd="11" destOrd="0" presId="urn:microsoft.com/office/officeart/2005/8/layout/list1"/>
    <dgm:cxn modelId="{54369A65-3BB3-4E80-8BFD-ADD51A44397A}" type="presParOf" srcId="{AA3F507C-46F6-40FA-8949-B439937DDF35}" destId="{78A5C77E-0FCE-49FC-9E67-6B3A2D6B9B4A}" srcOrd="12" destOrd="0" presId="urn:microsoft.com/office/officeart/2005/8/layout/list1"/>
    <dgm:cxn modelId="{0CE0FD14-95D5-438B-BD86-140FF97CB134}" type="presParOf" srcId="{78A5C77E-0FCE-49FC-9E67-6B3A2D6B9B4A}" destId="{1BB935BE-F001-402A-92A0-B150211FC417}" srcOrd="0" destOrd="0" presId="urn:microsoft.com/office/officeart/2005/8/layout/list1"/>
    <dgm:cxn modelId="{DE28C37F-8F3E-44F6-A237-D155B7BEA0A6}" type="presParOf" srcId="{78A5C77E-0FCE-49FC-9E67-6B3A2D6B9B4A}" destId="{C7E45D5F-C37D-4376-97F7-83B8AA0A81AF}" srcOrd="1" destOrd="0" presId="urn:microsoft.com/office/officeart/2005/8/layout/list1"/>
    <dgm:cxn modelId="{C5B70AF8-BE1A-44D4-8E09-19AC6FD7EBC6}" type="presParOf" srcId="{AA3F507C-46F6-40FA-8949-B439937DDF35}" destId="{BA9419C8-4A81-45F7-8967-92750D33D9FF}" srcOrd="13" destOrd="0" presId="urn:microsoft.com/office/officeart/2005/8/layout/list1"/>
    <dgm:cxn modelId="{D59C7AD7-937F-4025-8D57-ED042723C18B}" type="presParOf" srcId="{AA3F507C-46F6-40FA-8949-B439937DDF35}" destId="{F18DC75F-2C4D-42E1-8125-0E8308EE45BC}" srcOrd="14" destOrd="0" presId="urn:microsoft.com/office/officeart/2005/8/layout/list1"/>
    <dgm:cxn modelId="{588B4FFB-68B6-43A2-9358-EA699F2E0937}" type="presParOf" srcId="{AA3F507C-46F6-40FA-8949-B439937DDF35}" destId="{B702F796-DBFF-4F1E-A4C9-BA9DFEF5B0D7}" srcOrd="15" destOrd="0" presId="urn:microsoft.com/office/officeart/2005/8/layout/list1"/>
    <dgm:cxn modelId="{3E34D471-7868-4812-AD4F-D991268FCFDD}" type="presParOf" srcId="{AA3F507C-46F6-40FA-8949-B439937DDF35}" destId="{02B969F4-38D3-410F-BDA0-E31F095F614A}" srcOrd="16" destOrd="0" presId="urn:microsoft.com/office/officeart/2005/8/layout/list1"/>
    <dgm:cxn modelId="{34D4E6AC-80AE-4F52-92FF-316F46BC2CCA}" type="presParOf" srcId="{02B969F4-38D3-410F-BDA0-E31F095F614A}" destId="{CE2ECB62-F537-475B-82A4-91B5C53F7BFF}" srcOrd="0" destOrd="0" presId="urn:microsoft.com/office/officeart/2005/8/layout/list1"/>
    <dgm:cxn modelId="{D3591A49-4F43-4648-A024-8C3D6A4E8A2D}" type="presParOf" srcId="{02B969F4-38D3-410F-BDA0-E31F095F614A}" destId="{35A47ABF-74D1-4013-8E61-60201000FE74}" srcOrd="1" destOrd="0" presId="urn:microsoft.com/office/officeart/2005/8/layout/list1"/>
    <dgm:cxn modelId="{E2949025-DE65-41C9-8E8F-6C53329B8121}" type="presParOf" srcId="{AA3F507C-46F6-40FA-8949-B439937DDF35}" destId="{010991E2-1925-44CB-A9A0-27B6D08A5833}" srcOrd="17" destOrd="0" presId="urn:microsoft.com/office/officeart/2005/8/layout/list1"/>
    <dgm:cxn modelId="{E92FEEF8-E26D-4ACE-8936-CA3ABAB08197}" type="presParOf" srcId="{AA3F507C-46F6-40FA-8949-B439937DDF35}" destId="{95B3ED40-9966-4668-97A7-F24EBF092C56}" srcOrd="18" destOrd="0" presId="urn:microsoft.com/office/officeart/2005/8/layout/list1"/>
    <dgm:cxn modelId="{8C1C8C99-C33A-4037-8DCC-5108FBD80742}" type="presParOf" srcId="{AA3F507C-46F6-40FA-8949-B439937DDF35}" destId="{F9CD608A-0023-48D7-B202-9CCCE9F9450F}" srcOrd="19" destOrd="0" presId="urn:microsoft.com/office/officeart/2005/8/layout/list1"/>
    <dgm:cxn modelId="{2FB9FCA8-6E5B-4CE8-AFA0-80105E0B90C1}" type="presParOf" srcId="{AA3F507C-46F6-40FA-8949-B439937DDF35}" destId="{CF62630D-7248-488C-AD2E-C3BE44B1A2E5}" srcOrd="20" destOrd="0" presId="urn:microsoft.com/office/officeart/2005/8/layout/list1"/>
    <dgm:cxn modelId="{25FBD04B-D9D6-4929-869C-88975CF36D0C}" type="presParOf" srcId="{CF62630D-7248-488C-AD2E-C3BE44B1A2E5}" destId="{49150F91-9272-4076-8371-E7C348B70930}" srcOrd="0" destOrd="0" presId="urn:microsoft.com/office/officeart/2005/8/layout/list1"/>
    <dgm:cxn modelId="{84355CAD-3EE4-45AA-AF3E-A4E87DF5726F}" type="presParOf" srcId="{CF62630D-7248-488C-AD2E-C3BE44B1A2E5}" destId="{597F2484-A543-4BE0-A821-2E46CD49C5A7}" srcOrd="1" destOrd="0" presId="urn:microsoft.com/office/officeart/2005/8/layout/list1"/>
    <dgm:cxn modelId="{CB007447-92C8-4602-BF35-9418E61AD9E6}" type="presParOf" srcId="{AA3F507C-46F6-40FA-8949-B439937DDF35}" destId="{E4246137-9850-49A1-A77C-DE4D141C33C4}" srcOrd="21" destOrd="0" presId="urn:microsoft.com/office/officeart/2005/8/layout/list1"/>
    <dgm:cxn modelId="{5F0CB571-684D-4ACC-8547-CCFABB4C9035}" type="presParOf" srcId="{AA3F507C-46F6-40FA-8949-B439937DDF35}" destId="{A184EBD5-2A38-434F-BF60-21CB0329FE92}" srcOrd="2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E13987F1-963C-47D7-9D4B-3160DADFCD11}" type="doc">
      <dgm:prSet loTypeId="urn:microsoft.com/office/officeart/2005/8/layout/lProcess3" loCatId="process" qsTypeId="urn:microsoft.com/office/officeart/2005/8/quickstyle/simple2" qsCatId="simple" csTypeId="urn:microsoft.com/office/officeart/2005/8/colors/accent0_2" csCatId="mainScheme" phldr="1"/>
      <dgm:spPr/>
      <dgm:t>
        <a:bodyPr/>
        <a:lstStyle/>
        <a:p>
          <a:endParaRPr lang="zh-CN" altLang="en-US"/>
        </a:p>
      </dgm:t>
    </dgm:pt>
    <dgm:pt modelId="{A3139DFA-6DC2-4F49-A876-0085F9F88557}">
      <dgm:prSet custT="1"/>
      <dgm:spPr>
        <a:solidFill>
          <a:srgbClr val="00B050"/>
        </a:solidFill>
        <a:ln>
          <a:solidFill>
            <a:schemeClr val="accent1">
              <a:lumMod val="75000"/>
            </a:schemeClr>
          </a:solidFill>
        </a:ln>
        <a:effectLst/>
      </dgm:spPr>
      <dgm:t>
        <a:bodyPr>
          <a:scene3d>
            <a:camera prst="orthographicFront"/>
            <a:lightRig rig="brightRoom" dir="t"/>
          </a:scene3d>
          <a:sp3d contourW="6350" prstMaterial="plastic">
            <a:bevelT w="20320" h="20320" prst="angle"/>
            <a:contourClr>
              <a:schemeClr val="accent1">
                <a:tint val="100000"/>
                <a:shade val="100000"/>
                <a:hueMod val="100000"/>
                <a:satMod val="100000"/>
              </a:schemeClr>
            </a:contourClr>
          </a:sp3d>
        </a:bodyPr>
        <a:lstStyle/>
        <a:p>
          <a:pPr algn="ctr" rtl="0"/>
          <a:r>
            <a:rPr lang="zh-CN" altLang="en-US" sz="2400" b="1" cap="all" spc="0" dirty="0" smtClean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hlinkClick xmlns:r="http://schemas.openxmlformats.org/officeDocument/2006/relationships" r:id="rId1" action="ppaction://hlinkfile"/>
            </a:rPr>
            <a:t>创建“公司经销商年会策划案”文件</a:t>
          </a:r>
          <a:endParaRPr lang="zh-CN" altLang="en-US" sz="2400" b="1" cap="all" spc="0" dirty="0">
            <a:ln/>
            <a:solidFill>
              <a:schemeClr val="accent1"/>
            </a:solidFill>
            <a:effectLst>
              <a:outerShdw blurRad="19685" dist="12700" dir="5400000" algn="tl" rotWithShape="0">
                <a:schemeClr val="accent1">
                  <a:satMod val="130000"/>
                  <a:alpha val="60000"/>
                </a:schemeClr>
              </a:outerShdw>
              <a:reflection blurRad="10000" stA="55000" endPos="48000" dist="500" dir="5400000" sy="-100000" algn="bl" rotWithShape="0"/>
            </a:effectLst>
          </a:endParaRPr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1" action="ppaction://hlinkfile"/>
          </dgm14:cNvPr>
        </a:ext>
      </dgm:extLst>
    </dgm:pt>
    <dgm:pt modelId="{2EED1DA9-39A0-4EED-8D37-EFD14621E0CB}" type="parTrans" cxnId="{D4835BBF-E3FE-4896-B846-D8118B2BB9B0}">
      <dgm:prSet/>
      <dgm:spPr/>
      <dgm:t>
        <a:bodyPr/>
        <a:lstStyle/>
        <a:p>
          <a:endParaRPr lang="zh-CN" altLang="en-US" sz="2800"/>
        </a:p>
      </dgm:t>
    </dgm:pt>
    <dgm:pt modelId="{BC611377-6120-4458-827A-5730580383EF}" type="sibTrans" cxnId="{D4835BBF-E3FE-4896-B846-D8118B2BB9B0}">
      <dgm:prSet/>
      <dgm:spPr/>
      <dgm:t>
        <a:bodyPr/>
        <a:lstStyle/>
        <a:p>
          <a:endParaRPr lang="zh-CN" altLang="en-US" sz="2800"/>
        </a:p>
      </dgm:t>
    </dgm:pt>
    <dgm:pt modelId="{60820E8D-D090-4A07-AAD2-3E088158E95D}" type="pres">
      <dgm:prSet presAssocID="{E13987F1-963C-47D7-9D4B-3160DADFCD11}" presName="Name0" presStyleCnt="0">
        <dgm:presLayoutVars>
          <dgm:chPref val="3"/>
          <dgm:dir/>
          <dgm:animLvl val="lvl"/>
          <dgm:resizeHandles/>
        </dgm:presLayoutVars>
      </dgm:prSet>
      <dgm:spPr/>
      <dgm:t>
        <a:bodyPr/>
        <a:lstStyle/>
        <a:p>
          <a:endParaRPr lang="zh-CN" altLang="en-US"/>
        </a:p>
      </dgm:t>
    </dgm:pt>
    <dgm:pt modelId="{36D49D58-4507-41B4-913E-E46AD3969778}" type="pres">
      <dgm:prSet presAssocID="{A3139DFA-6DC2-4F49-A876-0085F9F88557}" presName="horFlow" presStyleCnt="0"/>
      <dgm:spPr/>
    </dgm:pt>
    <dgm:pt modelId="{68D9BDFF-20DA-459C-AC96-02FF5C4D8C9D}" type="pres">
      <dgm:prSet presAssocID="{A3139DFA-6DC2-4F49-A876-0085F9F88557}" presName="bigChev" presStyleLbl="node1" presStyleIdx="0" presStyleCnt="1" custScaleX="333724" custLinFactNeighborX="25138"/>
      <dgm:spPr/>
      <dgm:t>
        <a:bodyPr/>
        <a:lstStyle/>
        <a:p>
          <a:endParaRPr lang="zh-CN" altLang="en-US"/>
        </a:p>
      </dgm:t>
    </dgm:pt>
  </dgm:ptLst>
  <dgm:cxnLst>
    <dgm:cxn modelId="{D4835BBF-E3FE-4896-B846-D8118B2BB9B0}" srcId="{E13987F1-963C-47D7-9D4B-3160DADFCD11}" destId="{A3139DFA-6DC2-4F49-A876-0085F9F88557}" srcOrd="0" destOrd="0" parTransId="{2EED1DA9-39A0-4EED-8D37-EFD14621E0CB}" sibTransId="{BC611377-6120-4458-827A-5730580383EF}"/>
    <dgm:cxn modelId="{74FC72AC-5BB7-4A2E-A275-1C4EFA31D613}" type="presOf" srcId="{E13987F1-963C-47D7-9D4B-3160DADFCD11}" destId="{60820E8D-D090-4A07-AAD2-3E088158E95D}" srcOrd="0" destOrd="0" presId="urn:microsoft.com/office/officeart/2005/8/layout/lProcess3"/>
    <dgm:cxn modelId="{84795E02-8A79-4BF9-B9C2-BE4501163792}" type="presOf" srcId="{A3139DFA-6DC2-4F49-A876-0085F9F88557}" destId="{68D9BDFF-20DA-459C-AC96-02FF5C4D8C9D}" srcOrd="0" destOrd="0" presId="urn:microsoft.com/office/officeart/2005/8/layout/lProcess3"/>
    <dgm:cxn modelId="{C1CCB46A-BF6B-4400-8A62-C41EFA1A3DDA}" type="presParOf" srcId="{60820E8D-D090-4A07-AAD2-3E088158E95D}" destId="{36D49D58-4507-41B4-913E-E46AD3969778}" srcOrd="0" destOrd="0" presId="urn:microsoft.com/office/officeart/2005/8/layout/lProcess3"/>
    <dgm:cxn modelId="{1E21CE9C-DA20-4D71-BE9D-3D79931CE623}" type="presParOf" srcId="{36D49D58-4507-41B4-913E-E46AD3969778}" destId="{68D9BDFF-20DA-459C-AC96-02FF5C4D8C9D}" srcOrd="0" destOrd="0" presId="urn:microsoft.com/office/officeart/2005/8/layout/lProcess3"/>
  </dgm:cxnLst>
  <dgm:bg/>
  <dgm:whole>
    <a:ln>
      <a:noFill/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E13987F1-963C-47D7-9D4B-3160DADFCD11}" type="doc">
      <dgm:prSet loTypeId="urn:microsoft.com/office/officeart/2005/8/layout/lProcess3" loCatId="process" qsTypeId="urn:microsoft.com/office/officeart/2005/8/quickstyle/simple2" qsCatId="simple" csTypeId="urn:microsoft.com/office/officeart/2005/8/colors/accent0_2" csCatId="mainScheme" phldr="1"/>
      <dgm:spPr/>
      <dgm:t>
        <a:bodyPr/>
        <a:lstStyle/>
        <a:p>
          <a:endParaRPr lang="zh-CN" altLang="en-US"/>
        </a:p>
      </dgm:t>
    </dgm:pt>
    <dgm:pt modelId="{A3139DFA-6DC2-4F49-A876-0085F9F88557}">
      <dgm:prSet custT="1"/>
      <dgm:spPr>
        <a:solidFill>
          <a:srgbClr val="00B050"/>
        </a:solidFill>
        <a:ln>
          <a:solidFill>
            <a:schemeClr val="accent1">
              <a:lumMod val="75000"/>
            </a:schemeClr>
          </a:solidFill>
        </a:ln>
        <a:effectLst/>
      </dgm:spPr>
      <dgm:t>
        <a:bodyPr>
          <a:scene3d>
            <a:camera prst="orthographicFront"/>
            <a:lightRig rig="brightRoom" dir="t"/>
          </a:scene3d>
          <a:sp3d contourW="6350" prstMaterial="plastic">
            <a:bevelT w="20320" h="20320" prst="angle"/>
            <a:contourClr>
              <a:schemeClr val="accent1">
                <a:tint val="100000"/>
                <a:shade val="100000"/>
                <a:hueMod val="100000"/>
                <a:satMod val="100000"/>
              </a:schemeClr>
            </a:contourClr>
          </a:sp3d>
        </a:bodyPr>
        <a:lstStyle/>
        <a:p>
          <a:pPr algn="ctr" rtl="0"/>
          <a:r>
            <a:rPr lang="zh-CN" altLang="en-US" sz="2400" b="1" cap="all" spc="0" dirty="0" smtClean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rPr>
            <a:t>进行文件的页面设置</a:t>
          </a:r>
          <a:endParaRPr lang="zh-CN" altLang="en-US" sz="2400" b="1" cap="all" spc="0" dirty="0">
            <a:ln/>
            <a:solidFill>
              <a:schemeClr val="accent1"/>
            </a:solidFill>
            <a:effectLst>
              <a:outerShdw blurRad="19685" dist="12700" dir="5400000" algn="tl" rotWithShape="0">
                <a:schemeClr val="accent1">
                  <a:satMod val="130000"/>
                  <a:alpha val="60000"/>
                </a:schemeClr>
              </a:outerShdw>
              <a:reflection blurRad="10000" stA="55000" endPos="48000" dist="500" dir="5400000" sy="-100000" algn="bl" rotWithShape="0"/>
            </a:effectLst>
          </a:endParaRPr>
        </a:p>
      </dgm:t>
    </dgm:pt>
    <dgm:pt modelId="{2EED1DA9-39A0-4EED-8D37-EFD14621E0CB}" type="parTrans" cxnId="{D4835BBF-E3FE-4896-B846-D8118B2BB9B0}">
      <dgm:prSet/>
      <dgm:spPr/>
      <dgm:t>
        <a:bodyPr/>
        <a:lstStyle/>
        <a:p>
          <a:endParaRPr lang="zh-CN" altLang="en-US" sz="2800"/>
        </a:p>
      </dgm:t>
    </dgm:pt>
    <dgm:pt modelId="{BC611377-6120-4458-827A-5730580383EF}" type="sibTrans" cxnId="{D4835BBF-E3FE-4896-B846-D8118B2BB9B0}">
      <dgm:prSet/>
      <dgm:spPr/>
      <dgm:t>
        <a:bodyPr/>
        <a:lstStyle/>
        <a:p>
          <a:endParaRPr lang="zh-CN" altLang="en-US" sz="2800"/>
        </a:p>
      </dgm:t>
    </dgm:pt>
    <dgm:pt modelId="{60820E8D-D090-4A07-AAD2-3E088158E95D}" type="pres">
      <dgm:prSet presAssocID="{E13987F1-963C-47D7-9D4B-3160DADFCD11}" presName="Name0" presStyleCnt="0">
        <dgm:presLayoutVars>
          <dgm:chPref val="3"/>
          <dgm:dir/>
          <dgm:animLvl val="lvl"/>
          <dgm:resizeHandles/>
        </dgm:presLayoutVars>
      </dgm:prSet>
      <dgm:spPr/>
      <dgm:t>
        <a:bodyPr/>
        <a:lstStyle/>
        <a:p>
          <a:endParaRPr lang="zh-CN" altLang="en-US"/>
        </a:p>
      </dgm:t>
    </dgm:pt>
    <dgm:pt modelId="{36D49D58-4507-41B4-913E-E46AD3969778}" type="pres">
      <dgm:prSet presAssocID="{A3139DFA-6DC2-4F49-A876-0085F9F88557}" presName="horFlow" presStyleCnt="0"/>
      <dgm:spPr/>
    </dgm:pt>
    <dgm:pt modelId="{68D9BDFF-20DA-459C-AC96-02FF5C4D8C9D}" type="pres">
      <dgm:prSet presAssocID="{A3139DFA-6DC2-4F49-A876-0085F9F88557}" presName="bigChev" presStyleLbl="node1" presStyleIdx="0" presStyleCnt="1" custScaleX="293724" custLinFactNeighborX="5138"/>
      <dgm:spPr/>
      <dgm:t>
        <a:bodyPr/>
        <a:lstStyle/>
        <a:p>
          <a:endParaRPr lang="zh-CN" altLang="en-US"/>
        </a:p>
      </dgm:t>
    </dgm:pt>
  </dgm:ptLst>
  <dgm:cxnLst>
    <dgm:cxn modelId="{D4835BBF-E3FE-4896-B846-D8118B2BB9B0}" srcId="{E13987F1-963C-47D7-9D4B-3160DADFCD11}" destId="{A3139DFA-6DC2-4F49-A876-0085F9F88557}" srcOrd="0" destOrd="0" parTransId="{2EED1DA9-39A0-4EED-8D37-EFD14621E0CB}" sibTransId="{BC611377-6120-4458-827A-5730580383EF}"/>
    <dgm:cxn modelId="{C46DE611-485C-4510-9290-56FA2FE5CFAE}" type="presOf" srcId="{A3139DFA-6DC2-4F49-A876-0085F9F88557}" destId="{68D9BDFF-20DA-459C-AC96-02FF5C4D8C9D}" srcOrd="0" destOrd="0" presId="urn:microsoft.com/office/officeart/2005/8/layout/lProcess3"/>
    <dgm:cxn modelId="{E61C5BDD-FA18-40E3-A64C-0215647C1F56}" type="presOf" srcId="{E13987F1-963C-47D7-9D4B-3160DADFCD11}" destId="{60820E8D-D090-4A07-AAD2-3E088158E95D}" srcOrd="0" destOrd="0" presId="urn:microsoft.com/office/officeart/2005/8/layout/lProcess3"/>
    <dgm:cxn modelId="{1B0F5C62-8EE9-40DA-B0E3-DC6970F21EE9}" type="presParOf" srcId="{60820E8D-D090-4A07-AAD2-3E088158E95D}" destId="{36D49D58-4507-41B4-913E-E46AD3969778}" srcOrd="0" destOrd="0" presId="urn:microsoft.com/office/officeart/2005/8/layout/lProcess3"/>
    <dgm:cxn modelId="{877F6790-6825-433B-92DA-5C7DD624FFA4}" type="presParOf" srcId="{36D49D58-4507-41B4-913E-E46AD3969778}" destId="{68D9BDFF-20DA-459C-AC96-02FF5C4D8C9D}" srcOrd="0" destOrd="0" presId="urn:microsoft.com/office/officeart/2005/8/layout/lProcess3"/>
  </dgm:cxnLst>
  <dgm:bg/>
  <dgm:whole>
    <a:ln>
      <a:noFill/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A9E0F9E-E2F1-4099-898F-162ED357A381}">
      <dsp:nvSpPr>
        <dsp:cNvPr id="0" name=""/>
        <dsp:cNvSpPr/>
      </dsp:nvSpPr>
      <dsp:spPr>
        <a:xfrm>
          <a:off x="667540" y="0"/>
          <a:ext cx="4805071" cy="1825724"/>
        </a:xfrm>
        <a:prstGeom prst="swooshArrow">
          <a:avLst>
            <a:gd name="adj1" fmla="val 25000"/>
            <a:gd name="adj2" fmla="val 25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AF1367C-7130-49C7-B243-3DB4AACEA68D}">
      <dsp:nvSpPr>
        <dsp:cNvPr id="0" name=""/>
        <dsp:cNvSpPr/>
      </dsp:nvSpPr>
      <dsp:spPr>
        <a:xfrm>
          <a:off x="1891680" y="1004170"/>
          <a:ext cx="75950" cy="7595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4195276-046F-447F-8172-368B14A1ED8A}">
      <dsp:nvSpPr>
        <dsp:cNvPr id="0" name=""/>
        <dsp:cNvSpPr/>
      </dsp:nvSpPr>
      <dsp:spPr>
        <a:xfrm>
          <a:off x="2018458" y="1298089"/>
          <a:ext cx="680629" cy="52763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0244" tIns="0" rIns="0" bIns="0" numCol="1" spcCol="1270" anchor="t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b="1" kern="1200" dirty="0" smtClean="0">
              <a:solidFill>
                <a:schemeClr val="tx2">
                  <a:lumMod val="60000"/>
                  <a:lumOff val="40000"/>
                </a:schemeClr>
              </a:solidFill>
            </a:rPr>
            <a:t>文档准备</a:t>
          </a:r>
          <a:endParaRPr lang="zh-CN" altLang="en-US" sz="2000" b="1" kern="1200" dirty="0">
            <a:solidFill>
              <a:schemeClr val="tx2">
                <a:lumMod val="60000"/>
                <a:lumOff val="40000"/>
              </a:schemeClr>
            </a:solidFill>
          </a:endParaRPr>
        </a:p>
      </dsp:txBody>
      <dsp:txXfrm>
        <a:off x="2018458" y="1298089"/>
        <a:ext cx="680629" cy="527634"/>
      </dsp:txXfrm>
    </dsp:sp>
    <dsp:sp modelId="{5712DFC8-BB1A-4A6F-B338-8C8A46707A4D}">
      <dsp:nvSpPr>
        <dsp:cNvPr id="0" name=""/>
        <dsp:cNvSpPr/>
      </dsp:nvSpPr>
      <dsp:spPr>
        <a:xfrm>
          <a:off x="2650889" y="720080"/>
          <a:ext cx="137294" cy="13729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93911B2-C425-46AC-AEA9-2F3913565BDA}">
      <dsp:nvSpPr>
        <dsp:cNvPr id="0" name=""/>
        <dsp:cNvSpPr/>
      </dsp:nvSpPr>
      <dsp:spPr>
        <a:xfrm>
          <a:off x="2719536" y="832530"/>
          <a:ext cx="701078" cy="99319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749" tIns="0" rIns="0" bIns="0" numCol="1" spcCol="1270" anchor="t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b="1" kern="1200" dirty="0" smtClean="0">
              <a:solidFill>
                <a:schemeClr val="tx2">
                  <a:lumMod val="60000"/>
                  <a:lumOff val="40000"/>
                </a:schemeClr>
              </a:solidFill>
            </a:rPr>
            <a:t>文本输入</a:t>
          </a:r>
          <a:endParaRPr lang="zh-CN" altLang="en-US" sz="2000" b="1" kern="1200" dirty="0">
            <a:solidFill>
              <a:schemeClr val="tx2">
                <a:lumMod val="60000"/>
                <a:lumOff val="40000"/>
              </a:schemeClr>
            </a:solidFill>
          </a:endParaRPr>
        </a:p>
      </dsp:txBody>
      <dsp:txXfrm>
        <a:off x="2719536" y="832530"/>
        <a:ext cx="701078" cy="993193"/>
      </dsp:txXfrm>
    </dsp:sp>
    <dsp:sp modelId="{CBFEA5F0-8596-4870-8103-2457E431AD3F}">
      <dsp:nvSpPr>
        <dsp:cNvPr id="0" name=""/>
        <dsp:cNvSpPr/>
      </dsp:nvSpPr>
      <dsp:spPr>
        <a:xfrm>
          <a:off x="3502004" y="530204"/>
          <a:ext cx="189875" cy="189875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D557318-4525-47F2-8237-6882C340028D}">
      <dsp:nvSpPr>
        <dsp:cNvPr id="0" name=""/>
        <dsp:cNvSpPr/>
      </dsp:nvSpPr>
      <dsp:spPr>
        <a:xfrm>
          <a:off x="3552067" y="671019"/>
          <a:ext cx="701078" cy="104053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0611" tIns="0" rIns="0" bIns="0" numCol="1" spcCol="1270" anchor="t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b="1" kern="1200" dirty="0" smtClean="0">
              <a:solidFill>
                <a:schemeClr val="tx2">
                  <a:lumMod val="60000"/>
                  <a:lumOff val="40000"/>
                </a:schemeClr>
              </a:solidFill>
            </a:rPr>
            <a:t>文本格式设置</a:t>
          </a:r>
          <a:endParaRPr lang="zh-CN" altLang="en-US" sz="2000" b="1" kern="1200" dirty="0">
            <a:solidFill>
              <a:schemeClr val="tx2">
                <a:lumMod val="60000"/>
                <a:lumOff val="40000"/>
              </a:schemeClr>
            </a:solidFill>
          </a:endParaRPr>
        </a:p>
      </dsp:txBody>
      <dsp:txXfrm>
        <a:off x="3552067" y="671019"/>
        <a:ext cx="701078" cy="1040530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8D9BDFF-20DA-459C-AC96-02FF5C4D8C9D}">
      <dsp:nvSpPr>
        <dsp:cNvPr id="0" name=""/>
        <dsp:cNvSpPr/>
      </dsp:nvSpPr>
      <dsp:spPr>
        <a:xfrm>
          <a:off x="4313" y="127265"/>
          <a:ext cx="3884118" cy="465548"/>
        </a:xfrm>
        <a:prstGeom prst="chevron">
          <a:avLst/>
        </a:prstGeom>
        <a:solidFill>
          <a:srgbClr val="00B050"/>
        </a:solidFill>
        <a:ln w="38100" cap="flat" cmpd="sng" algn="ctr">
          <a:solidFill>
            <a:schemeClr val="accent1">
              <a:lumMod val="7500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30480" tIns="15240" rIns="0" bIns="1524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b="1" kern="1200" cap="all" spc="0" dirty="0" smtClean="0">
              <a:ln/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0000" stA="55000" endPos="48000" dist="500" dir="5400000" sy="-100000" algn="bl" rotWithShape="0"/>
              </a:effectLst>
              <a:latin typeface="+mj-ea"/>
              <a:ea typeface="+mj-ea"/>
              <a:hlinkClick xmlns:r="http://schemas.openxmlformats.org/officeDocument/2006/relationships" r:id="rId1" action="ppaction://hlinkfile"/>
            </a:rPr>
            <a:t>输入文字或插入其他内容</a:t>
          </a:r>
          <a:endParaRPr lang="zh-CN" altLang="en-US" sz="2400" b="1" kern="1200" cap="all" spc="0" dirty="0">
            <a:ln/>
            <a:solidFill>
              <a:schemeClr val="tx2">
                <a:lumMod val="60000"/>
                <a:lumOff val="40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  <a:reflection blurRad="10000" stA="55000" endPos="48000" dist="500" dir="5400000" sy="-100000" algn="bl" rotWithShape="0"/>
            </a:effectLst>
            <a:latin typeface="+mj-ea"/>
            <a:ea typeface="+mj-ea"/>
          </a:endParaRPr>
        </a:p>
      </dsp:txBody>
      <dsp:txXfrm>
        <a:off x="237087" y="127265"/>
        <a:ext cx="3418570" cy="465548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437BA10-25DC-45B2-A70F-93272556899F}">
      <dsp:nvSpPr>
        <dsp:cNvPr id="0" name=""/>
        <dsp:cNvSpPr/>
      </dsp:nvSpPr>
      <dsp:spPr>
        <a:xfrm>
          <a:off x="0" y="0"/>
          <a:ext cx="3816423" cy="3816423"/>
        </a:xfrm>
        <a:prstGeom prst="pie">
          <a:avLst>
            <a:gd name="adj1" fmla="val 5400000"/>
            <a:gd name="adj2" fmla="val 1620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3F05C649-85D3-45EC-828A-05176F33C9BD}">
      <dsp:nvSpPr>
        <dsp:cNvPr id="0" name=""/>
        <dsp:cNvSpPr/>
      </dsp:nvSpPr>
      <dsp:spPr>
        <a:xfrm>
          <a:off x="1908211" y="0"/>
          <a:ext cx="6915077" cy="3816423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b="1" kern="1200" dirty="0" smtClean="0">
              <a:solidFill>
                <a:schemeClr val="tx1"/>
              </a:solidFill>
              <a:latin typeface="华文细黑" pitchFamily="2" charset="-122"/>
              <a:ea typeface="华文细黑" pitchFamily="2" charset="-122"/>
            </a:rPr>
            <a:t>输入文字：宝航集团公司，回车另起一行。</a:t>
          </a:r>
          <a:endParaRPr lang="zh-CN" altLang="en-US" sz="2000" b="1" kern="1200" dirty="0">
            <a:latin typeface="华文细黑" pitchFamily="2" charset="-122"/>
            <a:ea typeface="华文细黑" pitchFamily="2" charset="-122"/>
          </a:endParaRPr>
        </a:p>
      </dsp:txBody>
      <dsp:txXfrm>
        <a:off x="1908211" y="0"/>
        <a:ext cx="6915077" cy="1144929"/>
      </dsp:txXfrm>
    </dsp:sp>
    <dsp:sp modelId="{2181B6B8-54E9-4642-949A-F83E95C0FA96}">
      <dsp:nvSpPr>
        <dsp:cNvPr id="0" name=""/>
        <dsp:cNvSpPr/>
      </dsp:nvSpPr>
      <dsp:spPr>
        <a:xfrm>
          <a:off x="667875" y="1008120"/>
          <a:ext cx="2480673" cy="2754291"/>
        </a:xfrm>
        <a:prstGeom prst="pie">
          <a:avLst>
            <a:gd name="adj1" fmla="val 5400000"/>
            <a:gd name="adj2" fmla="val 16200000"/>
          </a:avLst>
        </a:prstGeom>
        <a:gradFill rotWithShape="0">
          <a:gsLst>
            <a:gs pos="0">
              <a:schemeClr val="accent5">
                <a:hueOff val="-3942363"/>
                <a:satOff val="-7215"/>
                <a:lumOff val="-16568"/>
                <a:alphaOff val="0"/>
                <a:shade val="51000"/>
                <a:satMod val="130000"/>
              </a:schemeClr>
            </a:gs>
            <a:gs pos="80000">
              <a:schemeClr val="accent5">
                <a:hueOff val="-3942363"/>
                <a:satOff val="-7215"/>
                <a:lumOff val="-16568"/>
                <a:alphaOff val="0"/>
                <a:shade val="93000"/>
                <a:satMod val="130000"/>
              </a:schemeClr>
            </a:gs>
            <a:gs pos="100000">
              <a:schemeClr val="accent5">
                <a:hueOff val="-3942363"/>
                <a:satOff val="-7215"/>
                <a:lumOff val="-16568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7F97131-4623-42D3-8419-76A793FA52A1}">
      <dsp:nvSpPr>
        <dsp:cNvPr id="0" name=""/>
        <dsp:cNvSpPr/>
      </dsp:nvSpPr>
      <dsp:spPr>
        <a:xfrm>
          <a:off x="1908211" y="1008120"/>
          <a:ext cx="6915077" cy="2754291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-3942363"/>
              <a:satOff val="-7215"/>
              <a:lumOff val="-16568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b="1" kern="1200" dirty="0" smtClean="0">
              <a:solidFill>
                <a:schemeClr val="tx1"/>
              </a:solidFill>
              <a:latin typeface="华文细黑" pitchFamily="2" charset="-122"/>
              <a:ea typeface="华文细黑" pitchFamily="2" charset="-122"/>
            </a:rPr>
            <a:t>因为，文字较多，将“素材”文件夹中的 “</a:t>
          </a:r>
          <a:r>
            <a:rPr lang="zh-CN" altLang="en-US" sz="2000" b="1" kern="1200" dirty="0" smtClean="0">
              <a:solidFill>
                <a:srgbClr val="FF0000"/>
              </a:solidFill>
              <a:latin typeface="华文细黑" pitchFamily="2" charset="-122"/>
              <a:ea typeface="华文细黑" pitchFamily="2" charset="-122"/>
            </a:rPr>
            <a:t>（素材）正文文字</a:t>
          </a:r>
          <a:r>
            <a:rPr lang="en-US" altLang="zh-CN" sz="2000" b="1" kern="1200" dirty="0" smtClean="0">
              <a:solidFill>
                <a:srgbClr val="FF0000"/>
              </a:solidFill>
              <a:latin typeface="华文细黑" pitchFamily="2" charset="-122"/>
              <a:ea typeface="华文细黑" pitchFamily="2" charset="-122"/>
            </a:rPr>
            <a:t>.</a:t>
          </a:r>
          <a:r>
            <a:rPr lang="en-US" altLang="zh-CN" sz="2000" b="1" kern="1200" dirty="0" err="1" smtClean="0">
              <a:solidFill>
                <a:srgbClr val="FF0000"/>
              </a:solidFill>
              <a:latin typeface="华文细黑" pitchFamily="2" charset="-122"/>
              <a:ea typeface="华文细黑" pitchFamily="2" charset="-122"/>
            </a:rPr>
            <a:t>docx</a:t>
          </a:r>
          <a:r>
            <a:rPr lang="zh-CN" altLang="en-US" sz="2000" b="1" kern="1200" dirty="0" smtClean="0">
              <a:solidFill>
                <a:schemeClr val="tx1"/>
              </a:solidFill>
              <a:latin typeface="华文细黑" pitchFamily="2" charset="-122"/>
              <a:ea typeface="华文细黑" pitchFamily="2" charset="-122"/>
            </a:rPr>
            <a:t>”中的内容，直接插入到本文件中来，或者使用复制粘贴到方法。</a:t>
          </a:r>
          <a:endParaRPr lang="zh-CN" altLang="en-US" sz="2000" kern="1200" dirty="0">
            <a:latin typeface="华文细黑" pitchFamily="2" charset="-122"/>
            <a:ea typeface="华文细黑" pitchFamily="2" charset="-122"/>
          </a:endParaRPr>
        </a:p>
      </dsp:txBody>
      <dsp:txXfrm>
        <a:off x="1908211" y="1008120"/>
        <a:ext cx="6915077" cy="1271211"/>
      </dsp:txXfrm>
    </dsp:sp>
    <dsp:sp modelId="{2BC259C5-9150-461C-A289-CDBCCE13D349}">
      <dsp:nvSpPr>
        <dsp:cNvPr id="0" name=""/>
        <dsp:cNvSpPr/>
      </dsp:nvSpPr>
      <dsp:spPr>
        <a:xfrm>
          <a:off x="1335748" y="2319783"/>
          <a:ext cx="1144926" cy="1394130"/>
        </a:xfrm>
        <a:prstGeom prst="pie">
          <a:avLst>
            <a:gd name="adj1" fmla="val 5400000"/>
            <a:gd name="adj2" fmla="val 16200000"/>
          </a:avLst>
        </a:prstGeom>
        <a:gradFill rotWithShape="0">
          <a:gsLst>
            <a:gs pos="0">
              <a:schemeClr val="accent5">
                <a:hueOff val="-7884727"/>
                <a:satOff val="-14430"/>
                <a:lumOff val="-33137"/>
                <a:alphaOff val="0"/>
                <a:shade val="51000"/>
                <a:satMod val="130000"/>
              </a:schemeClr>
            </a:gs>
            <a:gs pos="80000">
              <a:schemeClr val="accent5">
                <a:hueOff val="-7884727"/>
                <a:satOff val="-14430"/>
                <a:lumOff val="-33137"/>
                <a:alphaOff val="0"/>
                <a:shade val="93000"/>
                <a:satMod val="130000"/>
              </a:schemeClr>
            </a:gs>
            <a:gs pos="100000">
              <a:schemeClr val="accent5">
                <a:hueOff val="-7884727"/>
                <a:satOff val="-14430"/>
                <a:lumOff val="-33137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A6A2F8B-B237-4AA0-87B6-AA62A075CAF6}">
      <dsp:nvSpPr>
        <dsp:cNvPr id="0" name=""/>
        <dsp:cNvSpPr/>
      </dsp:nvSpPr>
      <dsp:spPr>
        <a:xfrm>
          <a:off x="1908211" y="2319783"/>
          <a:ext cx="6915077" cy="139413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-7884727"/>
              <a:satOff val="-14430"/>
              <a:lumOff val="-33137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b="1" kern="1200" dirty="0" smtClean="0">
              <a:latin typeface="华文细黑" pitchFamily="2" charset="-122"/>
              <a:ea typeface="华文细黑" pitchFamily="2" charset="-122"/>
            </a:rPr>
            <a:t>在文件的末尾插入当前日期，日期格式为“中文”的“**年**月**日”的形式，并且选择“自动更新”。</a:t>
          </a:r>
          <a:endParaRPr lang="zh-CN" sz="2000" kern="1200" dirty="0">
            <a:latin typeface="华文细黑" pitchFamily="2" charset="-122"/>
            <a:ea typeface="华文细黑" pitchFamily="2" charset="-122"/>
          </a:endParaRPr>
        </a:p>
      </dsp:txBody>
      <dsp:txXfrm>
        <a:off x="1908211" y="2319783"/>
        <a:ext cx="6915077" cy="1394130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8D9BDFF-20DA-459C-AC96-02FF5C4D8C9D}">
      <dsp:nvSpPr>
        <dsp:cNvPr id="0" name=""/>
        <dsp:cNvSpPr/>
      </dsp:nvSpPr>
      <dsp:spPr>
        <a:xfrm>
          <a:off x="689044" y="0"/>
          <a:ext cx="6007699" cy="720080"/>
        </a:xfrm>
        <a:prstGeom prst="chevron">
          <a:avLst/>
        </a:prstGeom>
        <a:solidFill>
          <a:srgbClr val="00B050"/>
        </a:solidFill>
        <a:ln w="38100" cap="flat" cmpd="sng" algn="ctr">
          <a:solidFill>
            <a:schemeClr val="accent1">
              <a:lumMod val="7500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30480" tIns="15240" rIns="0" bIns="15240" numCol="1" spcCol="1270" anchor="ctr" anchorCtr="0">
          <a:noAutofit/>
          <a:scene3d>
            <a:camera prst="orthographicFront"/>
            <a:lightRig rig="brightRoom" dir="t"/>
          </a:scene3d>
          <a:sp3d contourW="6350" prstMaterial="plastic">
            <a:bevelT w="20320" h="20320" prst="angle"/>
            <a:contourClr>
              <a:schemeClr val="accent1">
                <a:tint val="100000"/>
                <a:shade val="100000"/>
                <a:hueMod val="100000"/>
                <a:satMod val="100000"/>
              </a:schemeClr>
            </a:contourClr>
          </a:sp3d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b="1" kern="1200" cap="all" spc="0" dirty="0" smtClean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hlinkClick xmlns:r="http://schemas.openxmlformats.org/officeDocument/2006/relationships" r:id="rId1" action="ppaction://hlinkfile"/>
            </a:rPr>
            <a:t>字体格式设置</a:t>
          </a:r>
          <a:endParaRPr lang="zh-CN" altLang="en-US" sz="2400" b="1" kern="1200" cap="all" spc="0" dirty="0">
            <a:ln/>
            <a:solidFill>
              <a:schemeClr val="accent1"/>
            </a:solidFill>
            <a:effectLst>
              <a:outerShdw blurRad="19685" dist="12700" dir="5400000" algn="tl" rotWithShape="0">
                <a:schemeClr val="accent1">
                  <a:satMod val="130000"/>
                  <a:alpha val="60000"/>
                </a:schemeClr>
              </a:outerShdw>
              <a:reflection blurRad="10000" stA="55000" endPos="48000" dist="500" dir="5400000" sy="-100000" algn="bl" rotWithShape="0"/>
            </a:effectLst>
          </a:endParaRPr>
        </a:p>
      </dsp:txBody>
      <dsp:txXfrm>
        <a:off x="1049084" y="0"/>
        <a:ext cx="5287619" cy="720080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8D9BDFF-20DA-459C-AC96-02FF5C4D8C9D}">
      <dsp:nvSpPr>
        <dsp:cNvPr id="0" name=""/>
        <dsp:cNvSpPr/>
      </dsp:nvSpPr>
      <dsp:spPr>
        <a:xfrm>
          <a:off x="689044" y="0"/>
          <a:ext cx="6007699" cy="720080"/>
        </a:xfrm>
        <a:prstGeom prst="chevron">
          <a:avLst/>
        </a:prstGeom>
        <a:solidFill>
          <a:srgbClr val="00B050"/>
        </a:solidFill>
        <a:ln w="38100" cap="flat" cmpd="sng" algn="ctr">
          <a:solidFill>
            <a:schemeClr val="accent1">
              <a:lumMod val="7500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30480" tIns="15240" rIns="0" bIns="15240" numCol="1" spcCol="1270" anchor="ctr" anchorCtr="0">
          <a:noAutofit/>
          <a:scene3d>
            <a:camera prst="orthographicFront"/>
            <a:lightRig rig="brightRoom" dir="t"/>
          </a:scene3d>
          <a:sp3d contourW="6350" prstMaterial="plastic">
            <a:bevelT w="20320" h="20320" prst="angle"/>
            <a:contourClr>
              <a:schemeClr val="accent1">
                <a:tint val="100000"/>
                <a:shade val="100000"/>
                <a:hueMod val="100000"/>
                <a:satMod val="100000"/>
              </a:schemeClr>
            </a:contourClr>
          </a:sp3d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b="1" kern="1200" cap="all" spc="0" dirty="0" smtClean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hlinkClick xmlns:r="http://schemas.openxmlformats.org/officeDocument/2006/relationships" r:id="rId1" action="ppaction://hlinkfile"/>
            </a:rPr>
            <a:t>字体格式设置</a:t>
          </a:r>
          <a:endParaRPr lang="zh-CN" altLang="en-US" sz="2400" b="1" kern="1200" cap="all" spc="0" dirty="0">
            <a:ln/>
            <a:solidFill>
              <a:schemeClr val="accent1"/>
            </a:solidFill>
            <a:effectLst>
              <a:outerShdw blurRad="19685" dist="12700" dir="5400000" algn="tl" rotWithShape="0">
                <a:schemeClr val="accent1">
                  <a:satMod val="130000"/>
                  <a:alpha val="60000"/>
                </a:schemeClr>
              </a:outerShdw>
              <a:reflection blurRad="10000" stA="55000" endPos="48000" dist="500" dir="5400000" sy="-100000" algn="bl" rotWithShape="0"/>
            </a:effectLst>
          </a:endParaRPr>
        </a:p>
      </dsp:txBody>
      <dsp:txXfrm>
        <a:off x="1049084" y="0"/>
        <a:ext cx="5287619" cy="720080"/>
      </dsp:txXfrm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8D9BDFF-20DA-459C-AC96-02FF5C4D8C9D}">
      <dsp:nvSpPr>
        <dsp:cNvPr id="0" name=""/>
        <dsp:cNvSpPr/>
      </dsp:nvSpPr>
      <dsp:spPr>
        <a:xfrm>
          <a:off x="6310" y="0"/>
          <a:ext cx="5682321" cy="681080"/>
        </a:xfrm>
        <a:prstGeom prst="chevron">
          <a:avLst/>
        </a:prstGeom>
        <a:solidFill>
          <a:srgbClr val="00B050"/>
        </a:solidFill>
        <a:ln w="38100" cap="flat" cmpd="sng" algn="ctr">
          <a:solidFill>
            <a:schemeClr val="accent1">
              <a:lumMod val="7500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30480" tIns="15240" rIns="0" bIns="1524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b="1" kern="1200" cap="all" spc="0" dirty="0" smtClean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hlinkClick xmlns:r="http://schemas.openxmlformats.org/officeDocument/2006/relationships" r:id="rId1" action="ppaction://hlinkfile"/>
            </a:rPr>
            <a:t>段落格式设置</a:t>
          </a:r>
          <a:endParaRPr lang="zh-CN" altLang="en-US" sz="2400" b="1" kern="1200" cap="all" spc="0" dirty="0">
            <a:ln/>
            <a:solidFill>
              <a:schemeClr val="accent1"/>
            </a:solidFill>
            <a:effectLst>
              <a:outerShdw blurRad="19685" dist="12700" dir="5400000" algn="tl" rotWithShape="0">
                <a:schemeClr val="accent1">
                  <a:satMod val="130000"/>
                  <a:alpha val="60000"/>
                </a:schemeClr>
              </a:outerShdw>
              <a:reflection blurRad="10000" stA="55000" endPos="48000" dist="500" dir="5400000" sy="-100000" algn="bl" rotWithShape="0"/>
            </a:effectLst>
          </a:endParaRPr>
        </a:p>
      </dsp:txBody>
      <dsp:txXfrm>
        <a:off x="346850" y="0"/>
        <a:ext cx="5001241" cy="681080"/>
      </dsp:txXfrm>
    </dsp:sp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437BA10-25DC-45B2-A70F-93272556899F}">
      <dsp:nvSpPr>
        <dsp:cNvPr id="0" name=""/>
        <dsp:cNvSpPr/>
      </dsp:nvSpPr>
      <dsp:spPr>
        <a:xfrm>
          <a:off x="72024" y="115212"/>
          <a:ext cx="2174657" cy="3585998"/>
        </a:xfrm>
        <a:prstGeom prst="pie">
          <a:avLst>
            <a:gd name="adj1" fmla="val 5400000"/>
            <a:gd name="adj2" fmla="val 1620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3F05C649-85D3-45EC-828A-05176F33C9BD}">
      <dsp:nvSpPr>
        <dsp:cNvPr id="0" name=""/>
        <dsp:cNvSpPr/>
      </dsp:nvSpPr>
      <dsp:spPr>
        <a:xfrm>
          <a:off x="1152145" y="115212"/>
          <a:ext cx="4183664" cy="3585998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b="1" kern="1200" dirty="0" smtClean="0"/>
            <a:t>设置“宝航集团公司”和“经销商年会策划案”段落对齐方式：居中</a:t>
          </a:r>
          <a:endParaRPr lang="zh-CN" altLang="en-US" sz="2000" kern="1200" dirty="0"/>
        </a:p>
      </dsp:txBody>
      <dsp:txXfrm>
        <a:off x="1152145" y="115212"/>
        <a:ext cx="4183664" cy="1075801"/>
      </dsp:txXfrm>
    </dsp:sp>
    <dsp:sp modelId="{2181B6B8-54E9-4642-949A-F83E95C0FA96}">
      <dsp:nvSpPr>
        <dsp:cNvPr id="0" name=""/>
        <dsp:cNvSpPr/>
      </dsp:nvSpPr>
      <dsp:spPr>
        <a:xfrm>
          <a:off x="452442" y="1191014"/>
          <a:ext cx="1413525" cy="2330896"/>
        </a:xfrm>
        <a:prstGeom prst="pie">
          <a:avLst>
            <a:gd name="adj1" fmla="val 5400000"/>
            <a:gd name="adj2" fmla="val 16200000"/>
          </a:avLst>
        </a:prstGeom>
        <a:gradFill rotWithShape="0">
          <a:gsLst>
            <a:gs pos="0">
              <a:schemeClr val="accent5">
                <a:hueOff val="-3942363"/>
                <a:satOff val="-7215"/>
                <a:lumOff val="-16568"/>
                <a:alphaOff val="0"/>
                <a:shade val="51000"/>
                <a:satMod val="130000"/>
              </a:schemeClr>
            </a:gs>
            <a:gs pos="80000">
              <a:schemeClr val="accent5">
                <a:hueOff val="-3942363"/>
                <a:satOff val="-7215"/>
                <a:lumOff val="-16568"/>
                <a:alphaOff val="0"/>
                <a:shade val="93000"/>
                <a:satMod val="130000"/>
              </a:schemeClr>
            </a:gs>
            <a:gs pos="100000">
              <a:schemeClr val="accent5">
                <a:hueOff val="-3942363"/>
                <a:satOff val="-7215"/>
                <a:lumOff val="-16568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7F97131-4623-42D3-8419-76A793FA52A1}">
      <dsp:nvSpPr>
        <dsp:cNvPr id="0" name=""/>
        <dsp:cNvSpPr/>
      </dsp:nvSpPr>
      <dsp:spPr>
        <a:xfrm>
          <a:off x="1152145" y="1191014"/>
          <a:ext cx="4183664" cy="2330896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-3942363"/>
              <a:satOff val="-7215"/>
              <a:lumOff val="-16568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b="1" kern="1200" dirty="0" smtClean="0"/>
            <a:t>设置文字“年会定位”所在 段落的对齐方式：左对齐，行距为</a:t>
          </a:r>
          <a:r>
            <a:rPr lang="en-US" altLang="zh-CN" sz="2000" b="1" kern="1200" dirty="0" smtClean="0"/>
            <a:t>1.5</a:t>
          </a:r>
          <a:r>
            <a:rPr lang="zh-CN" altLang="en-US" sz="2000" b="1" kern="1200" dirty="0" smtClean="0"/>
            <a:t>倍行距，段前间距</a:t>
          </a:r>
          <a:r>
            <a:rPr lang="en-US" altLang="zh-CN" sz="2000" b="1" kern="1200" dirty="0" smtClean="0"/>
            <a:t>8</a:t>
          </a:r>
          <a:r>
            <a:rPr lang="zh-CN" altLang="en-US" sz="2000" b="1" kern="1200" smtClean="0"/>
            <a:t>磅</a:t>
          </a:r>
          <a:endParaRPr lang="zh-CN" altLang="en-US" sz="2000" kern="1200" dirty="0"/>
        </a:p>
      </dsp:txBody>
      <dsp:txXfrm>
        <a:off x="1152145" y="1191014"/>
        <a:ext cx="4183664" cy="1075798"/>
      </dsp:txXfrm>
    </dsp:sp>
    <dsp:sp modelId="{2BC259C5-9150-461C-A289-CDBCCE13D349}">
      <dsp:nvSpPr>
        <dsp:cNvPr id="0" name=""/>
        <dsp:cNvSpPr/>
      </dsp:nvSpPr>
      <dsp:spPr>
        <a:xfrm>
          <a:off x="833058" y="2266812"/>
          <a:ext cx="652396" cy="1075798"/>
        </a:xfrm>
        <a:prstGeom prst="pie">
          <a:avLst>
            <a:gd name="adj1" fmla="val 5400000"/>
            <a:gd name="adj2" fmla="val 16200000"/>
          </a:avLst>
        </a:prstGeom>
        <a:gradFill rotWithShape="0">
          <a:gsLst>
            <a:gs pos="0">
              <a:schemeClr val="accent5">
                <a:hueOff val="-7884727"/>
                <a:satOff val="-14430"/>
                <a:lumOff val="-33137"/>
                <a:alphaOff val="0"/>
                <a:shade val="51000"/>
                <a:satMod val="130000"/>
              </a:schemeClr>
            </a:gs>
            <a:gs pos="80000">
              <a:schemeClr val="accent5">
                <a:hueOff val="-7884727"/>
                <a:satOff val="-14430"/>
                <a:lumOff val="-33137"/>
                <a:alphaOff val="0"/>
                <a:shade val="93000"/>
                <a:satMod val="130000"/>
              </a:schemeClr>
            </a:gs>
            <a:gs pos="100000">
              <a:schemeClr val="accent5">
                <a:hueOff val="-7884727"/>
                <a:satOff val="-14430"/>
                <a:lumOff val="-33137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A6A2F8B-B237-4AA0-87B6-AA62A075CAF6}">
      <dsp:nvSpPr>
        <dsp:cNvPr id="0" name=""/>
        <dsp:cNvSpPr/>
      </dsp:nvSpPr>
      <dsp:spPr>
        <a:xfrm>
          <a:off x="1152145" y="2266812"/>
          <a:ext cx="4183664" cy="1075798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-7884727"/>
              <a:satOff val="-14430"/>
              <a:lumOff val="-33137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000" b="1" kern="1200" dirty="0" smtClean="0"/>
            <a:t>设置“年会主题”下的“主题”和“口号” 段落的</a:t>
          </a:r>
          <a:r>
            <a:rPr lang="zh-CN" altLang="en-US" sz="2000" b="1" kern="1200" dirty="0" smtClean="0"/>
            <a:t>格式为</a:t>
          </a:r>
          <a:r>
            <a:rPr lang="zh-CN" sz="2000" b="1" kern="1200" dirty="0" smtClean="0"/>
            <a:t>：</a:t>
          </a:r>
          <a:r>
            <a:rPr lang="zh-CN" sz="2000" b="1" kern="1200" dirty="0" smtClean="0">
              <a:solidFill>
                <a:srgbClr val="FF0000"/>
              </a:solidFill>
            </a:rPr>
            <a:t>首行缩进</a:t>
          </a:r>
          <a:r>
            <a:rPr lang="en-US" sz="2000" b="1" kern="1200" dirty="0" smtClean="0">
              <a:solidFill>
                <a:srgbClr val="FF0000"/>
              </a:solidFill>
            </a:rPr>
            <a:t>2</a:t>
          </a:r>
          <a:r>
            <a:rPr lang="zh-CN" sz="2000" b="1" kern="1200" dirty="0" smtClean="0">
              <a:solidFill>
                <a:srgbClr val="FF0000"/>
              </a:solidFill>
            </a:rPr>
            <a:t>字符</a:t>
          </a:r>
          <a:r>
            <a:rPr lang="zh-CN" altLang="en-US" sz="2000" b="1" kern="1200" dirty="0" smtClean="0">
              <a:solidFill>
                <a:srgbClr val="FF0000"/>
              </a:solidFill>
            </a:rPr>
            <a:t>，行距：</a:t>
          </a:r>
          <a:r>
            <a:rPr lang="en-US" altLang="zh-CN" sz="2000" b="1" kern="1200" dirty="0" smtClean="0">
              <a:solidFill>
                <a:srgbClr val="FF0000"/>
              </a:solidFill>
            </a:rPr>
            <a:t>1.25</a:t>
          </a:r>
          <a:r>
            <a:rPr lang="zh-CN" altLang="en-US" sz="2000" b="1" kern="1200" dirty="0" smtClean="0">
              <a:solidFill>
                <a:srgbClr val="FF0000"/>
              </a:solidFill>
            </a:rPr>
            <a:t>倍行距</a:t>
          </a:r>
          <a:endParaRPr lang="zh-CN" sz="2000" kern="1200" dirty="0">
            <a:solidFill>
              <a:srgbClr val="FF0000"/>
            </a:solidFill>
          </a:endParaRPr>
        </a:p>
      </dsp:txBody>
      <dsp:txXfrm>
        <a:off x="1152145" y="2266812"/>
        <a:ext cx="4183664" cy="1075798"/>
      </dsp:txXfrm>
    </dsp:sp>
  </dsp:spTree>
</dsp:drawing>
</file>

<file path=ppt/diagrams/drawing1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8D9BDFF-20DA-459C-AC96-02FF5C4D8C9D}">
      <dsp:nvSpPr>
        <dsp:cNvPr id="0" name=""/>
        <dsp:cNvSpPr/>
      </dsp:nvSpPr>
      <dsp:spPr>
        <a:xfrm>
          <a:off x="689044" y="0"/>
          <a:ext cx="6007699" cy="720080"/>
        </a:xfrm>
        <a:prstGeom prst="chevron">
          <a:avLst/>
        </a:prstGeom>
        <a:solidFill>
          <a:srgbClr val="00B050"/>
        </a:solidFill>
        <a:ln w="38100" cap="flat" cmpd="sng" algn="ctr">
          <a:solidFill>
            <a:schemeClr val="accent1">
              <a:lumMod val="7500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30480" tIns="15240" rIns="0" bIns="15240" numCol="1" spcCol="1270" anchor="ctr" anchorCtr="0">
          <a:noAutofit/>
          <a:scene3d>
            <a:camera prst="orthographicFront"/>
            <a:lightRig rig="brightRoom" dir="t"/>
          </a:scene3d>
          <a:sp3d contourW="6350" prstMaterial="plastic">
            <a:bevelT w="20320" h="20320" prst="angle"/>
            <a:contourClr>
              <a:schemeClr val="accent1">
                <a:tint val="100000"/>
                <a:shade val="100000"/>
                <a:hueMod val="100000"/>
                <a:satMod val="100000"/>
              </a:schemeClr>
            </a:contourClr>
          </a:sp3d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b="1" kern="1200" cap="all" spc="0" dirty="0" smtClean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hlinkClick xmlns:r="http://schemas.openxmlformats.org/officeDocument/2006/relationships" r:id="rId1" action="ppaction://hlinkfile"/>
            </a:rPr>
            <a:t>项目符号和编号的设置</a:t>
          </a:r>
          <a:endParaRPr lang="zh-CN" altLang="en-US" sz="2400" b="1" kern="1200" cap="all" spc="0" dirty="0">
            <a:ln/>
            <a:solidFill>
              <a:schemeClr val="accent1"/>
            </a:solidFill>
            <a:effectLst>
              <a:outerShdw blurRad="19685" dist="12700" dir="5400000" algn="tl" rotWithShape="0">
                <a:schemeClr val="accent1">
                  <a:satMod val="130000"/>
                  <a:alpha val="60000"/>
                </a:schemeClr>
              </a:outerShdw>
              <a:reflection blurRad="10000" stA="55000" endPos="48000" dist="500" dir="5400000" sy="-100000" algn="bl" rotWithShape="0"/>
            </a:effectLst>
          </a:endParaRPr>
        </a:p>
      </dsp:txBody>
      <dsp:txXfrm>
        <a:off x="1049084" y="0"/>
        <a:ext cx="5287619" cy="720080"/>
      </dsp:txXfrm>
    </dsp:sp>
  </dsp:spTree>
</dsp:drawing>
</file>

<file path=ppt/diagrams/drawing1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437BA10-25DC-45B2-A70F-93272556899F}">
      <dsp:nvSpPr>
        <dsp:cNvPr id="0" name=""/>
        <dsp:cNvSpPr/>
      </dsp:nvSpPr>
      <dsp:spPr>
        <a:xfrm>
          <a:off x="18" y="122414"/>
          <a:ext cx="2909139" cy="3715612"/>
        </a:xfrm>
        <a:prstGeom prst="pie">
          <a:avLst>
            <a:gd name="adj1" fmla="val 5400000"/>
            <a:gd name="adj2" fmla="val 1620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3F05C649-85D3-45EC-828A-05176F33C9BD}">
      <dsp:nvSpPr>
        <dsp:cNvPr id="0" name=""/>
        <dsp:cNvSpPr/>
      </dsp:nvSpPr>
      <dsp:spPr>
        <a:xfrm>
          <a:off x="1440140" y="122414"/>
          <a:ext cx="4334881" cy="3715612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b="1" kern="1200" dirty="0" smtClean="0"/>
            <a:t>设置文字“年会定位”所在段落的项目编号为“一、二、三、</a:t>
          </a:r>
          <a:r>
            <a:rPr lang="en-US" altLang="zh-CN" sz="1800" b="1" kern="1200" dirty="0" smtClean="0"/>
            <a:t>……</a:t>
          </a:r>
          <a:r>
            <a:rPr lang="zh-CN" altLang="en-US" sz="1800" b="1" kern="1200" dirty="0" smtClean="0"/>
            <a:t>”，对齐方式为左对齐</a:t>
          </a:r>
          <a:endParaRPr lang="zh-CN" altLang="en-US" sz="1800" b="1" kern="1200" dirty="0"/>
        </a:p>
      </dsp:txBody>
      <dsp:txXfrm>
        <a:off x="1440140" y="122414"/>
        <a:ext cx="4334881" cy="1114686"/>
      </dsp:txXfrm>
    </dsp:sp>
    <dsp:sp modelId="{2181B6B8-54E9-4642-949A-F83E95C0FA96}">
      <dsp:nvSpPr>
        <dsp:cNvPr id="0" name=""/>
        <dsp:cNvSpPr/>
      </dsp:nvSpPr>
      <dsp:spPr>
        <a:xfrm>
          <a:off x="509152" y="1237100"/>
          <a:ext cx="1890938" cy="2415145"/>
        </a:xfrm>
        <a:prstGeom prst="pie">
          <a:avLst>
            <a:gd name="adj1" fmla="val 5400000"/>
            <a:gd name="adj2" fmla="val 16200000"/>
          </a:avLst>
        </a:prstGeom>
        <a:gradFill rotWithShape="0">
          <a:gsLst>
            <a:gs pos="0">
              <a:schemeClr val="accent5">
                <a:hueOff val="-3942363"/>
                <a:satOff val="-7215"/>
                <a:lumOff val="-16568"/>
                <a:alphaOff val="0"/>
                <a:shade val="51000"/>
                <a:satMod val="130000"/>
              </a:schemeClr>
            </a:gs>
            <a:gs pos="80000">
              <a:schemeClr val="accent5">
                <a:hueOff val="-3942363"/>
                <a:satOff val="-7215"/>
                <a:lumOff val="-16568"/>
                <a:alphaOff val="0"/>
                <a:shade val="93000"/>
                <a:satMod val="130000"/>
              </a:schemeClr>
            </a:gs>
            <a:gs pos="100000">
              <a:schemeClr val="accent5">
                <a:hueOff val="-3942363"/>
                <a:satOff val="-7215"/>
                <a:lumOff val="-16568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7F97131-4623-42D3-8419-76A793FA52A1}">
      <dsp:nvSpPr>
        <dsp:cNvPr id="0" name=""/>
        <dsp:cNvSpPr/>
      </dsp:nvSpPr>
      <dsp:spPr>
        <a:xfrm>
          <a:off x="1440140" y="1237100"/>
          <a:ext cx="4334881" cy="2415145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-3942363"/>
              <a:satOff val="-7215"/>
              <a:lumOff val="-16568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b="1" kern="1200" dirty="0" smtClean="0"/>
            <a:t>设置文字“年会定位”下面“</a:t>
          </a:r>
          <a:r>
            <a:rPr lang="zh-CN" sz="1800" b="1" kern="1200" dirty="0" smtClean="0"/>
            <a:t>感动、创新、激情</a:t>
          </a:r>
          <a:r>
            <a:rPr lang="zh-CN" altLang="en-US" sz="1800" b="1" kern="1200" dirty="0" smtClean="0"/>
            <a:t>”到“</a:t>
          </a:r>
          <a:r>
            <a:rPr lang="zh-CN" sz="1800" b="1" kern="1200" dirty="0" smtClean="0"/>
            <a:t>市场营销管理措施。</a:t>
          </a:r>
          <a:r>
            <a:rPr lang="zh-CN" altLang="en-US" sz="1800" b="1" kern="1200" dirty="0" smtClean="0"/>
            <a:t>”所在段落的项目符号为</a:t>
          </a:r>
          <a:endParaRPr lang="zh-CN" altLang="en-US" sz="1800" b="1" kern="1200" dirty="0"/>
        </a:p>
      </dsp:txBody>
      <dsp:txXfrm>
        <a:off x="1440140" y="1237100"/>
        <a:ext cx="4334881" cy="1114682"/>
      </dsp:txXfrm>
    </dsp:sp>
    <dsp:sp modelId="{2BC259C5-9150-461C-A289-CDBCCE13D349}">
      <dsp:nvSpPr>
        <dsp:cNvPr id="0" name=""/>
        <dsp:cNvSpPr/>
      </dsp:nvSpPr>
      <dsp:spPr>
        <a:xfrm>
          <a:off x="1018299" y="2351782"/>
          <a:ext cx="872740" cy="1114682"/>
        </a:xfrm>
        <a:prstGeom prst="pie">
          <a:avLst>
            <a:gd name="adj1" fmla="val 5400000"/>
            <a:gd name="adj2" fmla="val 16200000"/>
          </a:avLst>
        </a:prstGeom>
        <a:gradFill rotWithShape="0">
          <a:gsLst>
            <a:gs pos="0">
              <a:schemeClr val="accent5">
                <a:hueOff val="-7884727"/>
                <a:satOff val="-14430"/>
                <a:lumOff val="-33137"/>
                <a:alphaOff val="0"/>
                <a:shade val="51000"/>
                <a:satMod val="130000"/>
              </a:schemeClr>
            </a:gs>
            <a:gs pos="80000">
              <a:schemeClr val="accent5">
                <a:hueOff val="-7884727"/>
                <a:satOff val="-14430"/>
                <a:lumOff val="-33137"/>
                <a:alphaOff val="0"/>
                <a:shade val="93000"/>
                <a:satMod val="130000"/>
              </a:schemeClr>
            </a:gs>
            <a:gs pos="100000">
              <a:schemeClr val="accent5">
                <a:hueOff val="-7884727"/>
                <a:satOff val="-14430"/>
                <a:lumOff val="-33137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A6A2F8B-B237-4AA0-87B6-AA62A075CAF6}">
      <dsp:nvSpPr>
        <dsp:cNvPr id="0" name=""/>
        <dsp:cNvSpPr/>
      </dsp:nvSpPr>
      <dsp:spPr>
        <a:xfrm>
          <a:off x="1440140" y="2351782"/>
          <a:ext cx="4334881" cy="1114682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-7884727"/>
              <a:satOff val="-14430"/>
              <a:lumOff val="-33137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1800" b="1" kern="1200" dirty="0" smtClean="0"/>
            <a:t>设置“年会</a:t>
          </a:r>
          <a:r>
            <a:rPr lang="zh-CN" altLang="en-US" sz="1800" b="1" kern="1200" dirty="0" smtClean="0"/>
            <a:t>定位</a:t>
          </a:r>
          <a:r>
            <a:rPr lang="zh-CN" sz="1800" b="1" kern="1200" dirty="0" smtClean="0"/>
            <a:t>”下的“感动、创新、激情</a:t>
          </a:r>
          <a:r>
            <a:rPr lang="zh-CN" altLang="en-US" sz="1800" b="1" kern="1200" dirty="0" smtClean="0"/>
            <a:t>”到“</a:t>
          </a:r>
          <a:r>
            <a:rPr lang="zh-CN" sz="1800" b="1" kern="1200" dirty="0" smtClean="0"/>
            <a:t>市场营销管理措施。</a:t>
          </a:r>
          <a:r>
            <a:rPr lang="zh-CN" altLang="en-US" sz="1800" b="1" kern="1200" dirty="0" smtClean="0"/>
            <a:t>”所在段落的格式为</a:t>
          </a:r>
          <a:r>
            <a:rPr lang="zh-CN" sz="1800" b="1" kern="1200" dirty="0" smtClean="0"/>
            <a:t>：</a:t>
          </a:r>
          <a:r>
            <a:rPr lang="zh-CN" altLang="en-US" sz="1800" b="1" kern="1200" dirty="0" smtClean="0"/>
            <a:t>左</a:t>
          </a:r>
          <a:r>
            <a:rPr lang="zh-CN" sz="1800" b="1" kern="1200" dirty="0" smtClean="0"/>
            <a:t>缩进</a:t>
          </a:r>
          <a:r>
            <a:rPr lang="en-US" sz="1800" b="1" kern="1200" dirty="0" smtClean="0"/>
            <a:t>2</a:t>
          </a:r>
          <a:r>
            <a:rPr lang="zh-CN" sz="1800" b="1" kern="1200" dirty="0" smtClean="0"/>
            <a:t>字符</a:t>
          </a:r>
          <a:r>
            <a:rPr lang="zh-CN" altLang="en-US" sz="1800" b="1" kern="1200" dirty="0" smtClean="0"/>
            <a:t>，悬挂缩进</a:t>
          </a:r>
          <a:r>
            <a:rPr lang="en-US" altLang="zh-CN" sz="1800" b="1" kern="1200" dirty="0" smtClean="0"/>
            <a:t>3</a:t>
          </a:r>
          <a:r>
            <a:rPr lang="zh-CN" altLang="en-US" sz="1800" b="1" kern="1200" dirty="0" smtClean="0"/>
            <a:t>字符。</a:t>
          </a:r>
          <a:endParaRPr lang="zh-CN" sz="1800" kern="1200" dirty="0"/>
        </a:p>
      </dsp:txBody>
      <dsp:txXfrm>
        <a:off x="1440140" y="2351782"/>
        <a:ext cx="4334881" cy="1114682"/>
      </dsp:txXfrm>
    </dsp:sp>
  </dsp:spTree>
</dsp:drawing>
</file>

<file path=ppt/diagrams/drawing1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8D9BDFF-20DA-459C-AC96-02FF5C4D8C9D}">
      <dsp:nvSpPr>
        <dsp:cNvPr id="0" name=""/>
        <dsp:cNvSpPr/>
      </dsp:nvSpPr>
      <dsp:spPr>
        <a:xfrm>
          <a:off x="6310" y="0"/>
          <a:ext cx="5682321" cy="681080"/>
        </a:xfrm>
        <a:prstGeom prst="chevron">
          <a:avLst/>
        </a:prstGeom>
        <a:solidFill>
          <a:srgbClr val="00B050"/>
        </a:solidFill>
        <a:ln w="38100" cap="flat" cmpd="sng" algn="ctr">
          <a:solidFill>
            <a:schemeClr val="accent1">
              <a:lumMod val="7500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30480" tIns="15240" rIns="0" bIns="15240" numCol="1" spcCol="1270" anchor="ctr" anchorCtr="0">
          <a:noAutofit/>
          <a:scene3d>
            <a:camera prst="orthographicFront"/>
            <a:lightRig rig="brightRoom" dir="t"/>
          </a:scene3d>
          <a:sp3d contourW="6350" prstMaterial="plastic">
            <a:bevelT w="20320" h="20320" prst="angle"/>
            <a:contourClr>
              <a:schemeClr val="accent1">
                <a:tint val="100000"/>
                <a:shade val="100000"/>
                <a:hueMod val="100000"/>
                <a:satMod val="100000"/>
              </a:schemeClr>
            </a:contourClr>
          </a:sp3d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b="1" kern="1200" cap="all" spc="0" dirty="0" smtClean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hlinkClick xmlns:r="http://schemas.openxmlformats.org/officeDocument/2006/relationships" r:id="rId1" action="ppaction://hlinkfile"/>
            </a:rPr>
            <a:t>格式刷的应用</a:t>
          </a:r>
          <a:endParaRPr lang="zh-CN" altLang="en-US" sz="2400" b="1" kern="1200" cap="all" spc="0" dirty="0">
            <a:ln/>
            <a:solidFill>
              <a:schemeClr val="accent1"/>
            </a:solidFill>
            <a:effectLst>
              <a:outerShdw blurRad="19685" dist="12700" dir="5400000" algn="tl" rotWithShape="0">
                <a:schemeClr val="accent1">
                  <a:satMod val="130000"/>
                  <a:alpha val="60000"/>
                </a:schemeClr>
              </a:outerShdw>
              <a:reflection blurRad="10000" stA="55000" endPos="48000" dist="500" dir="5400000" sy="-100000" algn="bl" rotWithShape="0"/>
            </a:effectLst>
          </a:endParaRPr>
        </a:p>
      </dsp:txBody>
      <dsp:txXfrm>
        <a:off x="346850" y="0"/>
        <a:ext cx="5001241" cy="681080"/>
      </dsp:txXfrm>
    </dsp:sp>
  </dsp:spTree>
</dsp:drawing>
</file>

<file path=ppt/diagrams/drawing1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437BA10-25DC-45B2-A70F-93272556899F}">
      <dsp:nvSpPr>
        <dsp:cNvPr id="0" name=""/>
        <dsp:cNvSpPr/>
      </dsp:nvSpPr>
      <dsp:spPr>
        <a:xfrm>
          <a:off x="0" y="0"/>
          <a:ext cx="3960439" cy="3960439"/>
        </a:xfrm>
        <a:prstGeom prst="pie">
          <a:avLst>
            <a:gd name="adj1" fmla="val 5400000"/>
            <a:gd name="adj2" fmla="val 1620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3F05C649-85D3-45EC-828A-05176F33C9BD}">
      <dsp:nvSpPr>
        <dsp:cNvPr id="0" name=""/>
        <dsp:cNvSpPr/>
      </dsp:nvSpPr>
      <dsp:spPr>
        <a:xfrm>
          <a:off x="1980219" y="0"/>
          <a:ext cx="6516724" cy="3960439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b="1" kern="1200" dirty="0" smtClean="0">
              <a:sym typeface="Wingdings"/>
            </a:rPr>
            <a:t></a:t>
          </a:r>
          <a:r>
            <a:rPr lang="zh-CN" altLang="en-US" sz="2000" b="1" kern="1200" dirty="0" smtClean="0"/>
            <a:t>利用格式刷，将“年会定位”的字体和段落格式，应用到所有的红色字体所在处。</a:t>
          </a:r>
          <a:endParaRPr lang="zh-CN" altLang="en-US" sz="2000" b="1" kern="1200" dirty="0"/>
        </a:p>
      </dsp:txBody>
      <dsp:txXfrm>
        <a:off x="1980219" y="0"/>
        <a:ext cx="6516724" cy="841593"/>
      </dsp:txXfrm>
    </dsp:sp>
    <dsp:sp modelId="{2181B6B8-54E9-4642-949A-F83E95C0FA96}">
      <dsp:nvSpPr>
        <dsp:cNvPr id="0" name=""/>
        <dsp:cNvSpPr/>
      </dsp:nvSpPr>
      <dsp:spPr>
        <a:xfrm>
          <a:off x="519807" y="841593"/>
          <a:ext cx="2920824" cy="2920824"/>
        </a:xfrm>
        <a:prstGeom prst="pie">
          <a:avLst>
            <a:gd name="adj1" fmla="val 5400000"/>
            <a:gd name="adj2" fmla="val 16200000"/>
          </a:avLst>
        </a:prstGeom>
        <a:gradFill rotWithShape="0">
          <a:gsLst>
            <a:gs pos="0">
              <a:schemeClr val="accent5">
                <a:hueOff val="-2628242"/>
                <a:satOff val="-4810"/>
                <a:lumOff val="-11046"/>
                <a:alphaOff val="0"/>
                <a:shade val="51000"/>
                <a:satMod val="130000"/>
              </a:schemeClr>
            </a:gs>
            <a:gs pos="80000">
              <a:schemeClr val="accent5">
                <a:hueOff val="-2628242"/>
                <a:satOff val="-4810"/>
                <a:lumOff val="-11046"/>
                <a:alphaOff val="0"/>
                <a:shade val="93000"/>
                <a:satMod val="130000"/>
              </a:schemeClr>
            </a:gs>
            <a:gs pos="100000">
              <a:schemeClr val="accent5">
                <a:hueOff val="-2628242"/>
                <a:satOff val="-4810"/>
                <a:lumOff val="-11046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7F97131-4623-42D3-8419-76A793FA52A1}">
      <dsp:nvSpPr>
        <dsp:cNvPr id="0" name=""/>
        <dsp:cNvSpPr/>
      </dsp:nvSpPr>
      <dsp:spPr>
        <a:xfrm>
          <a:off x="1980219" y="841593"/>
          <a:ext cx="6516724" cy="2920824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-2628242"/>
              <a:satOff val="-4810"/>
              <a:lumOff val="-11046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b="1" kern="1200" dirty="0" smtClean="0">
              <a:sym typeface="Wingdings"/>
            </a:rPr>
            <a:t></a:t>
          </a:r>
          <a:r>
            <a:rPr lang="zh-CN" altLang="en-US" sz="2000" b="1" kern="1200" dirty="0" smtClean="0"/>
            <a:t>利用格式刷，将“口号”所在段落的所有格式应用到所有的其他文字段落中。</a:t>
          </a:r>
          <a:endParaRPr lang="zh-CN" altLang="en-US" sz="2000" b="1" kern="1200" dirty="0"/>
        </a:p>
      </dsp:txBody>
      <dsp:txXfrm>
        <a:off x="1980219" y="841593"/>
        <a:ext cx="6516724" cy="841593"/>
      </dsp:txXfrm>
    </dsp:sp>
    <dsp:sp modelId="{2BC259C5-9150-461C-A289-CDBCCE13D349}">
      <dsp:nvSpPr>
        <dsp:cNvPr id="0" name=""/>
        <dsp:cNvSpPr/>
      </dsp:nvSpPr>
      <dsp:spPr>
        <a:xfrm>
          <a:off x="1039615" y="1683186"/>
          <a:ext cx="1881208" cy="1881208"/>
        </a:xfrm>
        <a:prstGeom prst="pie">
          <a:avLst>
            <a:gd name="adj1" fmla="val 5400000"/>
            <a:gd name="adj2" fmla="val 16200000"/>
          </a:avLst>
        </a:prstGeom>
        <a:gradFill rotWithShape="0">
          <a:gsLst>
            <a:gs pos="0">
              <a:schemeClr val="accent5">
                <a:hueOff val="-5256485"/>
                <a:satOff val="-9620"/>
                <a:lumOff val="-22091"/>
                <a:alphaOff val="0"/>
                <a:shade val="51000"/>
                <a:satMod val="130000"/>
              </a:schemeClr>
            </a:gs>
            <a:gs pos="80000">
              <a:schemeClr val="accent5">
                <a:hueOff val="-5256485"/>
                <a:satOff val="-9620"/>
                <a:lumOff val="-22091"/>
                <a:alphaOff val="0"/>
                <a:shade val="93000"/>
                <a:satMod val="130000"/>
              </a:schemeClr>
            </a:gs>
            <a:gs pos="100000">
              <a:schemeClr val="accent5">
                <a:hueOff val="-5256485"/>
                <a:satOff val="-9620"/>
                <a:lumOff val="-22091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A6A2F8B-B237-4AA0-87B6-AA62A075CAF6}">
      <dsp:nvSpPr>
        <dsp:cNvPr id="0" name=""/>
        <dsp:cNvSpPr/>
      </dsp:nvSpPr>
      <dsp:spPr>
        <a:xfrm>
          <a:off x="1980219" y="1683186"/>
          <a:ext cx="6516724" cy="1881208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-5256485"/>
              <a:satOff val="-9620"/>
              <a:lumOff val="-22091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b="1" kern="1200" dirty="0" smtClean="0">
              <a:sym typeface="Wingdings"/>
            </a:rPr>
            <a:t></a:t>
          </a:r>
          <a:r>
            <a:rPr lang="zh-CN" sz="2000" b="1" kern="1200" dirty="0" smtClean="0"/>
            <a:t>设置“年会</a:t>
          </a:r>
          <a:r>
            <a:rPr lang="zh-CN" altLang="en-US" sz="2000" b="1" kern="1200" dirty="0" smtClean="0"/>
            <a:t>定位</a:t>
          </a:r>
          <a:r>
            <a:rPr lang="zh-CN" sz="2000" b="1" kern="1200" dirty="0" smtClean="0"/>
            <a:t>” 的</a:t>
          </a:r>
          <a:r>
            <a:rPr lang="zh-CN" altLang="en-US" sz="2000" b="1" kern="1200" dirty="0" smtClean="0">
              <a:solidFill>
                <a:srgbClr val="FF0000"/>
              </a:solidFill>
            </a:rPr>
            <a:t>字体格式</a:t>
          </a:r>
          <a:r>
            <a:rPr lang="zh-CN" altLang="en-US" sz="2000" b="1" kern="1200" dirty="0" smtClean="0"/>
            <a:t>应用到最后两个段落文字（</a:t>
          </a:r>
          <a:r>
            <a:rPr lang="zh-CN" sz="2000" b="1" kern="1200" dirty="0" smtClean="0">
              <a:solidFill>
                <a:srgbClr val="00B050"/>
              </a:solidFill>
            </a:rPr>
            <a:t>宝航集团公司总裁办公室</a:t>
          </a:r>
          <a:r>
            <a:rPr lang="zh-CN" altLang="en-US" sz="2000" b="1" kern="1200" dirty="0" smtClean="0">
              <a:solidFill>
                <a:srgbClr val="00B050"/>
              </a:solidFill>
            </a:rPr>
            <a:t>和当前日期</a:t>
          </a:r>
          <a:r>
            <a:rPr lang="zh-CN" altLang="en-US" sz="2000" b="1" kern="1200" dirty="0" smtClean="0">
              <a:solidFill>
                <a:schemeClr val="tx1"/>
              </a:solidFill>
            </a:rPr>
            <a:t>）</a:t>
          </a:r>
          <a:endParaRPr lang="zh-CN" sz="2000" kern="1200" dirty="0"/>
        </a:p>
      </dsp:txBody>
      <dsp:txXfrm>
        <a:off x="1980219" y="1683186"/>
        <a:ext cx="6516724" cy="841593"/>
      </dsp:txXfrm>
    </dsp:sp>
    <dsp:sp modelId="{DA610FF3-E2CB-4963-95FE-FC8835A462E4}">
      <dsp:nvSpPr>
        <dsp:cNvPr id="0" name=""/>
        <dsp:cNvSpPr/>
      </dsp:nvSpPr>
      <dsp:spPr>
        <a:xfrm>
          <a:off x="1559423" y="2524780"/>
          <a:ext cx="841593" cy="841593"/>
        </a:xfrm>
        <a:prstGeom prst="pie">
          <a:avLst>
            <a:gd name="adj1" fmla="val 5400000"/>
            <a:gd name="adj2" fmla="val 16200000"/>
          </a:avLst>
        </a:prstGeom>
        <a:gradFill rotWithShape="0">
          <a:gsLst>
            <a:gs pos="0">
              <a:schemeClr val="accent5">
                <a:hueOff val="-7884727"/>
                <a:satOff val="-14430"/>
                <a:lumOff val="-33137"/>
                <a:alphaOff val="0"/>
                <a:shade val="51000"/>
                <a:satMod val="130000"/>
              </a:schemeClr>
            </a:gs>
            <a:gs pos="80000">
              <a:schemeClr val="accent5">
                <a:hueOff val="-7884727"/>
                <a:satOff val="-14430"/>
                <a:lumOff val="-33137"/>
                <a:alphaOff val="0"/>
                <a:shade val="93000"/>
                <a:satMod val="130000"/>
              </a:schemeClr>
            </a:gs>
            <a:gs pos="100000">
              <a:schemeClr val="accent5">
                <a:hueOff val="-7884727"/>
                <a:satOff val="-14430"/>
                <a:lumOff val="-33137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F58CCB79-8B36-492D-BB69-E7F56B80920E}">
      <dsp:nvSpPr>
        <dsp:cNvPr id="0" name=""/>
        <dsp:cNvSpPr/>
      </dsp:nvSpPr>
      <dsp:spPr>
        <a:xfrm>
          <a:off x="1980219" y="2524780"/>
          <a:ext cx="6516724" cy="841593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-7884727"/>
              <a:satOff val="-14430"/>
              <a:lumOff val="-33137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b="1" kern="1200" dirty="0" smtClean="0">
              <a:sym typeface="Wingdings"/>
            </a:rPr>
            <a:t></a:t>
          </a:r>
          <a:r>
            <a:rPr lang="zh-CN" altLang="en-US" b="1" kern="1200" dirty="0" smtClean="0">
              <a:solidFill>
                <a:schemeClr val="tx1"/>
              </a:solidFill>
            </a:rPr>
            <a:t>将“口号”正文部分的</a:t>
          </a:r>
          <a:r>
            <a:rPr lang="zh-CN" altLang="en-US" b="1" kern="1200" dirty="0" smtClean="0">
              <a:solidFill>
                <a:srgbClr val="FF0000"/>
              </a:solidFill>
            </a:rPr>
            <a:t>段落格式</a:t>
          </a:r>
          <a:r>
            <a:rPr lang="zh-CN" altLang="en-US" b="1" kern="1200" dirty="0" smtClean="0">
              <a:solidFill>
                <a:schemeClr val="tx1"/>
              </a:solidFill>
            </a:rPr>
            <a:t>应用到最后两个段落</a:t>
          </a:r>
          <a:r>
            <a:rPr lang="zh-CN" altLang="en-US" b="1" kern="1200" dirty="0" smtClean="0"/>
            <a:t>。</a:t>
          </a:r>
          <a:endParaRPr lang="zh-CN" altLang="en-US" kern="1200" dirty="0"/>
        </a:p>
      </dsp:txBody>
      <dsp:txXfrm>
        <a:off x="1980219" y="2524780"/>
        <a:ext cx="6516724" cy="841593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A9E0F9E-E2F1-4099-898F-162ED357A381}">
      <dsp:nvSpPr>
        <dsp:cNvPr id="0" name=""/>
        <dsp:cNvSpPr/>
      </dsp:nvSpPr>
      <dsp:spPr>
        <a:xfrm>
          <a:off x="0" y="400958"/>
          <a:ext cx="3096344" cy="1935215"/>
        </a:xfrm>
        <a:prstGeom prst="swooshArrow">
          <a:avLst>
            <a:gd name="adj1" fmla="val 25000"/>
            <a:gd name="adj2" fmla="val 25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1C99B22-ED9D-44F0-B40D-BBFE677E2961}">
      <dsp:nvSpPr>
        <dsp:cNvPr id="0" name=""/>
        <dsp:cNvSpPr/>
      </dsp:nvSpPr>
      <dsp:spPr>
        <a:xfrm>
          <a:off x="393235" y="1736643"/>
          <a:ext cx="80504" cy="8050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08B1835-08D9-45DA-BE87-AD88F1E8E52C}">
      <dsp:nvSpPr>
        <dsp:cNvPr id="0" name=""/>
        <dsp:cNvSpPr/>
      </dsp:nvSpPr>
      <dsp:spPr>
        <a:xfrm>
          <a:off x="486179" y="1956219"/>
          <a:ext cx="888658" cy="84565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2658" tIns="0" rIns="0" bIns="0" numCol="1" spcCol="1270" anchor="t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b="1" kern="1200" dirty="0" smtClean="0">
              <a:solidFill>
                <a:schemeClr val="tx2">
                  <a:lumMod val="60000"/>
                  <a:lumOff val="40000"/>
                </a:schemeClr>
              </a:solidFill>
            </a:rPr>
            <a:t>文档准备</a:t>
          </a:r>
          <a:endParaRPr lang="zh-CN" altLang="en-US" sz="1800" b="1" kern="1200" dirty="0">
            <a:solidFill>
              <a:schemeClr val="tx2">
                <a:lumMod val="60000"/>
                <a:lumOff val="40000"/>
              </a:schemeClr>
            </a:solidFill>
          </a:endParaRPr>
        </a:p>
      </dsp:txBody>
      <dsp:txXfrm>
        <a:off x="486179" y="1956219"/>
        <a:ext cx="888658" cy="845654"/>
      </dsp:txXfrm>
    </dsp:sp>
    <dsp:sp modelId="{6CE5F7BB-2A50-4B26-BE65-708AF8A6AB17}">
      <dsp:nvSpPr>
        <dsp:cNvPr id="0" name=""/>
        <dsp:cNvSpPr/>
      </dsp:nvSpPr>
      <dsp:spPr>
        <a:xfrm>
          <a:off x="1103846" y="1210651"/>
          <a:ext cx="145528" cy="145528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8ACB79B-EFF0-4B67-A390-F6C3D7620D3B}">
      <dsp:nvSpPr>
        <dsp:cNvPr id="0" name=""/>
        <dsp:cNvSpPr/>
      </dsp:nvSpPr>
      <dsp:spPr>
        <a:xfrm>
          <a:off x="1176610" y="1283416"/>
          <a:ext cx="743122" cy="105275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7112" tIns="0" rIns="0" bIns="0" numCol="1" spcCol="1270" anchor="t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b="1" kern="1200" dirty="0" smtClean="0">
              <a:solidFill>
                <a:schemeClr val="tx2">
                  <a:lumMod val="60000"/>
                  <a:lumOff val="40000"/>
                </a:schemeClr>
              </a:solidFill>
            </a:rPr>
            <a:t>文本输入</a:t>
          </a:r>
          <a:endParaRPr lang="zh-CN" altLang="en-US" sz="2400" b="1" kern="1200" dirty="0">
            <a:solidFill>
              <a:schemeClr val="tx2">
                <a:lumMod val="60000"/>
                <a:lumOff val="40000"/>
              </a:schemeClr>
            </a:solidFill>
          </a:endParaRPr>
        </a:p>
      </dsp:txBody>
      <dsp:txXfrm>
        <a:off x="1176610" y="1283416"/>
        <a:ext cx="743122" cy="1052756"/>
      </dsp:txXfrm>
    </dsp:sp>
    <dsp:sp modelId="{03E60A64-26CC-44B5-AFDA-09DAD7E7D80F}">
      <dsp:nvSpPr>
        <dsp:cNvPr id="0" name=""/>
        <dsp:cNvSpPr/>
      </dsp:nvSpPr>
      <dsp:spPr>
        <a:xfrm>
          <a:off x="1958437" y="890567"/>
          <a:ext cx="201262" cy="20126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7E77EAD-1C3D-4E53-94FE-2C1ED9065FBD}">
      <dsp:nvSpPr>
        <dsp:cNvPr id="0" name=""/>
        <dsp:cNvSpPr/>
      </dsp:nvSpPr>
      <dsp:spPr>
        <a:xfrm>
          <a:off x="2059068" y="991198"/>
          <a:ext cx="743122" cy="134497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45" tIns="0" rIns="0" bIns="0" numCol="1" spcCol="1270" anchor="t" anchorCtr="0">
          <a:noAutofit/>
        </a:bodyPr>
        <a:lstStyle/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b="1" kern="1200" dirty="0" smtClean="0">
              <a:solidFill>
                <a:schemeClr val="tx2">
                  <a:lumMod val="60000"/>
                  <a:lumOff val="40000"/>
                </a:schemeClr>
              </a:solidFill>
            </a:rPr>
            <a:t>文本格式设置</a:t>
          </a:r>
          <a:endParaRPr lang="zh-CN" sz="2400" b="1" kern="1200" dirty="0">
            <a:solidFill>
              <a:schemeClr val="tx2">
                <a:lumMod val="60000"/>
                <a:lumOff val="40000"/>
              </a:schemeClr>
            </a:solidFill>
          </a:endParaRPr>
        </a:p>
      </dsp:txBody>
      <dsp:txXfrm>
        <a:off x="2059068" y="991198"/>
        <a:ext cx="743122" cy="1344974"/>
      </dsp:txXfrm>
    </dsp:sp>
  </dsp:spTree>
</dsp:drawing>
</file>

<file path=ppt/diagrams/drawing2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8D9BDFF-20DA-459C-AC96-02FF5C4D8C9D}">
      <dsp:nvSpPr>
        <dsp:cNvPr id="0" name=""/>
        <dsp:cNvSpPr/>
      </dsp:nvSpPr>
      <dsp:spPr>
        <a:xfrm>
          <a:off x="689044" y="0"/>
          <a:ext cx="6007699" cy="720080"/>
        </a:xfrm>
        <a:prstGeom prst="chevron">
          <a:avLst/>
        </a:prstGeom>
        <a:solidFill>
          <a:srgbClr val="00B050"/>
        </a:solidFill>
        <a:ln w="38100" cap="flat" cmpd="sng" algn="ctr">
          <a:solidFill>
            <a:schemeClr val="accent1">
              <a:lumMod val="7500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30480" tIns="15240" rIns="0" bIns="15240" numCol="1" spcCol="1270" anchor="ctr" anchorCtr="0">
          <a:noAutofit/>
          <a:scene3d>
            <a:camera prst="orthographicFront"/>
            <a:lightRig rig="brightRoom" dir="t"/>
          </a:scene3d>
          <a:sp3d contourW="6350" prstMaterial="plastic">
            <a:bevelT w="20320" h="20320" prst="angle"/>
            <a:contourClr>
              <a:schemeClr val="accent1">
                <a:tint val="100000"/>
                <a:shade val="100000"/>
                <a:hueMod val="100000"/>
                <a:satMod val="100000"/>
              </a:schemeClr>
            </a:contourClr>
          </a:sp3d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b="1" kern="1200" cap="all" spc="0" dirty="0" smtClean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rPr>
            <a:t>利用水平标尺进行段落缩进设置</a:t>
          </a:r>
          <a:endParaRPr lang="zh-CN" altLang="en-US" sz="2400" b="1" kern="1200" cap="all" spc="0" dirty="0">
            <a:ln/>
            <a:solidFill>
              <a:schemeClr val="accent1"/>
            </a:solidFill>
            <a:effectLst>
              <a:outerShdw blurRad="19685" dist="12700" dir="5400000" algn="tl" rotWithShape="0">
                <a:schemeClr val="accent1">
                  <a:satMod val="130000"/>
                  <a:alpha val="60000"/>
                </a:schemeClr>
              </a:outerShdw>
              <a:reflection blurRad="10000" stA="55000" endPos="48000" dist="500" dir="5400000" sy="-100000" algn="bl" rotWithShape="0"/>
            </a:effectLst>
          </a:endParaRPr>
        </a:p>
      </dsp:txBody>
      <dsp:txXfrm>
        <a:off x="1049084" y="0"/>
        <a:ext cx="5287619" cy="720080"/>
      </dsp:txXfrm>
    </dsp:sp>
  </dsp:spTree>
</dsp:drawing>
</file>

<file path=ppt/diagrams/drawing2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8D9BDFF-20DA-459C-AC96-02FF5C4D8C9D}">
      <dsp:nvSpPr>
        <dsp:cNvPr id="0" name=""/>
        <dsp:cNvSpPr/>
      </dsp:nvSpPr>
      <dsp:spPr>
        <a:xfrm>
          <a:off x="648072" y="0"/>
          <a:ext cx="6007699" cy="720080"/>
        </a:xfrm>
        <a:prstGeom prst="chevron">
          <a:avLst/>
        </a:prstGeom>
        <a:solidFill>
          <a:srgbClr val="00B050"/>
        </a:solidFill>
        <a:ln w="38100" cap="flat" cmpd="sng" algn="ctr">
          <a:solidFill>
            <a:schemeClr val="accent1">
              <a:lumMod val="7500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30480" tIns="15240" rIns="0" bIns="15240" numCol="1" spcCol="1270" anchor="ctr" anchorCtr="0">
          <a:noAutofit/>
          <a:scene3d>
            <a:camera prst="orthographicFront"/>
            <a:lightRig rig="brightRoom" dir="t"/>
          </a:scene3d>
          <a:sp3d contourW="6350" prstMaterial="plastic">
            <a:bevelT w="20320" h="20320" prst="angle"/>
            <a:contourClr>
              <a:schemeClr val="accent1">
                <a:tint val="100000"/>
                <a:shade val="100000"/>
                <a:hueMod val="100000"/>
                <a:satMod val="100000"/>
              </a:schemeClr>
            </a:contourClr>
          </a:sp3d>
        </a:bodyPr>
        <a:lstStyle/>
        <a:p>
          <a:pPr marL="0" marR="0" lvl="0" indent="0" algn="ctr" defTabSz="914400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zh-CN" altLang="en-US" sz="2400" b="1" kern="1200" cap="all" spc="0" dirty="0" smtClean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rPr>
            <a:t>利用水平标尺设置段落缩进</a:t>
          </a:r>
          <a:endParaRPr lang="zh-CN" altLang="en-US" sz="2400" b="1" kern="1200" cap="all" spc="0" dirty="0">
            <a:ln/>
            <a:solidFill>
              <a:schemeClr val="accent1"/>
            </a:solidFill>
            <a:effectLst>
              <a:outerShdw blurRad="19685" dist="12700" dir="5400000" algn="tl" rotWithShape="0">
                <a:schemeClr val="accent1">
                  <a:satMod val="130000"/>
                  <a:alpha val="60000"/>
                </a:schemeClr>
              </a:outerShdw>
              <a:reflection blurRad="10000" stA="55000" endPos="48000" dist="500" dir="5400000" sy="-100000" algn="bl" rotWithShape="0"/>
            </a:effectLst>
          </a:endParaRPr>
        </a:p>
      </dsp:txBody>
      <dsp:txXfrm>
        <a:off x="1008112" y="0"/>
        <a:ext cx="5287619" cy="720080"/>
      </dsp:txXfrm>
    </dsp:sp>
  </dsp:spTree>
</dsp:drawing>
</file>

<file path=ppt/diagrams/drawing2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61C678A-7A72-4ECF-93DD-478FEFF453BC}">
      <dsp:nvSpPr>
        <dsp:cNvPr id="0" name=""/>
        <dsp:cNvSpPr/>
      </dsp:nvSpPr>
      <dsp:spPr>
        <a:xfrm rot="5400000">
          <a:off x="4956743" y="-1819587"/>
          <a:ext cx="1770299" cy="5852160"/>
        </a:xfrm>
        <a:prstGeom prst="round2SameRect">
          <a:avLst/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l" defTabSz="889000" rtl="0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000" b="1" kern="1200" dirty="0" smtClean="0"/>
            <a:t>创建</a:t>
          </a:r>
          <a:r>
            <a:rPr lang="en-US" altLang="zh-CN" sz="2000" b="1" kern="1200" dirty="0" smtClean="0"/>
            <a:t>Word</a:t>
          </a:r>
          <a:r>
            <a:rPr lang="zh-CN" altLang="en-US" sz="2000" b="1" kern="1200" dirty="0" smtClean="0"/>
            <a:t>文件，进行页面设置</a:t>
          </a:r>
          <a:endParaRPr lang="zh-CN" altLang="en-US" sz="2000" kern="1200" dirty="0"/>
        </a:p>
        <a:p>
          <a:pPr marL="228600" lvl="1" indent="-228600" algn="l" defTabSz="889000" rtl="0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000" b="1" kern="1200" dirty="0" smtClean="0"/>
            <a:t>文字输入或插入其他文件中的内容</a:t>
          </a:r>
          <a:endParaRPr lang="zh-CN" altLang="en-US" sz="2000" b="1" kern="1200" dirty="0"/>
        </a:p>
        <a:p>
          <a:pPr marL="228600" lvl="1" indent="-228600" algn="l" defTabSz="889000" rtl="0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000" b="1" kern="1200" dirty="0" smtClean="0"/>
            <a:t>其他文件的内容</a:t>
          </a:r>
          <a:endParaRPr lang="zh-CN" altLang="en-US" sz="2000" kern="1200" dirty="0"/>
        </a:p>
        <a:p>
          <a:pPr marL="228600" lvl="1" indent="-228600" algn="l" defTabSz="889000" rtl="0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000" b="1" kern="1200" dirty="0" smtClean="0"/>
            <a:t>日期和时间的插入</a:t>
          </a:r>
          <a:endParaRPr lang="zh-CN" altLang="en-US" sz="2000" b="1" kern="1200" dirty="0"/>
        </a:p>
      </dsp:txBody>
      <dsp:txXfrm rot="-5400000">
        <a:off x="2915813" y="307762"/>
        <a:ext cx="5765741" cy="1597461"/>
      </dsp:txXfrm>
    </dsp:sp>
    <dsp:sp modelId="{0ABB091A-7243-4E8E-8E56-887107603D38}">
      <dsp:nvSpPr>
        <dsp:cNvPr id="0" name=""/>
        <dsp:cNvSpPr/>
      </dsp:nvSpPr>
      <dsp:spPr>
        <a:xfrm>
          <a:off x="232008" y="55"/>
          <a:ext cx="2683804" cy="2212874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53340" rIns="106680" bIns="53340" numCol="1" spcCol="1270" anchor="ctr" anchorCtr="0">
          <a:noAutofit/>
        </a:bodyPr>
        <a:lstStyle/>
        <a:p>
          <a:pPr lvl="0" algn="l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b="1" kern="1200" dirty="0" smtClean="0"/>
            <a:t>根据项目要求</a:t>
          </a:r>
          <a:r>
            <a:rPr lang="en-US" altLang="zh-CN" sz="2800" b="1" kern="1200" dirty="0" smtClean="0"/>
            <a:t/>
          </a:r>
          <a:br>
            <a:rPr lang="en-US" altLang="zh-CN" sz="2800" b="1" kern="1200" dirty="0" smtClean="0"/>
          </a:br>
          <a:r>
            <a:rPr lang="zh-CN" altLang="en-US" sz="2800" b="1" kern="1200" dirty="0" smtClean="0"/>
            <a:t>进行文本或对象的插入</a:t>
          </a:r>
          <a:endParaRPr lang="zh-CN" altLang="en-US" sz="2800" kern="1200" dirty="0"/>
        </a:p>
      </dsp:txBody>
      <dsp:txXfrm>
        <a:off x="340032" y="108079"/>
        <a:ext cx="2467756" cy="1996826"/>
      </dsp:txXfrm>
    </dsp:sp>
    <dsp:sp modelId="{2F637B4E-0171-4AB9-8112-6CD11FAED861}">
      <dsp:nvSpPr>
        <dsp:cNvPr id="0" name=""/>
        <dsp:cNvSpPr/>
      </dsp:nvSpPr>
      <dsp:spPr>
        <a:xfrm rot="5400000">
          <a:off x="5100761" y="503931"/>
          <a:ext cx="1770299" cy="5852160"/>
        </a:xfrm>
        <a:prstGeom prst="round2SameRect">
          <a:avLst/>
        </a:prstGeom>
        <a:solidFill>
          <a:schemeClr val="accent5">
            <a:tint val="40000"/>
            <a:alpha val="90000"/>
            <a:hueOff val="-7595591"/>
            <a:satOff val="-25588"/>
            <a:lumOff val="-8196"/>
            <a:alphaOff val="0"/>
          </a:schemeClr>
        </a:solidFill>
        <a:ln w="25400" cap="flat" cmpd="sng" algn="ctr">
          <a:solidFill>
            <a:schemeClr val="accent5">
              <a:tint val="40000"/>
              <a:alpha val="90000"/>
              <a:hueOff val="-7595591"/>
              <a:satOff val="-25588"/>
              <a:lumOff val="-8196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l" defTabSz="889000" rtl="0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000" b="1" kern="1200" dirty="0" smtClean="0"/>
            <a:t>设置文本的字体格式和文本效果</a:t>
          </a:r>
          <a:endParaRPr lang="zh-CN" altLang="en-US" sz="2000" b="1" kern="1200" dirty="0"/>
        </a:p>
        <a:p>
          <a:pPr marL="228600" lvl="1" indent="-228600" algn="l" defTabSz="889000" rtl="0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000" b="1" kern="1200" dirty="0" smtClean="0"/>
            <a:t>设置段落的对齐方式，行距等等</a:t>
          </a:r>
          <a:endParaRPr lang="zh-CN" altLang="en-US" sz="2000" b="1" kern="1200" dirty="0"/>
        </a:p>
        <a:p>
          <a:pPr marL="228600" lvl="1" indent="-228600" algn="l" defTabSz="889000" rtl="0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000" b="1" kern="1200" dirty="0" smtClean="0"/>
            <a:t>利用格式刷复制字体格式或段落格式</a:t>
          </a:r>
          <a:endParaRPr lang="zh-CN" altLang="en-US" sz="2000" b="1" kern="1200" dirty="0"/>
        </a:p>
        <a:p>
          <a:pPr marL="228600" lvl="1" indent="-228600" algn="l" defTabSz="889000" rtl="0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000" b="1" kern="1200" dirty="0" smtClean="0"/>
            <a:t>利用水平标尺设置段落缩进</a:t>
          </a:r>
          <a:endParaRPr lang="zh-CN" altLang="en-US" sz="2000" b="1" kern="1200" dirty="0"/>
        </a:p>
      </dsp:txBody>
      <dsp:txXfrm rot="-5400000">
        <a:off x="3059831" y="2631281"/>
        <a:ext cx="5765741" cy="1597461"/>
      </dsp:txXfrm>
    </dsp:sp>
    <dsp:sp modelId="{D0F3F384-A568-47AF-953F-227608DC0921}">
      <dsp:nvSpPr>
        <dsp:cNvPr id="0" name=""/>
        <dsp:cNvSpPr/>
      </dsp:nvSpPr>
      <dsp:spPr>
        <a:xfrm>
          <a:off x="232008" y="2323573"/>
          <a:ext cx="2827822" cy="2212874"/>
        </a:xfrm>
        <a:prstGeom prst="roundRect">
          <a:avLst/>
        </a:prstGeom>
        <a:solidFill>
          <a:schemeClr val="accent5">
            <a:hueOff val="-7884727"/>
            <a:satOff val="-14430"/>
            <a:lumOff val="-33137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53340" rIns="106680" bIns="53340" numCol="1" spcCol="1270" anchor="ctr" anchorCtr="0">
          <a:noAutofit/>
        </a:bodyPr>
        <a:lstStyle/>
        <a:p>
          <a:pPr lvl="0" algn="l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800" b="1" kern="1200" dirty="0" smtClean="0"/>
            <a:t>采用各种方法</a:t>
          </a:r>
          <a:r>
            <a:rPr lang="en-US" altLang="zh-CN" sz="2800" b="1" kern="1200" dirty="0" smtClean="0"/>
            <a:t/>
          </a:r>
          <a:br>
            <a:rPr lang="en-US" altLang="zh-CN" sz="2800" b="1" kern="1200" dirty="0" smtClean="0"/>
          </a:br>
          <a:r>
            <a:rPr lang="zh-CN" sz="2800" b="1" kern="1200" dirty="0" smtClean="0"/>
            <a:t>完成</a:t>
          </a:r>
          <a:r>
            <a:rPr lang="zh-CN" altLang="en-US" sz="2800" b="1" kern="1200" dirty="0" smtClean="0"/>
            <a:t>文件的文本格式的设置</a:t>
          </a:r>
          <a:endParaRPr lang="zh-CN" sz="2800" kern="1200" dirty="0"/>
        </a:p>
      </dsp:txBody>
      <dsp:txXfrm>
        <a:off x="340032" y="2431597"/>
        <a:ext cx="2611774" cy="1996826"/>
      </dsp:txXfrm>
    </dsp:sp>
  </dsp:spTree>
</dsp:drawing>
</file>

<file path=ppt/diagrams/drawing2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61C678A-7A72-4ECF-93DD-478FEFF453BC}">
      <dsp:nvSpPr>
        <dsp:cNvPr id="0" name=""/>
        <dsp:cNvSpPr/>
      </dsp:nvSpPr>
      <dsp:spPr>
        <a:xfrm rot="5400000">
          <a:off x="1546933" y="-434426"/>
          <a:ext cx="2337982" cy="3353129"/>
        </a:xfrm>
        <a:prstGeom prst="round2SameRect">
          <a:avLst/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l" defTabSz="889000" rtl="0">
            <a:lnSpc>
              <a:spcPct val="15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b="1" kern="1200" dirty="0" smtClean="0"/>
            <a:t>Wor</a:t>
          </a:r>
          <a:r>
            <a:rPr lang="en-US" altLang="zh-CN" sz="2000" b="1" kern="1200" dirty="0" smtClean="0"/>
            <a:t>d</a:t>
          </a:r>
          <a:r>
            <a:rPr lang="zh-CN" altLang="en-US" sz="2000" b="1" kern="1200" dirty="0" smtClean="0"/>
            <a:t>排版的纸张尺寸</a:t>
          </a:r>
          <a:endParaRPr lang="zh-CN" altLang="en-US" sz="2000" kern="1200" dirty="0"/>
        </a:p>
        <a:p>
          <a:pPr marL="228600" lvl="1" indent="-228600" algn="l" defTabSz="889000" rtl="0">
            <a:lnSpc>
              <a:spcPct val="15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2000" b="1" kern="1200" dirty="0" smtClean="0"/>
            <a:t>Word</a:t>
          </a:r>
          <a:r>
            <a:rPr lang="zh-CN" altLang="en-US" sz="2000" b="1" kern="1200" dirty="0" smtClean="0"/>
            <a:t>的页面边距</a:t>
          </a:r>
          <a:endParaRPr lang="zh-CN" sz="2000" b="1" kern="1200" dirty="0"/>
        </a:p>
        <a:p>
          <a:pPr marL="228600" lvl="1" indent="-228600" algn="l" defTabSz="889000" rtl="0">
            <a:lnSpc>
              <a:spcPct val="15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2000" b="1" kern="1200" dirty="0" smtClean="0"/>
            <a:t>Word</a:t>
          </a:r>
          <a:r>
            <a:rPr lang="zh-CN" altLang="en-US" sz="2000" b="1" kern="1200" dirty="0" smtClean="0"/>
            <a:t>排版的版芯</a:t>
          </a:r>
          <a:endParaRPr lang="zh-CN" sz="2000" b="1" kern="1200" dirty="0"/>
        </a:p>
      </dsp:txBody>
      <dsp:txXfrm rot="-5400000">
        <a:off x="1039360" y="187278"/>
        <a:ext cx="3238998" cy="2109720"/>
      </dsp:txXfrm>
    </dsp:sp>
    <dsp:sp modelId="{0ABB091A-7243-4E8E-8E56-887107603D38}">
      <dsp:nvSpPr>
        <dsp:cNvPr id="0" name=""/>
        <dsp:cNvSpPr/>
      </dsp:nvSpPr>
      <dsp:spPr>
        <a:xfrm>
          <a:off x="72006" y="648653"/>
          <a:ext cx="967352" cy="1186969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b="1" kern="1200" dirty="0" smtClean="0"/>
            <a:t>页面设置</a:t>
          </a:r>
          <a:endParaRPr lang="zh-CN" altLang="en-US" sz="2400" b="1" kern="1200" dirty="0"/>
        </a:p>
      </dsp:txBody>
      <dsp:txXfrm>
        <a:off x="119228" y="695875"/>
        <a:ext cx="872908" cy="1092525"/>
      </dsp:txXfrm>
    </dsp:sp>
  </dsp:spTree>
</dsp:drawing>
</file>

<file path=ppt/diagrams/drawing2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2609FC6-9204-47F5-8571-87BF599BBF8D}">
      <dsp:nvSpPr>
        <dsp:cNvPr id="0" name=""/>
        <dsp:cNvSpPr/>
      </dsp:nvSpPr>
      <dsp:spPr>
        <a:xfrm rot="5400000">
          <a:off x="1639468" y="-158772"/>
          <a:ext cx="1218049" cy="2731262"/>
        </a:xfrm>
        <a:prstGeom prst="round2SameRect">
          <a:avLst/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711200" rtl="0">
            <a:lnSpc>
              <a:spcPct val="12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600" b="1" kern="1200" dirty="0" smtClean="0"/>
            <a:t>字体、字号、字形、颜色</a:t>
          </a:r>
          <a:r>
            <a:rPr lang="en-US" altLang="zh-CN" sz="1600" b="1" kern="1200" dirty="0" smtClean="0"/>
            <a:t>……</a:t>
          </a:r>
        </a:p>
        <a:p>
          <a:pPr marL="171450" lvl="1" indent="-171450" algn="l" defTabSz="711200" rtl="0">
            <a:lnSpc>
              <a:spcPct val="12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600" b="1" kern="1200" dirty="0" smtClean="0"/>
            <a:t>文本效果</a:t>
          </a:r>
          <a:endParaRPr lang="en-US" altLang="zh-CN" sz="1600" b="1" kern="1200" dirty="0" smtClean="0"/>
        </a:p>
      </dsp:txBody>
      <dsp:txXfrm rot="-5400000">
        <a:off x="882862" y="657294"/>
        <a:ext cx="2671802" cy="1099129"/>
      </dsp:txXfrm>
    </dsp:sp>
    <dsp:sp modelId="{EF65B61F-4908-4C2D-B1B9-AEC73E4E0D18}">
      <dsp:nvSpPr>
        <dsp:cNvPr id="0" name=""/>
        <dsp:cNvSpPr/>
      </dsp:nvSpPr>
      <dsp:spPr>
        <a:xfrm flipH="1">
          <a:off x="0" y="794679"/>
          <a:ext cx="881449" cy="824343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 rt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b="1" kern="1200" dirty="0" smtClean="0"/>
            <a:t>字体格式</a:t>
          </a:r>
          <a:endParaRPr lang="en-US" altLang="zh-CN" sz="2000" b="1" kern="1200" dirty="0" smtClean="0"/>
        </a:p>
      </dsp:txBody>
      <dsp:txXfrm>
        <a:off x="40241" y="834920"/>
        <a:ext cx="800967" cy="743861"/>
      </dsp:txXfrm>
    </dsp:sp>
    <dsp:sp modelId="{55A44BAB-C8D9-487E-86BD-A3885CBE14FB}">
      <dsp:nvSpPr>
        <dsp:cNvPr id="0" name=""/>
        <dsp:cNvSpPr/>
      </dsp:nvSpPr>
      <dsp:spPr>
        <a:xfrm rot="5400000">
          <a:off x="1527952" y="1197200"/>
          <a:ext cx="1341337" cy="2830706"/>
        </a:xfrm>
        <a:prstGeom prst="round2SameRect">
          <a:avLst/>
        </a:prstGeom>
        <a:solidFill>
          <a:schemeClr val="accent5">
            <a:tint val="40000"/>
            <a:alpha val="90000"/>
            <a:hueOff val="-7595591"/>
            <a:satOff val="-25588"/>
            <a:lumOff val="-8196"/>
            <a:alphaOff val="0"/>
          </a:schemeClr>
        </a:solidFill>
        <a:ln w="9525" cap="flat" cmpd="sng" algn="ctr">
          <a:solidFill>
            <a:schemeClr val="accent5">
              <a:tint val="40000"/>
              <a:alpha val="90000"/>
              <a:hueOff val="-7595591"/>
              <a:satOff val="-25588"/>
              <a:lumOff val="-8196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16000" lvl="1" indent="-171450" algn="l" defTabSz="711200" rtl="0">
            <a:lnSpc>
              <a:spcPct val="12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600" b="1" kern="1200" dirty="0" smtClean="0"/>
            <a:t>对齐、行和段落间距</a:t>
          </a:r>
          <a:endParaRPr lang="zh-CN" sz="1600" b="1" kern="1200" dirty="0"/>
        </a:p>
        <a:p>
          <a:pPr marL="216000" lvl="1" indent="-171450" algn="l" defTabSz="711200" rtl="0">
            <a:lnSpc>
              <a:spcPct val="12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600" b="1" kern="1200" dirty="0" smtClean="0"/>
            <a:t>边框底纹</a:t>
          </a:r>
          <a:endParaRPr lang="zh-CN" sz="1600" b="1" kern="1200" dirty="0"/>
        </a:p>
        <a:p>
          <a:pPr marL="216000" lvl="1" indent="-171450" algn="l" defTabSz="711200" rtl="0">
            <a:lnSpc>
              <a:spcPct val="12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600" b="1" kern="1200" dirty="0" smtClean="0"/>
            <a:t>项目符号和编号</a:t>
          </a:r>
          <a:endParaRPr lang="zh-CN" sz="1600" b="1" kern="1200" dirty="0"/>
        </a:p>
        <a:p>
          <a:pPr marL="216000" lvl="1" indent="-171450" algn="l" defTabSz="711200" rtl="0">
            <a:lnSpc>
              <a:spcPct val="12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600" b="1" kern="1200" dirty="0" smtClean="0"/>
            <a:t>段落缩进</a:t>
          </a:r>
          <a:endParaRPr lang="zh-CN" sz="1600" b="1" kern="1200" dirty="0"/>
        </a:p>
      </dsp:txBody>
      <dsp:txXfrm rot="-5400000">
        <a:off x="783268" y="2007364"/>
        <a:ext cx="2765227" cy="1210379"/>
      </dsp:txXfrm>
    </dsp:sp>
    <dsp:sp modelId="{C9221FBF-7074-4A18-85CA-938FAE2014D8}">
      <dsp:nvSpPr>
        <dsp:cNvPr id="0" name=""/>
        <dsp:cNvSpPr/>
      </dsp:nvSpPr>
      <dsp:spPr>
        <a:xfrm>
          <a:off x="127" y="1885587"/>
          <a:ext cx="783117" cy="1078688"/>
        </a:xfrm>
        <a:prstGeom prst="roundRect">
          <a:avLst/>
        </a:prstGeom>
        <a:gradFill rotWithShape="0">
          <a:gsLst>
            <a:gs pos="0">
              <a:schemeClr val="accent5">
                <a:hueOff val="-7884727"/>
                <a:satOff val="-14430"/>
                <a:lumOff val="-33137"/>
                <a:alphaOff val="0"/>
                <a:shade val="51000"/>
                <a:satMod val="130000"/>
              </a:schemeClr>
            </a:gs>
            <a:gs pos="80000">
              <a:schemeClr val="accent5">
                <a:hueOff val="-7884727"/>
                <a:satOff val="-14430"/>
                <a:lumOff val="-33137"/>
                <a:alphaOff val="0"/>
                <a:shade val="93000"/>
                <a:satMod val="130000"/>
              </a:schemeClr>
            </a:gs>
            <a:gs pos="100000">
              <a:schemeClr val="accent5">
                <a:hueOff val="-7884727"/>
                <a:satOff val="-14430"/>
                <a:lumOff val="-33137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lvl="0" algn="ctr" defTabSz="800100" rtl="0">
            <a:lnSpc>
              <a:spcPct val="15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b="1" kern="1200" dirty="0" smtClean="0"/>
            <a:t>段落格式</a:t>
          </a:r>
          <a:endParaRPr lang="en-US" altLang="zh-CN" sz="1800" b="1" kern="1200" dirty="0" smtClean="0"/>
        </a:p>
      </dsp:txBody>
      <dsp:txXfrm>
        <a:off x="38356" y="1923816"/>
        <a:ext cx="706659" cy="1002230"/>
      </dsp:txXfrm>
    </dsp:sp>
  </dsp:spTree>
</dsp:drawing>
</file>

<file path=ppt/diagrams/drawing2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F65B61F-4908-4C2D-B1B9-AEC73E4E0D18}">
      <dsp:nvSpPr>
        <dsp:cNvPr id="0" name=""/>
        <dsp:cNvSpPr/>
      </dsp:nvSpPr>
      <dsp:spPr>
        <a:xfrm flipH="1">
          <a:off x="256845" y="144012"/>
          <a:ext cx="2983518" cy="1379102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 rt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b="1" kern="1200" dirty="0" smtClean="0"/>
            <a:t>字体格式对话框启动器</a:t>
          </a:r>
          <a:endParaRPr lang="en-US" altLang="zh-CN" sz="2000" b="1" kern="1200" dirty="0" smtClean="0"/>
        </a:p>
      </dsp:txBody>
      <dsp:txXfrm>
        <a:off x="324167" y="211334"/>
        <a:ext cx="2848874" cy="1244458"/>
      </dsp:txXfrm>
    </dsp:sp>
    <dsp:sp modelId="{C9221FBF-7074-4A18-85CA-938FAE2014D8}">
      <dsp:nvSpPr>
        <dsp:cNvPr id="0" name=""/>
        <dsp:cNvSpPr/>
      </dsp:nvSpPr>
      <dsp:spPr>
        <a:xfrm>
          <a:off x="315290" y="1770381"/>
          <a:ext cx="2978521" cy="1469972"/>
        </a:xfrm>
        <a:prstGeom prst="roundRect">
          <a:avLst/>
        </a:prstGeom>
        <a:gradFill rotWithShape="0">
          <a:gsLst>
            <a:gs pos="0">
              <a:schemeClr val="accent5">
                <a:hueOff val="-7884727"/>
                <a:satOff val="-14430"/>
                <a:lumOff val="-33137"/>
                <a:alphaOff val="0"/>
                <a:shade val="51000"/>
                <a:satMod val="130000"/>
              </a:schemeClr>
            </a:gs>
            <a:gs pos="80000">
              <a:schemeClr val="accent5">
                <a:hueOff val="-7884727"/>
                <a:satOff val="-14430"/>
                <a:lumOff val="-33137"/>
                <a:alphaOff val="0"/>
                <a:shade val="93000"/>
                <a:satMod val="130000"/>
              </a:schemeClr>
            </a:gs>
            <a:gs pos="100000">
              <a:schemeClr val="accent5">
                <a:hueOff val="-7884727"/>
                <a:satOff val="-14430"/>
                <a:lumOff val="-33137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 rtl="0">
            <a:lnSpc>
              <a:spcPct val="15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b="1" kern="1200" dirty="0" smtClean="0"/>
            <a:t>段落格式对话框启动器</a:t>
          </a:r>
          <a:endParaRPr lang="en-US" altLang="zh-CN" sz="2000" b="1" kern="1200" dirty="0" smtClean="0"/>
        </a:p>
      </dsp:txBody>
      <dsp:txXfrm>
        <a:off x="387048" y="1842139"/>
        <a:ext cx="2835005" cy="1326456"/>
      </dsp:txXfrm>
    </dsp:sp>
  </dsp:spTree>
</dsp:drawing>
</file>

<file path=ppt/diagrams/drawing2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2609FC6-9204-47F5-8571-87BF599BBF8D}">
      <dsp:nvSpPr>
        <dsp:cNvPr id="0" name=""/>
        <dsp:cNvSpPr/>
      </dsp:nvSpPr>
      <dsp:spPr>
        <a:xfrm rot="5400000">
          <a:off x="1639468" y="-158772"/>
          <a:ext cx="1218049" cy="2731262"/>
        </a:xfrm>
        <a:prstGeom prst="round2SameRect">
          <a:avLst/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711200" rtl="0">
            <a:lnSpc>
              <a:spcPct val="12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600" b="1" kern="1200" dirty="0" smtClean="0"/>
            <a:t>字体、字号、字形、颜色</a:t>
          </a:r>
          <a:r>
            <a:rPr lang="en-US" altLang="zh-CN" sz="1600" b="1" kern="1200" dirty="0" smtClean="0"/>
            <a:t>……</a:t>
          </a:r>
        </a:p>
        <a:p>
          <a:pPr marL="171450" lvl="1" indent="-171450" algn="l" defTabSz="711200" rtl="0">
            <a:lnSpc>
              <a:spcPct val="12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600" b="1" kern="1200" dirty="0" smtClean="0"/>
            <a:t>文本效果</a:t>
          </a:r>
          <a:endParaRPr lang="en-US" altLang="zh-CN" sz="1600" b="1" kern="1200" dirty="0" smtClean="0"/>
        </a:p>
      </dsp:txBody>
      <dsp:txXfrm rot="-5400000">
        <a:off x="882862" y="657294"/>
        <a:ext cx="2671802" cy="1099129"/>
      </dsp:txXfrm>
    </dsp:sp>
    <dsp:sp modelId="{EF65B61F-4908-4C2D-B1B9-AEC73E4E0D18}">
      <dsp:nvSpPr>
        <dsp:cNvPr id="0" name=""/>
        <dsp:cNvSpPr/>
      </dsp:nvSpPr>
      <dsp:spPr>
        <a:xfrm flipH="1">
          <a:off x="0" y="794679"/>
          <a:ext cx="881449" cy="824343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 rt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b="1" kern="1200" dirty="0" smtClean="0"/>
            <a:t>字体格式</a:t>
          </a:r>
          <a:endParaRPr lang="en-US" altLang="zh-CN" sz="2000" b="1" kern="1200" dirty="0" smtClean="0"/>
        </a:p>
      </dsp:txBody>
      <dsp:txXfrm>
        <a:off x="40241" y="834920"/>
        <a:ext cx="800967" cy="743861"/>
      </dsp:txXfrm>
    </dsp:sp>
    <dsp:sp modelId="{55A44BAB-C8D9-487E-86BD-A3885CBE14FB}">
      <dsp:nvSpPr>
        <dsp:cNvPr id="0" name=""/>
        <dsp:cNvSpPr/>
      </dsp:nvSpPr>
      <dsp:spPr>
        <a:xfrm rot="5400000">
          <a:off x="1527952" y="1197200"/>
          <a:ext cx="1341337" cy="2830706"/>
        </a:xfrm>
        <a:prstGeom prst="round2SameRect">
          <a:avLst/>
        </a:prstGeom>
        <a:solidFill>
          <a:schemeClr val="accent5">
            <a:tint val="40000"/>
            <a:alpha val="90000"/>
            <a:hueOff val="-7595591"/>
            <a:satOff val="-25588"/>
            <a:lumOff val="-8196"/>
            <a:alphaOff val="0"/>
          </a:schemeClr>
        </a:solidFill>
        <a:ln w="9525" cap="flat" cmpd="sng" algn="ctr">
          <a:solidFill>
            <a:schemeClr val="accent5">
              <a:tint val="40000"/>
              <a:alpha val="90000"/>
              <a:hueOff val="-7595591"/>
              <a:satOff val="-25588"/>
              <a:lumOff val="-8196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16000" lvl="1" indent="-171450" algn="l" defTabSz="711200" rtl="0">
            <a:lnSpc>
              <a:spcPct val="12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600" b="1" kern="1200" dirty="0" smtClean="0"/>
            <a:t>对齐、行和段落间距</a:t>
          </a:r>
          <a:endParaRPr lang="zh-CN" sz="1600" b="1" kern="1200" dirty="0"/>
        </a:p>
        <a:p>
          <a:pPr marL="216000" lvl="1" indent="-171450" algn="l" defTabSz="711200" rtl="0">
            <a:lnSpc>
              <a:spcPct val="12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600" b="1" kern="1200" dirty="0" smtClean="0"/>
            <a:t>边框底纹</a:t>
          </a:r>
          <a:endParaRPr lang="zh-CN" sz="1600" b="1" kern="1200" dirty="0"/>
        </a:p>
        <a:p>
          <a:pPr marL="216000" lvl="1" indent="-171450" algn="l" defTabSz="711200" rtl="0">
            <a:lnSpc>
              <a:spcPct val="12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600" b="1" kern="1200" dirty="0" smtClean="0"/>
            <a:t>项目符号和编号</a:t>
          </a:r>
          <a:endParaRPr lang="zh-CN" sz="1600" b="1" kern="1200" dirty="0"/>
        </a:p>
        <a:p>
          <a:pPr marL="216000" lvl="1" indent="-171450" algn="l" defTabSz="711200" rtl="0">
            <a:lnSpc>
              <a:spcPct val="12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600" b="1" kern="1200" dirty="0" smtClean="0"/>
            <a:t>段落缩进</a:t>
          </a:r>
          <a:endParaRPr lang="zh-CN" sz="1600" b="1" kern="1200" dirty="0"/>
        </a:p>
      </dsp:txBody>
      <dsp:txXfrm rot="-5400000">
        <a:off x="783268" y="2007364"/>
        <a:ext cx="2765227" cy="1210379"/>
      </dsp:txXfrm>
    </dsp:sp>
    <dsp:sp modelId="{C9221FBF-7074-4A18-85CA-938FAE2014D8}">
      <dsp:nvSpPr>
        <dsp:cNvPr id="0" name=""/>
        <dsp:cNvSpPr/>
      </dsp:nvSpPr>
      <dsp:spPr>
        <a:xfrm>
          <a:off x="127" y="1885587"/>
          <a:ext cx="783117" cy="1078688"/>
        </a:xfrm>
        <a:prstGeom prst="roundRect">
          <a:avLst/>
        </a:prstGeom>
        <a:gradFill rotWithShape="0">
          <a:gsLst>
            <a:gs pos="0">
              <a:schemeClr val="accent5">
                <a:hueOff val="-7884727"/>
                <a:satOff val="-14430"/>
                <a:lumOff val="-33137"/>
                <a:alphaOff val="0"/>
                <a:shade val="51000"/>
                <a:satMod val="130000"/>
              </a:schemeClr>
            </a:gs>
            <a:gs pos="80000">
              <a:schemeClr val="accent5">
                <a:hueOff val="-7884727"/>
                <a:satOff val="-14430"/>
                <a:lumOff val="-33137"/>
                <a:alphaOff val="0"/>
                <a:shade val="93000"/>
                <a:satMod val="130000"/>
              </a:schemeClr>
            </a:gs>
            <a:gs pos="100000">
              <a:schemeClr val="accent5">
                <a:hueOff val="-7884727"/>
                <a:satOff val="-14430"/>
                <a:lumOff val="-33137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lvl="0" algn="ctr" defTabSz="800100" rtl="0">
            <a:lnSpc>
              <a:spcPct val="15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b="1" kern="1200" dirty="0" smtClean="0"/>
            <a:t>段落格式</a:t>
          </a:r>
          <a:endParaRPr lang="en-US" altLang="zh-CN" sz="1800" b="1" kern="1200" dirty="0" smtClean="0"/>
        </a:p>
      </dsp:txBody>
      <dsp:txXfrm>
        <a:off x="38356" y="1923816"/>
        <a:ext cx="706659" cy="100223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505E5F2-F017-45A9-B8EC-0915E45C81F0}">
      <dsp:nvSpPr>
        <dsp:cNvPr id="0" name=""/>
        <dsp:cNvSpPr/>
      </dsp:nvSpPr>
      <dsp:spPr>
        <a:xfrm rot="5400000">
          <a:off x="-625422" y="1247037"/>
          <a:ext cx="3765487" cy="2724748"/>
        </a:xfrm>
        <a:prstGeom prst="chevron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p3d extrusionH="50600" prstMaterial="metal">
          <a:bevelT w="101600" h="80600" prst="relaxedInset"/>
          <a:bevelB w="80600" h="80600" prst="relaxedInset"/>
        </a:sp3d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 rtl="0">
            <a:lnSpc>
              <a:spcPct val="30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>
              <a:hlinkClick xmlns:r="http://schemas.openxmlformats.org/officeDocument/2006/relationships" r:id="rId1" action="ppaction://hlinkfile"/>
            </a:rPr>
            <a:t>Word</a:t>
          </a:r>
          <a:r>
            <a:rPr lang="zh-CN" altLang="en-US" sz="2000" b="1" kern="1200" dirty="0" smtClean="0"/>
            <a:t>页面设置</a:t>
          </a:r>
          <a:endParaRPr lang="en-US" altLang="zh-CN" sz="2000" b="1" kern="1200" dirty="0" smtClean="0"/>
        </a:p>
        <a:p>
          <a:pPr lvl="0" algn="ctr" defTabSz="889000" rt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b="1" kern="1200" dirty="0" smtClean="0"/>
            <a:t>整体布局</a:t>
          </a:r>
          <a:endParaRPr lang="en-US" altLang="zh-CN" sz="2000" b="1" kern="1200" dirty="0" smtClean="0"/>
        </a:p>
      </dsp:txBody>
      <dsp:txXfrm rot="-5400000">
        <a:off x="-105052" y="2089041"/>
        <a:ext cx="2724748" cy="1040739"/>
      </dsp:txXfrm>
    </dsp:sp>
    <dsp:sp modelId="{072EA526-881E-4423-85DC-E31077FFFED3}">
      <dsp:nvSpPr>
        <dsp:cNvPr id="0" name=""/>
        <dsp:cNvSpPr/>
      </dsp:nvSpPr>
      <dsp:spPr>
        <a:xfrm rot="5400000">
          <a:off x="3651805" y="-1238556"/>
          <a:ext cx="4514683" cy="7200516"/>
        </a:xfrm>
        <a:prstGeom prst="round2SameRect">
          <a:avLst/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extrusionH="50600">
          <a:bevelT w="101600" h="80600"/>
          <a:bevelB w="80600" h="80600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540000" lvl="1" indent="-228600" algn="l" defTabSz="1066800" rtl="0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400" b="1" kern="1200" dirty="0" smtClean="0"/>
            <a:t>Wor</a:t>
          </a:r>
          <a:r>
            <a:rPr lang="en-US" altLang="zh-CN" sz="2400" b="1" kern="1200" dirty="0" smtClean="0"/>
            <a:t>d</a:t>
          </a:r>
          <a:r>
            <a:rPr lang="zh-CN" altLang="en-US" sz="2400" b="1" kern="1200" dirty="0" smtClean="0"/>
            <a:t>排版的纸张尺寸</a:t>
          </a:r>
          <a:endParaRPr lang="zh-CN" sz="2400" kern="1200" dirty="0"/>
        </a:p>
        <a:p>
          <a:pPr marL="540000" lvl="1" indent="-228600" algn="l" defTabSz="1066800" rtl="0">
            <a:lnSpc>
              <a:spcPct val="25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2400" b="1" kern="1200" dirty="0" smtClean="0"/>
            <a:t>Word</a:t>
          </a:r>
          <a:r>
            <a:rPr lang="zh-CN" altLang="en-US" sz="2400" b="1" kern="1200" dirty="0" smtClean="0"/>
            <a:t>的页面边距</a:t>
          </a:r>
          <a:endParaRPr lang="zh-CN" sz="2400" b="1" kern="1200" dirty="0"/>
        </a:p>
        <a:p>
          <a:pPr marL="540000" lvl="1" indent="-228600" algn="l" defTabSz="1066800" rtl="0">
            <a:lnSpc>
              <a:spcPct val="25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2400" b="1" kern="1200" dirty="0" smtClean="0"/>
            <a:t>Word</a:t>
          </a:r>
          <a:r>
            <a:rPr lang="zh-CN" altLang="en-US" sz="2400" b="1" kern="1200" dirty="0" smtClean="0"/>
            <a:t>排版的版芯</a:t>
          </a:r>
          <a:endParaRPr lang="zh-CN" sz="2400" b="1" kern="1200" dirty="0"/>
        </a:p>
      </dsp:txBody>
      <dsp:txXfrm rot="-5400000">
        <a:off x="2308889" y="324749"/>
        <a:ext cx="6980127" cy="4073905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2609FC6-9204-47F5-8571-87BF599BBF8D}">
      <dsp:nvSpPr>
        <dsp:cNvPr id="0" name=""/>
        <dsp:cNvSpPr/>
      </dsp:nvSpPr>
      <dsp:spPr>
        <a:xfrm rot="5400000">
          <a:off x="1019078" y="457754"/>
          <a:ext cx="2256941" cy="3030306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540000" lvl="1" indent="-171450" algn="l" defTabSz="800100" rtl="0">
            <a:lnSpc>
              <a:spcPct val="12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800" b="1" kern="1200" dirty="0" smtClean="0"/>
            <a:t>键盘输入</a:t>
          </a:r>
          <a:endParaRPr lang="zh-CN" sz="1800" b="1" kern="1200" dirty="0"/>
        </a:p>
        <a:p>
          <a:pPr marL="540000" lvl="1" indent="-171450" algn="l" defTabSz="800100" rtl="0">
            <a:lnSpc>
              <a:spcPct val="12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800" b="1" kern="1200" dirty="0" smtClean="0"/>
            <a:t>插入其他文件的内容或复制粘贴文字</a:t>
          </a:r>
          <a:endParaRPr lang="zh-CN" sz="1800" kern="1200" dirty="0"/>
        </a:p>
        <a:p>
          <a:pPr marL="540000" lvl="1" indent="-171450" algn="l" defTabSz="800100" rtl="0">
            <a:lnSpc>
              <a:spcPct val="12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800" b="1" kern="1200" dirty="0" smtClean="0"/>
            <a:t>插入日期时间</a:t>
          </a:r>
          <a:endParaRPr lang="zh-CN" sz="1800" b="1" kern="1200" dirty="0"/>
        </a:p>
      </dsp:txBody>
      <dsp:txXfrm rot="-5400000">
        <a:off x="632396" y="954612"/>
        <a:ext cx="2920131" cy="2036591"/>
      </dsp:txXfrm>
    </dsp:sp>
    <dsp:sp modelId="{EF65B61F-4908-4C2D-B1B9-AEC73E4E0D18}">
      <dsp:nvSpPr>
        <dsp:cNvPr id="0" name=""/>
        <dsp:cNvSpPr/>
      </dsp:nvSpPr>
      <dsp:spPr>
        <a:xfrm flipH="1">
          <a:off x="0" y="1099645"/>
          <a:ext cx="1109103" cy="1746510"/>
        </a:xfrm>
        <a:prstGeom prst="round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 rtl="0">
            <a:lnSpc>
              <a:spcPct val="15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b="1" kern="1200" dirty="0" smtClean="0"/>
            <a:t>文档的建立</a:t>
          </a:r>
          <a:endParaRPr lang="en-US" altLang="zh-CN" sz="2000" b="1" kern="1200" dirty="0" smtClean="0"/>
        </a:p>
      </dsp:txBody>
      <dsp:txXfrm>
        <a:off x="54142" y="1153787"/>
        <a:ext cx="1000819" cy="1638226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2609FC6-9204-47F5-8571-87BF599BBF8D}">
      <dsp:nvSpPr>
        <dsp:cNvPr id="0" name=""/>
        <dsp:cNvSpPr/>
      </dsp:nvSpPr>
      <dsp:spPr>
        <a:xfrm rot="5400000">
          <a:off x="1639468" y="-158772"/>
          <a:ext cx="1218049" cy="2731262"/>
        </a:xfrm>
        <a:prstGeom prst="round2SameRect">
          <a:avLst/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711200" rtl="0">
            <a:lnSpc>
              <a:spcPct val="12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600" b="1" kern="1200" dirty="0" smtClean="0"/>
            <a:t>字体、字号、字形、颜色</a:t>
          </a:r>
          <a:r>
            <a:rPr lang="en-US" altLang="zh-CN" sz="1600" b="1" kern="1200" dirty="0" smtClean="0"/>
            <a:t>……</a:t>
          </a:r>
        </a:p>
        <a:p>
          <a:pPr marL="171450" lvl="1" indent="-171450" algn="l" defTabSz="711200" rtl="0">
            <a:lnSpc>
              <a:spcPct val="12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600" b="1" kern="1200" dirty="0" smtClean="0"/>
            <a:t>文本效果</a:t>
          </a:r>
          <a:endParaRPr lang="en-US" altLang="zh-CN" sz="1600" b="1" kern="1200" dirty="0" smtClean="0"/>
        </a:p>
      </dsp:txBody>
      <dsp:txXfrm rot="-5400000">
        <a:off x="882862" y="657294"/>
        <a:ext cx="2671802" cy="1099129"/>
      </dsp:txXfrm>
    </dsp:sp>
    <dsp:sp modelId="{EF65B61F-4908-4C2D-B1B9-AEC73E4E0D18}">
      <dsp:nvSpPr>
        <dsp:cNvPr id="0" name=""/>
        <dsp:cNvSpPr/>
      </dsp:nvSpPr>
      <dsp:spPr>
        <a:xfrm flipH="1">
          <a:off x="0" y="794679"/>
          <a:ext cx="881449" cy="824343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 rt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b="1" kern="1200" dirty="0" smtClean="0"/>
            <a:t>字体格式</a:t>
          </a:r>
          <a:endParaRPr lang="en-US" altLang="zh-CN" sz="2000" b="1" kern="1200" dirty="0" smtClean="0"/>
        </a:p>
      </dsp:txBody>
      <dsp:txXfrm>
        <a:off x="40241" y="834920"/>
        <a:ext cx="800967" cy="743861"/>
      </dsp:txXfrm>
    </dsp:sp>
    <dsp:sp modelId="{55A44BAB-C8D9-487E-86BD-A3885CBE14FB}">
      <dsp:nvSpPr>
        <dsp:cNvPr id="0" name=""/>
        <dsp:cNvSpPr/>
      </dsp:nvSpPr>
      <dsp:spPr>
        <a:xfrm rot="5400000">
          <a:off x="1527952" y="1197200"/>
          <a:ext cx="1341337" cy="2830706"/>
        </a:xfrm>
        <a:prstGeom prst="round2SameRect">
          <a:avLst/>
        </a:prstGeom>
        <a:solidFill>
          <a:schemeClr val="accent5">
            <a:tint val="40000"/>
            <a:alpha val="90000"/>
            <a:hueOff val="-7595591"/>
            <a:satOff val="-25588"/>
            <a:lumOff val="-8196"/>
            <a:alphaOff val="0"/>
          </a:schemeClr>
        </a:solidFill>
        <a:ln w="9525" cap="flat" cmpd="sng" algn="ctr">
          <a:solidFill>
            <a:schemeClr val="accent5">
              <a:tint val="40000"/>
              <a:alpha val="90000"/>
              <a:hueOff val="-7595591"/>
              <a:satOff val="-25588"/>
              <a:lumOff val="-8196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16000" lvl="1" indent="-171450" algn="l" defTabSz="711200" rtl="0">
            <a:lnSpc>
              <a:spcPct val="12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600" b="1" kern="1200" dirty="0" smtClean="0"/>
            <a:t>对齐、行和段落间距</a:t>
          </a:r>
          <a:endParaRPr lang="zh-CN" sz="1600" b="1" kern="1200" dirty="0"/>
        </a:p>
        <a:p>
          <a:pPr marL="216000" lvl="1" indent="-171450" algn="l" defTabSz="711200" rtl="0">
            <a:lnSpc>
              <a:spcPct val="12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600" b="1" kern="1200" dirty="0" smtClean="0"/>
            <a:t>边框底纹</a:t>
          </a:r>
          <a:endParaRPr lang="zh-CN" sz="1600" b="1" kern="1200" dirty="0"/>
        </a:p>
        <a:p>
          <a:pPr marL="216000" lvl="1" indent="-171450" algn="l" defTabSz="711200" rtl="0">
            <a:lnSpc>
              <a:spcPct val="12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600" b="1" kern="1200" dirty="0" smtClean="0"/>
            <a:t>项目符号和编号</a:t>
          </a:r>
          <a:endParaRPr lang="zh-CN" sz="1600" b="1" kern="1200" dirty="0"/>
        </a:p>
        <a:p>
          <a:pPr marL="216000" lvl="1" indent="-171450" algn="l" defTabSz="711200" rtl="0">
            <a:lnSpc>
              <a:spcPct val="12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600" b="1" kern="1200" dirty="0" smtClean="0"/>
            <a:t>段落缩进</a:t>
          </a:r>
          <a:endParaRPr lang="zh-CN" sz="1600" b="1" kern="1200" dirty="0"/>
        </a:p>
      </dsp:txBody>
      <dsp:txXfrm rot="-5400000">
        <a:off x="783268" y="2007364"/>
        <a:ext cx="2765227" cy="1210379"/>
      </dsp:txXfrm>
    </dsp:sp>
    <dsp:sp modelId="{C9221FBF-7074-4A18-85CA-938FAE2014D8}">
      <dsp:nvSpPr>
        <dsp:cNvPr id="0" name=""/>
        <dsp:cNvSpPr/>
      </dsp:nvSpPr>
      <dsp:spPr>
        <a:xfrm>
          <a:off x="127" y="1885587"/>
          <a:ext cx="783117" cy="1078688"/>
        </a:xfrm>
        <a:prstGeom prst="roundRect">
          <a:avLst/>
        </a:prstGeom>
        <a:gradFill rotWithShape="0">
          <a:gsLst>
            <a:gs pos="0">
              <a:schemeClr val="accent5">
                <a:hueOff val="-7884727"/>
                <a:satOff val="-14430"/>
                <a:lumOff val="-33137"/>
                <a:alphaOff val="0"/>
                <a:shade val="51000"/>
                <a:satMod val="130000"/>
              </a:schemeClr>
            </a:gs>
            <a:gs pos="80000">
              <a:schemeClr val="accent5">
                <a:hueOff val="-7884727"/>
                <a:satOff val="-14430"/>
                <a:lumOff val="-33137"/>
                <a:alphaOff val="0"/>
                <a:shade val="93000"/>
                <a:satMod val="130000"/>
              </a:schemeClr>
            </a:gs>
            <a:gs pos="100000">
              <a:schemeClr val="accent5">
                <a:hueOff val="-7884727"/>
                <a:satOff val="-14430"/>
                <a:lumOff val="-33137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lvl="0" algn="ctr" defTabSz="800100" rtl="0">
            <a:lnSpc>
              <a:spcPct val="15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b="1" kern="1200" dirty="0" smtClean="0"/>
            <a:t>段落格式</a:t>
          </a:r>
          <a:endParaRPr lang="en-US" altLang="zh-CN" sz="1800" b="1" kern="1200" dirty="0" smtClean="0"/>
        </a:p>
      </dsp:txBody>
      <dsp:txXfrm>
        <a:off x="38356" y="1923816"/>
        <a:ext cx="706659" cy="1002230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7B1B694-6E7D-4856-890E-7D7C402B8E79}">
      <dsp:nvSpPr>
        <dsp:cNvPr id="0" name=""/>
        <dsp:cNvSpPr/>
      </dsp:nvSpPr>
      <dsp:spPr>
        <a:xfrm>
          <a:off x="0" y="405299"/>
          <a:ext cx="8267700" cy="504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161800" extrusionH="10600" prstMaterial="matte">
          <a:bevelT w="90600" h="18600" prst="softRound"/>
          <a:bevelB w="48600" h="8600" prst="relaxedInset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E50A9A3-A374-4CD5-AB35-86574EF674F5}">
      <dsp:nvSpPr>
        <dsp:cNvPr id="0" name=""/>
        <dsp:cNvSpPr/>
      </dsp:nvSpPr>
      <dsp:spPr>
        <a:xfrm>
          <a:off x="775683" y="110099"/>
          <a:ext cx="5787390" cy="590400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18750" tIns="0" rIns="218750" bIns="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000" b="1" kern="1200" dirty="0" smtClean="0"/>
            <a:t>掌握</a:t>
          </a:r>
          <a:r>
            <a:rPr lang="zh-CN" altLang="en-US" sz="2000" b="1" kern="1200" dirty="0" smtClean="0"/>
            <a:t>文档建立的基本</a:t>
          </a:r>
          <a:r>
            <a:rPr lang="zh-CN" sz="2000" b="1" kern="1200" dirty="0" smtClean="0"/>
            <a:t>方法</a:t>
          </a:r>
          <a:endParaRPr lang="zh-CN" sz="2000" kern="1200" dirty="0"/>
        </a:p>
      </dsp:txBody>
      <dsp:txXfrm>
        <a:off x="804504" y="138920"/>
        <a:ext cx="5729748" cy="532758"/>
      </dsp:txXfrm>
    </dsp:sp>
    <dsp:sp modelId="{44A95315-6804-453E-9C98-679C252CEA5A}">
      <dsp:nvSpPr>
        <dsp:cNvPr id="0" name=""/>
        <dsp:cNvSpPr/>
      </dsp:nvSpPr>
      <dsp:spPr>
        <a:xfrm>
          <a:off x="0" y="1312500"/>
          <a:ext cx="8267700" cy="504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-1971182"/>
              <a:satOff val="-3608"/>
              <a:lumOff val="-8284"/>
              <a:alphaOff val="0"/>
            </a:schemeClr>
          </a:solidFill>
          <a:prstDash val="solid"/>
        </a:ln>
        <a:effectLst/>
        <a:sp3d z="-161800" extrusionH="10600" prstMaterial="matte">
          <a:bevelT w="90600" h="18600" prst="softRound"/>
          <a:bevelB w="48600" h="8600" prst="relaxedInset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D574EE2-E373-419C-B476-3BE36E7894C5}">
      <dsp:nvSpPr>
        <dsp:cNvPr id="0" name=""/>
        <dsp:cNvSpPr/>
      </dsp:nvSpPr>
      <dsp:spPr>
        <a:xfrm>
          <a:off x="847662" y="1017300"/>
          <a:ext cx="5787390" cy="590400"/>
        </a:xfrm>
        <a:prstGeom prst="roundRect">
          <a:avLst/>
        </a:prstGeom>
        <a:solidFill>
          <a:schemeClr val="accent5">
            <a:hueOff val="-1971182"/>
            <a:satOff val="-3608"/>
            <a:lumOff val="-8284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18750" tIns="0" rIns="218750" bIns="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000" b="1" kern="1200" dirty="0" smtClean="0"/>
            <a:t>掌握</a:t>
          </a:r>
          <a:r>
            <a:rPr lang="zh-CN" altLang="en-US" sz="2000" b="1" kern="1200" dirty="0" smtClean="0"/>
            <a:t>页面设置的</a:t>
          </a:r>
          <a:r>
            <a:rPr lang="zh-CN" sz="2000" b="1" kern="1200" dirty="0" smtClean="0"/>
            <a:t>方法</a:t>
          </a:r>
          <a:endParaRPr lang="zh-CN" sz="2000" kern="1200" dirty="0"/>
        </a:p>
      </dsp:txBody>
      <dsp:txXfrm>
        <a:off x="876483" y="1046121"/>
        <a:ext cx="5729748" cy="532758"/>
      </dsp:txXfrm>
    </dsp:sp>
    <dsp:sp modelId="{70E39033-C6DC-4E82-8623-CCC5B2D95647}">
      <dsp:nvSpPr>
        <dsp:cNvPr id="0" name=""/>
        <dsp:cNvSpPr/>
      </dsp:nvSpPr>
      <dsp:spPr>
        <a:xfrm>
          <a:off x="0" y="2219700"/>
          <a:ext cx="8267700" cy="504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-3942363"/>
              <a:satOff val="-7215"/>
              <a:lumOff val="-16568"/>
              <a:alphaOff val="0"/>
            </a:schemeClr>
          </a:solidFill>
          <a:prstDash val="solid"/>
        </a:ln>
        <a:effectLst/>
        <a:sp3d z="-161800" extrusionH="10600" prstMaterial="matte">
          <a:bevelT w="90600" h="18600" prst="softRound"/>
          <a:bevelB w="48600" h="8600" prst="relaxedInset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C4CB35C-2311-4B08-9378-DE7D6753BDEB}">
      <dsp:nvSpPr>
        <dsp:cNvPr id="0" name=""/>
        <dsp:cNvSpPr/>
      </dsp:nvSpPr>
      <dsp:spPr>
        <a:xfrm>
          <a:off x="874458" y="1929400"/>
          <a:ext cx="5787390" cy="590400"/>
        </a:xfrm>
        <a:prstGeom prst="roundRect">
          <a:avLst/>
        </a:prstGeom>
        <a:solidFill>
          <a:schemeClr val="accent5">
            <a:hueOff val="-3942363"/>
            <a:satOff val="-7215"/>
            <a:lumOff val="-16568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18750" tIns="0" rIns="218750" bIns="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000" b="1" kern="1200" dirty="0" smtClean="0"/>
            <a:t>掌握</a:t>
          </a:r>
          <a:r>
            <a:rPr lang="zh-CN" altLang="en-US" sz="2000" b="1" kern="1200" dirty="0" smtClean="0"/>
            <a:t>字体格式设置方法</a:t>
          </a:r>
          <a:endParaRPr lang="zh-CN" sz="2000" kern="1200" dirty="0"/>
        </a:p>
      </dsp:txBody>
      <dsp:txXfrm>
        <a:off x="903279" y="1958221"/>
        <a:ext cx="5729748" cy="532758"/>
      </dsp:txXfrm>
    </dsp:sp>
    <dsp:sp modelId="{AE6D36C8-DE63-47CD-9E4A-DF3F370E0795}">
      <dsp:nvSpPr>
        <dsp:cNvPr id="0" name=""/>
        <dsp:cNvSpPr/>
      </dsp:nvSpPr>
      <dsp:spPr>
        <a:xfrm>
          <a:off x="0" y="3126900"/>
          <a:ext cx="8267700" cy="504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-5913545"/>
              <a:satOff val="-10823"/>
              <a:lumOff val="-24853"/>
              <a:alphaOff val="0"/>
            </a:schemeClr>
          </a:solidFill>
          <a:prstDash val="solid"/>
        </a:ln>
        <a:effectLst/>
        <a:sp3d z="-161800" extrusionH="10600" prstMaterial="matte">
          <a:bevelT w="90600" h="18600" prst="softRound"/>
          <a:bevelB w="48600" h="8600" prst="relaxedInset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00B0E04-58DB-4EB1-A010-509AA1E16252}">
      <dsp:nvSpPr>
        <dsp:cNvPr id="0" name=""/>
        <dsp:cNvSpPr/>
      </dsp:nvSpPr>
      <dsp:spPr>
        <a:xfrm>
          <a:off x="919715" y="2831700"/>
          <a:ext cx="5787390" cy="590400"/>
        </a:xfrm>
        <a:prstGeom prst="roundRect">
          <a:avLst/>
        </a:prstGeom>
        <a:solidFill>
          <a:schemeClr val="accent6">
            <a:lumMod val="60000"/>
            <a:lumOff val="4000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18750" tIns="0" rIns="218750" bIns="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000" b="1" kern="1200" dirty="0" smtClean="0"/>
            <a:t>掌握</a:t>
          </a:r>
          <a:r>
            <a:rPr lang="zh-CN" altLang="en-US" sz="2000" b="1" kern="1200" dirty="0" smtClean="0"/>
            <a:t>段落格式</a:t>
          </a:r>
          <a:r>
            <a:rPr lang="zh-CN" sz="2000" b="1" kern="1200" dirty="0" smtClean="0"/>
            <a:t>的设置方法</a:t>
          </a:r>
          <a:endParaRPr lang="zh-CN" sz="2000" kern="1200" dirty="0"/>
        </a:p>
      </dsp:txBody>
      <dsp:txXfrm>
        <a:off x="948536" y="2860521"/>
        <a:ext cx="5729748" cy="532758"/>
      </dsp:txXfrm>
    </dsp:sp>
    <dsp:sp modelId="{30F209FF-F356-4841-BE57-4B297FF6B857}">
      <dsp:nvSpPr>
        <dsp:cNvPr id="0" name=""/>
        <dsp:cNvSpPr/>
      </dsp:nvSpPr>
      <dsp:spPr>
        <a:xfrm>
          <a:off x="0" y="4034100"/>
          <a:ext cx="8267700" cy="504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-7884727"/>
              <a:satOff val="-14430"/>
              <a:lumOff val="-33137"/>
              <a:alphaOff val="0"/>
            </a:schemeClr>
          </a:solidFill>
          <a:prstDash val="solid"/>
        </a:ln>
        <a:effectLst/>
        <a:sp3d z="-161800" extrusionH="10600" prstMaterial="matte">
          <a:bevelT w="90600" h="18600" prst="softRound"/>
          <a:bevelB w="48600" h="8600" prst="relaxedInset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E94AD0E-0614-4C88-9EC9-6D91BFE96179}">
      <dsp:nvSpPr>
        <dsp:cNvPr id="0" name=""/>
        <dsp:cNvSpPr/>
      </dsp:nvSpPr>
      <dsp:spPr>
        <a:xfrm>
          <a:off x="991710" y="3738900"/>
          <a:ext cx="5787390" cy="590400"/>
        </a:xfrm>
        <a:prstGeom prst="roundRect">
          <a:avLst/>
        </a:prstGeom>
        <a:solidFill>
          <a:schemeClr val="accent5">
            <a:hueOff val="-7884727"/>
            <a:satOff val="-14430"/>
            <a:lumOff val="-33137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18750" tIns="0" rIns="21875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b="1" kern="1200" dirty="0" smtClean="0"/>
            <a:t>掌握制表符与项目符号的应用方法</a:t>
          </a:r>
          <a:endParaRPr lang="zh-CN" altLang="en-US" sz="2000" b="1" kern="1200" dirty="0"/>
        </a:p>
      </dsp:txBody>
      <dsp:txXfrm>
        <a:off x="1020531" y="3767721"/>
        <a:ext cx="5729748" cy="532758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F201EC8-BC1E-4DA2-BE03-F100ED7C17B3}">
      <dsp:nvSpPr>
        <dsp:cNvPr id="0" name=""/>
        <dsp:cNvSpPr/>
      </dsp:nvSpPr>
      <dsp:spPr>
        <a:xfrm>
          <a:off x="0" y="277107"/>
          <a:ext cx="6768752" cy="453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BD43C2A-DC79-42FB-B1A6-6EA0E9F72245}">
      <dsp:nvSpPr>
        <dsp:cNvPr id="0" name=""/>
        <dsp:cNvSpPr/>
      </dsp:nvSpPr>
      <dsp:spPr>
        <a:xfrm>
          <a:off x="338437" y="11427"/>
          <a:ext cx="5840925" cy="531360"/>
        </a:xfrm>
        <a:prstGeom prst="roundRect">
          <a:avLst/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9090" tIns="0" rIns="179090" bIns="0" numCol="1" spcCol="1270" anchor="ctr" anchorCtr="0">
          <a:noAutofit/>
        </a:bodyPr>
        <a:lstStyle/>
        <a:p>
          <a:pPr marL="288000"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b="1" kern="1200" dirty="0" smtClean="0">
              <a:solidFill>
                <a:srgbClr val="002060"/>
              </a:solidFill>
              <a:sym typeface="Wingdings"/>
            </a:rPr>
            <a:t>   </a:t>
          </a:r>
          <a:r>
            <a:rPr lang="zh-CN" altLang="en-US" sz="2400" b="1" kern="1200" dirty="0" smtClean="0">
              <a:solidFill>
                <a:srgbClr val="002060"/>
              </a:solidFill>
            </a:rPr>
            <a:t>建立文件，并进行页面设置</a:t>
          </a:r>
          <a:endParaRPr lang="zh-CN" altLang="en-US" sz="2400" b="1" kern="1200" dirty="0">
            <a:solidFill>
              <a:srgbClr val="002060"/>
            </a:solidFill>
          </a:endParaRPr>
        </a:p>
      </dsp:txBody>
      <dsp:txXfrm>
        <a:off x="364376" y="37366"/>
        <a:ext cx="5789047" cy="479482"/>
      </dsp:txXfrm>
    </dsp:sp>
    <dsp:sp modelId="{1D782B13-5AF0-4AC4-92B0-E7C60ACB6DA6}">
      <dsp:nvSpPr>
        <dsp:cNvPr id="0" name=""/>
        <dsp:cNvSpPr/>
      </dsp:nvSpPr>
      <dsp:spPr>
        <a:xfrm>
          <a:off x="0" y="1093587"/>
          <a:ext cx="6768752" cy="453600"/>
        </a:xfrm>
        <a:prstGeom prst="rect">
          <a:avLst/>
        </a:prstGeom>
        <a:solidFill>
          <a:schemeClr val="bg1"/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36BBCE7-4CB6-4E40-A801-292200577E97}">
      <dsp:nvSpPr>
        <dsp:cNvPr id="0" name=""/>
        <dsp:cNvSpPr/>
      </dsp:nvSpPr>
      <dsp:spPr>
        <a:xfrm>
          <a:off x="338437" y="827907"/>
          <a:ext cx="5840925" cy="531360"/>
        </a:xfrm>
        <a:prstGeom prst="roundRect">
          <a:avLst/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9090" tIns="0" rIns="179090" bIns="0" numCol="1" spcCol="1270" anchor="ctr" anchorCtr="0">
          <a:noAutofit/>
        </a:bodyPr>
        <a:lstStyle/>
        <a:p>
          <a:pPr marL="288000"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b="1" kern="1200" dirty="0" smtClean="0">
              <a:solidFill>
                <a:srgbClr val="002060"/>
              </a:solidFill>
              <a:sym typeface="Wingdings"/>
            </a:rPr>
            <a:t>    </a:t>
          </a:r>
          <a:r>
            <a:rPr lang="zh-CN" altLang="en-US" sz="2400" b="1" kern="1200" dirty="0" smtClean="0">
              <a:solidFill>
                <a:srgbClr val="002060"/>
              </a:solidFill>
            </a:rPr>
            <a:t>输入文字，或插入文件中的内容</a:t>
          </a:r>
          <a:endParaRPr lang="zh-CN" altLang="en-US" sz="2400" b="1" kern="1200" dirty="0">
            <a:solidFill>
              <a:srgbClr val="002060"/>
            </a:solidFill>
          </a:endParaRPr>
        </a:p>
      </dsp:txBody>
      <dsp:txXfrm>
        <a:off x="364376" y="853846"/>
        <a:ext cx="5789047" cy="479482"/>
      </dsp:txXfrm>
    </dsp:sp>
    <dsp:sp modelId="{8C51DBEC-8E39-4C5C-80BD-B28E3CF54CEB}">
      <dsp:nvSpPr>
        <dsp:cNvPr id="0" name=""/>
        <dsp:cNvSpPr/>
      </dsp:nvSpPr>
      <dsp:spPr>
        <a:xfrm>
          <a:off x="0" y="1910067"/>
          <a:ext cx="6768752" cy="453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67FFA86-82DE-419C-8D93-95709FF51408}">
      <dsp:nvSpPr>
        <dsp:cNvPr id="0" name=""/>
        <dsp:cNvSpPr/>
      </dsp:nvSpPr>
      <dsp:spPr>
        <a:xfrm>
          <a:off x="338437" y="1644387"/>
          <a:ext cx="5840925" cy="531360"/>
        </a:xfrm>
        <a:prstGeom prst="roundRect">
          <a:avLst/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9090" tIns="0" rIns="179090" bIns="0" numCol="1" spcCol="1270" anchor="ctr" anchorCtr="0">
          <a:noAutofit/>
        </a:bodyPr>
        <a:lstStyle/>
        <a:p>
          <a:pPr marL="28800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zh-CN" altLang="en-US" sz="2400" b="1" kern="1200" dirty="0" smtClean="0">
              <a:solidFill>
                <a:srgbClr val="002060"/>
              </a:solidFill>
              <a:sym typeface="Wingdings"/>
            </a:rPr>
            <a:t>   </a:t>
          </a:r>
          <a:r>
            <a:rPr lang="zh-CN" altLang="en-US" sz="2400" b="1" kern="1200" dirty="0" smtClean="0">
              <a:solidFill>
                <a:srgbClr val="002060"/>
              </a:solidFill>
            </a:rPr>
            <a:t>设置字体格式</a:t>
          </a:r>
          <a:endParaRPr lang="zh-CN" altLang="en-US" sz="2400" b="1" kern="1200" dirty="0">
            <a:solidFill>
              <a:srgbClr val="002060"/>
            </a:solidFill>
          </a:endParaRPr>
        </a:p>
      </dsp:txBody>
      <dsp:txXfrm>
        <a:off x="364376" y="1670326"/>
        <a:ext cx="5789047" cy="479482"/>
      </dsp:txXfrm>
    </dsp:sp>
    <dsp:sp modelId="{F18DC75F-2C4D-42E1-8125-0E8308EE45BC}">
      <dsp:nvSpPr>
        <dsp:cNvPr id="0" name=""/>
        <dsp:cNvSpPr/>
      </dsp:nvSpPr>
      <dsp:spPr>
        <a:xfrm>
          <a:off x="0" y="2726548"/>
          <a:ext cx="6768752" cy="453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7E45D5F-C37D-4376-97F7-83B8AA0A81AF}">
      <dsp:nvSpPr>
        <dsp:cNvPr id="0" name=""/>
        <dsp:cNvSpPr/>
      </dsp:nvSpPr>
      <dsp:spPr>
        <a:xfrm>
          <a:off x="338437" y="2460868"/>
          <a:ext cx="5840925" cy="531360"/>
        </a:xfrm>
        <a:prstGeom prst="roundRect">
          <a:avLst/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9090" tIns="0" rIns="179090" bIns="0" numCol="1" spcCol="1270" anchor="ctr" anchorCtr="0">
          <a:noAutofit/>
        </a:bodyPr>
        <a:lstStyle/>
        <a:p>
          <a:pPr marL="288000"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b="1" kern="1200" dirty="0" smtClean="0">
              <a:solidFill>
                <a:srgbClr val="002060"/>
              </a:solidFill>
              <a:sym typeface="Wingdings"/>
            </a:rPr>
            <a:t>   设置</a:t>
          </a:r>
          <a:r>
            <a:rPr lang="zh-CN" altLang="en-US" sz="2400" b="1" kern="1200" dirty="0" smtClean="0">
              <a:solidFill>
                <a:srgbClr val="002060"/>
              </a:solidFill>
            </a:rPr>
            <a:t>段落格式</a:t>
          </a:r>
          <a:endParaRPr lang="zh-CN" altLang="en-US" sz="2400" b="1" kern="1200" dirty="0">
            <a:solidFill>
              <a:srgbClr val="002060"/>
            </a:solidFill>
          </a:endParaRPr>
        </a:p>
      </dsp:txBody>
      <dsp:txXfrm>
        <a:off x="364376" y="2486807"/>
        <a:ext cx="5789047" cy="479482"/>
      </dsp:txXfrm>
    </dsp:sp>
    <dsp:sp modelId="{95B3ED40-9966-4668-97A7-F24EBF092C56}">
      <dsp:nvSpPr>
        <dsp:cNvPr id="0" name=""/>
        <dsp:cNvSpPr/>
      </dsp:nvSpPr>
      <dsp:spPr>
        <a:xfrm>
          <a:off x="0" y="3543028"/>
          <a:ext cx="6768752" cy="453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5A47ABF-74D1-4013-8E61-60201000FE74}">
      <dsp:nvSpPr>
        <dsp:cNvPr id="0" name=""/>
        <dsp:cNvSpPr/>
      </dsp:nvSpPr>
      <dsp:spPr>
        <a:xfrm>
          <a:off x="338437" y="3277348"/>
          <a:ext cx="5840925" cy="531360"/>
        </a:xfrm>
        <a:prstGeom prst="roundRect">
          <a:avLst/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9090" tIns="0" rIns="179090" bIns="0" numCol="1" spcCol="1270" anchor="ctr" anchorCtr="0">
          <a:noAutofit/>
        </a:bodyPr>
        <a:lstStyle/>
        <a:p>
          <a:pPr marL="288000"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b="1" kern="1200" dirty="0" smtClean="0">
              <a:solidFill>
                <a:srgbClr val="002060"/>
              </a:solidFill>
              <a:sym typeface="Wingdings"/>
            </a:rPr>
            <a:t>   </a:t>
          </a:r>
          <a:r>
            <a:rPr lang="zh-CN" altLang="en-US" sz="2400" b="1" kern="1200" dirty="0" smtClean="0">
              <a:solidFill>
                <a:srgbClr val="002060"/>
              </a:solidFill>
            </a:rPr>
            <a:t>应用项目符号与编号</a:t>
          </a:r>
          <a:endParaRPr lang="zh-CN" altLang="en-US" sz="2400" b="1" kern="1200" dirty="0">
            <a:solidFill>
              <a:srgbClr val="002060"/>
            </a:solidFill>
          </a:endParaRPr>
        </a:p>
      </dsp:txBody>
      <dsp:txXfrm>
        <a:off x="364376" y="3303287"/>
        <a:ext cx="5789047" cy="479482"/>
      </dsp:txXfrm>
    </dsp:sp>
    <dsp:sp modelId="{A184EBD5-2A38-434F-BF60-21CB0329FE92}">
      <dsp:nvSpPr>
        <dsp:cNvPr id="0" name=""/>
        <dsp:cNvSpPr/>
      </dsp:nvSpPr>
      <dsp:spPr>
        <a:xfrm>
          <a:off x="0" y="4359508"/>
          <a:ext cx="6768752" cy="453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97F2484-A543-4BE0-A821-2E46CD49C5A7}">
      <dsp:nvSpPr>
        <dsp:cNvPr id="0" name=""/>
        <dsp:cNvSpPr/>
      </dsp:nvSpPr>
      <dsp:spPr>
        <a:xfrm>
          <a:off x="338437" y="4093828"/>
          <a:ext cx="5840925" cy="531360"/>
        </a:xfrm>
        <a:prstGeom prst="roundRect">
          <a:avLst/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9090" tIns="0" rIns="179090" bIns="0" numCol="1" spcCol="1270" anchor="ctr" anchorCtr="0">
          <a:noAutofit/>
        </a:bodyPr>
        <a:lstStyle/>
        <a:p>
          <a:pPr marL="28800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zh-CN" altLang="en-US" sz="2400" b="1" kern="1200" dirty="0" smtClean="0">
              <a:solidFill>
                <a:srgbClr val="002060"/>
              </a:solidFill>
              <a:sym typeface="Wingdings"/>
            </a:rPr>
            <a:t>   </a:t>
          </a:r>
          <a:r>
            <a:rPr lang="zh-CN" altLang="en-US" sz="2400" b="1" kern="1200" dirty="0" smtClean="0">
              <a:solidFill>
                <a:srgbClr val="002060"/>
              </a:solidFill>
            </a:rPr>
            <a:t>文档整理，预览整体效果</a:t>
          </a:r>
          <a:endParaRPr lang="zh-CN" altLang="en-US" sz="2400" b="1" kern="1200" dirty="0">
            <a:solidFill>
              <a:srgbClr val="002060"/>
            </a:solidFill>
          </a:endParaRPr>
        </a:p>
      </dsp:txBody>
      <dsp:txXfrm>
        <a:off x="364376" y="4119767"/>
        <a:ext cx="5789047" cy="479482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8D9BDFF-20DA-459C-AC96-02FF5C4D8C9D}">
      <dsp:nvSpPr>
        <dsp:cNvPr id="0" name=""/>
        <dsp:cNvSpPr/>
      </dsp:nvSpPr>
      <dsp:spPr>
        <a:xfrm>
          <a:off x="1049084" y="0"/>
          <a:ext cx="6007699" cy="720080"/>
        </a:xfrm>
        <a:prstGeom prst="chevron">
          <a:avLst/>
        </a:prstGeom>
        <a:solidFill>
          <a:srgbClr val="00B050"/>
        </a:solidFill>
        <a:ln w="38100" cap="flat" cmpd="sng" algn="ctr">
          <a:solidFill>
            <a:schemeClr val="accent1">
              <a:lumMod val="7500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30480" tIns="15240" rIns="0" bIns="15240" numCol="1" spcCol="1270" anchor="ctr" anchorCtr="0">
          <a:noAutofit/>
          <a:scene3d>
            <a:camera prst="orthographicFront"/>
            <a:lightRig rig="brightRoom" dir="t"/>
          </a:scene3d>
          <a:sp3d contourW="6350" prstMaterial="plastic">
            <a:bevelT w="20320" h="20320" prst="angle"/>
            <a:contourClr>
              <a:schemeClr val="accent1">
                <a:tint val="100000"/>
                <a:shade val="100000"/>
                <a:hueMod val="100000"/>
                <a:satMod val="100000"/>
              </a:schemeClr>
            </a:contourClr>
          </a:sp3d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b="1" kern="1200" cap="all" spc="0" dirty="0" smtClean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hlinkClick xmlns:r="http://schemas.openxmlformats.org/officeDocument/2006/relationships" r:id="rId1" action="ppaction://hlinkfile"/>
            </a:rPr>
            <a:t>创建“公司经销商年会策划案”文件</a:t>
          </a:r>
          <a:endParaRPr lang="zh-CN" altLang="en-US" sz="2400" b="1" kern="1200" cap="all" spc="0" dirty="0">
            <a:ln/>
            <a:solidFill>
              <a:schemeClr val="accent1"/>
            </a:solidFill>
            <a:effectLst>
              <a:outerShdw blurRad="19685" dist="12700" dir="5400000" algn="tl" rotWithShape="0">
                <a:schemeClr val="accent1">
                  <a:satMod val="130000"/>
                  <a:alpha val="60000"/>
                </a:schemeClr>
              </a:outerShdw>
              <a:reflection blurRad="10000" stA="55000" endPos="48000" dist="500" dir="5400000" sy="-100000" algn="bl" rotWithShape="0"/>
            </a:effectLst>
          </a:endParaRPr>
        </a:p>
      </dsp:txBody>
      <dsp:txXfrm>
        <a:off x="1409124" y="0"/>
        <a:ext cx="5287619" cy="720080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8D9BDFF-20DA-459C-AC96-02FF5C4D8C9D}">
      <dsp:nvSpPr>
        <dsp:cNvPr id="0" name=""/>
        <dsp:cNvSpPr/>
      </dsp:nvSpPr>
      <dsp:spPr>
        <a:xfrm>
          <a:off x="1049084" y="0"/>
          <a:ext cx="5287619" cy="720080"/>
        </a:xfrm>
        <a:prstGeom prst="chevron">
          <a:avLst/>
        </a:prstGeom>
        <a:solidFill>
          <a:srgbClr val="00B050"/>
        </a:solidFill>
        <a:ln w="38100" cap="flat" cmpd="sng" algn="ctr">
          <a:solidFill>
            <a:schemeClr val="accent1">
              <a:lumMod val="7500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30480" tIns="15240" rIns="0" bIns="15240" numCol="1" spcCol="1270" anchor="ctr" anchorCtr="0">
          <a:noAutofit/>
          <a:scene3d>
            <a:camera prst="orthographicFront"/>
            <a:lightRig rig="brightRoom" dir="t"/>
          </a:scene3d>
          <a:sp3d contourW="6350" prstMaterial="plastic">
            <a:bevelT w="20320" h="20320" prst="angle"/>
            <a:contourClr>
              <a:schemeClr val="accent1">
                <a:tint val="100000"/>
                <a:shade val="100000"/>
                <a:hueMod val="100000"/>
                <a:satMod val="100000"/>
              </a:schemeClr>
            </a:contourClr>
          </a:sp3d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b="1" kern="1200" cap="all" spc="0" dirty="0" smtClean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rPr>
            <a:t>进行文件的页面设置</a:t>
          </a:r>
          <a:endParaRPr lang="zh-CN" altLang="en-US" sz="2400" b="1" kern="1200" cap="all" spc="0" dirty="0">
            <a:ln/>
            <a:solidFill>
              <a:schemeClr val="accent1"/>
            </a:solidFill>
            <a:effectLst>
              <a:outerShdw blurRad="19685" dist="12700" dir="5400000" algn="tl" rotWithShape="0">
                <a:schemeClr val="accent1">
                  <a:satMod val="130000"/>
                  <a:alpha val="60000"/>
                </a:schemeClr>
              </a:outerShdw>
              <a:reflection blurRad="10000" stA="55000" endPos="48000" dist="500" dir="5400000" sy="-100000" algn="bl" rotWithShape="0"/>
            </a:effectLst>
          </a:endParaRPr>
        </a:p>
      </dsp:txBody>
      <dsp:txXfrm>
        <a:off x="1409124" y="0"/>
        <a:ext cx="4567539" cy="72008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18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19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layout20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21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22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3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4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5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6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8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9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0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4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5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6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7">
  <dgm:title val=""/>
  <dgm:desc val=""/>
  <dgm:catLst>
    <dgm:cat type="3D" pri="11700"/>
  </dgm:catLst>
  <dgm:scene3d>
    <a:camera prst="perspectiveLeft" zoom="91000"/>
    <a:lightRig rig="threePt" dir="t">
      <a:rot lat="0" lon="0" rev="20640000"/>
    </a:lightRig>
  </dgm:scene3d>
  <dgm:styleLbl name="node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threePt" dir="t"/>
    </dgm:scene3d>
    <dgm:sp3d extrusionH="50600" prstMaterial="clear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 z="572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118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 z="106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 z="-2118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0000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50600">
      <a:bevelT w="101600" h="80600"/>
      <a:bevelB w="80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50600">
      <a:bevelT w="101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61800" extrusionH="10600" contourW="3000">
      <a:bevelT w="48600" h="8600" prst="softRound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61800" extrusionH="10600" contourW="3000">
      <a:bevelT w="48600" h="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618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50600">
      <a:bevelT w="80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200" extrusionH="600" contourW="3000" prstMaterial="plastic">
      <a:bevelT w="80600" h="18600" prst="relaxedInset"/>
      <a:bevelB w="80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7">
  <dgm:title val=""/>
  <dgm:desc val=""/>
  <dgm:catLst>
    <dgm:cat type="3D" pri="11700"/>
  </dgm:catLst>
  <dgm:scene3d>
    <a:camera prst="perspectiveLeft" zoom="91000"/>
    <a:lightRig rig="threePt" dir="t">
      <a:rot lat="0" lon="0" rev="20640000"/>
    </a:lightRig>
  </dgm:scene3d>
  <dgm:styleLbl name="node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threePt" dir="t"/>
    </dgm:scene3d>
    <dgm:sp3d extrusionH="50600" prstMaterial="clear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 z="572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118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 z="106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 z="-2118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0000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50600">
      <a:bevelT w="101600" h="80600"/>
      <a:bevelB w="80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50600">
      <a:bevelT w="101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61800" extrusionH="10600" contourW="3000">
      <a:bevelT w="48600" h="8600" prst="softRound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61800" extrusionH="10600" contourW="3000">
      <a:bevelT w="48600" h="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618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50600">
      <a:bevelT w="80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200" extrusionH="600" contourW="3000" prstMaterial="plastic">
      <a:bevelT w="80600" h="18600" prst="relaxedInset"/>
      <a:bevelB w="80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2E88F0B-B8C5-4174-9ED6-AAA6CF7E2D36}" type="datetimeFigureOut">
              <a:rPr lang="zh-CN" altLang="en-US" smtClean="0"/>
              <a:t>2013-7-3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BDC9736-BEE2-431E-BD31-A6858EFD6A6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80730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6B4FB4-AB3A-4558-8B6A-18BE67AD9156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4228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b="0" i="0" dirty="0" smtClean="0">
              <a:latin typeface="+mn-ea"/>
              <a:ea typeface="+mn-ea"/>
            </a:endParaRPr>
          </a:p>
          <a:p>
            <a:endParaRPr lang="zh-CN" altLang="en-US" b="0" i="0" dirty="0">
              <a:latin typeface="+mn-ea"/>
              <a:ea typeface="+mn-ea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6B4FB4-AB3A-4558-8B6A-18BE67AD9156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27422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b="0" i="0" dirty="0" smtClean="0">
                <a:latin typeface="+mn-ea"/>
                <a:ea typeface="+mn-ea"/>
              </a:rPr>
              <a:t>Word</a:t>
            </a:r>
            <a:r>
              <a:rPr lang="zh-CN" altLang="zh-CN" b="0" i="0" dirty="0" smtClean="0">
                <a:latin typeface="+mn-ea"/>
                <a:ea typeface="+mn-ea"/>
              </a:rPr>
              <a:t>是文字编辑软件，针对的是文字处理</a:t>
            </a:r>
            <a:r>
              <a:rPr lang="en-US" altLang="zh-CN" b="0" i="0" dirty="0" smtClean="0">
                <a:latin typeface="+mn-ea"/>
                <a:ea typeface="+mn-ea"/>
              </a:rPr>
              <a:t>.</a:t>
            </a:r>
          </a:p>
          <a:p>
            <a:endParaRPr lang="zh-CN" altLang="en-US" b="0" i="0" dirty="0">
              <a:latin typeface="+mn-ea"/>
              <a:ea typeface="+mn-ea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6B4FB4-AB3A-4558-8B6A-18BE67AD9156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27422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b="0" i="0" dirty="0" smtClean="0">
                <a:latin typeface="+mn-ea"/>
                <a:ea typeface="+mn-ea"/>
              </a:rPr>
              <a:t>Word</a:t>
            </a:r>
            <a:r>
              <a:rPr lang="zh-CN" altLang="zh-CN" b="0" i="0" dirty="0" smtClean="0">
                <a:latin typeface="+mn-ea"/>
                <a:ea typeface="+mn-ea"/>
              </a:rPr>
              <a:t>是文字编辑软件，针对的是文字处理</a:t>
            </a:r>
            <a:r>
              <a:rPr lang="en-US" altLang="zh-CN" b="0" i="0" dirty="0" smtClean="0">
                <a:latin typeface="+mn-ea"/>
                <a:ea typeface="+mn-ea"/>
              </a:rPr>
              <a:t>.</a:t>
            </a:r>
          </a:p>
          <a:p>
            <a:endParaRPr lang="zh-CN" altLang="en-US" b="0" i="0" dirty="0">
              <a:latin typeface="+mn-ea"/>
              <a:ea typeface="+mn-ea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6B4FB4-AB3A-4558-8B6A-18BE67AD9156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274226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b="0" i="0" dirty="0" smtClean="0">
                <a:latin typeface="+mn-ea"/>
                <a:ea typeface="+mn-ea"/>
              </a:rPr>
              <a:t>Word</a:t>
            </a:r>
            <a:r>
              <a:rPr lang="zh-CN" altLang="zh-CN" b="0" i="0" dirty="0" smtClean="0">
                <a:latin typeface="+mn-ea"/>
                <a:ea typeface="+mn-ea"/>
              </a:rPr>
              <a:t>是文字编辑软件，针对的是文字处理</a:t>
            </a:r>
            <a:r>
              <a:rPr lang="en-US" altLang="zh-CN" b="0" i="0" dirty="0" smtClean="0">
                <a:latin typeface="+mn-ea"/>
                <a:ea typeface="+mn-ea"/>
              </a:rPr>
              <a:t>.</a:t>
            </a:r>
          </a:p>
          <a:p>
            <a:endParaRPr lang="zh-CN" altLang="en-US" b="0" i="0" dirty="0">
              <a:latin typeface="+mn-ea"/>
              <a:ea typeface="+mn-ea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6B4FB4-AB3A-4558-8B6A-18BE67AD9156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274226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b="0" i="0" dirty="0" smtClean="0">
                <a:latin typeface="+mn-ea"/>
                <a:ea typeface="+mn-ea"/>
              </a:rPr>
              <a:t>Word</a:t>
            </a:r>
            <a:r>
              <a:rPr lang="zh-CN" altLang="zh-CN" b="0" i="0" dirty="0" smtClean="0">
                <a:latin typeface="+mn-ea"/>
                <a:ea typeface="+mn-ea"/>
              </a:rPr>
              <a:t>是文字编辑软件，针对的是文字处理</a:t>
            </a:r>
            <a:r>
              <a:rPr lang="en-US" altLang="zh-CN" b="0" i="0" dirty="0" smtClean="0">
                <a:latin typeface="+mn-ea"/>
                <a:ea typeface="+mn-ea"/>
              </a:rPr>
              <a:t>.</a:t>
            </a:r>
          </a:p>
          <a:p>
            <a:endParaRPr lang="zh-CN" altLang="en-US" b="0" i="0" dirty="0">
              <a:latin typeface="+mn-ea"/>
              <a:ea typeface="+mn-ea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6B4FB4-AB3A-4558-8B6A-18BE67AD9156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274226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b="0" i="0" dirty="0" smtClean="0">
                <a:latin typeface="+mn-ea"/>
                <a:ea typeface="+mn-ea"/>
              </a:rPr>
              <a:t>Word</a:t>
            </a:r>
            <a:r>
              <a:rPr lang="zh-CN" altLang="zh-CN" b="0" i="0" dirty="0" smtClean="0">
                <a:latin typeface="+mn-ea"/>
                <a:ea typeface="+mn-ea"/>
              </a:rPr>
              <a:t>是文字编辑软件，针对的是文字处理</a:t>
            </a:r>
            <a:r>
              <a:rPr lang="en-US" altLang="zh-CN" b="0" i="0" dirty="0" smtClean="0">
                <a:latin typeface="+mn-ea"/>
                <a:ea typeface="+mn-ea"/>
              </a:rPr>
              <a:t>.</a:t>
            </a:r>
          </a:p>
          <a:p>
            <a:endParaRPr lang="zh-CN" altLang="en-US" b="0" i="0" dirty="0">
              <a:latin typeface="+mn-ea"/>
              <a:ea typeface="+mn-ea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6B4FB4-AB3A-4558-8B6A-18BE67AD9156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27422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8.png"/><Relationship Id="rId4" Type="http://schemas.openxmlformats.org/officeDocument/2006/relationships/image" Target="../media/image1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Oval 2"/>
          <p:cNvSpPr>
            <a:spLocks noChangeArrowheads="1"/>
          </p:cNvSpPr>
          <p:nvPr/>
        </p:nvSpPr>
        <p:spPr bwMode="gray">
          <a:xfrm>
            <a:off x="684213" y="333375"/>
            <a:ext cx="5905500" cy="5761038"/>
          </a:xfrm>
          <a:prstGeom prst="ellipse">
            <a:avLst/>
          </a:prstGeom>
          <a:gradFill rotWithShape="1">
            <a:gsLst>
              <a:gs pos="0">
                <a:schemeClr val="bg2">
                  <a:alpha val="48000"/>
                </a:schemeClr>
              </a:gs>
              <a:gs pos="100000">
                <a:schemeClr val="bg2">
                  <a:gamma/>
                  <a:tint val="0"/>
                  <a:invGamma/>
                  <a:alpha val="80000"/>
                </a:schemeClr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0419" name="Rectangle 3"/>
          <p:cNvSpPr>
            <a:spLocks noChangeArrowheads="1"/>
          </p:cNvSpPr>
          <p:nvPr/>
        </p:nvSpPr>
        <p:spPr bwMode="ltGray">
          <a:xfrm>
            <a:off x="0" y="4437063"/>
            <a:ext cx="9144000" cy="172878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0423" name="Oval 7"/>
          <p:cNvSpPr>
            <a:spLocks noChangeArrowheads="1"/>
          </p:cNvSpPr>
          <p:nvPr/>
        </p:nvSpPr>
        <p:spPr bwMode="gray">
          <a:xfrm>
            <a:off x="4211638" y="2636838"/>
            <a:ext cx="1223962" cy="1223962"/>
          </a:xfrm>
          <a:prstGeom prst="ellipse">
            <a:avLst/>
          </a:prstGeom>
          <a:solidFill>
            <a:srgbClr val="1BABE5">
              <a:alpha val="10001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0425" name="Rectangle 9"/>
          <p:cNvSpPr>
            <a:spLocks noGrp="1" noChangeArrowheads="1"/>
          </p:cNvSpPr>
          <p:nvPr>
            <p:ph type="dt" sz="half" idx="2"/>
          </p:nvPr>
        </p:nvSpPr>
        <p:spPr>
          <a:xfrm>
            <a:off x="3581400" y="6400800"/>
            <a:ext cx="2209800" cy="244475"/>
          </a:xfrm>
          <a:prstGeom prst="rect">
            <a:avLst/>
          </a:prstGeom>
        </p:spPr>
        <p:txBody>
          <a:bodyPr/>
          <a:lstStyle>
            <a:lvl1pPr algn="ctr">
              <a:defRPr sz="1200"/>
            </a:lvl1pPr>
          </a:lstStyle>
          <a:p>
            <a:fld id="{0CA89BA8-F5C6-40DA-AA57-149140BD9F35}" type="datetime1">
              <a:rPr lang="zh-CN" altLang="en-US" smtClean="0"/>
              <a:t>2013-7-3</a:t>
            </a:fld>
            <a:endParaRPr lang="zh-CN" altLang="en-US"/>
          </a:p>
        </p:txBody>
      </p:sp>
      <p:sp>
        <p:nvSpPr>
          <p:cNvPr id="60429" name="Rectangle 13"/>
          <p:cNvSpPr>
            <a:spLocks noGrp="1" noChangeArrowheads="1"/>
          </p:cNvSpPr>
          <p:nvPr>
            <p:ph type="ctrTitle"/>
          </p:nvPr>
        </p:nvSpPr>
        <p:spPr>
          <a:xfrm>
            <a:off x="4468688" y="1219200"/>
            <a:ext cx="4495800" cy="1752600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53882" dir="2700000" algn="ctr" rotWithShape="0">
                    <a:schemeClr val="tx1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/>
          <a:lstStyle>
            <a:lvl1pPr algn="l">
              <a:defRPr sz="4800">
                <a:solidFill>
                  <a:schemeClr val="tx2"/>
                </a:solidFill>
                <a:latin typeface="黑体" pitchFamily="49" charset="-122"/>
                <a:ea typeface="黑体" pitchFamily="49" charset="-122"/>
              </a:defRPr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  <a:endParaRPr lang="zh-CN" altLang="en-US" noProof="0" dirty="0" smtClean="0"/>
          </a:p>
        </p:txBody>
      </p:sp>
      <p:sp>
        <p:nvSpPr>
          <p:cNvPr id="60430" name="Rectangle 14"/>
          <p:cNvSpPr>
            <a:spLocks noGrp="1" noChangeArrowheads="1"/>
          </p:cNvSpPr>
          <p:nvPr>
            <p:ph type="subTitle" idx="1"/>
          </p:nvPr>
        </p:nvSpPr>
        <p:spPr>
          <a:xfrm>
            <a:off x="179388" y="5486400"/>
            <a:ext cx="8857108" cy="534988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2400">
                <a:solidFill>
                  <a:schemeClr val="bg1"/>
                </a:solidFill>
                <a:latin typeface="幼圆" pitchFamily="49" charset="-122"/>
                <a:ea typeface="幼圆" pitchFamily="49" charset="-122"/>
              </a:defRPr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  <a:endParaRPr lang="zh-CN" altLang="en-US" noProof="0" dirty="0" smtClean="0"/>
          </a:p>
        </p:txBody>
      </p:sp>
      <p:pic>
        <p:nvPicPr>
          <p:cNvPr id="60434" name="Picture 18" descr="gat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3" y="1916113"/>
            <a:ext cx="3095625" cy="3095625"/>
          </a:xfrm>
          <a:prstGeom prst="rect">
            <a:avLst/>
          </a:prstGeom>
          <a:noFill/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435" name="Picture 19" descr="xijiaol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1773238"/>
            <a:ext cx="1331912" cy="1331912"/>
          </a:xfrm>
          <a:prstGeom prst="rect">
            <a:avLst/>
          </a:prstGeom>
          <a:noFill/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436" name="Picture 20" descr="dongstudent5-m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2988" y="549275"/>
            <a:ext cx="1079500" cy="1079500"/>
          </a:xfrm>
          <a:prstGeom prst="rect">
            <a:avLst/>
          </a:prstGeom>
          <a:noFill/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437" name="Picture 21" descr="dongbang-m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2138" y="2852738"/>
            <a:ext cx="1295400" cy="1295400"/>
          </a:xfrm>
          <a:prstGeom prst="rect">
            <a:avLst/>
          </a:prstGeom>
          <a:noFill/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835150" y="609600"/>
            <a:ext cx="6769100" cy="51593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457200" y="1676400"/>
            <a:ext cx="8267700" cy="4648200"/>
          </a:xfrm>
        </p:spPr>
        <p:txBody>
          <a:bodyPr/>
          <a:lstStyle/>
          <a:p>
            <a:r>
              <a:rPr lang="zh-CN" altLang="en-US" smtClean="0"/>
              <a:t>单击图标添加表格</a:t>
            </a: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>
          <a:xfrm>
            <a:off x="2627313" y="6524625"/>
            <a:ext cx="4681537" cy="3333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>
          <a:xfrm>
            <a:off x="7683500" y="6586538"/>
            <a:ext cx="1460500" cy="271462"/>
          </a:xfrm>
        </p:spPr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92795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835150" y="609600"/>
            <a:ext cx="6769100" cy="51593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76400"/>
            <a:ext cx="4057650" cy="4648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67250" y="1676400"/>
            <a:ext cx="4057650" cy="4648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0"/>
          </p:nvPr>
        </p:nvSpPr>
        <p:spPr>
          <a:xfrm>
            <a:off x="2627313" y="6524625"/>
            <a:ext cx="4681537" cy="3333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>
          <a:xfrm>
            <a:off x="7683500" y="6586538"/>
            <a:ext cx="1460500" cy="271462"/>
          </a:xfrm>
        </p:spPr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235681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标题和两项内容在文本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835150" y="609600"/>
            <a:ext cx="6769100" cy="51593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457200" y="1676400"/>
            <a:ext cx="4057650" cy="22479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67250" y="1676400"/>
            <a:ext cx="4057650" cy="22479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half" idx="3"/>
          </p:nvPr>
        </p:nvSpPr>
        <p:spPr>
          <a:xfrm>
            <a:off x="457200" y="4076700"/>
            <a:ext cx="8267700" cy="22479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0"/>
          </p:nvPr>
        </p:nvSpPr>
        <p:spPr>
          <a:xfrm>
            <a:off x="2627313" y="6524625"/>
            <a:ext cx="4681537" cy="3333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1"/>
          </p:nvPr>
        </p:nvSpPr>
        <p:spPr>
          <a:xfrm>
            <a:off x="7683500" y="6586538"/>
            <a:ext cx="1460500" cy="271462"/>
          </a:xfrm>
        </p:spPr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26991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 preserve="1">
  <p:cSld name="标题和文本在内容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835150" y="609600"/>
            <a:ext cx="6769100" cy="51593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76400"/>
            <a:ext cx="8267700" cy="22479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4076700"/>
            <a:ext cx="8267700" cy="22479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0"/>
          </p:nvPr>
        </p:nvSpPr>
        <p:spPr>
          <a:xfrm>
            <a:off x="2627313" y="6524625"/>
            <a:ext cx="4681537" cy="3333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>
          <a:xfrm>
            <a:off x="7683500" y="6586538"/>
            <a:ext cx="1460500" cy="271462"/>
          </a:xfrm>
        </p:spPr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11860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>
                <a:latin typeface="黑体" pitchFamily="49" charset="-122"/>
                <a:ea typeface="黑体" pitchFamily="49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宋体" pitchFamily="2" charset="-122"/>
                <a:ea typeface="宋体" pitchFamily="2" charset="-122"/>
              </a:defRPr>
            </a:lvl1pPr>
            <a:lvl2pPr>
              <a:defRPr>
                <a:latin typeface="楷体" pitchFamily="49" charset="-122"/>
                <a:ea typeface="楷体" pitchFamily="49" charset="-122"/>
              </a:defRPr>
            </a:lvl2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>
          <a:xfrm>
            <a:off x="2627313" y="6524625"/>
            <a:ext cx="4681537" cy="333375"/>
          </a:xfrm>
          <a:prstGeom prst="rect">
            <a:avLst/>
          </a:prstGeom>
        </p:spPr>
        <p:txBody>
          <a:bodyPr/>
          <a:lstStyle>
            <a:lvl1pPr>
              <a:defRPr sz="1400"/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2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17312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>
          <a:xfrm>
            <a:off x="2627313" y="6552009"/>
            <a:ext cx="4681537" cy="3333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0638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76400"/>
            <a:ext cx="4057650" cy="4648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67250" y="1676400"/>
            <a:ext cx="4057650" cy="4648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0"/>
          </p:nvPr>
        </p:nvSpPr>
        <p:spPr>
          <a:xfrm>
            <a:off x="2627313" y="6524625"/>
            <a:ext cx="4681537" cy="3333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31882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0"/>
          </p:nvPr>
        </p:nvSpPr>
        <p:spPr>
          <a:xfrm>
            <a:off x="2627313" y="6524625"/>
            <a:ext cx="4681537" cy="3333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01279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0"/>
          </p:nvPr>
        </p:nvSpPr>
        <p:spPr>
          <a:xfrm>
            <a:off x="2627313" y="6524625"/>
            <a:ext cx="4681537" cy="3333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17472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脚占位符 1"/>
          <p:cNvSpPr>
            <a:spLocks noGrp="1"/>
          </p:cNvSpPr>
          <p:nvPr>
            <p:ph type="ftr" sz="quarter" idx="10"/>
          </p:nvPr>
        </p:nvSpPr>
        <p:spPr>
          <a:xfrm>
            <a:off x="2627313" y="6524625"/>
            <a:ext cx="4681537" cy="3333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713456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0"/>
          </p:nvPr>
        </p:nvSpPr>
        <p:spPr>
          <a:xfrm>
            <a:off x="2627313" y="6524625"/>
            <a:ext cx="4681537" cy="3333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35064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0"/>
          </p:nvPr>
        </p:nvSpPr>
        <p:spPr>
          <a:xfrm>
            <a:off x="2627313" y="6524625"/>
            <a:ext cx="4681537" cy="3333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539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" Target="../slides/slide3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6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20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4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gray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Oval 2"/>
          <p:cNvSpPr>
            <a:spLocks noChangeArrowheads="1"/>
          </p:cNvSpPr>
          <p:nvPr/>
        </p:nvSpPr>
        <p:spPr bwMode="gray">
          <a:xfrm>
            <a:off x="179388" y="0"/>
            <a:ext cx="6804025" cy="6858000"/>
          </a:xfrm>
          <a:prstGeom prst="ellipse">
            <a:avLst/>
          </a:prstGeom>
          <a:gradFill rotWithShape="1">
            <a:gsLst>
              <a:gs pos="0">
                <a:schemeClr val="bg2">
                  <a:alpha val="44000"/>
                </a:schemeClr>
              </a:gs>
              <a:gs pos="100000">
                <a:schemeClr val="bg2">
                  <a:gamma/>
                  <a:tint val="0"/>
                  <a:invGamma/>
                  <a:alpha val="0"/>
                </a:schemeClr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9395" name="Rectangle 3"/>
          <p:cNvSpPr>
            <a:spLocks noChangeArrowheads="1"/>
          </p:cNvSpPr>
          <p:nvPr/>
        </p:nvSpPr>
        <p:spPr bwMode="gray">
          <a:xfrm>
            <a:off x="0" y="549275"/>
            <a:ext cx="9144000" cy="6477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9399" name="Rectangle 7"/>
          <p:cNvSpPr>
            <a:spLocks noGrp="1" noChangeArrowheads="1"/>
          </p:cNvSpPr>
          <p:nvPr>
            <p:ph type="body" idx="1"/>
          </p:nvPr>
        </p:nvSpPr>
        <p:spPr bwMode="gray">
          <a:xfrm>
            <a:off x="457200" y="1676400"/>
            <a:ext cx="8267700" cy="464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3"/>
            <a:r>
              <a:rPr lang="zh-CN" altLang="en-US" dirty="0" smtClean="0"/>
              <a:t>第五级</a:t>
            </a:r>
          </a:p>
        </p:txBody>
      </p:sp>
      <p:sp>
        <p:nvSpPr>
          <p:cNvPr id="59401" name="Rectangle 9"/>
          <p:cNvSpPr>
            <a:spLocks noGrp="1" noChangeArrowheads="1"/>
          </p:cNvSpPr>
          <p:nvPr>
            <p:ph type="sldNum" sz="quarter" idx="4"/>
          </p:nvPr>
        </p:nvSpPr>
        <p:spPr bwMode="gray">
          <a:xfrm>
            <a:off x="8388424" y="6525344"/>
            <a:ext cx="755576" cy="332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600" b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itchFamily="49" charset="-122"/>
                <a:ea typeface="隶书" pitchFamily="49" charset="-122"/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9402" name="Rectangle 10"/>
          <p:cNvSpPr>
            <a:spLocks noGrp="1" noChangeArrowheads="1"/>
          </p:cNvSpPr>
          <p:nvPr>
            <p:ph type="title"/>
          </p:nvPr>
        </p:nvSpPr>
        <p:spPr bwMode="gray">
          <a:xfrm>
            <a:off x="1835150" y="609600"/>
            <a:ext cx="6769100" cy="515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 smtClean="0"/>
              <a:t>单击此处编辑母版标题样式</a:t>
            </a:r>
          </a:p>
        </p:txBody>
      </p:sp>
      <p:pic>
        <p:nvPicPr>
          <p:cNvPr id="59416" name="Picture 24" descr="dongstudent5-m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088" y="0"/>
            <a:ext cx="1008062" cy="1008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9415" name="Picture 23" descr="newxiaohui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3888" y="188913"/>
            <a:ext cx="900112" cy="893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9412" name="Picture 20" descr="gate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8" y="260350"/>
            <a:ext cx="1187450" cy="1187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35496" y="6516052"/>
            <a:ext cx="20162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itchFamily="49" charset="-122"/>
                <a:ea typeface="隶书" pitchFamily="49" charset="-122"/>
              </a:rPr>
              <a:t>计算机应用基础</a:t>
            </a:r>
            <a:endParaRPr lang="zh-CN" altLang="en-US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267744" y="6488668"/>
            <a:ext cx="53285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600" kern="1200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itchFamily="49" charset="-122"/>
                <a:ea typeface="隶书" pitchFamily="49" charset="-122"/>
                <a:cs typeface="+mn-cs"/>
              </a:rPr>
              <a:t>项目二 </a:t>
            </a:r>
            <a:r>
              <a:rPr lang="en-US" altLang="zh-CN" sz="1600" kern="1200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itchFamily="49" charset="-122"/>
                <a:ea typeface="隶书" pitchFamily="49" charset="-122"/>
                <a:cs typeface="+mn-cs"/>
              </a:rPr>
              <a:t>Word </a:t>
            </a:r>
            <a:r>
              <a:rPr lang="zh-CN" altLang="en-US" sz="1600" kern="1200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itchFamily="49" charset="-122"/>
                <a:ea typeface="隶书" pitchFamily="49" charset="-122"/>
                <a:cs typeface="+mn-cs"/>
              </a:rPr>
              <a:t>基础应用</a:t>
            </a:r>
            <a:r>
              <a:rPr lang="en-US" altLang="zh-CN" sz="1600" kern="1200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itchFamily="49" charset="-122"/>
                <a:ea typeface="隶书" pitchFamily="49" charset="-122"/>
                <a:cs typeface="+mn-cs"/>
              </a:rPr>
              <a:t>——</a:t>
            </a:r>
            <a:r>
              <a:rPr lang="zh-CN" altLang="en-US" sz="1600" kern="1200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itchFamily="49" charset="-122"/>
                <a:ea typeface="隶书" pitchFamily="49" charset="-122"/>
                <a:cs typeface="+mn-cs"/>
              </a:rPr>
              <a:t>企业经销商年会策划案</a:t>
            </a:r>
          </a:p>
          <a:p>
            <a:pPr algn="ctr"/>
            <a:endParaRPr lang="zh-CN" altLang="en-US" sz="1600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14" name="动作按钮: 第一张 13">
            <a:hlinkClick r:id="rId18" action="ppaction://hlinksldjump" highlightClick="1"/>
          </p:cNvPr>
          <p:cNvSpPr/>
          <p:nvPr userDrawn="1"/>
        </p:nvSpPr>
        <p:spPr bwMode="auto">
          <a:xfrm>
            <a:off x="7668344" y="6597352"/>
            <a:ext cx="360040" cy="216024"/>
          </a:xfrm>
          <a:prstGeom prst="actionButtonHom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  <p:sldLayoutId id="2147483688" r:id="rId12"/>
    <p:sldLayoutId id="2147483689" r:id="rId13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000" b="0">
          <a:solidFill>
            <a:schemeClr val="bg1"/>
          </a:solidFill>
          <a:latin typeface="黑体" pitchFamily="49" charset="-122"/>
          <a:ea typeface="黑体" pitchFamily="49" charset="-122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bg1"/>
          </a:solidFill>
          <a:latin typeface="Arial" charset="0"/>
          <a:ea typeface="方正舒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bg1"/>
          </a:solidFill>
          <a:latin typeface="Arial" charset="0"/>
          <a:ea typeface="方正舒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bg1"/>
          </a:solidFill>
          <a:latin typeface="Arial" charset="0"/>
          <a:ea typeface="方正舒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bg1"/>
          </a:solidFill>
          <a:latin typeface="Arial" charset="0"/>
          <a:ea typeface="方正舒体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bg1"/>
          </a:solidFill>
          <a:latin typeface="Arial" charset="0"/>
          <a:ea typeface="方正舒体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bg1"/>
          </a:solidFill>
          <a:latin typeface="Arial" charset="0"/>
          <a:ea typeface="方正舒体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bg1"/>
          </a:solidFill>
          <a:latin typeface="Arial" charset="0"/>
          <a:ea typeface="方正舒体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bg1"/>
          </a:solidFill>
          <a:latin typeface="Arial" charset="0"/>
          <a:ea typeface="方正舒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Font typeface="Wingdings" pitchFamily="2" charset="2"/>
        <a:buBlip>
          <a:blip r:embed="rId19"/>
        </a:buBlip>
        <a:defRPr sz="2800" b="1">
          <a:solidFill>
            <a:srgbClr val="000099"/>
          </a:solidFill>
          <a:latin typeface="宋体" pitchFamily="2" charset="-122"/>
          <a:ea typeface="宋体" pitchFamily="2" charset="-122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Blip>
          <a:blip r:embed="rId20"/>
        </a:buBlip>
        <a:defRPr sz="2400" b="1">
          <a:solidFill>
            <a:srgbClr val="000099"/>
          </a:solidFill>
          <a:latin typeface="楷体" pitchFamily="49" charset="-122"/>
          <a:ea typeface="楷体" pitchFamily="49" charset="-122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Blip>
          <a:blip r:embed="rId21"/>
        </a:buBlip>
        <a:defRPr sz="2000" b="1">
          <a:solidFill>
            <a:srgbClr val="000099"/>
          </a:solidFill>
          <a:latin typeface="楷体_GB2312" pitchFamily="49" charset="-122"/>
          <a:ea typeface="楷体_GB2312" pitchFamily="49" charset="-122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1600" b="1">
          <a:solidFill>
            <a:srgbClr val="000099"/>
          </a:solidFill>
          <a:latin typeface="+mj-lt"/>
          <a:ea typeface="楷体_GB2312" pitchFamily="49" charset="-122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j-lt"/>
          <a:ea typeface="楷体_GB2312" pitchFamily="49" charset="-122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j-lt"/>
          <a:ea typeface="楷体_GB2312" pitchFamily="49" charset="-122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j-lt"/>
          <a:ea typeface="楷体_GB2312" pitchFamily="49" charset="-122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j-lt"/>
          <a:ea typeface="楷体_GB2312" pitchFamily="49" charset="-122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j-lt"/>
          <a:ea typeface="楷体_GB2312" pitchFamily="49" charset="-122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diagramLayout" Target="../diagrams/layout9.xml"/><Relationship Id="rId7" Type="http://schemas.openxmlformats.org/officeDocument/2006/relationships/image" Target="../media/image20.png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1.xml"/><Relationship Id="rId3" Type="http://schemas.openxmlformats.org/officeDocument/2006/relationships/diagramLayout" Target="../diagrams/layout10.xml"/><Relationship Id="rId7" Type="http://schemas.openxmlformats.org/officeDocument/2006/relationships/diagramData" Target="../diagrams/data11.xml"/><Relationship Id="rId12" Type="http://schemas.openxmlformats.org/officeDocument/2006/relationships/image" Target="../media/image22.png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0.xml"/><Relationship Id="rId11" Type="http://schemas.microsoft.com/office/2007/relationships/diagramDrawing" Target="../diagrams/drawing11.xml"/><Relationship Id="rId5" Type="http://schemas.openxmlformats.org/officeDocument/2006/relationships/diagramColors" Target="../diagrams/colors10.xml"/><Relationship Id="rId10" Type="http://schemas.openxmlformats.org/officeDocument/2006/relationships/diagramColors" Target="../diagrams/colors11.xml"/><Relationship Id="rId4" Type="http://schemas.openxmlformats.org/officeDocument/2006/relationships/diagramQuickStyle" Target="../diagrams/quickStyle10.xml"/><Relationship Id="rId9" Type="http://schemas.openxmlformats.org/officeDocument/2006/relationships/diagramQuickStyle" Target="../diagrams/quickStyle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2.xml"/><Relationship Id="rId7" Type="http://schemas.openxmlformats.org/officeDocument/2006/relationships/image" Target="../media/image23.png"/><Relationship Id="rId2" Type="http://schemas.openxmlformats.org/officeDocument/2006/relationships/diagramData" Target="../diagrams/data1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2.xml"/><Relationship Id="rId5" Type="http://schemas.openxmlformats.org/officeDocument/2006/relationships/diagramColors" Target="../diagrams/colors12.xml"/><Relationship Id="rId4" Type="http://schemas.openxmlformats.org/officeDocument/2006/relationships/diagramQuickStyle" Target="../diagrams/quickStyle1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diagramLayout" Target="../diagrams/layout13.xml"/><Relationship Id="rId7" Type="http://schemas.openxmlformats.org/officeDocument/2006/relationships/image" Target="../media/image23.png"/><Relationship Id="rId2" Type="http://schemas.openxmlformats.org/officeDocument/2006/relationships/diagramData" Target="../diagrams/data1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3.xml"/><Relationship Id="rId5" Type="http://schemas.openxmlformats.org/officeDocument/2006/relationships/diagramColors" Target="../diagrams/colors13.xml"/><Relationship Id="rId4" Type="http://schemas.openxmlformats.org/officeDocument/2006/relationships/diagramQuickStyle" Target="../diagrams/quickStyle13.xml"/><Relationship Id="rId9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5.xml"/><Relationship Id="rId3" Type="http://schemas.openxmlformats.org/officeDocument/2006/relationships/diagramLayout" Target="../diagrams/layout14.xml"/><Relationship Id="rId7" Type="http://schemas.openxmlformats.org/officeDocument/2006/relationships/diagramData" Target="../diagrams/data15.xml"/><Relationship Id="rId12" Type="http://schemas.openxmlformats.org/officeDocument/2006/relationships/image" Target="../media/image26.png"/><Relationship Id="rId2" Type="http://schemas.openxmlformats.org/officeDocument/2006/relationships/diagramData" Target="../diagrams/data1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4.xml"/><Relationship Id="rId11" Type="http://schemas.microsoft.com/office/2007/relationships/diagramDrawing" Target="../diagrams/drawing15.xml"/><Relationship Id="rId5" Type="http://schemas.openxmlformats.org/officeDocument/2006/relationships/diagramColors" Target="../diagrams/colors14.xml"/><Relationship Id="rId10" Type="http://schemas.openxmlformats.org/officeDocument/2006/relationships/diagramColors" Target="../diagrams/colors15.xml"/><Relationship Id="rId4" Type="http://schemas.openxmlformats.org/officeDocument/2006/relationships/diagramQuickStyle" Target="../diagrams/quickStyle14.xml"/><Relationship Id="rId9" Type="http://schemas.openxmlformats.org/officeDocument/2006/relationships/diagramQuickStyle" Target="../diagrams/quickStyle15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17.xml"/><Relationship Id="rId13" Type="http://schemas.openxmlformats.org/officeDocument/2006/relationships/image" Target="../media/image28.png"/><Relationship Id="rId3" Type="http://schemas.openxmlformats.org/officeDocument/2006/relationships/diagramLayout" Target="../diagrams/layout16.xml"/><Relationship Id="rId7" Type="http://schemas.openxmlformats.org/officeDocument/2006/relationships/image" Target="../media/image27.png"/><Relationship Id="rId12" Type="http://schemas.microsoft.com/office/2007/relationships/diagramDrawing" Target="../diagrams/drawing17.xml"/><Relationship Id="rId2" Type="http://schemas.openxmlformats.org/officeDocument/2006/relationships/diagramData" Target="../diagrams/data1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6.xml"/><Relationship Id="rId11" Type="http://schemas.openxmlformats.org/officeDocument/2006/relationships/diagramColors" Target="../diagrams/colors17.xml"/><Relationship Id="rId5" Type="http://schemas.openxmlformats.org/officeDocument/2006/relationships/diagramColors" Target="../diagrams/colors16.xml"/><Relationship Id="rId10" Type="http://schemas.openxmlformats.org/officeDocument/2006/relationships/diagramQuickStyle" Target="../diagrams/quickStyle17.xml"/><Relationship Id="rId4" Type="http://schemas.openxmlformats.org/officeDocument/2006/relationships/diagramQuickStyle" Target="../diagrams/quickStyle16.xml"/><Relationship Id="rId9" Type="http://schemas.openxmlformats.org/officeDocument/2006/relationships/diagramLayout" Target="../diagrams/layout17.xml"/><Relationship Id="rId14" Type="http://schemas.openxmlformats.org/officeDocument/2006/relationships/image" Target="../media/image29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9.xml"/><Relationship Id="rId3" Type="http://schemas.openxmlformats.org/officeDocument/2006/relationships/diagramLayout" Target="../diagrams/layout18.xml"/><Relationship Id="rId7" Type="http://schemas.openxmlformats.org/officeDocument/2006/relationships/diagramData" Target="../diagrams/data19.xml"/><Relationship Id="rId2" Type="http://schemas.openxmlformats.org/officeDocument/2006/relationships/diagramData" Target="../diagrams/data1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8.xml"/><Relationship Id="rId11" Type="http://schemas.microsoft.com/office/2007/relationships/diagramDrawing" Target="../diagrams/drawing19.xml"/><Relationship Id="rId5" Type="http://schemas.openxmlformats.org/officeDocument/2006/relationships/diagramColors" Target="../diagrams/colors18.xml"/><Relationship Id="rId10" Type="http://schemas.openxmlformats.org/officeDocument/2006/relationships/diagramColors" Target="../diagrams/colors19.xml"/><Relationship Id="rId4" Type="http://schemas.openxmlformats.org/officeDocument/2006/relationships/diagramQuickStyle" Target="../diagrams/quickStyle18.xml"/><Relationship Id="rId9" Type="http://schemas.openxmlformats.org/officeDocument/2006/relationships/diagramQuickStyle" Target="../diagrams/quickStyle1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0.xml"/><Relationship Id="rId7" Type="http://schemas.openxmlformats.org/officeDocument/2006/relationships/image" Target="../media/image30.png"/><Relationship Id="rId2" Type="http://schemas.openxmlformats.org/officeDocument/2006/relationships/diagramData" Target="../diagrams/data20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0.xml"/><Relationship Id="rId5" Type="http://schemas.openxmlformats.org/officeDocument/2006/relationships/diagramColors" Target="../diagrams/colors20.xml"/><Relationship Id="rId4" Type="http://schemas.openxmlformats.org/officeDocument/2006/relationships/diagramQuickStyle" Target="../diagrams/quickStyle20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diagramLayout" Target="../diagrams/layout21.xml"/><Relationship Id="rId7" Type="http://schemas.openxmlformats.org/officeDocument/2006/relationships/image" Target="../media/image31.png"/><Relationship Id="rId2" Type="http://schemas.openxmlformats.org/officeDocument/2006/relationships/diagramData" Target="../diagrams/data2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1.xml"/><Relationship Id="rId5" Type="http://schemas.openxmlformats.org/officeDocument/2006/relationships/diagramColors" Target="../diagrams/colors21.xml"/><Relationship Id="rId4" Type="http://schemas.openxmlformats.org/officeDocument/2006/relationships/diagramQuickStyle" Target="../diagrams/quickStyle2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2.xml"/><Relationship Id="rId2" Type="http://schemas.openxmlformats.org/officeDocument/2006/relationships/diagramData" Target="../diagrams/data2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2.xml"/><Relationship Id="rId5" Type="http://schemas.openxmlformats.org/officeDocument/2006/relationships/diagramColors" Target="../diagrams/colors22.xml"/><Relationship Id="rId4" Type="http://schemas.openxmlformats.org/officeDocument/2006/relationships/diagramQuickStyle" Target="../diagrams/quickStyle22.xml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9.pn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3.xml"/><Relationship Id="rId7" Type="http://schemas.openxmlformats.org/officeDocument/2006/relationships/image" Target="../media/image13.png"/><Relationship Id="rId2" Type="http://schemas.openxmlformats.org/officeDocument/2006/relationships/diagramData" Target="../diagrams/data2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3.xml"/><Relationship Id="rId5" Type="http://schemas.openxmlformats.org/officeDocument/2006/relationships/diagramColors" Target="../diagrams/colors23.xml"/><Relationship Id="rId4" Type="http://schemas.openxmlformats.org/officeDocument/2006/relationships/diagramQuickStyle" Target="../diagrams/quickStyle23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diagramData" Target="../diagrams/data24.xml"/><Relationship Id="rId7" Type="http://schemas.microsoft.com/office/2007/relationships/diagramDrawing" Target="../diagrams/drawing24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4.xml"/><Relationship Id="rId5" Type="http://schemas.openxmlformats.org/officeDocument/2006/relationships/diagramQuickStyle" Target="../diagrams/quickStyle24.xml"/><Relationship Id="rId4" Type="http://schemas.openxmlformats.org/officeDocument/2006/relationships/diagramLayout" Target="../diagrams/layout24.xml"/><Relationship Id="rId9" Type="http://schemas.openxmlformats.org/officeDocument/2006/relationships/image" Target="../media/image17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diagramData" Target="../diagrams/data25.xml"/><Relationship Id="rId7" Type="http://schemas.microsoft.com/office/2007/relationships/diagramDrawing" Target="../diagrams/drawing25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5.xml"/><Relationship Id="rId11" Type="http://schemas.openxmlformats.org/officeDocument/2006/relationships/image" Target="../media/image36.png"/><Relationship Id="rId5" Type="http://schemas.openxmlformats.org/officeDocument/2006/relationships/diagramQuickStyle" Target="../diagrams/quickStyle25.xml"/><Relationship Id="rId10" Type="http://schemas.openxmlformats.org/officeDocument/2006/relationships/image" Target="../media/image35.png"/><Relationship Id="rId4" Type="http://schemas.openxmlformats.org/officeDocument/2006/relationships/diagramLayout" Target="../diagrams/layout25.xml"/><Relationship Id="rId9" Type="http://schemas.openxmlformats.org/officeDocument/2006/relationships/image" Target="../media/image34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diagramData" Target="../diagrams/data26.xml"/><Relationship Id="rId7" Type="http://schemas.microsoft.com/office/2007/relationships/diagramDrawing" Target="../diagrams/drawing26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6.xml"/><Relationship Id="rId5" Type="http://schemas.openxmlformats.org/officeDocument/2006/relationships/diagramQuickStyle" Target="../diagrams/quickStyle26.xml"/><Relationship Id="rId4" Type="http://schemas.openxmlformats.org/officeDocument/2006/relationships/diagramLayout" Target="../diagrams/layout26.xml"/><Relationship Id="rId9" Type="http://schemas.openxmlformats.org/officeDocument/2006/relationships/image" Target="../media/image1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diagramLayout" Target="../diagrams/layout2.xml"/><Relationship Id="rId7" Type="http://schemas.openxmlformats.org/officeDocument/2006/relationships/image" Target="../media/image10.pn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Relationship Id="rId9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Relationship Id="rId9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10" Type="http://schemas.openxmlformats.org/officeDocument/2006/relationships/image" Target="../media/image18.png"/><Relationship Id="rId4" Type="http://schemas.openxmlformats.org/officeDocument/2006/relationships/diagramLayout" Target="../diagrams/layout5.xml"/><Relationship Id="rId9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7" Type="http://schemas.openxmlformats.org/officeDocument/2006/relationships/image" Target="../media/image19.png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239344" y="548680"/>
            <a:ext cx="5904656" cy="1752600"/>
          </a:xfrm>
        </p:spPr>
        <p:txBody>
          <a:bodyPr/>
          <a:lstStyle/>
          <a:p>
            <a:pPr algn="l"/>
            <a:r>
              <a:rPr lang="zh-CN" altLang="en-US" dirty="0" smtClean="0"/>
              <a:t>任务</a:t>
            </a:r>
            <a:r>
              <a:rPr lang="en-US" altLang="zh-CN" dirty="0" smtClean="0"/>
              <a:t>2</a:t>
            </a:r>
            <a:br>
              <a:rPr lang="en-US" altLang="zh-CN" dirty="0" smtClean="0"/>
            </a:br>
            <a:r>
              <a:rPr lang="zh-CN" altLang="en-US" dirty="0" smtClean="0"/>
              <a:t>应用字符与段落格式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CN" altLang="en-US" dirty="0" smtClean="0"/>
              <a:t>深圳职业学院</a:t>
            </a:r>
            <a:r>
              <a:rPr lang="zh-CN" altLang="en-US" dirty="0"/>
              <a:t>　计算机基础教学部</a:t>
            </a:r>
          </a:p>
        </p:txBody>
      </p:sp>
    </p:spTree>
    <p:extLst>
      <p:ext uri="{BB962C8B-B14F-4D97-AF65-F5344CB8AC3E}">
        <p14:creationId xmlns:p14="http://schemas.microsoft.com/office/powerpoint/2010/main" val="3906542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zh-CN" altLang="en-US" sz="4900" dirty="0" smtClean="0"/>
              <a:t>实现方法</a:t>
            </a:r>
            <a:r>
              <a:rPr lang="en-US" altLang="zh-CN" dirty="0" smtClean="0"/>
              <a:t>——</a:t>
            </a:r>
            <a:r>
              <a:rPr lang="zh-CN" altLang="en-US" dirty="0" smtClean="0"/>
              <a:t>新建文件并保存</a:t>
            </a:r>
            <a:endParaRPr lang="zh-CN" altLang="zh-CN" sz="3600" dirty="0" smtClean="0">
              <a:effectLst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10</a:t>
            </a:fld>
            <a:endParaRPr lang="zh-CN" altLang="en-US"/>
          </a:p>
        </p:txBody>
      </p:sp>
      <p:sp>
        <p:nvSpPr>
          <p:cNvPr id="10" name="内容占位符 9"/>
          <p:cNvSpPr>
            <a:spLocks noGrp="1"/>
          </p:cNvSpPr>
          <p:nvPr>
            <p:ph idx="1"/>
          </p:nvPr>
        </p:nvSpPr>
        <p:spPr>
          <a:xfrm>
            <a:off x="144016" y="3573016"/>
            <a:ext cx="8892480" cy="2904127"/>
          </a:xfrm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pPr lvl="1">
              <a:lnSpc>
                <a:spcPct val="150000"/>
              </a:lnSpc>
              <a:spcBef>
                <a:spcPts val="2400"/>
              </a:spcBef>
            </a:pPr>
            <a:r>
              <a:rPr lang="zh-CN" altLang="en-US" sz="1800" dirty="0" smtClean="0">
                <a:latin typeface="宋体" pitchFamily="2" charset="-122"/>
                <a:ea typeface="宋体" pitchFamily="2" charset="-122"/>
                <a:cs typeface="+mn-cs"/>
              </a:rPr>
              <a:t>选择</a:t>
            </a:r>
            <a:r>
              <a:rPr lang="zh-CN" altLang="en-US" sz="1800" b="1" dirty="0" smtClean="0">
                <a:solidFill>
                  <a:srgbClr val="000099"/>
                </a:solidFill>
                <a:latin typeface="宋体" pitchFamily="2" charset="-122"/>
                <a:ea typeface="宋体" pitchFamily="2" charset="-122"/>
                <a:cs typeface="+mn-cs"/>
              </a:rPr>
              <a:t>“页面布局”选项卡</a:t>
            </a:r>
            <a:endParaRPr lang="en-US" altLang="zh-CN" sz="1800" b="1" dirty="0" smtClean="0">
              <a:solidFill>
                <a:srgbClr val="000099"/>
              </a:solidFill>
              <a:latin typeface="宋体" pitchFamily="2" charset="-122"/>
              <a:ea typeface="宋体" pitchFamily="2" charset="-122"/>
              <a:cs typeface="+mn-cs"/>
            </a:endParaRPr>
          </a:p>
          <a:p>
            <a:pPr lvl="1">
              <a:lnSpc>
                <a:spcPct val="150000"/>
              </a:lnSpc>
              <a:spcBef>
                <a:spcPts val="1200"/>
              </a:spcBef>
            </a:pPr>
            <a:r>
              <a:rPr lang="zh-CN" altLang="en-US" sz="1800" dirty="0">
                <a:latin typeface="宋体" pitchFamily="2" charset="-122"/>
                <a:ea typeface="宋体" pitchFamily="2" charset="-122"/>
                <a:cs typeface="+mn-cs"/>
              </a:rPr>
              <a:t>在</a:t>
            </a:r>
            <a:r>
              <a:rPr lang="zh-CN" altLang="en-US" sz="1800" b="1" dirty="0" smtClean="0">
                <a:solidFill>
                  <a:srgbClr val="000099"/>
                </a:solidFill>
                <a:latin typeface="宋体" pitchFamily="2" charset="-122"/>
                <a:ea typeface="宋体" pitchFamily="2" charset="-122"/>
                <a:cs typeface="+mn-cs"/>
              </a:rPr>
              <a:t>“页面设置”组中，单击</a:t>
            </a:r>
            <a:r>
              <a:rPr lang="zh-CN" altLang="en-US" sz="1800" dirty="0">
                <a:latin typeface="宋体" pitchFamily="2" charset="-122"/>
                <a:ea typeface="宋体" pitchFamily="2" charset="-122"/>
                <a:cs typeface="+mn-cs"/>
              </a:rPr>
              <a:t>“对话框启动器”</a:t>
            </a:r>
            <a:r>
              <a:rPr lang="zh-CN" altLang="en-US" sz="1800" dirty="0" smtClean="0">
                <a:latin typeface="宋体" pitchFamily="2" charset="-122"/>
                <a:ea typeface="宋体" pitchFamily="2" charset="-122"/>
                <a:cs typeface="+mn-cs"/>
              </a:rPr>
              <a:t>按钮，打开</a:t>
            </a:r>
            <a:r>
              <a:rPr lang="zh-CN" altLang="en-US" sz="1800" dirty="0">
                <a:latin typeface="宋体" pitchFamily="2" charset="-122"/>
                <a:ea typeface="宋体" pitchFamily="2" charset="-122"/>
                <a:cs typeface="+mn-cs"/>
              </a:rPr>
              <a:t>“页面设置”对话框</a:t>
            </a:r>
            <a:r>
              <a:rPr lang="zh-CN" altLang="zh-CN" sz="1800" b="1" dirty="0" smtClean="0">
                <a:solidFill>
                  <a:srgbClr val="000099"/>
                </a:solidFill>
                <a:latin typeface="宋体" pitchFamily="2" charset="-122"/>
                <a:ea typeface="宋体" pitchFamily="2" charset="-122"/>
                <a:cs typeface="+mn-cs"/>
              </a:rPr>
              <a:t>。</a:t>
            </a:r>
            <a:endParaRPr lang="en-US" altLang="zh-CN" sz="1800" dirty="0">
              <a:latin typeface="宋体" pitchFamily="2" charset="-122"/>
              <a:ea typeface="宋体" pitchFamily="2" charset="-122"/>
              <a:cs typeface="+mn-cs"/>
            </a:endParaRPr>
          </a:p>
          <a:p>
            <a:pPr lvl="1">
              <a:lnSpc>
                <a:spcPct val="150000"/>
              </a:lnSpc>
            </a:pPr>
            <a:r>
              <a:rPr lang="zh-CN" altLang="en-US" sz="1800" b="1" dirty="0" smtClean="0">
                <a:solidFill>
                  <a:srgbClr val="000099"/>
                </a:solidFill>
                <a:latin typeface="宋体" pitchFamily="2" charset="-122"/>
                <a:ea typeface="宋体" pitchFamily="2" charset="-122"/>
                <a:cs typeface="+mn-cs"/>
              </a:rPr>
              <a:t>单击“纸张”选项卡，设置纸张大小为</a:t>
            </a:r>
            <a:r>
              <a:rPr lang="en-US" altLang="zh-CN" sz="1800" b="1" dirty="0" smtClean="0">
                <a:solidFill>
                  <a:srgbClr val="000099"/>
                </a:solidFill>
                <a:latin typeface="宋体" pitchFamily="2" charset="-122"/>
                <a:ea typeface="宋体" pitchFamily="2" charset="-122"/>
                <a:cs typeface="+mn-cs"/>
              </a:rPr>
              <a:t>A4</a:t>
            </a:r>
            <a:r>
              <a:rPr lang="zh-CN" altLang="zh-CN" sz="1800" b="1" dirty="0" smtClean="0">
                <a:solidFill>
                  <a:srgbClr val="000099"/>
                </a:solidFill>
                <a:latin typeface="宋体" pitchFamily="2" charset="-122"/>
                <a:ea typeface="宋体" pitchFamily="2" charset="-122"/>
                <a:cs typeface="+mn-cs"/>
              </a:rPr>
              <a:t>。</a:t>
            </a:r>
            <a:endParaRPr lang="en-US" altLang="zh-CN" sz="1800" dirty="0">
              <a:latin typeface="宋体" pitchFamily="2" charset="-122"/>
              <a:ea typeface="宋体" pitchFamily="2" charset="-122"/>
              <a:cs typeface="+mn-cs"/>
            </a:endParaRPr>
          </a:p>
          <a:p>
            <a:pPr lvl="1">
              <a:lnSpc>
                <a:spcPct val="150000"/>
              </a:lnSpc>
            </a:pPr>
            <a:r>
              <a:rPr lang="zh-CN" altLang="en-US" sz="1800" b="1" dirty="0" smtClean="0">
                <a:solidFill>
                  <a:srgbClr val="000099"/>
                </a:solidFill>
                <a:latin typeface="宋体" pitchFamily="2" charset="-122"/>
                <a:ea typeface="宋体" pitchFamily="2" charset="-122"/>
                <a:cs typeface="+mn-cs"/>
              </a:rPr>
              <a:t>单击“页边距”选项卡，按照左上图进行设置</a:t>
            </a:r>
            <a:endParaRPr lang="en-US" altLang="zh-CN" sz="1800" b="1" dirty="0" smtClean="0">
              <a:solidFill>
                <a:srgbClr val="000099"/>
              </a:solidFill>
              <a:latin typeface="宋体" pitchFamily="2" charset="-122"/>
              <a:ea typeface="宋体" pitchFamily="2" charset="-122"/>
              <a:cs typeface="+mn-cs"/>
            </a:endParaRPr>
          </a:p>
          <a:p>
            <a:pPr lvl="1">
              <a:lnSpc>
                <a:spcPct val="150000"/>
              </a:lnSpc>
            </a:pPr>
            <a:r>
              <a:rPr lang="zh-CN" altLang="zh-CN" sz="1800" b="1" dirty="0" smtClean="0">
                <a:solidFill>
                  <a:srgbClr val="000099"/>
                </a:solidFill>
                <a:latin typeface="宋体" pitchFamily="2" charset="-122"/>
                <a:ea typeface="宋体" pitchFamily="2" charset="-122"/>
                <a:cs typeface="+mn-cs"/>
              </a:rPr>
              <a:t>最后单击</a:t>
            </a:r>
            <a:r>
              <a:rPr lang="zh-CN" altLang="en-US" sz="1800" b="1" dirty="0" smtClean="0">
                <a:solidFill>
                  <a:srgbClr val="000099"/>
                </a:solidFill>
                <a:latin typeface="宋体" pitchFamily="2" charset="-122"/>
                <a:ea typeface="宋体" pitchFamily="2" charset="-122"/>
                <a:cs typeface="+mn-cs"/>
              </a:rPr>
              <a:t>“确定”按钮</a:t>
            </a:r>
            <a:r>
              <a:rPr lang="zh-CN" altLang="zh-CN" sz="1800" b="1" dirty="0" smtClean="0">
                <a:solidFill>
                  <a:srgbClr val="000099"/>
                </a:solidFill>
                <a:latin typeface="宋体" pitchFamily="2" charset="-122"/>
                <a:ea typeface="宋体" pitchFamily="2" charset="-122"/>
                <a:cs typeface="+mn-cs"/>
              </a:rPr>
              <a:t>。</a:t>
            </a:r>
            <a:endParaRPr lang="zh-CN" altLang="zh-CN" sz="1800" b="1" dirty="0">
              <a:solidFill>
                <a:srgbClr val="000099"/>
              </a:solidFill>
              <a:latin typeface="宋体" pitchFamily="2" charset="-122"/>
              <a:ea typeface="宋体" pitchFamily="2" charset="-122"/>
              <a:cs typeface="+mn-cs"/>
            </a:endParaRPr>
          </a:p>
          <a:p>
            <a:pPr marL="0" lvl="0" indent="0" rtl="0">
              <a:lnSpc>
                <a:spcPct val="150000"/>
              </a:lnSpc>
              <a:buNone/>
            </a:pPr>
            <a:endParaRPr lang="zh-CN" sz="2400" dirty="0"/>
          </a:p>
        </p:txBody>
      </p:sp>
      <p:graphicFrame>
        <p:nvGraphicFramePr>
          <p:cNvPr id="12" name="图示 11"/>
          <p:cNvGraphicFramePr/>
          <p:nvPr>
            <p:extLst>
              <p:ext uri="{D42A27DB-BD31-4B8C-83A1-F6EECF244321}">
                <p14:modId xmlns:p14="http://schemas.microsoft.com/office/powerpoint/2010/main" val="1916848676"/>
              </p:ext>
            </p:extLst>
          </p:nvPr>
        </p:nvGraphicFramePr>
        <p:xfrm>
          <a:off x="1475656" y="1412776"/>
          <a:ext cx="7200800" cy="7200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2333057"/>
            <a:ext cx="4824536" cy="10873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2333057"/>
            <a:ext cx="3096344" cy="11337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07504" y="2276872"/>
            <a:ext cx="1008112" cy="1200329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/>
              <a:t>页面设置要求</a:t>
            </a:r>
            <a:endParaRPr lang="zh-CN" altLang="en-US" sz="2400" b="1" dirty="0"/>
          </a:p>
        </p:txBody>
      </p:sp>
      <p:sp>
        <p:nvSpPr>
          <p:cNvPr id="8" name="云形标注 7"/>
          <p:cNvSpPr/>
          <p:nvPr/>
        </p:nvSpPr>
        <p:spPr bwMode="auto">
          <a:xfrm>
            <a:off x="6372200" y="4869160"/>
            <a:ext cx="2520280" cy="1368152"/>
          </a:xfrm>
          <a:prstGeom prst="cloudCallout">
            <a:avLst>
              <a:gd name="adj1" fmla="val -70890"/>
              <a:gd name="adj2" fmla="val -34726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8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" charset="0"/>
                <a:ea typeface="宋体" charset="-122"/>
              </a:rPr>
              <a:t>温馨提示：</a:t>
            </a:r>
            <a:endParaRPr kumimoji="0" lang="en-US" altLang="zh-CN" sz="1800" b="1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charset="0"/>
              <a:ea typeface="宋体" charset="-122"/>
            </a:endParaRPr>
          </a:p>
          <a:p>
            <a:pPr marL="0" marR="0" indent="0" algn="ctr" defTabSz="914400" rtl="0" eaLnBrk="1" fontAlgn="base" latinLnBrk="0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8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" charset="0"/>
                <a:ea typeface="宋体" charset="-122"/>
              </a:rPr>
              <a:t>经常保存文件</a:t>
            </a:r>
          </a:p>
        </p:txBody>
      </p:sp>
    </p:spTree>
    <p:extLst>
      <p:ext uri="{BB962C8B-B14F-4D97-AF65-F5344CB8AC3E}">
        <p14:creationId xmlns:p14="http://schemas.microsoft.com/office/powerpoint/2010/main" val="304766837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2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3" dur="20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6" dur="20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20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20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 animBg="1"/>
      <p:bldGraphic spid="12" grpId="0">
        <p:bldAsOne/>
      </p:bldGraphic>
      <p:bldP spid="6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zh-CN" altLang="en-US" sz="4900" dirty="0" smtClean="0"/>
              <a:t>实现方法</a:t>
            </a:r>
            <a:r>
              <a:rPr lang="en-US" altLang="zh-CN" dirty="0" smtClean="0"/>
              <a:t>——</a:t>
            </a:r>
            <a:r>
              <a:rPr lang="zh-CN" altLang="en-US" dirty="0" smtClean="0"/>
              <a:t>插入文档内容</a:t>
            </a:r>
            <a:endParaRPr lang="zh-CN" altLang="zh-CN" sz="3600" dirty="0" smtClean="0">
              <a:effectLst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11</a:t>
            </a:fld>
            <a:endParaRPr lang="zh-CN" altLang="en-US"/>
          </a:p>
        </p:txBody>
      </p:sp>
      <p:graphicFrame>
        <p:nvGraphicFramePr>
          <p:cNvPr id="12" name="图示 11"/>
          <p:cNvGraphicFramePr/>
          <p:nvPr>
            <p:extLst>
              <p:ext uri="{D42A27DB-BD31-4B8C-83A1-F6EECF244321}">
                <p14:modId xmlns:p14="http://schemas.microsoft.com/office/powerpoint/2010/main" val="1610436365"/>
              </p:ext>
            </p:extLst>
          </p:nvPr>
        </p:nvGraphicFramePr>
        <p:xfrm>
          <a:off x="251520" y="1772816"/>
          <a:ext cx="3888432" cy="7200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9" name="图示 8"/>
          <p:cNvGraphicFramePr/>
          <p:nvPr>
            <p:extLst>
              <p:ext uri="{D42A27DB-BD31-4B8C-83A1-F6EECF244321}">
                <p14:modId xmlns:p14="http://schemas.microsoft.com/office/powerpoint/2010/main" val="2570678532"/>
              </p:ext>
            </p:extLst>
          </p:nvPr>
        </p:nvGraphicFramePr>
        <p:xfrm>
          <a:off x="213207" y="2780928"/>
          <a:ext cx="8823289" cy="38164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929" t="6857" r="13801" b="77749"/>
          <a:stretch/>
        </p:blipFill>
        <p:spPr bwMode="auto">
          <a:xfrm>
            <a:off x="4211960" y="1196752"/>
            <a:ext cx="4716016" cy="16638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79156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3437BA10-25DC-45B2-A70F-93272556899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>
                                            <p:graphicEl>
                                              <a:dgm id="{3437BA10-25DC-45B2-A70F-93272556899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>
                                            <p:graphicEl>
                                              <a:dgm id="{3437BA10-25DC-45B2-A70F-93272556899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3F05C649-85D3-45EC-828A-05176F33C9B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>
                                            <p:graphicEl>
                                              <a:dgm id="{3F05C649-85D3-45EC-828A-05176F33C9B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>
                                            <p:graphicEl>
                                              <a:dgm id="{3F05C649-85D3-45EC-828A-05176F33C9B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2181B6B8-54E9-4642-949A-F83E95C0FA9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>
                                            <p:graphicEl>
                                              <a:dgm id="{2181B6B8-54E9-4642-949A-F83E95C0FA9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>
                                            <p:graphicEl>
                                              <a:dgm id="{2181B6B8-54E9-4642-949A-F83E95C0FA9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47F97131-4623-42D3-8419-76A793FA52A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>
                                            <p:graphicEl>
                                              <a:dgm id="{47F97131-4623-42D3-8419-76A793FA52A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>
                                            <p:graphicEl>
                                              <a:dgm id="{47F97131-4623-42D3-8419-76A793FA52A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2BC259C5-9150-461C-A289-CDBCCE13D34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>
                                            <p:graphicEl>
                                              <a:dgm id="{2BC259C5-9150-461C-A289-CDBCCE13D34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9">
                                            <p:graphicEl>
                                              <a:dgm id="{2BC259C5-9150-461C-A289-CDBCCE13D34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4A6A2F8B-B237-4AA0-87B6-AA62A075CAF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">
                                            <p:graphicEl>
                                              <a:dgm id="{4A6A2F8B-B237-4AA0-87B6-AA62A075CAF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>
                                            <p:graphicEl>
                                              <a:dgm id="{4A6A2F8B-B237-4AA0-87B6-AA62A075CAF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2" grpId="0">
        <p:bldAsOne/>
      </p:bldGraphic>
      <p:bldGraphic spid="9" grpId="0">
        <p:bldSub>
          <a:bldDgm bld="one"/>
        </p:bldSub>
      </p:bldGraphic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zh-CN" altLang="en-US" sz="4900" dirty="0" smtClean="0"/>
              <a:t>实现方法</a:t>
            </a:r>
            <a:r>
              <a:rPr lang="en-US" altLang="zh-CN" dirty="0" smtClean="0"/>
              <a:t>——</a:t>
            </a:r>
            <a:r>
              <a:rPr lang="zh-CN" altLang="en-US" dirty="0" smtClean="0"/>
              <a:t>文本格式设置</a:t>
            </a:r>
            <a:endParaRPr lang="zh-CN" altLang="zh-CN" sz="3600" dirty="0" smtClean="0">
              <a:effectLst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12</a:t>
            </a:fld>
            <a:endParaRPr lang="zh-CN" altLang="en-US"/>
          </a:p>
        </p:txBody>
      </p:sp>
      <p:sp>
        <p:nvSpPr>
          <p:cNvPr id="10" name="内容占位符 9"/>
          <p:cNvSpPr>
            <a:spLocks noGrp="1"/>
          </p:cNvSpPr>
          <p:nvPr>
            <p:ph idx="1"/>
          </p:nvPr>
        </p:nvSpPr>
        <p:spPr>
          <a:xfrm>
            <a:off x="3203848" y="3478364"/>
            <a:ext cx="5868144" cy="2902964"/>
          </a:xfrm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pPr marL="468000" lvl="1">
              <a:lnSpc>
                <a:spcPct val="130000"/>
              </a:lnSpc>
              <a:spcBef>
                <a:spcPts val="2400"/>
              </a:spcBef>
            </a:pPr>
            <a:r>
              <a:rPr lang="zh-CN" altLang="en-US" sz="1800" dirty="0" smtClean="0">
                <a:latin typeface="宋体" pitchFamily="2" charset="-122"/>
                <a:ea typeface="宋体" pitchFamily="2" charset="-122"/>
                <a:cs typeface="+mn-cs"/>
              </a:rPr>
              <a:t>选择文字</a:t>
            </a:r>
            <a:r>
              <a:rPr lang="zh-CN" altLang="en-US" sz="1800" b="1" dirty="0" smtClean="0">
                <a:solidFill>
                  <a:srgbClr val="000099"/>
                </a:solidFill>
                <a:latin typeface="宋体" pitchFamily="2" charset="-122"/>
                <a:ea typeface="宋体" pitchFamily="2" charset="-122"/>
                <a:cs typeface="+mn-cs"/>
              </a:rPr>
              <a:t>“宝航集团公司”</a:t>
            </a:r>
            <a:endParaRPr lang="en-US" altLang="zh-CN" sz="1800" b="1" dirty="0" smtClean="0">
              <a:solidFill>
                <a:srgbClr val="000099"/>
              </a:solidFill>
              <a:latin typeface="宋体" pitchFamily="2" charset="-122"/>
              <a:ea typeface="宋体" pitchFamily="2" charset="-122"/>
              <a:cs typeface="+mn-cs"/>
            </a:endParaRPr>
          </a:p>
          <a:p>
            <a:pPr marL="468000" lvl="1">
              <a:lnSpc>
                <a:spcPct val="130000"/>
              </a:lnSpc>
              <a:spcBef>
                <a:spcPts val="1200"/>
              </a:spcBef>
            </a:pPr>
            <a:r>
              <a:rPr lang="zh-CN" altLang="en-US" sz="1800" dirty="0" smtClean="0">
                <a:latin typeface="宋体" pitchFamily="2" charset="-122"/>
                <a:ea typeface="宋体" pitchFamily="2" charset="-122"/>
                <a:cs typeface="+mn-cs"/>
              </a:rPr>
              <a:t>在“开始”选项卡的</a:t>
            </a:r>
            <a:r>
              <a:rPr lang="zh-CN" altLang="en-US" sz="1800" b="1" dirty="0" smtClean="0">
                <a:solidFill>
                  <a:srgbClr val="000099"/>
                </a:solidFill>
                <a:latin typeface="宋体" pitchFamily="2" charset="-122"/>
                <a:ea typeface="宋体" pitchFamily="2" charset="-122"/>
                <a:cs typeface="+mn-cs"/>
              </a:rPr>
              <a:t>“字体”组中，单击</a:t>
            </a:r>
            <a:r>
              <a:rPr lang="zh-CN" altLang="en-US" sz="1800" dirty="0" smtClean="0">
                <a:latin typeface="宋体" pitchFamily="2" charset="-122"/>
                <a:ea typeface="宋体" pitchFamily="2" charset="-122"/>
                <a:cs typeface="+mn-cs"/>
              </a:rPr>
              <a:t>“</a:t>
            </a:r>
            <a:r>
              <a:rPr lang="zh-CN" altLang="en-US" sz="1800" dirty="0">
                <a:latin typeface="宋体" pitchFamily="2" charset="-122"/>
                <a:ea typeface="宋体" pitchFamily="2" charset="-122"/>
                <a:cs typeface="+mn-cs"/>
              </a:rPr>
              <a:t>字体</a:t>
            </a:r>
            <a:r>
              <a:rPr lang="en-US" altLang="zh-CN" sz="1800" dirty="0" smtClean="0">
                <a:latin typeface="宋体" pitchFamily="2" charset="-122"/>
                <a:ea typeface="宋体" pitchFamily="2" charset="-122"/>
                <a:cs typeface="+mn-cs"/>
              </a:rPr>
              <a:t>”</a:t>
            </a:r>
            <a:r>
              <a:rPr lang="zh-CN" altLang="en-US" sz="1800" dirty="0" smtClean="0">
                <a:latin typeface="宋体" pitchFamily="2" charset="-122"/>
                <a:ea typeface="宋体" pitchFamily="2" charset="-122"/>
                <a:cs typeface="+mn-cs"/>
              </a:rPr>
              <a:t>旁的下拉按钮，选择“华文行楷”</a:t>
            </a:r>
            <a:r>
              <a:rPr lang="zh-CN" altLang="zh-CN" sz="1800" b="1" dirty="0" smtClean="0">
                <a:solidFill>
                  <a:srgbClr val="000099"/>
                </a:solidFill>
                <a:latin typeface="宋体" pitchFamily="2" charset="-122"/>
                <a:ea typeface="宋体" pitchFamily="2" charset="-122"/>
                <a:cs typeface="+mn-cs"/>
              </a:rPr>
              <a:t>。</a:t>
            </a:r>
            <a:endParaRPr lang="en-US" altLang="zh-CN" sz="1800" dirty="0">
              <a:latin typeface="宋体" pitchFamily="2" charset="-122"/>
              <a:ea typeface="宋体" pitchFamily="2" charset="-122"/>
              <a:cs typeface="+mn-cs"/>
            </a:endParaRPr>
          </a:p>
          <a:p>
            <a:pPr marL="468000" lvl="1">
              <a:lnSpc>
                <a:spcPct val="130000"/>
              </a:lnSpc>
            </a:pPr>
            <a:r>
              <a:rPr lang="zh-CN" altLang="en-US" sz="1800" dirty="0">
                <a:latin typeface="宋体" pitchFamily="2" charset="-122"/>
                <a:ea typeface="宋体" pitchFamily="2" charset="-122"/>
                <a:cs typeface="+mn-cs"/>
              </a:rPr>
              <a:t>单击</a:t>
            </a:r>
            <a:r>
              <a:rPr lang="zh-CN" altLang="en-US" sz="1800" b="1" dirty="0" smtClean="0">
                <a:solidFill>
                  <a:srgbClr val="000099"/>
                </a:solidFill>
                <a:latin typeface="宋体" pitchFamily="2" charset="-122"/>
                <a:ea typeface="宋体" pitchFamily="2" charset="-122"/>
                <a:cs typeface="+mn-cs"/>
              </a:rPr>
              <a:t>“字号”旁的下</a:t>
            </a:r>
            <a:r>
              <a:rPr lang="zh-CN" altLang="en-US" sz="1800" dirty="0" smtClean="0">
                <a:latin typeface="宋体" pitchFamily="2" charset="-122"/>
                <a:ea typeface="宋体" pitchFamily="2" charset="-122"/>
                <a:cs typeface="+mn-cs"/>
              </a:rPr>
              <a:t>拉按钮，选择</a:t>
            </a:r>
            <a:r>
              <a:rPr lang="zh-CN" altLang="en-US" sz="1800" b="1" dirty="0" smtClean="0">
                <a:solidFill>
                  <a:srgbClr val="000099"/>
                </a:solidFill>
                <a:latin typeface="宋体" pitchFamily="2" charset="-122"/>
                <a:ea typeface="宋体" pitchFamily="2" charset="-122"/>
                <a:cs typeface="+mn-cs"/>
              </a:rPr>
              <a:t>“小一”</a:t>
            </a:r>
            <a:r>
              <a:rPr lang="zh-CN" altLang="en-US" sz="1800" dirty="0" smtClean="0"/>
              <a:t> </a:t>
            </a:r>
            <a:r>
              <a:rPr lang="zh-CN" altLang="zh-CN" sz="1800" b="1" dirty="0" smtClean="0">
                <a:solidFill>
                  <a:srgbClr val="000099"/>
                </a:solidFill>
                <a:latin typeface="宋体" pitchFamily="2" charset="-122"/>
                <a:ea typeface="宋体" pitchFamily="2" charset="-122"/>
                <a:cs typeface="+mn-cs"/>
              </a:rPr>
              <a:t>。</a:t>
            </a:r>
            <a:endParaRPr lang="en-US" altLang="zh-CN" sz="1800" dirty="0">
              <a:latin typeface="宋体" pitchFamily="2" charset="-122"/>
              <a:ea typeface="宋体" pitchFamily="2" charset="-122"/>
              <a:cs typeface="+mn-cs"/>
            </a:endParaRPr>
          </a:p>
          <a:p>
            <a:pPr marL="468000" lvl="1">
              <a:lnSpc>
                <a:spcPct val="130000"/>
              </a:lnSpc>
            </a:pPr>
            <a:r>
              <a:rPr lang="zh-CN" altLang="en-US" sz="1800" b="1" dirty="0" smtClean="0">
                <a:solidFill>
                  <a:srgbClr val="000099"/>
                </a:solidFill>
                <a:latin typeface="宋体" pitchFamily="2" charset="-122"/>
                <a:ea typeface="宋体" pitchFamily="2" charset="-122"/>
                <a:cs typeface="+mn-cs"/>
              </a:rPr>
              <a:t>单击“文本效果”旁边的下拉按钮，在其中选择</a:t>
            </a:r>
            <a:r>
              <a:rPr lang="zh-CN" altLang="en-US" sz="1800" dirty="0">
                <a:latin typeface="宋体" pitchFamily="2" charset="-122"/>
                <a:ea typeface="宋体" pitchFamily="2" charset="-122"/>
                <a:cs typeface="+mn-cs"/>
              </a:rPr>
              <a:t>“渐变填充</a:t>
            </a:r>
            <a:r>
              <a:rPr lang="en-US" altLang="zh-CN" sz="1800" dirty="0">
                <a:latin typeface="宋体" pitchFamily="2" charset="-122"/>
                <a:ea typeface="宋体" pitchFamily="2" charset="-122"/>
                <a:cs typeface="+mn-cs"/>
              </a:rPr>
              <a:t>-</a:t>
            </a:r>
            <a:r>
              <a:rPr lang="zh-CN" altLang="en-US" sz="1800" dirty="0">
                <a:latin typeface="宋体" pitchFamily="2" charset="-122"/>
                <a:ea typeface="宋体" pitchFamily="2" charset="-122"/>
                <a:cs typeface="+mn-cs"/>
              </a:rPr>
              <a:t>蓝色，强调文字颜色</a:t>
            </a:r>
            <a:r>
              <a:rPr lang="en-US" altLang="zh-CN" sz="1800" dirty="0">
                <a:latin typeface="宋体" pitchFamily="2" charset="-122"/>
                <a:ea typeface="宋体" pitchFamily="2" charset="-122"/>
                <a:cs typeface="+mn-cs"/>
              </a:rPr>
              <a:t>1</a:t>
            </a:r>
            <a:r>
              <a:rPr lang="zh-CN" altLang="en-US" sz="1800" dirty="0">
                <a:latin typeface="宋体" pitchFamily="2" charset="-122"/>
                <a:ea typeface="宋体" pitchFamily="2" charset="-122"/>
                <a:cs typeface="+mn-cs"/>
              </a:rPr>
              <a:t>，轮廓</a:t>
            </a:r>
            <a:r>
              <a:rPr lang="en-US" altLang="zh-CN" sz="1800" dirty="0">
                <a:latin typeface="宋体" pitchFamily="2" charset="-122"/>
                <a:ea typeface="宋体" pitchFamily="2" charset="-122"/>
                <a:cs typeface="+mn-cs"/>
              </a:rPr>
              <a:t>-</a:t>
            </a:r>
            <a:r>
              <a:rPr lang="zh-CN" altLang="en-US" sz="1800" dirty="0">
                <a:latin typeface="宋体" pitchFamily="2" charset="-122"/>
                <a:ea typeface="宋体" pitchFamily="2" charset="-122"/>
                <a:cs typeface="+mn-cs"/>
              </a:rPr>
              <a:t>白色，发光</a:t>
            </a:r>
            <a:r>
              <a:rPr lang="en-US" altLang="zh-CN" sz="1800" dirty="0">
                <a:latin typeface="宋体" pitchFamily="2" charset="-122"/>
                <a:ea typeface="宋体" pitchFamily="2" charset="-122"/>
                <a:cs typeface="+mn-cs"/>
              </a:rPr>
              <a:t>-</a:t>
            </a:r>
            <a:r>
              <a:rPr lang="zh-CN" altLang="en-US" sz="1800" dirty="0">
                <a:latin typeface="宋体" pitchFamily="2" charset="-122"/>
                <a:ea typeface="宋体" pitchFamily="2" charset="-122"/>
                <a:cs typeface="+mn-cs"/>
              </a:rPr>
              <a:t>强调文字颜色</a:t>
            </a:r>
            <a:r>
              <a:rPr lang="en-US" altLang="zh-CN" sz="1800" dirty="0" smtClean="0">
                <a:latin typeface="宋体" pitchFamily="2" charset="-122"/>
                <a:ea typeface="宋体" pitchFamily="2" charset="-122"/>
                <a:cs typeface="+mn-cs"/>
              </a:rPr>
              <a:t>2</a:t>
            </a:r>
            <a:r>
              <a:rPr lang="zh-CN" altLang="en-US" sz="1800" dirty="0" smtClean="0">
                <a:latin typeface="宋体" pitchFamily="2" charset="-122"/>
                <a:ea typeface="宋体" pitchFamily="2" charset="-122"/>
                <a:cs typeface="+mn-cs"/>
              </a:rPr>
              <a:t>”</a:t>
            </a:r>
            <a:r>
              <a:rPr lang="zh-CN" altLang="en-US" sz="1800" dirty="0">
                <a:latin typeface="宋体" pitchFamily="2" charset="-122"/>
                <a:ea typeface="宋体" pitchFamily="2" charset="-122"/>
                <a:cs typeface="+mn-cs"/>
              </a:rPr>
              <a:t>。</a:t>
            </a:r>
            <a:endParaRPr lang="en-US" altLang="zh-CN" sz="1800" dirty="0">
              <a:latin typeface="宋体" pitchFamily="2" charset="-122"/>
              <a:ea typeface="宋体" pitchFamily="2" charset="-122"/>
              <a:cs typeface="+mn-cs"/>
            </a:endParaRPr>
          </a:p>
        </p:txBody>
      </p:sp>
      <p:graphicFrame>
        <p:nvGraphicFramePr>
          <p:cNvPr id="12" name="图示 11"/>
          <p:cNvGraphicFramePr/>
          <p:nvPr>
            <p:extLst>
              <p:ext uri="{D42A27DB-BD31-4B8C-83A1-F6EECF244321}">
                <p14:modId xmlns:p14="http://schemas.microsoft.com/office/powerpoint/2010/main" val="3079618190"/>
              </p:ext>
            </p:extLst>
          </p:nvPr>
        </p:nvGraphicFramePr>
        <p:xfrm>
          <a:off x="-684584" y="1340768"/>
          <a:ext cx="7200800" cy="7200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107504" y="2276872"/>
            <a:ext cx="3024336" cy="3831818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marL="180000">
              <a:lnSpc>
                <a:spcPct val="150000"/>
              </a:lnSpc>
            </a:pPr>
            <a:r>
              <a:rPr lang="zh-CN" altLang="en-US" b="1" dirty="0" smtClean="0">
                <a:solidFill>
                  <a:schemeClr val="tx1"/>
                </a:solidFill>
              </a:rPr>
              <a:t>设置文字“宝航集团公司”的字体格式：</a:t>
            </a:r>
          </a:p>
          <a:p>
            <a:pPr marL="288000" lvl="1">
              <a:lnSpc>
                <a:spcPct val="150000"/>
              </a:lnSpc>
            </a:pPr>
            <a:r>
              <a:rPr lang="zh-CN" altLang="en-US" b="1" dirty="0" smtClean="0">
                <a:solidFill>
                  <a:schemeClr val="tx1"/>
                </a:solidFill>
              </a:rPr>
              <a:t>字体：华文行楷</a:t>
            </a:r>
            <a:endParaRPr lang="en-US" altLang="zh-CN" b="1" dirty="0" smtClean="0">
              <a:solidFill>
                <a:schemeClr val="tx1"/>
              </a:solidFill>
            </a:endParaRPr>
          </a:p>
          <a:p>
            <a:pPr marL="288000" lvl="1">
              <a:lnSpc>
                <a:spcPct val="150000"/>
              </a:lnSpc>
            </a:pPr>
            <a:r>
              <a:rPr lang="zh-CN" altLang="en-US" b="1" dirty="0" smtClean="0">
                <a:solidFill>
                  <a:schemeClr val="tx1"/>
                </a:solidFill>
              </a:rPr>
              <a:t>字号：</a:t>
            </a:r>
            <a:r>
              <a:rPr lang="en-US" altLang="zh-CN" b="1" dirty="0" smtClean="0">
                <a:solidFill>
                  <a:schemeClr val="tx1"/>
                </a:solidFill>
              </a:rPr>
              <a:t> </a:t>
            </a:r>
            <a:r>
              <a:rPr lang="zh-CN" altLang="en-US" b="1" dirty="0" smtClean="0">
                <a:solidFill>
                  <a:schemeClr val="tx1"/>
                </a:solidFill>
              </a:rPr>
              <a:t>小一</a:t>
            </a:r>
            <a:endParaRPr lang="en-US" altLang="zh-CN" b="1" dirty="0" smtClean="0">
              <a:solidFill>
                <a:schemeClr val="tx1"/>
              </a:solidFill>
            </a:endParaRPr>
          </a:p>
          <a:p>
            <a:pPr marL="288000" lvl="1">
              <a:lnSpc>
                <a:spcPct val="150000"/>
              </a:lnSpc>
            </a:pPr>
            <a:r>
              <a:rPr lang="zh-CN" altLang="en-US" b="1" dirty="0" smtClean="0">
                <a:solidFill>
                  <a:schemeClr val="tx1"/>
                </a:solidFill>
              </a:rPr>
              <a:t>字形：加粗</a:t>
            </a:r>
            <a:endParaRPr lang="en-US" altLang="zh-CN" b="1" dirty="0" smtClean="0">
              <a:solidFill>
                <a:schemeClr val="tx1"/>
              </a:solidFill>
            </a:endParaRPr>
          </a:p>
          <a:p>
            <a:pPr marL="288000" lvl="1">
              <a:lnSpc>
                <a:spcPct val="150000"/>
              </a:lnSpc>
            </a:pPr>
            <a:r>
              <a:rPr lang="zh-CN" altLang="en-US" b="1" dirty="0" smtClean="0">
                <a:solidFill>
                  <a:schemeClr val="tx1"/>
                </a:solidFill>
              </a:rPr>
              <a:t>文本效果：</a:t>
            </a:r>
            <a:r>
              <a:rPr lang="zh-CN" altLang="en-US" b="1" dirty="0" smtClean="0">
                <a:solidFill>
                  <a:srgbClr val="FFFF00"/>
                </a:solidFill>
              </a:rPr>
              <a:t>渐变填充</a:t>
            </a:r>
            <a:r>
              <a:rPr lang="en-US" altLang="zh-CN" b="1" dirty="0" smtClean="0">
                <a:solidFill>
                  <a:srgbClr val="FFFF00"/>
                </a:solidFill>
              </a:rPr>
              <a:t>-</a:t>
            </a:r>
            <a:r>
              <a:rPr lang="zh-CN" altLang="en-US" b="1" dirty="0" smtClean="0">
                <a:solidFill>
                  <a:srgbClr val="FFFF00"/>
                </a:solidFill>
              </a:rPr>
              <a:t>蓝色，强调文字颜色</a:t>
            </a:r>
            <a:r>
              <a:rPr lang="en-US" altLang="zh-CN" b="1" dirty="0" smtClean="0">
                <a:solidFill>
                  <a:srgbClr val="FFFF00"/>
                </a:solidFill>
              </a:rPr>
              <a:t>1</a:t>
            </a:r>
            <a:r>
              <a:rPr lang="zh-CN" altLang="en-US" b="1" dirty="0" smtClean="0">
                <a:solidFill>
                  <a:srgbClr val="FFFF00"/>
                </a:solidFill>
              </a:rPr>
              <a:t>，轮廓</a:t>
            </a:r>
            <a:r>
              <a:rPr lang="en-US" altLang="zh-CN" b="1" dirty="0" smtClean="0">
                <a:solidFill>
                  <a:srgbClr val="FFFF00"/>
                </a:solidFill>
              </a:rPr>
              <a:t>-</a:t>
            </a:r>
            <a:r>
              <a:rPr lang="zh-CN" altLang="en-US" b="1" dirty="0" smtClean="0">
                <a:solidFill>
                  <a:srgbClr val="FFFF00"/>
                </a:solidFill>
              </a:rPr>
              <a:t>白色，发光</a:t>
            </a:r>
            <a:r>
              <a:rPr lang="en-US" altLang="zh-CN" b="1" dirty="0" smtClean="0">
                <a:solidFill>
                  <a:srgbClr val="FFFF00"/>
                </a:solidFill>
              </a:rPr>
              <a:t>-</a:t>
            </a:r>
            <a:r>
              <a:rPr lang="zh-CN" altLang="en-US" b="1" dirty="0" smtClean="0">
                <a:solidFill>
                  <a:srgbClr val="FFFF00"/>
                </a:solidFill>
              </a:rPr>
              <a:t>强调文字颜色</a:t>
            </a:r>
            <a:r>
              <a:rPr lang="en-US" altLang="zh-CN" b="1" dirty="0" smtClean="0">
                <a:solidFill>
                  <a:srgbClr val="FFFF00"/>
                </a:solidFill>
              </a:rPr>
              <a:t>2</a:t>
            </a:r>
            <a:endParaRPr lang="zh-CN" altLang="en-US" b="1" dirty="0">
              <a:solidFill>
                <a:srgbClr val="FFFF00"/>
              </a:solidFill>
            </a:endParaRPr>
          </a:p>
        </p:txBody>
      </p:sp>
      <p:grpSp>
        <p:nvGrpSpPr>
          <p:cNvPr id="1035" name="组合 1034"/>
          <p:cNvGrpSpPr/>
          <p:nvPr/>
        </p:nvGrpSpPr>
        <p:grpSpPr>
          <a:xfrm>
            <a:off x="3419872" y="1340768"/>
            <a:ext cx="5904656" cy="2122430"/>
            <a:chOff x="3419872" y="1340768"/>
            <a:chExt cx="5904656" cy="2122430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99992" y="2129470"/>
              <a:ext cx="4212468" cy="13337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5" name="直接箭头连接符 4"/>
            <p:cNvCxnSpPr/>
            <p:nvPr/>
          </p:nvCxnSpPr>
          <p:spPr bwMode="auto">
            <a:xfrm flipV="1">
              <a:off x="3995936" y="2634372"/>
              <a:ext cx="864096" cy="144864"/>
            </a:xfrm>
            <a:prstGeom prst="straightConnector1">
              <a:avLst/>
            </a:prstGeom>
            <a:ln w="28575">
              <a:headEnd type="none" w="med" len="med"/>
              <a:tailEnd type="arrow"/>
            </a:ln>
            <a:ex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箭头连接符 12"/>
            <p:cNvCxnSpPr/>
            <p:nvPr/>
          </p:nvCxnSpPr>
          <p:spPr bwMode="auto">
            <a:xfrm flipH="1">
              <a:off x="6012160" y="2057462"/>
              <a:ext cx="432048" cy="216024"/>
            </a:xfrm>
            <a:prstGeom prst="straightConnector1">
              <a:avLst/>
            </a:prstGeom>
            <a:ln w="28575">
              <a:prstDash val="solid"/>
              <a:headEnd type="none" w="med" len="med"/>
              <a:tailEnd type="arrow"/>
            </a:ln>
            <a:ex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箭头连接符 13"/>
            <p:cNvCxnSpPr/>
            <p:nvPr/>
          </p:nvCxnSpPr>
          <p:spPr bwMode="auto">
            <a:xfrm flipH="1">
              <a:off x="6948264" y="1944804"/>
              <a:ext cx="684076" cy="976168"/>
            </a:xfrm>
            <a:prstGeom prst="straightConnector1">
              <a:avLst/>
            </a:prstGeom>
            <a:ln w="28575">
              <a:headEnd type="none" w="med" len="med"/>
              <a:tailEnd type="arrow"/>
            </a:ln>
            <a:ex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TextBox 23"/>
            <p:cNvSpPr txBox="1"/>
            <p:nvPr/>
          </p:nvSpPr>
          <p:spPr>
            <a:xfrm>
              <a:off x="7550833" y="1411131"/>
              <a:ext cx="792088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chemeClr val="accent1">
                      <a:lumMod val="75000"/>
                    </a:schemeClr>
                  </a:solidFill>
                </a:rPr>
                <a:t>文本效果</a:t>
              </a:r>
              <a:endParaRPr lang="zh-CN" altLang="en-US" b="1" dirty="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6228184" y="1760138"/>
              <a:ext cx="1152128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chemeClr val="accent1">
                      <a:lumMod val="75000"/>
                    </a:schemeClr>
                  </a:solidFill>
                </a:rPr>
                <a:t>字号</a:t>
              </a:r>
              <a:endParaRPr lang="zh-CN" altLang="en-US" b="1" dirty="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3419872" y="2736306"/>
              <a:ext cx="1152128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accent1">
                      <a:lumMod val="75000"/>
                    </a:schemeClr>
                  </a:solidFill>
                </a:rPr>
                <a:t>字体</a:t>
              </a: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8561762" y="1340768"/>
              <a:ext cx="762766" cy="120032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chemeClr val="accent1">
                      <a:lumMod val="75000"/>
                    </a:schemeClr>
                  </a:solidFill>
                </a:rPr>
                <a:t>字体对话框启动器</a:t>
              </a:r>
              <a:endParaRPr lang="zh-CN" altLang="en-US" b="1" dirty="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cxnSp>
          <p:nvCxnSpPr>
            <p:cNvPr id="37" name="直接箭头连接符 36"/>
            <p:cNvCxnSpPr>
              <a:stCxn id="36" idx="2"/>
            </p:cNvCxnSpPr>
            <p:nvPr/>
          </p:nvCxnSpPr>
          <p:spPr bwMode="auto">
            <a:xfrm flipH="1">
              <a:off x="8606261" y="2541097"/>
              <a:ext cx="336884" cy="682374"/>
            </a:xfrm>
            <a:prstGeom prst="straightConnector1">
              <a:avLst/>
            </a:prstGeom>
            <a:ln w="28575">
              <a:headEnd type="none" w="med" len="med"/>
              <a:tailEnd type="arrow"/>
            </a:ln>
            <a:ex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2587045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20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 animBg="1"/>
      <p:bldGraphic spid="12" grpId="0">
        <p:bldAsOne/>
      </p:bldGraphic>
      <p:bldP spid="1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zh-CN" altLang="en-US" sz="4900" dirty="0" smtClean="0"/>
              <a:t>实现方法</a:t>
            </a:r>
            <a:r>
              <a:rPr lang="en-US" altLang="zh-CN" dirty="0" smtClean="0"/>
              <a:t>——</a:t>
            </a:r>
            <a:r>
              <a:rPr lang="zh-CN" altLang="en-US" dirty="0" smtClean="0"/>
              <a:t>文本格式设置</a:t>
            </a:r>
            <a:endParaRPr lang="zh-CN" altLang="zh-CN" sz="3600" dirty="0" smtClean="0">
              <a:effectLst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13</a:t>
            </a:fld>
            <a:endParaRPr lang="zh-CN" altLang="en-US"/>
          </a:p>
        </p:txBody>
      </p:sp>
      <p:graphicFrame>
        <p:nvGraphicFramePr>
          <p:cNvPr id="12" name="图示 11"/>
          <p:cNvGraphicFramePr/>
          <p:nvPr>
            <p:extLst>
              <p:ext uri="{D42A27DB-BD31-4B8C-83A1-F6EECF244321}">
                <p14:modId xmlns:p14="http://schemas.microsoft.com/office/powerpoint/2010/main" val="887595868"/>
              </p:ext>
            </p:extLst>
          </p:nvPr>
        </p:nvGraphicFramePr>
        <p:xfrm>
          <a:off x="-684584" y="1340768"/>
          <a:ext cx="7200800" cy="7200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7" name="TextBox 16"/>
          <p:cNvSpPr txBox="1"/>
          <p:nvPr/>
        </p:nvSpPr>
        <p:spPr>
          <a:xfrm>
            <a:off x="3851920" y="4437112"/>
            <a:ext cx="2592288" cy="2169825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marL="180000">
              <a:lnSpc>
                <a:spcPct val="150000"/>
              </a:lnSpc>
            </a:pPr>
            <a:r>
              <a:rPr lang="zh-CN" altLang="en-US" b="1" dirty="0" smtClean="0">
                <a:solidFill>
                  <a:schemeClr val="tx1"/>
                </a:solidFill>
              </a:rPr>
              <a:t>设置文字“</a:t>
            </a:r>
            <a:r>
              <a:rPr lang="zh-CN" altLang="en-US" b="1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年会定位</a:t>
            </a:r>
            <a:r>
              <a:rPr lang="zh-CN" altLang="en-US" b="1" dirty="0" smtClean="0">
                <a:solidFill>
                  <a:schemeClr val="tx1"/>
                </a:solidFill>
              </a:rPr>
              <a:t>”的字体格式：</a:t>
            </a:r>
          </a:p>
          <a:p>
            <a:pPr marL="288000" lvl="1">
              <a:lnSpc>
                <a:spcPct val="150000"/>
              </a:lnSpc>
            </a:pPr>
            <a:r>
              <a:rPr lang="zh-CN" altLang="en-US" b="1" dirty="0" smtClean="0">
                <a:solidFill>
                  <a:schemeClr val="tx1"/>
                </a:solidFill>
              </a:rPr>
              <a:t>字体：黑体</a:t>
            </a:r>
            <a:endParaRPr lang="en-US" altLang="zh-CN" b="1" dirty="0" smtClean="0">
              <a:solidFill>
                <a:schemeClr val="tx1"/>
              </a:solidFill>
            </a:endParaRPr>
          </a:p>
          <a:p>
            <a:pPr marL="288000" lvl="1">
              <a:lnSpc>
                <a:spcPct val="150000"/>
              </a:lnSpc>
            </a:pPr>
            <a:r>
              <a:rPr lang="zh-CN" altLang="en-US" b="1" dirty="0">
                <a:solidFill>
                  <a:schemeClr val="tx1"/>
                </a:solidFill>
              </a:rPr>
              <a:t>字号</a:t>
            </a:r>
            <a:r>
              <a:rPr lang="zh-CN" altLang="en-US" b="1" dirty="0" smtClean="0">
                <a:solidFill>
                  <a:schemeClr val="tx1"/>
                </a:solidFill>
              </a:rPr>
              <a:t>：小四</a:t>
            </a:r>
            <a:endParaRPr lang="en-US" altLang="zh-CN" b="1" dirty="0" smtClean="0">
              <a:solidFill>
                <a:schemeClr val="tx1"/>
              </a:solidFill>
            </a:endParaRPr>
          </a:p>
          <a:p>
            <a:pPr marL="288000" lvl="1">
              <a:lnSpc>
                <a:spcPct val="150000"/>
              </a:lnSpc>
            </a:pPr>
            <a:r>
              <a:rPr lang="zh-CN" altLang="en-US" b="1" dirty="0" smtClean="0">
                <a:solidFill>
                  <a:schemeClr val="tx1"/>
                </a:solidFill>
              </a:rPr>
              <a:t>字体颜色：黑色</a:t>
            </a:r>
            <a:endParaRPr lang="en-US" altLang="zh-CN" b="1" dirty="0" smtClean="0">
              <a:solidFill>
                <a:schemeClr val="tx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95536" y="2276872"/>
            <a:ext cx="2736304" cy="4247317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marL="180000">
              <a:lnSpc>
                <a:spcPct val="150000"/>
              </a:lnSpc>
            </a:pPr>
            <a:r>
              <a:rPr lang="zh-CN" altLang="en-US" b="1" dirty="0" smtClean="0">
                <a:solidFill>
                  <a:schemeClr val="tx1"/>
                </a:solidFill>
              </a:rPr>
              <a:t>设置文字“</a:t>
            </a:r>
            <a:r>
              <a:rPr lang="zh-CN" altLang="zh-CN" b="1" dirty="0">
                <a:solidFill>
                  <a:schemeClr val="accent1">
                    <a:lumMod val="20000"/>
                    <a:lumOff val="80000"/>
                  </a:schemeClr>
                </a:solidFill>
              </a:rPr>
              <a:t>经销商年会策划案</a:t>
            </a:r>
            <a:r>
              <a:rPr lang="zh-CN" altLang="en-US" b="1" dirty="0" smtClean="0">
                <a:solidFill>
                  <a:schemeClr val="tx1"/>
                </a:solidFill>
              </a:rPr>
              <a:t>”的字体格式：</a:t>
            </a:r>
          </a:p>
          <a:p>
            <a:pPr marL="288000" lvl="1">
              <a:lnSpc>
                <a:spcPct val="150000"/>
              </a:lnSpc>
            </a:pPr>
            <a:r>
              <a:rPr lang="zh-CN" altLang="en-US" b="1" dirty="0" smtClean="0">
                <a:solidFill>
                  <a:schemeClr val="tx1"/>
                </a:solidFill>
              </a:rPr>
              <a:t>字体：华文</a:t>
            </a:r>
            <a:r>
              <a:rPr lang="zh-CN" altLang="en-US" b="1" dirty="0">
                <a:solidFill>
                  <a:schemeClr val="tx1"/>
                </a:solidFill>
              </a:rPr>
              <a:t>隶书</a:t>
            </a:r>
            <a:endParaRPr lang="en-US" altLang="zh-CN" b="1" dirty="0" smtClean="0">
              <a:solidFill>
                <a:schemeClr val="tx1"/>
              </a:solidFill>
            </a:endParaRPr>
          </a:p>
          <a:p>
            <a:pPr marL="288000" lvl="1">
              <a:lnSpc>
                <a:spcPct val="150000"/>
              </a:lnSpc>
            </a:pPr>
            <a:r>
              <a:rPr lang="zh-CN" altLang="en-US" b="1" dirty="0" smtClean="0">
                <a:solidFill>
                  <a:schemeClr val="tx1"/>
                </a:solidFill>
              </a:rPr>
              <a:t>字号：</a:t>
            </a:r>
            <a:r>
              <a:rPr lang="en-US" altLang="zh-CN" b="1" dirty="0" smtClean="0">
                <a:solidFill>
                  <a:schemeClr val="tx1"/>
                </a:solidFill>
              </a:rPr>
              <a:t>   </a:t>
            </a:r>
            <a:r>
              <a:rPr lang="zh-CN" altLang="en-US" b="1" dirty="0" smtClean="0">
                <a:solidFill>
                  <a:schemeClr val="tx1"/>
                </a:solidFill>
              </a:rPr>
              <a:t>一号</a:t>
            </a:r>
            <a:endParaRPr lang="en-US" altLang="zh-CN" b="1" dirty="0" smtClean="0">
              <a:solidFill>
                <a:schemeClr val="tx1"/>
              </a:solidFill>
            </a:endParaRPr>
          </a:p>
          <a:p>
            <a:pPr marL="288000" lvl="1">
              <a:lnSpc>
                <a:spcPct val="150000"/>
              </a:lnSpc>
            </a:pPr>
            <a:r>
              <a:rPr lang="zh-CN" altLang="en-US" b="1" dirty="0" smtClean="0">
                <a:solidFill>
                  <a:schemeClr val="tx1"/>
                </a:solidFill>
              </a:rPr>
              <a:t>字形：加粗</a:t>
            </a:r>
            <a:endParaRPr lang="en-US" altLang="zh-CN" b="1" dirty="0" smtClean="0">
              <a:solidFill>
                <a:schemeClr val="tx1"/>
              </a:solidFill>
            </a:endParaRPr>
          </a:p>
          <a:p>
            <a:pPr marL="288000" lvl="1">
              <a:lnSpc>
                <a:spcPct val="150000"/>
              </a:lnSpc>
            </a:pPr>
            <a:r>
              <a:rPr lang="zh-CN" altLang="en-US" b="1" dirty="0" smtClean="0">
                <a:solidFill>
                  <a:schemeClr val="tx1"/>
                </a:solidFill>
              </a:rPr>
              <a:t>文本效果：</a:t>
            </a:r>
            <a:r>
              <a:rPr lang="zh-CN" altLang="en-US" b="1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填充</a:t>
            </a:r>
            <a:r>
              <a:rPr lang="en-US" altLang="zh-CN" b="1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-</a:t>
            </a:r>
            <a:r>
              <a:rPr lang="zh-CN" altLang="en-US" b="1" dirty="0">
                <a:solidFill>
                  <a:schemeClr val="accent1">
                    <a:lumMod val="20000"/>
                    <a:lumOff val="80000"/>
                  </a:schemeClr>
                </a:solidFill>
              </a:rPr>
              <a:t>红</a:t>
            </a:r>
            <a:r>
              <a:rPr lang="zh-CN" altLang="en-US" b="1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色，强调文字颜色</a:t>
            </a:r>
            <a:r>
              <a:rPr lang="en-US" altLang="zh-CN" b="1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2</a:t>
            </a:r>
            <a:r>
              <a:rPr lang="zh-CN" altLang="en-US" b="1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，双轮廓</a:t>
            </a:r>
            <a:r>
              <a:rPr lang="en-US" altLang="zh-CN" b="1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--</a:t>
            </a:r>
            <a:r>
              <a:rPr lang="zh-CN" altLang="en-US" b="1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强调文字颜色</a:t>
            </a:r>
            <a:r>
              <a:rPr lang="en-US" altLang="zh-CN" b="1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2</a:t>
            </a:r>
          </a:p>
          <a:p>
            <a:pPr marL="288000" lvl="1">
              <a:lnSpc>
                <a:spcPct val="150000"/>
              </a:lnSpc>
            </a:pPr>
            <a:r>
              <a:rPr lang="zh-CN" alt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字符间距：</a:t>
            </a:r>
            <a:r>
              <a:rPr lang="zh-CN" altLang="en-US" b="1" dirty="0" smtClean="0">
                <a:solidFill>
                  <a:srgbClr val="FF0000"/>
                </a:solidFill>
              </a:rPr>
              <a:t>调整字符间距为加宽</a:t>
            </a:r>
            <a:r>
              <a:rPr lang="en-US" altLang="zh-CN" b="1" dirty="0" smtClean="0">
                <a:solidFill>
                  <a:srgbClr val="FF0000"/>
                </a:solidFill>
              </a:rPr>
              <a:t>10</a:t>
            </a:r>
            <a:r>
              <a:rPr lang="zh-CN" altLang="en-US" b="1" dirty="0" smtClean="0">
                <a:solidFill>
                  <a:srgbClr val="FF0000"/>
                </a:solidFill>
              </a:rPr>
              <a:t>磅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3059832" y="2274222"/>
            <a:ext cx="2735177" cy="946336"/>
            <a:chOff x="3204975" y="2274222"/>
            <a:chExt cx="2735177" cy="946336"/>
          </a:xfrm>
        </p:grpSpPr>
        <p:pic>
          <p:nvPicPr>
            <p:cNvPr id="22" name="Picture 2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04975" y="2274222"/>
              <a:ext cx="2683381" cy="849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椭圆 8"/>
            <p:cNvSpPr/>
            <p:nvPr/>
          </p:nvSpPr>
          <p:spPr bwMode="auto">
            <a:xfrm>
              <a:off x="5631908" y="2852936"/>
              <a:ext cx="308244" cy="367622"/>
            </a:xfrm>
            <a:prstGeom prst="ellipse">
              <a:avLst/>
            </a:prstGeom>
            <a:noFill/>
            <a:ln w="38100" cap="flat" cmpd="sng" algn="ctr">
              <a:solidFill>
                <a:schemeClr val="tx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宋体" charset="-122"/>
              </a:endParaRPr>
            </a:p>
          </p:txBody>
        </p:sp>
      </p:grpSp>
      <p:sp>
        <p:nvSpPr>
          <p:cNvPr id="7" name="右箭头 6"/>
          <p:cNvSpPr/>
          <p:nvPr/>
        </p:nvSpPr>
        <p:spPr bwMode="auto">
          <a:xfrm>
            <a:off x="3194405" y="4943778"/>
            <a:ext cx="657515" cy="578246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charset="-122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8356" y="1161848"/>
            <a:ext cx="3090646" cy="3275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8356" y="1155809"/>
            <a:ext cx="3096344" cy="32813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8481835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2" grpId="0">
        <p:bldAsOne/>
      </p:bldGraphic>
      <p:bldP spid="17" grpId="0" animBg="1"/>
      <p:bldP spid="11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zh-CN" altLang="en-US" sz="4900" dirty="0" smtClean="0"/>
              <a:t>实现方法</a:t>
            </a:r>
            <a:r>
              <a:rPr lang="en-US" altLang="zh-CN" dirty="0" smtClean="0"/>
              <a:t>——</a:t>
            </a:r>
            <a:r>
              <a:rPr lang="zh-CN" altLang="en-US" dirty="0" smtClean="0"/>
              <a:t>文本格式设置</a:t>
            </a:r>
            <a:endParaRPr lang="zh-CN" altLang="zh-CN" sz="3600" dirty="0" smtClean="0">
              <a:effectLst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14</a:t>
            </a:fld>
            <a:endParaRPr lang="zh-CN" altLang="en-US"/>
          </a:p>
        </p:txBody>
      </p:sp>
      <p:graphicFrame>
        <p:nvGraphicFramePr>
          <p:cNvPr id="12" name="图示 11"/>
          <p:cNvGraphicFramePr/>
          <p:nvPr>
            <p:extLst>
              <p:ext uri="{D42A27DB-BD31-4B8C-83A1-F6EECF244321}">
                <p14:modId xmlns:p14="http://schemas.microsoft.com/office/powerpoint/2010/main" val="901795117"/>
              </p:ext>
            </p:extLst>
          </p:nvPr>
        </p:nvGraphicFramePr>
        <p:xfrm>
          <a:off x="-468560" y="1340768"/>
          <a:ext cx="5688632" cy="7200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9" name="图示 8"/>
          <p:cNvGraphicFramePr/>
          <p:nvPr>
            <p:extLst>
              <p:ext uri="{D42A27DB-BD31-4B8C-83A1-F6EECF244321}">
                <p14:modId xmlns:p14="http://schemas.microsoft.com/office/powerpoint/2010/main" val="1458455749"/>
              </p:ext>
            </p:extLst>
          </p:nvPr>
        </p:nvGraphicFramePr>
        <p:xfrm>
          <a:off x="-36512" y="2348880"/>
          <a:ext cx="5976664" cy="38164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1412776"/>
            <a:ext cx="3486527" cy="4888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 bwMode="auto">
          <a:xfrm>
            <a:off x="7251367" y="2780929"/>
            <a:ext cx="1569105" cy="936104"/>
          </a:xfrm>
          <a:prstGeom prst="rect">
            <a:avLst/>
          </a:prstGeom>
          <a:noFill/>
          <a:ln w="38100">
            <a:solidFill>
              <a:srgbClr val="FF0000"/>
            </a:solidFill>
            <a:headEnd type="none" w="med" len="med"/>
            <a:tailEnd type="none" w="med" len="med"/>
          </a:ln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63925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3437BA10-25DC-45B2-A70F-93272556899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>
                                            <p:graphicEl>
                                              <a:dgm id="{3437BA10-25DC-45B2-A70F-93272556899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>
                                            <p:graphicEl>
                                              <a:dgm id="{3437BA10-25DC-45B2-A70F-93272556899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3F05C649-85D3-45EC-828A-05176F33C9B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>
                                            <p:graphicEl>
                                              <a:dgm id="{3F05C649-85D3-45EC-828A-05176F33C9B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>
                                            <p:graphicEl>
                                              <a:dgm id="{3F05C649-85D3-45EC-828A-05176F33C9B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2181B6B8-54E9-4642-949A-F83E95C0FA9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>
                                            <p:graphicEl>
                                              <a:dgm id="{2181B6B8-54E9-4642-949A-F83E95C0FA9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>
                                            <p:graphicEl>
                                              <a:dgm id="{2181B6B8-54E9-4642-949A-F83E95C0FA9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47F97131-4623-42D3-8419-76A793FA52A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>
                                            <p:graphicEl>
                                              <a:dgm id="{47F97131-4623-42D3-8419-76A793FA52A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>
                                            <p:graphicEl>
                                              <a:dgm id="{47F97131-4623-42D3-8419-76A793FA52A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2BC259C5-9150-461C-A289-CDBCCE13D34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>
                                            <p:graphicEl>
                                              <a:dgm id="{2BC259C5-9150-461C-A289-CDBCCE13D34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9">
                                            <p:graphicEl>
                                              <a:dgm id="{2BC259C5-9150-461C-A289-CDBCCE13D34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4A6A2F8B-B237-4AA0-87B6-AA62A075CAF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">
                                            <p:graphicEl>
                                              <a:dgm id="{4A6A2F8B-B237-4AA0-87B6-AA62A075CAF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>
                                            <p:graphicEl>
                                              <a:dgm id="{4A6A2F8B-B237-4AA0-87B6-AA62A075CAF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2" grpId="0">
        <p:bldAsOne/>
      </p:bldGraphic>
      <p:bldGraphic spid="9" grpId="0">
        <p:bldSub>
          <a:bldDgm bld="one"/>
        </p:bldSub>
      </p:bldGraphic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zh-CN" altLang="en-US" sz="4900" dirty="0" smtClean="0"/>
              <a:t>实现方法</a:t>
            </a:r>
            <a:r>
              <a:rPr lang="en-US" altLang="zh-CN" dirty="0" smtClean="0"/>
              <a:t>——</a:t>
            </a:r>
            <a:r>
              <a:rPr lang="zh-CN" altLang="en-US" dirty="0" smtClean="0"/>
              <a:t>文本格式设置</a:t>
            </a:r>
            <a:endParaRPr lang="zh-CN" altLang="zh-CN" sz="3600" dirty="0" smtClean="0">
              <a:effectLst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15</a:t>
            </a:fld>
            <a:endParaRPr lang="zh-CN" altLang="en-US"/>
          </a:p>
        </p:txBody>
      </p:sp>
      <p:graphicFrame>
        <p:nvGraphicFramePr>
          <p:cNvPr id="12" name="图示 11"/>
          <p:cNvGraphicFramePr/>
          <p:nvPr>
            <p:extLst>
              <p:ext uri="{D42A27DB-BD31-4B8C-83A1-F6EECF244321}">
                <p14:modId xmlns:p14="http://schemas.microsoft.com/office/powerpoint/2010/main" val="2709979772"/>
              </p:ext>
            </p:extLst>
          </p:nvPr>
        </p:nvGraphicFramePr>
        <p:xfrm>
          <a:off x="-684584" y="1340768"/>
          <a:ext cx="7200800" cy="7200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2204864"/>
            <a:ext cx="2824778" cy="39604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9" name="图示 8"/>
          <p:cNvGraphicFramePr/>
          <p:nvPr>
            <p:extLst>
              <p:ext uri="{D42A27DB-BD31-4B8C-83A1-F6EECF244321}">
                <p14:modId xmlns:p14="http://schemas.microsoft.com/office/powerpoint/2010/main" val="2143470604"/>
              </p:ext>
            </p:extLst>
          </p:nvPr>
        </p:nvGraphicFramePr>
        <p:xfrm>
          <a:off x="-36512" y="2204863"/>
          <a:ext cx="6192688" cy="39604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4077072"/>
            <a:ext cx="333113" cy="398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1988840"/>
            <a:ext cx="2891443" cy="4320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椭圆 2"/>
          <p:cNvSpPr/>
          <p:nvPr/>
        </p:nvSpPr>
        <p:spPr bwMode="auto">
          <a:xfrm>
            <a:off x="5853630" y="1974326"/>
            <a:ext cx="504056" cy="432048"/>
          </a:xfrm>
          <a:prstGeom prst="ellipse">
            <a:avLst/>
          </a:prstGeom>
          <a:noFill/>
          <a:ln w="38100">
            <a:headEnd type="none" w="med" len="med"/>
            <a:tailEnd type="none" w="med" len="med"/>
          </a:ln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charset="-122"/>
            </a:endParaRPr>
          </a:p>
        </p:txBody>
      </p:sp>
      <p:sp>
        <p:nvSpPr>
          <p:cNvPr id="10" name="椭圆 9"/>
          <p:cNvSpPr/>
          <p:nvPr/>
        </p:nvSpPr>
        <p:spPr bwMode="auto">
          <a:xfrm>
            <a:off x="6105658" y="2406374"/>
            <a:ext cx="504056" cy="1670698"/>
          </a:xfrm>
          <a:prstGeom prst="ellipse">
            <a:avLst/>
          </a:prstGeom>
          <a:noFill/>
          <a:ln w="38100">
            <a:headEnd type="none" w="med" len="med"/>
            <a:tailEnd type="none" w="med" len="med"/>
          </a:ln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charset="-122"/>
            </a:endParaRPr>
          </a:p>
        </p:txBody>
      </p:sp>
      <p:sp>
        <p:nvSpPr>
          <p:cNvPr id="11" name="椭圆 10"/>
          <p:cNvSpPr/>
          <p:nvPr/>
        </p:nvSpPr>
        <p:spPr bwMode="auto">
          <a:xfrm>
            <a:off x="5900418" y="4475360"/>
            <a:ext cx="504056" cy="432048"/>
          </a:xfrm>
          <a:prstGeom prst="ellipse">
            <a:avLst/>
          </a:prstGeom>
          <a:noFill/>
          <a:ln w="38100">
            <a:headEnd type="none" w="med" len="med"/>
            <a:tailEnd type="none" w="med" len="med"/>
          </a:ln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charset="-122"/>
            </a:endParaRPr>
          </a:p>
        </p:txBody>
      </p:sp>
      <p:sp>
        <p:nvSpPr>
          <p:cNvPr id="13" name="椭圆 12"/>
          <p:cNvSpPr/>
          <p:nvPr/>
        </p:nvSpPr>
        <p:spPr bwMode="auto">
          <a:xfrm>
            <a:off x="5871390" y="5733256"/>
            <a:ext cx="504056" cy="432048"/>
          </a:xfrm>
          <a:prstGeom prst="ellipse">
            <a:avLst/>
          </a:prstGeom>
          <a:noFill/>
          <a:ln w="38100">
            <a:headEnd type="none" w="med" len="med"/>
            <a:tailEnd type="none" w="med" len="med"/>
          </a:ln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7369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3437BA10-25DC-45B2-A70F-93272556899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>
                                            <p:graphicEl>
                                              <a:dgm id="{3437BA10-25DC-45B2-A70F-93272556899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>
                                            <p:graphicEl>
                                              <a:dgm id="{3437BA10-25DC-45B2-A70F-93272556899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>
                                            <p:graphicEl>
                                              <a:dgm id="{3437BA10-25DC-45B2-A70F-93272556899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3F05C649-85D3-45EC-828A-05176F33C9B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>
                                            <p:graphicEl>
                                              <a:dgm id="{3F05C649-85D3-45EC-828A-05176F33C9B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>
                                            <p:graphicEl>
                                              <a:dgm id="{3F05C649-85D3-45EC-828A-05176F33C9B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>
                                            <p:graphicEl>
                                              <a:dgm id="{3F05C649-85D3-45EC-828A-05176F33C9B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2181B6B8-54E9-4642-949A-F83E95C0FA9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9">
                                            <p:graphicEl>
                                              <a:dgm id="{2181B6B8-54E9-4642-949A-F83E95C0FA9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>
                                            <p:graphicEl>
                                              <a:dgm id="{2181B6B8-54E9-4642-949A-F83E95C0FA9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>
                                            <p:graphicEl>
                                              <a:dgm id="{2181B6B8-54E9-4642-949A-F83E95C0FA9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47F97131-4623-42D3-8419-76A793FA52A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9">
                                            <p:graphicEl>
                                              <a:dgm id="{47F97131-4623-42D3-8419-76A793FA52A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>
                                            <p:graphicEl>
                                              <a:dgm id="{47F97131-4623-42D3-8419-76A793FA52A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>
                                            <p:graphicEl>
                                              <a:dgm id="{47F97131-4623-42D3-8419-76A793FA52A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2BC259C5-9150-461C-A289-CDBCCE13D34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9">
                                            <p:graphicEl>
                                              <a:dgm id="{2BC259C5-9150-461C-A289-CDBCCE13D34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">
                                            <p:graphicEl>
                                              <a:dgm id="{2BC259C5-9150-461C-A289-CDBCCE13D34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>
                                            <p:graphicEl>
                                              <a:dgm id="{2BC259C5-9150-461C-A289-CDBCCE13D34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4A6A2F8B-B237-4AA0-87B6-AA62A075CAF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9">
                                            <p:graphicEl>
                                              <a:dgm id="{4A6A2F8B-B237-4AA0-87B6-AA62A075CAF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9">
                                            <p:graphicEl>
                                              <a:dgm id="{4A6A2F8B-B237-4AA0-87B6-AA62A075CAF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9">
                                            <p:graphicEl>
                                              <a:dgm id="{4A6A2F8B-B237-4AA0-87B6-AA62A075CAF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3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2" grpId="0">
        <p:bldAsOne/>
      </p:bldGraphic>
      <p:bldGraphic spid="9" grpId="0" uiExpand="1">
        <p:bldSub>
          <a:bldDgm bld="one"/>
        </p:bldSub>
      </p:bldGraphic>
      <p:bldP spid="3" grpId="0" animBg="1"/>
      <p:bldP spid="10" grpId="0" animBg="1"/>
      <p:bldP spid="11" grpId="0" animBg="1"/>
      <p:bldP spid="1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zh-CN" altLang="en-US" sz="4900" dirty="0" smtClean="0"/>
              <a:t>实现方法</a:t>
            </a:r>
            <a:r>
              <a:rPr lang="en-US" altLang="zh-CN" dirty="0" smtClean="0"/>
              <a:t>——</a:t>
            </a:r>
            <a:r>
              <a:rPr lang="zh-CN" altLang="en-US" dirty="0" smtClean="0"/>
              <a:t>文本格式设置</a:t>
            </a:r>
            <a:endParaRPr lang="zh-CN" altLang="zh-CN" sz="3600" dirty="0" smtClean="0">
              <a:effectLst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16</a:t>
            </a:fld>
            <a:endParaRPr lang="zh-CN" altLang="en-US"/>
          </a:p>
        </p:txBody>
      </p:sp>
      <p:graphicFrame>
        <p:nvGraphicFramePr>
          <p:cNvPr id="12" name="图示 11"/>
          <p:cNvGraphicFramePr/>
          <p:nvPr>
            <p:extLst>
              <p:ext uri="{D42A27DB-BD31-4B8C-83A1-F6EECF244321}">
                <p14:modId xmlns:p14="http://schemas.microsoft.com/office/powerpoint/2010/main" val="1438810677"/>
              </p:ext>
            </p:extLst>
          </p:nvPr>
        </p:nvGraphicFramePr>
        <p:xfrm>
          <a:off x="179512" y="1388638"/>
          <a:ext cx="5688632" cy="7200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9" name="图示 8"/>
          <p:cNvGraphicFramePr/>
          <p:nvPr>
            <p:extLst>
              <p:ext uri="{D42A27DB-BD31-4B8C-83A1-F6EECF244321}">
                <p14:modId xmlns:p14="http://schemas.microsoft.com/office/powerpoint/2010/main" val="281263303"/>
              </p:ext>
            </p:extLst>
          </p:nvPr>
        </p:nvGraphicFramePr>
        <p:xfrm>
          <a:off x="323528" y="2564904"/>
          <a:ext cx="8496944" cy="39604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3" name="平行四边形 2"/>
          <p:cNvSpPr/>
          <p:nvPr/>
        </p:nvSpPr>
        <p:spPr bwMode="auto">
          <a:xfrm>
            <a:off x="5580112" y="1556792"/>
            <a:ext cx="3532471" cy="1008112"/>
          </a:xfrm>
          <a:prstGeom prst="parallelogram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800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charset="0"/>
                <a:ea typeface="宋体" charset="-122"/>
              </a:rPr>
              <a:t>利用格式刷快速的设置其他文本的字体或段落格式</a:t>
            </a:r>
          </a:p>
        </p:txBody>
      </p:sp>
    </p:spTree>
    <p:extLst>
      <p:ext uri="{BB962C8B-B14F-4D97-AF65-F5344CB8AC3E}">
        <p14:creationId xmlns:p14="http://schemas.microsoft.com/office/powerpoint/2010/main" val="41144836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3437BA10-25DC-45B2-A70F-93272556899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>
                                            <p:graphicEl>
                                              <a:dgm id="{3437BA10-25DC-45B2-A70F-93272556899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>
                                            <p:graphicEl>
                                              <a:dgm id="{3437BA10-25DC-45B2-A70F-93272556899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>
                                            <p:graphicEl>
                                              <a:dgm id="{3437BA10-25DC-45B2-A70F-93272556899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3F05C649-85D3-45EC-828A-05176F33C9B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>
                                            <p:graphicEl>
                                              <a:dgm id="{3F05C649-85D3-45EC-828A-05176F33C9B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>
                                            <p:graphicEl>
                                              <a:dgm id="{3F05C649-85D3-45EC-828A-05176F33C9B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>
                                            <p:graphicEl>
                                              <a:dgm id="{3F05C649-85D3-45EC-828A-05176F33C9B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2181B6B8-54E9-4642-949A-F83E95C0FA9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9">
                                            <p:graphicEl>
                                              <a:dgm id="{2181B6B8-54E9-4642-949A-F83E95C0FA9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>
                                            <p:graphicEl>
                                              <a:dgm id="{2181B6B8-54E9-4642-949A-F83E95C0FA9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>
                                            <p:graphicEl>
                                              <a:dgm id="{2181B6B8-54E9-4642-949A-F83E95C0FA9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47F97131-4623-42D3-8419-76A793FA52A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9">
                                            <p:graphicEl>
                                              <a:dgm id="{47F97131-4623-42D3-8419-76A793FA52A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>
                                            <p:graphicEl>
                                              <a:dgm id="{47F97131-4623-42D3-8419-76A793FA52A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>
                                            <p:graphicEl>
                                              <a:dgm id="{47F97131-4623-42D3-8419-76A793FA52A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2BC259C5-9150-461C-A289-CDBCCE13D34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9">
                                            <p:graphicEl>
                                              <a:dgm id="{2BC259C5-9150-461C-A289-CDBCCE13D34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">
                                            <p:graphicEl>
                                              <a:dgm id="{2BC259C5-9150-461C-A289-CDBCCE13D34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>
                                            <p:graphicEl>
                                              <a:dgm id="{2BC259C5-9150-461C-A289-CDBCCE13D34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4A6A2F8B-B237-4AA0-87B6-AA62A075CAF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9">
                                            <p:graphicEl>
                                              <a:dgm id="{4A6A2F8B-B237-4AA0-87B6-AA62A075CAF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9">
                                            <p:graphicEl>
                                              <a:dgm id="{4A6A2F8B-B237-4AA0-87B6-AA62A075CAF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9">
                                            <p:graphicEl>
                                              <a:dgm id="{4A6A2F8B-B237-4AA0-87B6-AA62A075CAF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DA610FF3-E2CB-4963-95FE-FC8835A462E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9">
                                            <p:graphicEl>
                                              <a:dgm id="{DA610FF3-E2CB-4963-95FE-FC8835A462E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9">
                                            <p:graphicEl>
                                              <a:dgm id="{DA610FF3-E2CB-4963-95FE-FC8835A462E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9">
                                            <p:graphicEl>
                                              <a:dgm id="{DA610FF3-E2CB-4963-95FE-FC8835A462E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F58CCB79-8B36-492D-BB69-E7F56B80920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9">
                                            <p:graphicEl>
                                              <a:dgm id="{F58CCB79-8B36-492D-BB69-E7F56B80920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9">
                                            <p:graphicEl>
                                              <a:dgm id="{F58CCB79-8B36-492D-BB69-E7F56B80920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9">
                                            <p:graphicEl>
                                              <a:dgm id="{F58CCB79-8B36-492D-BB69-E7F56B80920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2" grpId="0">
        <p:bldAsOne/>
      </p:bldGraphic>
      <p:bldGraphic spid="9" grpId="0">
        <p:bldSub>
          <a:bldDgm bld="one"/>
        </p:bldSub>
      </p:bldGraphic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zh-CN" altLang="en-US" sz="4900" dirty="0" smtClean="0"/>
              <a:t>实现方法</a:t>
            </a:r>
            <a:r>
              <a:rPr lang="en-US" altLang="zh-CN" dirty="0" smtClean="0"/>
              <a:t>——</a:t>
            </a:r>
            <a:r>
              <a:rPr lang="zh-CN" altLang="en-US" dirty="0" smtClean="0"/>
              <a:t>文本格式设置</a:t>
            </a:r>
            <a:endParaRPr lang="zh-CN" altLang="zh-CN" sz="3600" dirty="0" smtClean="0">
              <a:effectLst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17</a:t>
            </a:fld>
            <a:endParaRPr lang="zh-CN" altLang="en-US"/>
          </a:p>
        </p:txBody>
      </p:sp>
      <p:graphicFrame>
        <p:nvGraphicFramePr>
          <p:cNvPr id="12" name="图示 11"/>
          <p:cNvGraphicFramePr/>
          <p:nvPr>
            <p:extLst>
              <p:ext uri="{D42A27DB-BD31-4B8C-83A1-F6EECF244321}">
                <p14:modId xmlns:p14="http://schemas.microsoft.com/office/powerpoint/2010/main" val="4260526702"/>
              </p:ext>
            </p:extLst>
          </p:nvPr>
        </p:nvGraphicFramePr>
        <p:xfrm>
          <a:off x="1475656" y="1412776"/>
          <a:ext cx="7200800" cy="7200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9" name="圆角矩形 8"/>
          <p:cNvSpPr/>
          <p:nvPr/>
        </p:nvSpPr>
        <p:spPr bwMode="auto">
          <a:xfrm>
            <a:off x="251520" y="2474820"/>
            <a:ext cx="2304256" cy="3186428"/>
          </a:xfrm>
          <a:prstGeom prst="round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180000" marR="0" indent="0" algn="l" defTabSz="914400" rtl="0" eaLnBrk="1" fontAlgn="base" latinLnBrk="0" hangingPunct="1">
              <a:lnSpc>
                <a:spcPct val="2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</a:pPr>
            <a:r>
              <a:rPr lang="zh-CN" altLang="en-US" b="1" dirty="0" smtClean="0">
                <a:latin typeface="华文细黑" pitchFamily="2" charset="-122"/>
                <a:ea typeface="华文细黑" pitchFamily="2" charset="-122"/>
              </a:rPr>
              <a:t>将“年会领导小组：”下面文字段落的左缩进调整到适当的位置，结果如左图所示。</a:t>
            </a:r>
            <a:endParaRPr kumimoji="0" lang="zh-CN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华文细黑" pitchFamily="2" charset="-122"/>
              <a:ea typeface="华文细黑" pitchFamily="2" charset="-122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716"/>
          <a:stretch/>
        </p:blipFill>
        <p:spPr bwMode="auto">
          <a:xfrm>
            <a:off x="3218886" y="2267327"/>
            <a:ext cx="5529578" cy="4114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6" name="直接箭头连接符 15"/>
          <p:cNvCxnSpPr/>
          <p:nvPr/>
        </p:nvCxnSpPr>
        <p:spPr bwMode="auto">
          <a:xfrm flipV="1">
            <a:off x="2987824" y="3645024"/>
            <a:ext cx="648072" cy="1053152"/>
          </a:xfrm>
          <a:prstGeom prst="straightConnector1">
            <a:avLst/>
          </a:prstGeom>
          <a:ln w="28575">
            <a:headEnd type="none" w="med" len="med"/>
            <a:tailEnd type="triangle" w="med" len="med"/>
          </a:ln>
          <a:ex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箭头连接符 19"/>
          <p:cNvCxnSpPr/>
          <p:nvPr/>
        </p:nvCxnSpPr>
        <p:spPr bwMode="auto">
          <a:xfrm flipV="1">
            <a:off x="2987824" y="3888016"/>
            <a:ext cx="936104" cy="810160"/>
          </a:xfrm>
          <a:prstGeom prst="straightConnector1">
            <a:avLst/>
          </a:prstGeom>
          <a:ln w="28575">
            <a:headEnd type="none" w="med" len="med"/>
            <a:tailEnd type="triangle" w="med" len="med"/>
          </a:ln>
          <a:ex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9721119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2" grpId="0">
        <p:bldAsOne/>
      </p:bldGraphic>
      <p:bldP spid="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zh-CN" altLang="en-US" sz="4900" dirty="0" smtClean="0"/>
              <a:t>实现方法</a:t>
            </a:r>
            <a:r>
              <a:rPr lang="en-US" altLang="zh-CN" dirty="0" smtClean="0"/>
              <a:t>——</a:t>
            </a:r>
            <a:r>
              <a:rPr lang="zh-CN" altLang="en-US" dirty="0" smtClean="0"/>
              <a:t>文本格式设置</a:t>
            </a:r>
            <a:endParaRPr lang="zh-CN" altLang="zh-CN" sz="3600" dirty="0" smtClean="0">
              <a:effectLst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18</a:t>
            </a:fld>
            <a:endParaRPr lang="zh-CN" altLang="en-US"/>
          </a:p>
        </p:txBody>
      </p:sp>
      <p:graphicFrame>
        <p:nvGraphicFramePr>
          <p:cNvPr id="12" name="图示 11"/>
          <p:cNvGraphicFramePr/>
          <p:nvPr>
            <p:extLst>
              <p:ext uri="{D42A27DB-BD31-4B8C-83A1-F6EECF244321}">
                <p14:modId xmlns:p14="http://schemas.microsoft.com/office/powerpoint/2010/main" val="3247452316"/>
              </p:ext>
            </p:extLst>
          </p:nvPr>
        </p:nvGraphicFramePr>
        <p:xfrm>
          <a:off x="1475656" y="1412776"/>
          <a:ext cx="7200800" cy="7200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9" name="圆角矩形 8"/>
          <p:cNvSpPr/>
          <p:nvPr/>
        </p:nvSpPr>
        <p:spPr bwMode="auto">
          <a:xfrm>
            <a:off x="251520" y="2330804"/>
            <a:ext cx="2304256" cy="2466348"/>
          </a:xfrm>
          <a:prstGeom prst="round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180000" marR="0" indent="0" algn="l" defTabSz="914400" rtl="0" eaLnBrk="1" fontAlgn="base" latinLnBrk="0" hangingPunct="1">
              <a:lnSpc>
                <a:spcPct val="2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</a:pPr>
            <a:r>
              <a:rPr lang="zh-CN" altLang="en-US" b="1" dirty="0" smtClean="0">
                <a:latin typeface="Arial" charset="0"/>
                <a:ea typeface="宋体" charset="-122"/>
              </a:rPr>
              <a:t>将最后两个段落的左缩进调整到适当的位置，结果如左图所示。</a:t>
            </a:r>
            <a:endParaRPr kumimoji="0" lang="zh-CN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charset="-122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4509120"/>
            <a:ext cx="5543550" cy="1390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2348880"/>
            <a:ext cx="5438775" cy="1466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下箭头 4"/>
          <p:cNvSpPr/>
          <p:nvPr/>
        </p:nvSpPr>
        <p:spPr bwMode="auto">
          <a:xfrm>
            <a:off x="5436096" y="3933056"/>
            <a:ext cx="288032" cy="576064"/>
          </a:xfrm>
          <a:prstGeom prst="down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charset="-122"/>
            </a:endParaRPr>
          </a:p>
        </p:txBody>
      </p:sp>
      <p:cxnSp>
        <p:nvCxnSpPr>
          <p:cNvPr id="7" name="直接箭头连接符 6"/>
          <p:cNvCxnSpPr/>
          <p:nvPr/>
        </p:nvCxnSpPr>
        <p:spPr bwMode="auto">
          <a:xfrm>
            <a:off x="2843808" y="5589240"/>
            <a:ext cx="3888432" cy="0"/>
          </a:xfrm>
          <a:prstGeom prst="straightConnector1">
            <a:avLst/>
          </a:prstGeom>
          <a:ln w="38100">
            <a:headEnd type="none" w="med" len="med"/>
            <a:tailEnd type="triangle" w="med" len="med"/>
          </a:ln>
          <a:extLst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8081722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2" grpId="0">
        <p:bldAsOne/>
      </p:bldGraphic>
      <p:bldP spid="9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任务小结</a:t>
            </a:r>
            <a:endParaRPr lang="zh-CN" altLang="en-US" dirty="0"/>
          </a:p>
        </p:txBody>
      </p:sp>
      <p:graphicFrame>
        <p:nvGraphicFramePr>
          <p:cNvPr id="5" name="内容占位符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21626890"/>
              </p:ext>
            </p:extLst>
          </p:nvPr>
        </p:nvGraphicFramePr>
        <p:xfrm>
          <a:off x="0" y="1556792"/>
          <a:ext cx="9144000" cy="45365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595401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0ABB091A-7243-4E8E-8E56-887107603D3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>
                                            <p:graphicEl>
                                              <a:dgm id="{0ABB091A-7243-4E8E-8E56-887107603D3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>
                                            <p:graphicEl>
                                              <a:dgm id="{0ABB091A-7243-4E8E-8E56-887107603D3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961C678A-7A72-4ECF-93DD-478FEFF453B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5">
                                            <p:graphicEl>
                                              <a:dgm id="{961C678A-7A72-4ECF-93DD-478FEFF453B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5">
                                            <p:graphicEl>
                                              <a:dgm id="{961C678A-7A72-4ECF-93DD-478FEFF453B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D0F3F384-A568-47AF-953F-227608DC092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5">
                                            <p:graphicEl>
                                              <a:dgm id="{D0F3F384-A568-47AF-953F-227608DC092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5">
                                            <p:graphicEl>
                                              <a:dgm id="{D0F3F384-A568-47AF-953F-227608DC092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" presetClass="entr" presetSubtype="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2F637B4E-0171-4AB9-8112-6CD11FAED86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5">
                                            <p:graphicEl>
                                              <a:dgm id="{2F637B4E-0171-4AB9-8112-6CD11FAED86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5">
                                            <p:graphicEl>
                                              <a:dgm id="{2F637B4E-0171-4AB9-8112-6CD11FAED86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 uiExpand="1">
        <p:bldSub>
          <a:bldDgm bld="one"/>
        </p:bldSub>
      </p:bldGraphic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任务分析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2</a:t>
            </a:fld>
            <a:endParaRPr lang="zh-CN" altLang="en-US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556792"/>
            <a:ext cx="8056683" cy="36724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3" name="图示 2"/>
          <p:cNvGraphicFramePr/>
          <p:nvPr>
            <p:extLst>
              <p:ext uri="{D42A27DB-BD31-4B8C-83A1-F6EECF244321}">
                <p14:modId xmlns:p14="http://schemas.microsoft.com/office/powerpoint/2010/main" val="4040919182"/>
              </p:ext>
            </p:extLst>
          </p:nvPr>
        </p:nvGraphicFramePr>
        <p:xfrm>
          <a:off x="1600200" y="4653136"/>
          <a:ext cx="6140152" cy="18257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6" name="矩形 5"/>
          <p:cNvSpPr/>
          <p:nvPr/>
        </p:nvSpPr>
        <p:spPr bwMode="auto">
          <a:xfrm>
            <a:off x="899592" y="1556792"/>
            <a:ext cx="2880320" cy="792088"/>
          </a:xfrm>
          <a:prstGeom prst="rect">
            <a:avLst/>
          </a:prstGeom>
          <a:noFill/>
          <a:ln>
            <a:headEnd type="none" w="med" len="med"/>
            <a:tailEnd type="none" w="med" len="med"/>
          </a:ln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charset="-122"/>
            </a:endParaRPr>
          </a:p>
        </p:txBody>
      </p:sp>
      <p:sp>
        <p:nvSpPr>
          <p:cNvPr id="7" name="椭圆 6"/>
          <p:cNvSpPr/>
          <p:nvPr/>
        </p:nvSpPr>
        <p:spPr bwMode="auto">
          <a:xfrm rot="20936674">
            <a:off x="680786" y="2668006"/>
            <a:ext cx="4071987" cy="2263788"/>
          </a:xfrm>
          <a:prstGeom prst="ellipse">
            <a:avLst/>
          </a:prstGeom>
          <a:noFill/>
          <a:ln>
            <a:headEnd type="none" w="med" len="med"/>
            <a:tailEnd type="none" w="med" len="med"/>
          </a:ln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1445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FA9E0F9E-E2F1-4099-898F-162ED357A38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graphicEl>
                                              <a:dgm id="{FA9E0F9E-E2F1-4099-898F-162ED357A38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graphicEl>
                                              <a:dgm id="{FA9E0F9E-E2F1-4099-898F-162ED357A38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graphicEl>
                                              <a:dgm id="{FA9E0F9E-E2F1-4099-898F-162ED357A38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7AF1367C-7130-49C7-B243-3DB4AACEA68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graphicEl>
                                              <a:dgm id="{7AF1367C-7130-49C7-B243-3DB4AACEA68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graphicEl>
                                              <a:dgm id="{7AF1367C-7130-49C7-B243-3DB4AACEA68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graphicEl>
                                              <a:dgm id="{7AF1367C-7130-49C7-B243-3DB4AACEA68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C4195276-046F-447F-8172-368B14A1ED8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graphicEl>
                                              <a:dgm id="{C4195276-046F-447F-8172-368B14A1ED8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graphicEl>
                                              <a:dgm id="{C4195276-046F-447F-8172-368B14A1ED8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graphicEl>
                                              <a:dgm id="{C4195276-046F-447F-8172-368B14A1ED8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5712DFC8-BB1A-4A6F-B338-8C8A46707A4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">
                                            <p:graphicEl>
                                              <a:dgm id="{5712DFC8-BB1A-4A6F-B338-8C8A46707A4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graphicEl>
                                              <a:dgm id="{5712DFC8-BB1A-4A6F-B338-8C8A46707A4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graphicEl>
                                              <a:dgm id="{5712DFC8-BB1A-4A6F-B338-8C8A46707A4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893911B2-C425-46AC-AEA9-2F3913565BD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">
                                            <p:graphicEl>
                                              <a:dgm id="{893911B2-C425-46AC-AEA9-2F3913565BD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">
                                            <p:graphicEl>
                                              <a:dgm id="{893911B2-C425-46AC-AEA9-2F3913565BD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>
                                            <p:graphicEl>
                                              <a:dgm id="{893911B2-C425-46AC-AEA9-2F3913565BD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CBFEA5F0-8596-4870-8103-2457E431AD3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3">
                                            <p:graphicEl>
                                              <a:dgm id="{CBFEA5F0-8596-4870-8103-2457E431AD3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">
                                            <p:graphicEl>
                                              <a:dgm id="{CBFEA5F0-8596-4870-8103-2457E431AD3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">
                                            <p:graphicEl>
                                              <a:dgm id="{CBFEA5F0-8596-4870-8103-2457E431AD3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3D557318-4525-47F2-8237-6882C340028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3">
                                            <p:graphicEl>
                                              <a:dgm id="{3D557318-4525-47F2-8237-6882C340028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">
                                            <p:graphicEl>
                                              <a:dgm id="{3D557318-4525-47F2-8237-6882C340028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">
                                            <p:graphicEl>
                                              <a:dgm id="{3D557318-4525-47F2-8237-6882C340028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Sub>
          <a:bldDgm bld="one"/>
        </p:bldSub>
      </p:bldGraphic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任务小结</a:t>
            </a:r>
            <a:endParaRPr lang="zh-CN" altLang="en-US" dirty="0"/>
          </a:p>
        </p:txBody>
      </p:sp>
      <p:graphicFrame>
        <p:nvGraphicFramePr>
          <p:cNvPr id="5" name="内容占位符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77440416"/>
              </p:ext>
            </p:extLst>
          </p:nvPr>
        </p:nvGraphicFramePr>
        <p:xfrm>
          <a:off x="251520" y="2600908"/>
          <a:ext cx="4464496" cy="24842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20</a:t>
            </a:fld>
            <a:endParaRPr lang="zh-CN" altLang="en-US"/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1412776"/>
            <a:ext cx="3384376" cy="48245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87022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0ABB091A-7243-4E8E-8E56-887107603D3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>
                                            <p:graphicEl>
                                              <a:dgm id="{0ABB091A-7243-4E8E-8E56-887107603D3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>
                                            <p:graphicEl>
                                              <a:dgm id="{0ABB091A-7243-4E8E-8E56-887107603D3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6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961C678A-7A72-4ECF-93DD-478FEFF453B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5">
                                            <p:graphicEl>
                                              <a:dgm id="{961C678A-7A72-4ECF-93DD-478FEFF453B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5">
                                            <p:graphicEl>
                                              <a:dgm id="{961C678A-7A72-4ECF-93DD-478FEFF453B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Sub>
          <a:bldDgm bld="one"/>
        </p:bldSub>
      </p:bldGraphic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78025" y="548680"/>
            <a:ext cx="7200602" cy="515938"/>
          </a:xfrm>
        </p:spPr>
        <p:txBody>
          <a:bodyPr/>
          <a:lstStyle/>
          <a:p>
            <a:r>
              <a:rPr lang="zh-CN" altLang="en-US" sz="3600" dirty="0" smtClean="0"/>
              <a:t>任务小结</a:t>
            </a:r>
            <a:endParaRPr lang="zh-CN" altLang="en-US" sz="2800" dirty="0"/>
          </a:p>
        </p:txBody>
      </p:sp>
      <p:graphicFrame>
        <p:nvGraphicFramePr>
          <p:cNvPr id="7" name="内容占位符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07503904"/>
              </p:ext>
            </p:extLst>
          </p:nvPr>
        </p:nvGraphicFramePr>
        <p:xfrm>
          <a:off x="309803" y="2492896"/>
          <a:ext cx="3614125" cy="38164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21</a:t>
            </a:fld>
            <a:endParaRPr lang="zh-CN" altLang="en-US"/>
          </a:p>
        </p:txBody>
      </p:sp>
      <p:pic>
        <p:nvPicPr>
          <p:cNvPr id="78" name="图片 77"/>
          <p:cNvPicPr/>
          <p:nvPr/>
        </p:nvPicPr>
        <p:blipFill>
          <a:blip r:embed="rId8"/>
          <a:stretch>
            <a:fillRect/>
          </a:stretch>
        </p:blipFill>
        <p:spPr>
          <a:xfrm>
            <a:off x="4671065" y="3943371"/>
            <a:ext cx="4313983" cy="1794186"/>
          </a:xfrm>
          <a:prstGeom prst="rect">
            <a:avLst/>
          </a:prstGeom>
        </p:spPr>
      </p:pic>
      <p:sp>
        <p:nvSpPr>
          <p:cNvPr id="3" name="云形标注 2"/>
          <p:cNvSpPr/>
          <p:nvPr/>
        </p:nvSpPr>
        <p:spPr bwMode="auto">
          <a:xfrm>
            <a:off x="1456768" y="1374950"/>
            <a:ext cx="2520281" cy="1208556"/>
          </a:xfrm>
          <a:prstGeom prst="cloudCallout">
            <a:avLst>
              <a:gd name="adj1" fmla="val -28896"/>
              <a:gd name="adj2" fmla="val 72108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ea typeface="宋体" charset="-122"/>
              </a:rPr>
              <a:t>先选定再操作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701"/>
          <a:stretch/>
        </p:blipFill>
        <p:spPr bwMode="auto">
          <a:xfrm>
            <a:off x="4024964" y="1628800"/>
            <a:ext cx="5019344" cy="18925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椭圆 24"/>
          <p:cNvSpPr/>
          <p:nvPr/>
        </p:nvSpPr>
        <p:spPr bwMode="auto">
          <a:xfrm>
            <a:off x="7805904" y="2644283"/>
            <a:ext cx="510512" cy="450258"/>
          </a:xfrm>
          <a:prstGeom prst="ellipse">
            <a:avLst/>
          </a:prstGeom>
          <a:noFill/>
          <a:ln>
            <a:headEnd type="none" w="med" len="med"/>
            <a:tailEnd type="none" w="med" len="med"/>
          </a:ln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charset="-122"/>
            </a:endParaRPr>
          </a:p>
        </p:txBody>
      </p:sp>
      <p:sp>
        <p:nvSpPr>
          <p:cNvPr id="28" name="椭圆 27"/>
          <p:cNvSpPr/>
          <p:nvPr/>
        </p:nvSpPr>
        <p:spPr bwMode="auto">
          <a:xfrm>
            <a:off x="6039218" y="2117787"/>
            <a:ext cx="693022" cy="526496"/>
          </a:xfrm>
          <a:prstGeom prst="ellipse">
            <a:avLst/>
          </a:prstGeom>
          <a:noFill/>
          <a:ln>
            <a:headEnd type="none" w="med" len="med"/>
            <a:tailEnd type="none" w="med" len="med"/>
          </a:ln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charset="-122"/>
            </a:endParaRPr>
          </a:p>
        </p:txBody>
      </p:sp>
      <p:sp>
        <p:nvSpPr>
          <p:cNvPr id="4" name="椭圆 3"/>
          <p:cNvSpPr/>
          <p:nvPr/>
        </p:nvSpPr>
        <p:spPr bwMode="auto">
          <a:xfrm>
            <a:off x="4644008" y="2135298"/>
            <a:ext cx="1142962" cy="490383"/>
          </a:xfrm>
          <a:prstGeom prst="ellipse">
            <a:avLst/>
          </a:prstGeom>
          <a:noFill/>
          <a:ln>
            <a:headEnd type="none" w="med" len="med"/>
            <a:tailEnd type="none" w="med" len="med"/>
          </a:ln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charset="-122"/>
            </a:endParaRPr>
          </a:p>
        </p:txBody>
      </p:sp>
      <p:sp>
        <p:nvSpPr>
          <p:cNvPr id="26" name="椭圆 25"/>
          <p:cNvSpPr/>
          <p:nvPr/>
        </p:nvSpPr>
        <p:spPr bwMode="auto">
          <a:xfrm>
            <a:off x="4760056" y="2636129"/>
            <a:ext cx="476998" cy="433649"/>
          </a:xfrm>
          <a:prstGeom prst="ellipse">
            <a:avLst/>
          </a:prstGeom>
          <a:noFill/>
          <a:ln>
            <a:headEnd type="none" w="med" len="med"/>
            <a:tailEnd type="none" w="med" len="med"/>
          </a:ln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charset="-122"/>
            </a:endParaRPr>
          </a:p>
        </p:txBody>
      </p:sp>
      <p:sp>
        <p:nvSpPr>
          <p:cNvPr id="30" name="椭圆 29"/>
          <p:cNvSpPr/>
          <p:nvPr/>
        </p:nvSpPr>
        <p:spPr bwMode="auto">
          <a:xfrm>
            <a:off x="6876256" y="2669432"/>
            <a:ext cx="693022" cy="450258"/>
          </a:xfrm>
          <a:prstGeom prst="ellipse">
            <a:avLst/>
          </a:prstGeom>
          <a:noFill/>
          <a:ln>
            <a:headEnd type="none" w="med" len="med"/>
            <a:tailEnd type="none" w="med" len="med"/>
          </a:ln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charset="-122"/>
            </a:endParaRPr>
          </a:p>
        </p:txBody>
      </p:sp>
      <p:sp>
        <p:nvSpPr>
          <p:cNvPr id="31" name="椭圆 30"/>
          <p:cNvSpPr/>
          <p:nvPr/>
        </p:nvSpPr>
        <p:spPr bwMode="auto">
          <a:xfrm>
            <a:off x="4642036" y="4645018"/>
            <a:ext cx="2133183" cy="687798"/>
          </a:xfrm>
          <a:prstGeom prst="ellipse">
            <a:avLst/>
          </a:prstGeom>
          <a:noFill/>
          <a:ln>
            <a:headEnd type="none" w="med" len="med"/>
            <a:tailEnd type="none" w="med" len="med"/>
          </a:ln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charset="-122"/>
            </a:endParaRPr>
          </a:p>
        </p:txBody>
      </p:sp>
      <p:sp>
        <p:nvSpPr>
          <p:cNvPr id="32" name="椭圆 31"/>
          <p:cNvSpPr/>
          <p:nvPr/>
        </p:nvSpPr>
        <p:spPr bwMode="auto">
          <a:xfrm>
            <a:off x="6804248" y="4782231"/>
            <a:ext cx="476998" cy="433649"/>
          </a:xfrm>
          <a:prstGeom prst="ellipse">
            <a:avLst/>
          </a:prstGeom>
          <a:noFill/>
          <a:ln>
            <a:headEnd type="none" w="med" len="med"/>
            <a:tailEnd type="none" w="med" len="med"/>
          </a:ln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charset="-122"/>
            </a:endParaRPr>
          </a:p>
        </p:txBody>
      </p:sp>
      <p:sp>
        <p:nvSpPr>
          <p:cNvPr id="33" name="椭圆 32"/>
          <p:cNvSpPr/>
          <p:nvPr/>
        </p:nvSpPr>
        <p:spPr bwMode="auto">
          <a:xfrm>
            <a:off x="7402786" y="4717589"/>
            <a:ext cx="1201661" cy="570862"/>
          </a:xfrm>
          <a:prstGeom prst="ellipse">
            <a:avLst/>
          </a:prstGeom>
          <a:noFill/>
          <a:ln>
            <a:headEnd type="none" w="med" len="med"/>
            <a:tailEnd type="none" w="med" len="med"/>
          </a:ln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charset="-122"/>
            </a:endParaRPr>
          </a:p>
        </p:txBody>
      </p:sp>
      <p:sp>
        <p:nvSpPr>
          <p:cNvPr id="34" name="椭圆 33"/>
          <p:cNvSpPr/>
          <p:nvPr/>
        </p:nvSpPr>
        <p:spPr bwMode="auto">
          <a:xfrm>
            <a:off x="4716016" y="4124729"/>
            <a:ext cx="1201661" cy="570862"/>
          </a:xfrm>
          <a:prstGeom prst="ellipse">
            <a:avLst/>
          </a:prstGeom>
          <a:noFill/>
          <a:ln>
            <a:headEnd type="none" w="med" len="med"/>
            <a:tailEnd type="none" w="med" len="med"/>
          </a:ln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charset="-122"/>
            </a:endParaRPr>
          </a:p>
        </p:txBody>
      </p:sp>
      <p:sp>
        <p:nvSpPr>
          <p:cNvPr id="36" name="椭圆 35"/>
          <p:cNvSpPr/>
          <p:nvPr/>
        </p:nvSpPr>
        <p:spPr bwMode="auto">
          <a:xfrm>
            <a:off x="6347433" y="4112887"/>
            <a:ext cx="1201661" cy="570862"/>
          </a:xfrm>
          <a:prstGeom prst="ellipse">
            <a:avLst/>
          </a:prstGeom>
          <a:noFill/>
          <a:ln>
            <a:headEnd type="none" w="med" len="med"/>
            <a:tailEnd type="none" w="med" len="med"/>
          </a:ln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charset="-122"/>
            </a:endParaRPr>
          </a:p>
        </p:txBody>
      </p:sp>
      <p:sp>
        <p:nvSpPr>
          <p:cNvPr id="37" name="椭圆 36"/>
          <p:cNvSpPr/>
          <p:nvPr/>
        </p:nvSpPr>
        <p:spPr bwMode="auto">
          <a:xfrm>
            <a:off x="8816736" y="3093916"/>
            <a:ext cx="255256" cy="407092"/>
          </a:xfrm>
          <a:prstGeom prst="ellipse">
            <a:avLst/>
          </a:prstGeom>
          <a:noFill/>
          <a:ln>
            <a:headEnd type="none" w="med" len="med"/>
            <a:tailEnd type="none" w="med" len="med"/>
          </a:ln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charset="-122"/>
            </a:endParaRPr>
          </a:p>
        </p:txBody>
      </p:sp>
      <p:sp>
        <p:nvSpPr>
          <p:cNvPr id="38" name="椭圆 37"/>
          <p:cNvSpPr/>
          <p:nvPr/>
        </p:nvSpPr>
        <p:spPr bwMode="auto">
          <a:xfrm>
            <a:off x="8729792" y="5318821"/>
            <a:ext cx="255256" cy="407092"/>
          </a:xfrm>
          <a:prstGeom prst="ellipse">
            <a:avLst/>
          </a:prstGeom>
          <a:noFill/>
          <a:ln>
            <a:headEnd type="none" w="med" len="med"/>
            <a:tailEnd type="none" w="med" len="med"/>
          </a:ln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80794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EF65B61F-4908-4C2D-B1B9-AEC73E4E0D1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>
                                            <p:graphicEl>
                                              <a:dgm id="{EF65B61F-4908-4C2D-B1B9-AEC73E4E0D1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graphicEl>
                                              <a:dgm id="{EF65B61F-4908-4C2D-B1B9-AEC73E4E0D1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>
                                            <p:graphicEl>
                                              <a:dgm id="{EF65B61F-4908-4C2D-B1B9-AEC73E4E0D1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A2609FC6-9204-47F5-8571-87BF599BBF8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">
                                            <p:graphicEl>
                                              <a:dgm id="{A2609FC6-9204-47F5-8571-87BF599BBF8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>
                                            <p:graphicEl>
                                              <a:dgm id="{A2609FC6-9204-47F5-8571-87BF599BBF8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>
                                            <p:graphicEl>
                                              <a:dgm id="{A2609FC6-9204-47F5-8571-87BF599BBF8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C9221FBF-7074-4A18-85CA-938FAE2014D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7">
                                            <p:graphicEl>
                                              <a:dgm id="{C9221FBF-7074-4A18-85CA-938FAE2014D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7">
                                            <p:graphicEl>
                                              <a:dgm id="{C9221FBF-7074-4A18-85CA-938FAE2014D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7">
                                            <p:graphicEl>
                                              <a:dgm id="{C9221FBF-7074-4A18-85CA-938FAE2014D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55A44BAB-C8D9-487E-86BD-A3885CBE14F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7">
                                            <p:graphicEl>
                                              <a:dgm id="{55A44BAB-C8D9-487E-86BD-A3885CBE14F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7">
                                            <p:graphicEl>
                                              <a:dgm id="{55A44BAB-C8D9-487E-86BD-A3885CBE14F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7">
                                            <p:graphicEl>
                                              <a:dgm id="{55A44BAB-C8D9-487E-86BD-A3885CBE14F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7" grpId="0" uiExpand="1">
        <p:bldSub>
          <a:bldDgm bld="one"/>
        </p:bldSub>
      </p:bldGraphic>
      <p:bldP spid="3" grpId="0" uiExpand="1" animBg="1"/>
      <p:bldP spid="25" grpId="0" uiExpand="1" animBg="1"/>
      <p:bldP spid="28" grpId="0" uiExpand="1" animBg="1"/>
      <p:bldP spid="4" grpId="0" uiExpand="1" animBg="1"/>
      <p:bldP spid="26" grpId="0" uiExpand="1" animBg="1"/>
      <p:bldP spid="30" grpId="0" uiExpand="1" animBg="1"/>
      <p:bldP spid="31" grpId="0" animBg="1"/>
      <p:bldP spid="32" grpId="0" animBg="1"/>
      <p:bldP spid="33" grpId="0" animBg="1"/>
      <p:bldP spid="34" grpId="0" animBg="1"/>
      <p:bldP spid="36" grpId="0" animBg="1"/>
      <p:bldP spid="37" grpId="0" uiExpand="1" animBg="1"/>
      <p:bldP spid="3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78025" y="548680"/>
            <a:ext cx="7200602" cy="515938"/>
          </a:xfrm>
        </p:spPr>
        <p:txBody>
          <a:bodyPr/>
          <a:lstStyle/>
          <a:p>
            <a:r>
              <a:rPr lang="zh-CN" altLang="en-US" sz="3600" smtClean="0"/>
              <a:t>任务</a:t>
            </a:r>
            <a:r>
              <a:rPr lang="zh-CN" altLang="en-US" sz="3600"/>
              <a:t>分析</a:t>
            </a:r>
            <a:r>
              <a:rPr lang="en-US" altLang="zh-CN" sz="3600" smtClean="0"/>
              <a:t>——</a:t>
            </a:r>
            <a:r>
              <a:rPr lang="zh-CN" altLang="en-US" sz="3600" dirty="0" smtClean="0"/>
              <a:t>格式设置</a:t>
            </a:r>
            <a:endParaRPr lang="zh-CN" altLang="en-US" sz="2800" dirty="0"/>
          </a:p>
        </p:txBody>
      </p:sp>
      <p:graphicFrame>
        <p:nvGraphicFramePr>
          <p:cNvPr id="7" name="内容占位符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53676069"/>
              </p:ext>
            </p:extLst>
          </p:nvPr>
        </p:nvGraphicFramePr>
        <p:xfrm>
          <a:off x="467544" y="2060848"/>
          <a:ext cx="3614125" cy="38164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22</a:t>
            </a:fld>
            <a:endParaRPr lang="zh-CN" alt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1083" y="1412775"/>
            <a:ext cx="3733053" cy="39560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1083" y="1401890"/>
            <a:ext cx="3743325" cy="3966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1083" y="1205061"/>
            <a:ext cx="3743325" cy="524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1083" y="1205061"/>
            <a:ext cx="3743325" cy="524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89086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EF65B61F-4908-4C2D-B1B9-AEC73E4E0D1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>
                                            <p:graphicEl>
                                              <a:dgm id="{EF65B61F-4908-4C2D-B1B9-AEC73E4E0D1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graphicEl>
                                              <a:dgm id="{EF65B61F-4908-4C2D-B1B9-AEC73E4E0D1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>
                                            <p:graphicEl>
                                              <a:dgm id="{EF65B61F-4908-4C2D-B1B9-AEC73E4E0D1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C9221FBF-7074-4A18-85CA-938FAE2014D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7">
                                            <p:graphicEl>
                                              <a:dgm id="{C9221FBF-7074-4A18-85CA-938FAE2014D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>
                                            <p:graphicEl>
                                              <a:dgm id="{C9221FBF-7074-4A18-85CA-938FAE2014D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>
                                            <p:graphicEl>
                                              <a:dgm id="{C9221FBF-7074-4A18-85CA-938FAE2014D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7" grpId="0" uiExpand="1">
        <p:bldSub>
          <a:bldDgm bld="one"/>
        </p:bldSub>
      </p:bldGraphic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78025" y="548680"/>
            <a:ext cx="7200602" cy="515938"/>
          </a:xfrm>
        </p:spPr>
        <p:txBody>
          <a:bodyPr/>
          <a:lstStyle/>
          <a:p>
            <a:r>
              <a:rPr lang="zh-CN" altLang="en-US" sz="3600" smtClean="0"/>
              <a:t>任务</a:t>
            </a:r>
            <a:r>
              <a:rPr lang="zh-CN" altLang="en-US" sz="3600"/>
              <a:t>分析</a:t>
            </a:r>
            <a:r>
              <a:rPr lang="en-US" altLang="zh-CN" sz="3600" smtClean="0"/>
              <a:t>——</a:t>
            </a:r>
            <a:r>
              <a:rPr lang="zh-CN" altLang="en-US" sz="3600" dirty="0" smtClean="0"/>
              <a:t>格式设置</a:t>
            </a:r>
            <a:endParaRPr lang="zh-CN" altLang="en-US" sz="2800" dirty="0"/>
          </a:p>
        </p:txBody>
      </p:sp>
      <p:graphicFrame>
        <p:nvGraphicFramePr>
          <p:cNvPr id="7" name="内容占位符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73296890"/>
              </p:ext>
            </p:extLst>
          </p:nvPr>
        </p:nvGraphicFramePr>
        <p:xfrm>
          <a:off x="309803" y="2492896"/>
          <a:ext cx="3614125" cy="38164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23</a:t>
            </a:fld>
            <a:endParaRPr lang="zh-CN" altLang="en-US"/>
          </a:p>
        </p:txBody>
      </p:sp>
      <p:pic>
        <p:nvPicPr>
          <p:cNvPr id="78" name="图片 77"/>
          <p:cNvPicPr/>
          <p:nvPr/>
        </p:nvPicPr>
        <p:blipFill>
          <a:blip r:embed="rId8"/>
          <a:stretch>
            <a:fillRect/>
          </a:stretch>
        </p:blipFill>
        <p:spPr>
          <a:xfrm>
            <a:off x="4671065" y="3943371"/>
            <a:ext cx="4313983" cy="1794186"/>
          </a:xfrm>
          <a:prstGeom prst="rect">
            <a:avLst/>
          </a:prstGeom>
        </p:spPr>
      </p:pic>
      <p:sp>
        <p:nvSpPr>
          <p:cNvPr id="3" name="云形标注 2"/>
          <p:cNvSpPr/>
          <p:nvPr/>
        </p:nvSpPr>
        <p:spPr bwMode="auto">
          <a:xfrm>
            <a:off x="1456768" y="1374950"/>
            <a:ext cx="2520281" cy="1208556"/>
          </a:xfrm>
          <a:prstGeom prst="cloudCallout">
            <a:avLst>
              <a:gd name="adj1" fmla="val -28896"/>
              <a:gd name="adj2" fmla="val 72108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ea typeface="宋体" charset="-122"/>
              </a:rPr>
              <a:t>先选定再操作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701"/>
          <a:stretch/>
        </p:blipFill>
        <p:spPr bwMode="auto">
          <a:xfrm>
            <a:off x="4089160" y="1550223"/>
            <a:ext cx="5019344" cy="18925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椭圆 24"/>
          <p:cNvSpPr/>
          <p:nvPr/>
        </p:nvSpPr>
        <p:spPr bwMode="auto">
          <a:xfrm>
            <a:off x="7877912" y="2583506"/>
            <a:ext cx="510512" cy="450258"/>
          </a:xfrm>
          <a:prstGeom prst="ellipse">
            <a:avLst/>
          </a:prstGeom>
          <a:noFill/>
          <a:ln>
            <a:headEnd type="none" w="med" len="med"/>
            <a:tailEnd type="none" w="med" len="med"/>
          </a:ln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charset="-122"/>
            </a:endParaRPr>
          </a:p>
        </p:txBody>
      </p:sp>
      <p:sp>
        <p:nvSpPr>
          <p:cNvPr id="28" name="椭圆 27"/>
          <p:cNvSpPr/>
          <p:nvPr/>
        </p:nvSpPr>
        <p:spPr bwMode="auto">
          <a:xfrm>
            <a:off x="6111226" y="2057010"/>
            <a:ext cx="693022" cy="526496"/>
          </a:xfrm>
          <a:prstGeom prst="ellipse">
            <a:avLst/>
          </a:prstGeom>
          <a:noFill/>
          <a:ln>
            <a:headEnd type="none" w="med" len="med"/>
            <a:tailEnd type="none" w="med" len="med"/>
          </a:ln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charset="-122"/>
            </a:endParaRPr>
          </a:p>
        </p:txBody>
      </p:sp>
      <p:sp>
        <p:nvSpPr>
          <p:cNvPr id="4" name="椭圆 3"/>
          <p:cNvSpPr/>
          <p:nvPr/>
        </p:nvSpPr>
        <p:spPr bwMode="auto">
          <a:xfrm>
            <a:off x="4716016" y="2074521"/>
            <a:ext cx="1142962" cy="490383"/>
          </a:xfrm>
          <a:prstGeom prst="ellipse">
            <a:avLst/>
          </a:prstGeom>
          <a:noFill/>
          <a:ln>
            <a:headEnd type="none" w="med" len="med"/>
            <a:tailEnd type="none" w="med" len="med"/>
          </a:ln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charset="-122"/>
            </a:endParaRPr>
          </a:p>
        </p:txBody>
      </p:sp>
      <p:sp>
        <p:nvSpPr>
          <p:cNvPr id="26" name="椭圆 25"/>
          <p:cNvSpPr/>
          <p:nvPr/>
        </p:nvSpPr>
        <p:spPr bwMode="auto">
          <a:xfrm>
            <a:off x="4832064" y="2575352"/>
            <a:ext cx="476998" cy="433649"/>
          </a:xfrm>
          <a:prstGeom prst="ellipse">
            <a:avLst/>
          </a:prstGeom>
          <a:noFill/>
          <a:ln>
            <a:headEnd type="none" w="med" len="med"/>
            <a:tailEnd type="none" w="med" len="med"/>
          </a:ln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charset="-122"/>
            </a:endParaRPr>
          </a:p>
        </p:txBody>
      </p:sp>
      <p:sp>
        <p:nvSpPr>
          <p:cNvPr id="30" name="椭圆 29"/>
          <p:cNvSpPr/>
          <p:nvPr/>
        </p:nvSpPr>
        <p:spPr bwMode="auto">
          <a:xfrm>
            <a:off x="6948264" y="2608655"/>
            <a:ext cx="693022" cy="450258"/>
          </a:xfrm>
          <a:prstGeom prst="ellipse">
            <a:avLst/>
          </a:prstGeom>
          <a:noFill/>
          <a:ln>
            <a:headEnd type="none" w="med" len="med"/>
            <a:tailEnd type="none" w="med" len="med"/>
          </a:ln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charset="-122"/>
            </a:endParaRPr>
          </a:p>
        </p:txBody>
      </p:sp>
      <p:sp>
        <p:nvSpPr>
          <p:cNvPr id="31" name="椭圆 30"/>
          <p:cNvSpPr/>
          <p:nvPr/>
        </p:nvSpPr>
        <p:spPr bwMode="auto">
          <a:xfrm>
            <a:off x="4642036" y="4645018"/>
            <a:ext cx="2133183" cy="687798"/>
          </a:xfrm>
          <a:prstGeom prst="ellipse">
            <a:avLst/>
          </a:prstGeom>
          <a:noFill/>
          <a:ln>
            <a:headEnd type="none" w="med" len="med"/>
            <a:tailEnd type="none" w="med" len="med"/>
          </a:ln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charset="-122"/>
            </a:endParaRPr>
          </a:p>
        </p:txBody>
      </p:sp>
      <p:sp>
        <p:nvSpPr>
          <p:cNvPr id="32" name="椭圆 31"/>
          <p:cNvSpPr/>
          <p:nvPr/>
        </p:nvSpPr>
        <p:spPr bwMode="auto">
          <a:xfrm>
            <a:off x="6804248" y="4782231"/>
            <a:ext cx="476998" cy="433649"/>
          </a:xfrm>
          <a:prstGeom prst="ellipse">
            <a:avLst/>
          </a:prstGeom>
          <a:noFill/>
          <a:ln>
            <a:headEnd type="none" w="med" len="med"/>
            <a:tailEnd type="none" w="med" len="med"/>
          </a:ln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charset="-122"/>
            </a:endParaRPr>
          </a:p>
        </p:txBody>
      </p:sp>
      <p:sp>
        <p:nvSpPr>
          <p:cNvPr id="33" name="椭圆 32"/>
          <p:cNvSpPr/>
          <p:nvPr/>
        </p:nvSpPr>
        <p:spPr bwMode="auto">
          <a:xfrm>
            <a:off x="7402786" y="4717589"/>
            <a:ext cx="1201661" cy="570862"/>
          </a:xfrm>
          <a:prstGeom prst="ellipse">
            <a:avLst/>
          </a:prstGeom>
          <a:noFill/>
          <a:ln>
            <a:headEnd type="none" w="med" len="med"/>
            <a:tailEnd type="none" w="med" len="med"/>
          </a:ln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charset="-122"/>
            </a:endParaRPr>
          </a:p>
        </p:txBody>
      </p:sp>
      <p:sp>
        <p:nvSpPr>
          <p:cNvPr id="34" name="椭圆 33"/>
          <p:cNvSpPr/>
          <p:nvPr/>
        </p:nvSpPr>
        <p:spPr bwMode="auto">
          <a:xfrm>
            <a:off x="4716016" y="4124729"/>
            <a:ext cx="1201661" cy="570862"/>
          </a:xfrm>
          <a:prstGeom prst="ellipse">
            <a:avLst/>
          </a:prstGeom>
          <a:noFill/>
          <a:ln>
            <a:headEnd type="none" w="med" len="med"/>
            <a:tailEnd type="none" w="med" len="med"/>
          </a:ln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charset="-122"/>
            </a:endParaRPr>
          </a:p>
        </p:txBody>
      </p:sp>
      <p:sp>
        <p:nvSpPr>
          <p:cNvPr id="36" name="椭圆 35"/>
          <p:cNvSpPr/>
          <p:nvPr/>
        </p:nvSpPr>
        <p:spPr bwMode="auto">
          <a:xfrm>
            <a:off x="6347433" y="4112887"/>
            <a:ext cx="1201661" cy="570862"/>
          </a:xfrm>
          <a:prstGeom prst="ellipse">
            <a:avLst/>
          </a:prstGeom>
          <a:noFill/>
          <a:ln>
            <a:headEnd type="none" w="med" len="med"/>
            <a:tailEnd type="none" w="med" len="med"/>
          </a:ln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charset="-122"/>
            </a:endParaRPr>
          </a:p>
        </p:txBody>
      </p:sp>
      <p:sp>
        <p:nvSpPr>
          <p:cNvPr id="37" name="椭圆 36"/>
          <p:cNvSpPr/>
          <p:nvPr/>
        </p:nvSpPr>
        <p:spPr bwMode="auto">
          <a:xfrm>
            <a:off x="8888744" y="3033139"/>
            <a:ext cx="255256" cy="407092"/>
          </a:xfrm>
          <a:prstGeom prst="ellipse">
            <a:avLst/>
          </a:prstGeom>
          <a:noFill/>
          <a:ln>
            <a:headEnd type="none" w="med" len="med"/>
            <a:tailEnd type="none" w="med" len="med"/>
          </a:ln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charset="-122"/>
            </a:endParaRPr>
          </a:p>
        </p:txBody>
      </p:sp>
      <p:sp>
        <p:nvSpPr>
          <p:cNvPr id="38" name="椭圆 37"/>
          <p:cNvSpPr/>
          <p:nvPr/>
        </p:nvSpPr>
        <p:spPr bwMode="auto">
          <a:xfrm>
            <a:off x="8729792" y="5318821"/>
            <a:ext cx="255256" cy="407092"/>
          </a:xfrm>
          <a:prstGeom prst="ellipse">
            <a:avLst/>
          </a:prstGeom>
          <a:noFill/>
          <a:ln>
            <a:headEnd type="none" w="med" len="med"/>
            <a:tailEnd type="none" w="med" len="med"/>
          </a:ln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15121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EF65B61F-4908-4C2D-B1B9-AEC73E4E0D1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>
                                            <p:graphicEl>
                                              <a:dgm id="{EF65B61F-4908-4C2D-B1B9-AEC73E4E0D1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graphicEl>
                                              <a:dgm id="{EF65B61F-4908-4C2D-B1B9-AEC73E4E0D1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>
                                            <p:graphicEl>
                                              <a:dgm id="{EF65B61F-4908-4C2D-B1B9-AEC73E4E0D1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A2609FC6-9204-47F5-8571-87BF599BBF8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">
                                            <p:graphicEl>
                                              <a:dgm id="{A2609FC6-9204-47F5-8571-87BF599BBF8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>
                                            <p:graphicEl>
                                              <a:dgm id="{A2609FC6-9204-47F5-8571-87BF599BBF8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>
                                            <p:graphicEl>
                                              <a:dgm id="{A2609FC6-9204-47F5-8571-87BF599BBF8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C9221FBF-7074-4A18-85CA-938FAE2014D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7">
                                            <p:graphicEl>
                                              <a:dgm id="{C9221FBF-7074-4A18-85CA-938FAE2014D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7">
                                            <p:graphicEl>
                                              <a:dgm id="{C9221FBF-7074-4A18-85CA-938FAE2014D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7">
                                            <p:graphicEl>
                                              <a:dgm id="{C9221FBF-7074-4A18-85CA-938FAE2014D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55A44BAB-C8D9-487E-86BD-A3885CBE14F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7">
                                            <p:graphicEl>
                                              <a:dgm id="{55A44BAB-C8D9-487E-86BD-A3885CBE14F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7">
                                            <p:graphicEl>
                                              <a:dgm id="{55A44BAB-C8D9-487E-86BD-A3885CBE14F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7">
                                            <p:graphicEl>
                                              <a:dgm id="{55A44BAB-C8D9-487E-86BD-A3885CBE14F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9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7" grpId="0">
        <p:bldSub>
          <a:bldDgm bld="one"/>
        </p:bldSub>
      </p:bldGraphic>
      <p:bldP spid="3" grpId="0" animBg="1"/>
      <p:bldP spid="25" grpId="0" animBg="1"/>
      <p:bldP spid="28" grpId="0" animBg="1"/>
      <p:bldP spid="4" grpId="0" animBg="1"/>
      <p:bldP spid="26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6" grpId="0" animBg="1"/>
      <p:bldP spid="37" grpId="0" animBg="1"/>
      <p:bldP spid="3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课后练习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412776"/>
            <a:ext cx="4618856" cy="5112568"/>
          </a:xfrm>
        </p:spPr>
        <p:txBody>
          <a:bodyPr/>
          <a:lstStyle/>
          <a:p>
            <a:pPr marL="0" indent="0">
              <a:lnSpc>
                <a:spcPct val="110000"/>
              </a:lnSpc>
              <a:buNone/>
            </a:pPr>
            <a:r>
              <a:rPr lang="zh-CN" altLang="en-US" sz="1800" dirty="0" smtClean="0"/>
              <a:t>（</a:t>
            </a:r>
            <a:r>
              <a:rPr lang="en-US" altLang="zh-CN" sz="1800" dirty="0" smtClean="0"/>
              <a:t>1</a:t>
            </a:r>
            <a:r>
              <a:rPr lang="zh-CN" altLang="en-US" sz="1800" dirty="0" smtClean="0"/>
              <a:t>）新建文件</a:t>
            </a:r>
            <a:r>
              <a:rPr lang="zh-CN" altLang="en-US" sz="1800" dirty="0" smtClean="0"/>
              <a:t>“读书月活动策划</a:t>
            </a:r>
            <a:r>
              <a:rPr lang="en-US" altLang="zh-CN" sz="1800" dirty="0" smtClean="0"/>
              <a:t>.</a:t>
            </a:r>
            <a:r>
              <a:rPr lang="en-US" altLang="zh-CN" sz="1800" dirty="0" err="1" smtClean="0"/>
              <a:t>docx</a:t>
            </a:r>
            <a:r>
              <a:rPr lang="zh-CN" altLang="en-US" sz="1800" dirty="0" smtClean="0"/>
              <a:t>”</a:t>
            </a:r>
            <a:endParaRPr lang="en-US" altLang="zh-CN" sz="1800" dirty="0" smtClean="0"/>
          </a:p>
          <a:p>
            <a:pPr marL="0" indent="0">
              <a:lnSpc>
                <a:spcPct val="110000"/>
              </a:lnSpc>
              <a:buNone/>
            </a:pPr>
            <a:r>
              <a:rPr lang="zh-CN" altLang="en-US" sz="1800" dirty="0" smtClean="0"/>
              <a:t>（</a:t>
            </a:r>
            <a:r>
              <a:rPr lang="en-US" altLang="zh-CN" sz="1800" dirty="0" smtClean="0"/>
              <a:t>2</a:t>
            </a:r>
            <a:r>
              <a:rPr lang="zh-CN" altLang="en-US" sz="1800" dirty="0" smtClean="0"/>
              <a:t>）设置页面纸张大小为</a:t>
            </a:r>
            <a:r>
              <a:rPr lang="en-US" altLang="zh-CN" sz="1800" dirty="0" smtClean="0"/>
              <a:t>A4</a:t>
            </a:r>
            <a:r>
              <a:rPr lang="zh-CN" altLang="en-US" sz="1800" dirty="0" smtClean="0"/>
              <a:t>，页边距按照右图所示：上下</a:t>
            </a:r>
            <a:r>
              <a:rPr lang="en-US" altLang="zh-CN" sz="1800" dirty="0" smtClean="0"/>
              <a:t>2.5</a:t>
            </a:r>
            <a:r>
              <a:rPr lang="zh-CN" altLang="en-US" sz="1800" dirty="0" smtClean="0"/>
              <a:t>厘米，左右</a:t>
            </a:r>
            <a:r>
              <a:rPr lang="en-US" altLang="zh-CN" sz="1800" dirty="0" smtClean="0"/>
              <a:t>2</a:t>
            </a:r>
            <a:r>
              <a:rPr lang="zh-CN" altLang="en-US" sz="1800" dirty="0" smtClean="0"/>
              <a:t>厘米，纸张大小为</a:t>
            </a:r>
            <a:r>
              <a:rPr lang="en-US" altLang="zh-CN" sz="1800" dirty="0" smtClean="0"/>
              <a:t>A4</a:t>
            </a:r>
            <a:r>
              <a:rPr lang="zh-CN" altLang="en-US" sz="1800" dirty="0" smtClean="0"/>
              <a:t>纸。</a:t>
            </a:r>
            <a:endParaRPr lang="en-US" altLang="zh-CN" sz="1800" dirty="0" smtClean="0"/>
          </a:p>
          <a:p>
            <a:pPr marL="0" indent="0">
              <a:lnSpc>
                <a:spcPct val="110000"/>
              </a:lnSpc>
              <a:buNone/>
            </a:pPr>
            <a:r>
              <a:rPr lang="zh-CN" altLang="en-US" sz="1800" dirty="0" smtClean="0"/>
              <a:t>（</a:t>
            </a:r>
            <a:r>
              <a:rPr lang="en-US" altLang="zh-CN" sz="1800" dirty="0" smtClean="0"/>
              <a:t>3</a:t>
            </a:r>
            <a:r>
              <a:rPr lang="zh-CN" altLang="en-US" sz="1800" dirty="0" smtClean="0"/>
              <a:t>）</a:t>
            </a:r>
            <a:r>
              <a:rPr lang="zh-CN" altLang="en-US" sz="1800" dirty="0"/>
              <a:t>将文件“</a:t>
            </a:r>
            <a:r>
              <a:rPr lang="en-US" altLang="zh-CN" sz="1800" dirty="0"/>
              <a:t>chapt2_</a:t>
            </a:r>
            <a:r>
              <a:rPr lang="zh-CN" altLang="en-US" sz="1800" dirty="0"/>
              <a:t>作业</a:t>
            </a:r>
            <a:r>
              <a:rPr lang="zh-CN" altLang="en-US" sz="1800" dirty="0" smtClean="0"/>
              <a:t>素材</a:t>
            </a:r>
            <a:r>
              <a:rPr lang="en-US" altLang="zh-CN" sz="1800" dirty="0"/>
              <a:t>1</a:t>
            </a:r>
            <a:r>
              <a:rPr lang="en-US" altLang="zh-CN" sz="1800" dirty="0" smtClean="0"/>
              <a:t>.docx</a:t>
            </a:r>
            <a:r>
              <a:rPr lang="zh-CN" altLang="en-US" sz="1800" dirty="0"/>
              <a:t>”的</a:t>
            </a:r>
            <a:r>
              <a:rPr lang="zh-CN" altLang="en-US" sz="1800" dirty="0" smtClean="0"/>
              <a:t>内容插入进来</a:t>
            </a:r>
            <a:r>
              <a:rPr lang="zh-CN" altLang="en-US" sz="1800" dirty="0" smtClean="0"/>
              <a:t>，为标题和正文设置合适的字体格式和段落格式，结果参见右图，要求如下。</a:t>
            </a:r>
            <a:endParaRPr lang="en-US" altLang="zh-CN" sz="1800" dirty="0" smtClean="0"/>
          </a:p>
          <a:p>
            <a:pPr>
              <a:lnSpc>
                <a:spcPct val="110000"/>
              </a:lnSpc>
              <a:buFont typeface="Wingdings" pitchFamily="2" charset="2"/>
              <a:buChar char="u"/>
            </a:pPr>
            <a:r>
              <a:rPr lang="zh-CN" altLang="en-US" sz="1800" dirty="0" smtClean="0"/>
              <a:t>为文档大标题应用合适的文本效果；</a:t>
            </a:r>
            <a:endParaRPr lang="en-US" altLang="zh-CN" sz="1800" dirty="0" smtClean="0"/>
          </a:p>
          <a:p>
            <a:pPr>
              <a:lnSpc>
                <a:spcPct val="110000"/>
              </a:lnSpc>
              <a:buFont typeface="Wingdings" pitchFamily="2" charset="2"/>
              <a:buChar char="u"/>
            </a:pPr>
            <a:r>
              <a:rPr lang="zh-CN" altLang="en-US" sz="1800" dirty="0"/>
              <a:t>为</a:t>
            </a:r>
            <a:r>
              <a:rPr lang="zh-CN" altLang="en-US" sz="1800" dirty="0" smtClean="0"/>
              <a:t>文档的小标题设置项目编号，项目编号自定义；</a:t>
            </a:r>
            <a:endParaRPr lang="en-US" altLang="zh-CN" sz="1800" dirty="0" smtClean="0"/>
          </a:p>
          <a:p>
            <a:pPr>
              <a:lnSpc>
                <a:spcPct val="110000"/>
              </a:lnSpc>
              <a:buFont typeface="Wingdings" pitchFamily="2" charset="2"/>
              <a:buChar char="u"/>
            </a:pPr>
            <a:r>
              <a:rPr lang="zh-CN" altLang="en-US" sz="1800" dirty="0" smtClean="0"/>
              <a:t>为“活动内容”下的文本设置项目符号（自定义）；</a:t>
            </a:r>
            <a:endParaRPr lang="en-US" altLang="zh-CN" sz="1800" dirty="0"/>
          </a:p>
          <a:p>
            <a:pPr>
              <a:lnSpc>
                <a:spcPct val="110000"/>
              </a:lnSpc>
              <a:buFont typeface="Wingdings" pitchFamily="2" charset="2"/>
              <a:buChar char="u"/>
            </a:pPr>
            <a:r>
              <a:rPr lang="zh-CN" altLang="en-US" sz="1800" dirty="0" smtClean="0"/>
              <a:t>设置合适的</a:t>
            </a:r>
            <a:r>
              <a:rPr lang="zh-CN" altLang="en-US" sz="1800" dirty="0" smtClean="0"/>
              <a:t>段落间距和缩进等，</a:t>
            </a:r>
            <a:r>
              <a:rPr lang="zh-CN" altLang="en-US" sz="1800" dirty="0" smtClean="0"/>
              <a:t>要求内容在一页中正好显示，没有大量的留白。</a:t>
            </a:r>
            <a:endParaRPr lang="en-US" altLang="zh-CN" sz="1800" dirty="0" smtClean="0"/>
          </a:p>
          <a:p>
            <a:pPr marL="0" indent="0">
              <a:lnSpc>
                <a:spcPct val="110000"/>
              </a:lnSpc>
              <a:buNone/>
            </a:pPr>
            <a:endParaRPr lang="en-US" altLang="zh-CN" sz="1800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24</a:t>
            </a:fld>
            <a:endParaRPr lang="zh-CN" altLang="en-US"/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1628799"/>
            <a:ext cx="3730342" cy="46927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1240886"/>
            <a:ext cx="3744416" cy="52844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69958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任务分析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3</a:t>
            </a:fld>
            <a:endParaRPr lang="zh-CN" altLang="en-US"/>
          </a:p>
        </p:txBody>
      </p:sp>
      <p:graphicFrame>
        <p:nvGraphicFramePr>
          <p:cNvPr id="6" name="图示 5"/>
          <p:cNvGraphicFramePr/>
          <p:nvPr>
            <p:extLst>
              <p:ext uri="{D42A27DB-BD31-4B8C-83A1-F6EECF244321}">
                <p14:modId xmlns:p14="http://schemas.microsoft.com/office/powerpoint/2010/main" val="3471549861"/>
              </p:ext>
            </p:extLst>
          </p:nvPr>
        </p:nvGraphicFramePr>
        <p:xfrm>
          <a:off x="323528" y="1844824"/>
          <a:ext cx="3096344" cy="28803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3948" y="1260740"/>
            <a:ext cx="3672407" cy="51616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云形标注 2"/>
          <p:cNvSpPr/>
          <p:nvPr/>
        </p:nvSpPr>
        <p:spPr bwMode="auto">
          <a:xfrm>
            <a:off x="5580112" y="2409405"/>
            <a:ext cx="1513471" cy="1410492"/>
          </a:xfrm>
          <a:prstGeom prst="cloudCallout">
            <a:avLst>
              <a:gd name="adj1" fmla="val -82902"/>
              <a:gd name="adj2" fmla="val 60484"/>
            </a:avLst>
          </a:prstGeom>
          <a:solidFill>
            <a:schemeClr val="tx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ts val="700"/>
              </a:lnSpc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zh-CN" sz="1400" b="1" dirty="0">
              <a:solidFill>
                <a:schemeClr val="bg2">
                  <a:lumMod val="20000"/>
                  <a:lumOff val="80000"/>
                </a:schemeClr>
              </a:solidFill>
              <a:latin typeface="Arial" charset="0"/>
              <a:ea typeface="宋体" charset="-122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400" b="1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20000"/>
                    <a:lumOff val="80000"/>
                  </a:schemeClr>
                </a:solidFill>
                <a:effectLst/>
                <a:latin typeface="Arial" charset="0"/>
                <a:ea typeface="宋体" charset="-122"/>
              </a:rPr>
              <a:t>新建文件</a:t>
            </a:r>
            <a:endParaRPr kumimoji="0" lang="en-US" altLang="zh-CN" sz="1400" b="1" i="0" u="none" strike="noStrike" cap="none" normalizeH="0" baseline="0" dirty="0" smtClean="0">
              <a:ln>
                <a:noFill/>
              </a:ln>
              <a:solidFill>
                <a:schemeClr val="bg2">
                  <a:lumMod val="20000"/>
                  <a:lumOff val="80000"/>
                </a:schemeClr>
              </a:solidFill>
              <a:effectLst/>
              <a:latin typeface="Arial" charset="0"/>
              <a:ea typeface="宋体" charset="-122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400" b="1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20000"/>
                    <a:lumOff val="80000"/>
                  </a:schemeClr>
                </a:solidFill>
                <a:effectLst/>
                <a:latin typeface="Arial" charset="0"/>
                <a:ea typeface="宋体" charset="-122"/>
              </a:rPr>
              <a:t>页面设置</a:t>
            </a:r>
            <a:endParaRPr kumimoji="0" lang="en-US" altLang="zh-CN" sz="1400" b="1" i="0" u="none" strike="noStrike" cap="none" normalizeH="0" baseline="0" dirty="0" smtClean="0">
              <a:ln>
                <a:noFill/>
              </a:ln>
              <a:solidFill>
                <a:schemeClr val="bg2">
                  <a:lumMod val="20000"/>
                  <a:lumOff val="80000"/>
                </a:schemeClr>
              </a:solidFill>
              <a:effectLst/>
              <a:latin typeface="Arial" charset="0"/>
              <a:ea typeface="宋体" charset="-122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zh-CN" altLang="en-US" sz="1400" b="1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Arial" charset="0"/>
                <a:ea typeface="宋体" charset="-122"/>
              </a:rPr>
              <a:t>保存文件</a:t>
            </a:r>
            <a:endParaRPr kumimoji="0" lang="zh-CN" altLang="en-US" sz="1400" b="1" i="0" u="none" strike="noStrike" cap="none" normalizeH="0" baseline="0" dirty="0" smtClean="0">
              <a:ln>
                <a:noFill/>
              </a:ln>
              <a:solidFill>
                <a:schemeClr val="bg2">
                  <a:lumMod val="20000"/>
                  <a:lumOff val="80000"/>
                </a:schemeClr>
              </a:solidFill>
              <a:effectLst/>
              <a:latin typeface="Arial" charset="0"/>
              <a:ea typeface="宋体" charset="-122"/>
            </a:endParaRPr>
          </a:p>
        </p:txBody>
      </p:sp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2193" y="1260740"/>
            <a:ext cx="4266474" cy="50485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1421" y="1260740"/>
            <a:ext cx="4410490" cy="5292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647060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FA9E0F9E-E2F1-4099-898F-162ED357A38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graphicEl>
                                              <a:dgm id="{FA9E0F9E-E2F1-4099-898F-162ED357A38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graphicEl>
                                              <a:dgm id="{FA9E0F9E-E2F1-4099-898F-162ED357A38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C1C99B22-ED9D-44F0-B40D-BBFE677E296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graphicEl>
                                              <a:dgm id="{C1C99B22-ED9D-44F0-B40D-BBFE677E296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graphicEl>
                                              <a:dgm id="{C1C99B22-ED9D-44F0-B40D-BBFE677E296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708B1835-08D9-45DA-BE87-AD88F1E8E52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>
                                            <p:graphicEl>
                                              <a:dgm id="{708B1835-08D9-45DA-BE87-AD88F1E8E52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>
                                            <p:graphicEl>
                                              <a:dgm id="{708B1835-08D9-45DA-BE87-AD88F1E8E52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6CE5F7BB-2A50-4B26-BE65-708AF8A6AB1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>
                                            <p:graphicEl>
                                              <a:dgm id="{6CE5F7BB-2A50-4B26-BE65-708AF8A6AB1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">
                                            <p:graphicEl>
                                              <a:dgm id="{6CE5F7BB-2A50-4B26-BE65-708AF8A6AB1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98ACB79B-EFF0-4B67-A390-F6C3D7620D3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">
                                            <p:graphicEl>
                                              <a:dgm id="{98ACB79B-EFF0-4B67-A390-F6C3D7620D3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>
                                            <p:graphicEl>
                                              <a:dgm id="{98ACB79B-EFF0-4B67-A390-F6C3D7620D3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20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03E60A64-26CC-44B5-AFDA-09DAD7E7D80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6">
                                            <p:graphicEl>
                                              <a:dgm id="{03E60A64-26CC-44B5-AFDA-09DAD7E7D80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6">
                                            <p:graphicEl>
                                              <a:dgm id="{03E60A64-26CC-44B5-AFDA-09DAD7E7D80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C7E77EAD-1C3D-4E53-94FE-2C1ED9065FB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6">
                                            <p:graphicEl>
                                              <a:dgm id="{C7E77EAD-1C3D-4E53-94FE-2C1ED9065FB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6">
                                            <p:graphicEl>
                                              <a:dgm id="{C7E77EAD-1C3D-4E53-94FE-2C1ED9065FB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 uiExpand="1">
        <p:bldSub>
          <a:bldDgm bld="one"/>
        </p:bldSub>
      </p:bldGraphic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75854" y="609600"/>
            <a:ext cx="7200602" cy="515938"/>
          </a:xfrm>
        </p:spPr>
        <p:txBody>
          <a:bodyPr/>
          <a:lstStyle/>
          <a:p>
            <a:r>
              <a:rPr lang="zh-CN" altLang="en-US" sz="3600" dirty="0" smtClean="0"/>
              <a:t>任务分析</a:t>
            </a:r>
            <a:r>
              <a:rPr lang="en-US" altLang="zh-CN" sz="3600" dirty="0" smtClean="0"/>
              <a:t>——</a:t>
            </a:r>
            <a:r>
              <a:rPr lang="zh-CN" altLang="en-US" sz="3600" dirty="0" smtClean="0"/>
              <a:t>页面设置</a:t>
            </a:r>
            <a:endParaRPr lang="zh-CN" altLang="en-US" sz="2800" dirty="0"/>
          </a:p>
        </p:txBody>
      </p:sp>
      <p:graphicFrame>
        <p:nvGraphicFramePr>
          <p:cNvPr id="7" name="内容占位符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19182892"/>
              </p:ext>
            </p:extLst>
          </p:nvPr>
        </p:nvGraphicFramePr>
        <p:xfrm>
          <a:off x="-828600" y="1412776"/>
          <a:ext cx="9505056" cy="48245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4</a:t>
            </a:fld>
            <a:endParaRPr lang="zh-CN" altLang="en-US"/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1412776"/>
            <a:ext cx="3384376" cy="48245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 bwMode="auto">
          <a:xfrm>
            <a:off x="5479076" y="1369796"/>
            <a:ext cx="3456384" cy="4896544"/>
          </a:xfrm>
          <a:prstGeom prst="rect">
            <a:avLst/>
          </a:prstGeom>
          <a:noFill/>
          <a:ln w="38100">
            <a:headEnd type="none" w="med" len="med"/>
            <a:tailEnd type="none" w="med" len="med"/>
          </a:ln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charset="-122"/>
            </a:endParaRPr>
          </a:p>
        </p:txBody>
      </p:sp>
      <p:sp>
        <p:nvSpPr>
          <p:cNvPr id="10" name="矩形 9"/>
          <p:cNvSpPr/>
          <p:nvPr/>
        </p:nvSpPr>
        <p:spPr bwMode="auto">
          <a:xfrm>
            <a:off x="6242698" y="2035870"/>
            <a:ext cx="1944216" cy="3564396"/>
          </a:xfrm>
          <a:prstGeom prst="rect">
            <a:avLst/>
          </a:prstGeom>
          <a:noFill/>
          <a:ln w="38100">
            <a:headEnd type="none" w="med" len="med"/>
            <a:tailEnd type="none" w="med" len="med"/>
          </a:ln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692448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2505E5F2-F017-45A9-B8EC-0915E45C81F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>
                                            <p:graphicEl>
                                              <a:dgm id="{2505E5F2-F017-45A9-B8EC-0915E45C81F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>
                                            <p:graphicEl>
                                              <a:dgm id="{2505E5F2-F017-45A9-B8EC-0915E45C81F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>
                                            <p:graphicEl>
                                              <a:dgm id="{2505E5F2-F017-45A9-B8EC-0915E45C81F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072EA526-881E-4423-85DC-E31077FFFED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>
                                            <p:graphicEl>
                                              <a:dgm id="{072EA526-881E-4423-85DC-E31077FFFED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graphicEl>
                                              <a:dgm id="{072EA526-881E-4423-85DC-E31077FFFED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>
                                            <p:graphicEl>
                                              <a:dgm id="{072EA526-881E-4423-85DC-E31077FFFED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Sub>
          <a:bldDgm bld="one"/>
        </p:bldSub>
      </p:bldGraphic>
      <p:bldP spid="3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75854" y="609600"/>
            <a:ext cx="7200602" cy="515938"/>
          </a:xfrm>
        </p:spPr>
        <p:txBody>
          <a:bodyPr/>
          <a:lstStyle/>
          <a:p>
            <a:r>
              <a:rPr lang="zh-CN" altLang="en-US" sz="3600" dirty="0" smtClean="0"/>
              <a:t>任务分析</a:t>
            </a:r>
            <a:r>
              <a:rPr lang="en-US" altLang="zh-CN" sz="3600" dirty="0" smtClean="0"/>
              <a:t>——</a:t>
            </a:r>
            <a:r>
              <a:rPr lang="zh-CN" altLang="en-US" sz="3600" dirty="0" smtClean="0"/>
              <a:t>文件的内容</a:t>
            </a:r>
            <a:endParaRPr lang="zh-CN" altLang="en-US" sz="2800" dirty="0"/>
          </a:p>
        </p:txBody>
      </p:sp>
      <p:graphicFrame>
        <p:nvGraphicFramePr>
          <p:cNvPr id="7" name="内容占位符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42729193"/>
              </p:ext>
            </p:extLst>
          </p:nvPr>
        </p:nvGraphicFramePr>
        <p:xfrm>
          <a:off x="288032" y="1628800"/>
          <a:ext cx="4139952" cy="38164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5</a:t>
            </a:fld>
            <a:endParaRPr lang="zh-CN" altLang="en-US"/>
          </a:p>
        </p:txBody>
      </p:sp>
      <p:grpSp>
        <p:nvGrpSpPr>
          <p:cNvPr id="17" name="组合 16"/>
          <p:cNvGrpSpPr/>
          <p:nvPr/>
        </p:nvGrpSpPr>
        <p:grpSpPr>
          <a:xfrm>
            <a:off x="4139952" y="1185438"/>
            <a:ext cx="5040560" cy="5411915"/>
            <a:chOff x="3995936" y="1185438"/>
            <a:chExt cx="5040560" cy="5411915"/>
          </a:xfrm>
        </p:grpSpPr>
        <p:grpSp>
          <p:nvGrpSpPr>
            <p:cNvPr id="3" name="组合 2"/>
            <p:cNvGrpSpPr/>
            <p:nvPr/>
          </p:nvGrpSpPr>
          <p:grpSpPr>
            <a:xfrm>
              <a:off x="4113135" y="1268761"/>
              <a:ext cx="4491313" cy="5328591"/>
              <a:chOff x="4087727" y="1268761"/>
              <a:chExt cx="4491313" cy="5328591"/>
            </a:xfrm>
          </p:grpSpPr>
          <p:pic>
            <p:nvPicPr>
              <p:cNvPr id="3075" name="Picture 3"/>
              <p:cNvPicPr>
                <a:picLocks noChangeAspect="1" noChangeArrowheads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095750" y="1268761"/>
                <a:ext cx="4364682" cy="26533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076" name="Picture 4"/>
              <p:cNvPicPr>
                <a:picLocks noChangeAspect="1" noChangeArrowheads="1"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087727" y="3922113"/>
                <a:ext cx="4491313" cy="26752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4" name="矩形 3"/>
            <p:cNvSpPr/>
            <p:nvPr/>
          </p:nvSpPr>
          <p:spPr bwMode="auto">
            <a:xfrm>
              <a:off x="3995936" y="1196752"/>
              <a:ext cx="1204353" cy="288032"/>
            </a:xfrm>
            <a:prstGeom prst="rect">
              <a:avLst/>
            </a:prstGeom>
            <a:noFill/>
            <a:ln>
              <a:headEnd type="none" w="med" len="med"/>
              <a:tailEnd type="none" w="med" len="med"/>
            </a:ln>
            <a:extLst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宋体" charset="-122"/>
              </a:endParaRPr>
            </a:p>
          </p:txBody>
        </p:sp>
        <p:cxnSp>
          <p:nvCxnSpPr>
            <p:cNvPr id="9" name="直接箭头连接符 8"/>
            <p:cNvCxnSpPr/>
            <p:nvPr/>
          </p:nvCxnSpPr>
          <p:spPr bwMode="auto">
            <a:xfrm flipH="1">
              <a:off x="5250510" y="1340768"/>
              <a:ext cx="812873" cy="0"/>
            </a:xfrm>
            <a:prstGeom prst="straightConnector1">
              <a:avLst/>
            </a:prstGeom>
            <a:ln>
              <a:headEnd type="none" w="med" len="med"/>
              <a:tailEnd type="arrow"/>
            </a:ln>
            <a:extLst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</p:cxnSp>
        <p:sp>
          <p:nvSpPr>
            <p:cNvPr id="11" name="TextBox 10"/>
            <p:cNvSpPr txBox="1"/>
            <p:nvPr/>
          </p:nvSpPr>
          <p:spPr>
            <a:xfrm>
              <a:off x="6063383" y="1185438"/>
              <a:ext cx="115212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92D050"/>
                  </a:solidFill>
                </a:rPr>
                <a:t>键盘输入</a:t>
              </a:r>
              <a:endParaRPr lang="zh-CN" altLang="en-US" b="1" dirty="0">
                <a:solidFill>
                  <a:srgbClr val="92D050"/>
                </a:solidFill>
              </a:endParaRPr>
            </a:p>
          </p:txBody>
        </p:sp>
        <p:sp>
          <p:nvSpPr>
            <p:cNvPr id="13" name="右大括号 12"/>
            <p:cNvSpPr/>
            <p:nvPr/>
          </p:nvSpPr>
          <p:spPr bwMode="auto">
            <a:xfrm>
              <a:off x="8316416" y="1370104"/>
              <a:ext cx="360040" cy="4939216"/>
            </a:xfrm>
            <a:prstGeom prst="rightBrace">
              <a:avLst/>
            </a:prstGeom>
            <a:ln>
              <a:headEnd type="none" w="med" len="med"/>
              <a:tailEnd type="none" w="med" len="med"/>
            </a:ln>
            <a:ex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宋体" charset="-122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8574831" y="2348880"/>
              <a:ext cx="461665" cy="2664296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92D050"/>
                  </a:solidFill>
                </a:rPr>
                <a:t>插入文件，或者复制粘贴</a:t>
              </a:r>
              <a:endParaRPr lang="zh-CN" altLang="en-US" b="1" dirty="0">
                <a:solidFill>
                  <a:srgbClr val="92D050"/>
                </a:solidFill>
              </a:endParaRPr>
            </a:p>
          </p:txBody>
        </p:sp>
        <p:sp>
          <p:nvSpPr>
            <p:cNvPr id="19" name="矩形 18"/>
            <p:cNvSpPr/>
            <p:nvPr/>
          </p:nvSpPr>
          <p:spPr bwMode="auto">
            <a:xfrm>
              <a:off x="4058981" y="6309320"/>
              <a:ext cx="1204353" cy="288032"/>
            </a:xfrm>
            <a:prstGeom prst="rect">
              <a:avLst/>
            </a:prstGeom>
            <a:noFill/>
            <a:ln>
              <a:headEnd type="none" w="med" len="med"/>
              <a:tailEnd type="none" w="med" len="med"/>
            </a:ln>
            <a:extLst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宋体" charset="-122"/>
              </a:endParaRPr>
            </a:p>
          </p:txBody>
        </p:sp>
        <p:cxnSp>
          <p:nvCxnSpPr>
            <p:cNvPr id="20" name="直接箭头连接符 19"/>
            <p:cNvCxnSpPr/>
            <p:nvPr/>
          </p:nvCxnSpPr>
          <p:spPr bwMode="auto">
            <a:xfrm flipH="1">
              <a:off x="5313555" y="6453336"/>
              <a:ext cx="812873" cy="0"/>
            </a:xfrm>
            <a:prstGeom prst="straightConnector1">
              <a:avLst/>
            </a:prstGeom>
            <a:ln>
              <a:headEnd type="none" w="med" len="med"/>
              <a:tailEnd type="arrow"/>
            </a:ln>
            <a:extLst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</p:cxnSp>
        <p:sp>
          <p:nvSpPr>
            <p:cNvPr id="21" name="TextBox 20"/>
            <p:cNvSpPr txBox="1"/>
            <p:nvPr/>
          </p:nvSpPr>
          <p:spPr>
            <a:xfrm>
              <a:off x="6126428" y="6228021"/>
              <a:ext cx="168593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92D050"/>
                  </a:solidFill>
                </a:rPr>
                <a:t>插入日期时间</a:t>
              </a:r>
              <a:endParaRPr lang="zh-CN" altLang="en-US" b="1" dirty="0">
                <a:solidFill>
                  <a:srgbClr val="92D05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86845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EF65B61F-4908-4C2D-B1B9-AEC73E4E0D1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>
                                            <p:graphicEl>
                                              <a:dgm id="{EF65B61F-4908-4C2D-B1B9-AEC73E4E0D1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>
                                            <p:graphicEl>
                                              <a:dgm id="{EF65B61F-4908-4C2D-B1B9-AEC73E4E0D1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>
                                            <p:graphicEl>
                                              <a:dgm id="{EF65B61F-4908-4C2D-B1B9-AEC73E4E0D1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A2609FC6-9204-47F5-8571-87BF599BBF8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>
                                            <p:graphicEl>
                                              <a:dgm id="{A2609FC6-9204-47F5-8571-87BF599BBF8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>
                                            <p:graphicEl>
                                              <a:dgm id="{A2609FC6-9204-47F5-8571-87BF599BBF8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>
                                            <p:graphicEl>
                                              <a:dgm id="{A2609FC6-9204-47F5-8571-87BF599BBF8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Sub>
          <a:bldDgm bld="one"/>
        </p:bldSub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78025" y="548680"/>
            <a:ext cx="7200602" cy="515938"/>
          </a:xfrm>
        </p:spPr>
        <p:txBody>
          <a:bodyPr/>
          <a:lstStyle/>
          <a:p>
            <a:r>
              <a:rPr lang="zh-CN" altLang="en-US" sz="3600" smtClean="0"/>
              <a:t>任务</a:t>
            </a:r>
            <a:r>
              <a:rPr lang="zh-CN" altLang="en-US" sz="3600"/>
              <a:t>分析</a:t>
            </a:r>
            <a:r>
              <a:rPr lang="en-US" altLang="zh-CN" sz="3600" smtClean="0"/>
              <a:t>——</a:t>
            </a:r>
            <a:r>
              <a:rPr lang="zh-CN" altLang="en-US" sz="3600" dirty="0" smtClean="0"/>
              <a:t>格式设置</a:t>
            </a:r>
            <a:endParaRPr lang="zh-CN" altLang="en-US" sz="2800" dirty="0"/>
          </a:p>
        </p:txBody>
      </p:sp>
      <p:graphicFrame>
        <p:nvGraphicFramePr>
          <p:cNvPr id="7" name="内容占位符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58540288"/>
              </p:ext>
            </p:extLst>
          </p:nvPr>
        </p:nvGraphicFramePr>
        <p:xfrm>
          <a:off x="309803" y="2492896"/>
          <a:ext cx="3614125" cy="38164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6</a:t>
            </a:fld>
            <a:endParaRPr lang="zh-CN" altLang="en-US"/>
          </a:p>
        </p:txBody>
      </p:sp>
      <p:pic>
        <p:nvPicPr>
          <p:cNvPr id="78" name="图片 77"/>
          <p:cNvPicPr/>
          <p:nvPr/>
        </p:nvPicPr>
        <p:blipFill>
          <a:blip r:embed="rId8"/>
          <a:stretch>
            <a:fillRect/>
          </a:stretch>
        </p:blipFill>
        <p:spPr>
          <a:xfrm>
            <a:off x="4671065" y="3943371"/>
            <a:ext cx="4313983" cy="1794186"/>
          </a:xfrm>
          <a:prstGeom prst="rect">
            <a:avLst/>
          </a:prstGeom>
        </p:spPr>
      </p:pic>
      <p:sp>
        <p:nvSpPr>
          <p:cNvPr id="3" name="云形标注 2"/>
          <p:cNvSpPr/>
          <p:nvPr/>
        </p:nvSpPr>
        <p:spPr bwMode="auto">
          <a:xfrm>
            <a:off x="1456768" y="1374950"/>
            <a:ext cx="2520281" cy="1208556"/>
          </a:xfrm>
          <a:prstGeom prst="cloudCallout">
            <a:avLst>
              <a:gd name="adj1" fmla="val -28896"/>
              <a:gd name="adj2" fmla="val 72108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ea typeface="宋体" charset="-122"/>
              </a:rPr>
              <a:t>先选定再操作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701"/>
          <a:stretch/>
        </p:blipFill>
        <p:spPr bwMode="auto">
          <a:xfrm>
            <a:off x="4089160" y="1550223"/>
            <a:ext cx="5019344" cy="18925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椭圆 24"/>
          <p:cNvSpPr/>
          <p:nvPr/>
        </p:nvSpPr>
        <p:spPr bwMode="auto">
          <a:xfrm>
            <a:off x="7877912" y="2583506"/>
            <a:ext cx="510512" cy="450258"/>
          </a:xfrm>
          <a:prstGeom prst="ellipse">
            <a:avLst/>
          </a:prstGeom>
          <a:noFill/>
          <a:ln>
            <a:headEnd type="none" w="med" len="med"/>
            <a:tailEnd type="none" w="med" len="med"/>
          </a:ln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charset="-122"/>
            </a:endParaRPr>
          </a:p>
        </p:txBody>
      </p:sp>
      <p:sp>
        <p:nvSpPr>
          <p:cNvPr id="28" name="椭圆 27"/>
          <p:cNvSpPr/>
          <p:nvPr/>
        </p:nvSpPr>
        <p:spPr bwMode="auto">
          <a:xfrm>
            <a:off x="6111226" y="2057010"/>
            <a:ext cx="693022" cy="526496"/>
          </a:xfrm>
          <a:prstGeom prst="ellipse">
            <a:avLst/>
          </a:prstGeom>
          <a:noFill/>
          <a:ln>
            <a:headEnd type="none" w="med" len="med"/>
            <a:tailEnd type="none" w="med" len="med"/>
          </a:ln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charset="-122"/>
            </a:endParaRPr>
          </a:p>
        </p:txBody>
      </p:sp>
      <p:sp>
        <p:nvSpPr>
          <p:cNvPr id="4" name="椭圆 3"/>
          <p:cNvSpPr/>
          <p:nvPr/>
        </p:nvSpPr>
        <p:spPr bwMode="auto">
          <a:xfrm>
            <a:off x="4716016" y="2074521"/>
            <a:ext cx="1142962" cy="490383"/>
          </a:xfrm>
          <a:prstGeom prst="ellipse">
            <a:avLst/>
          </a:prstGeom>
          <a:noFill/>
          <a:ln>
            <a:headEnd type="none" w="med" len="med"/>
            <a:tailEnd type="none" w="med" len="med"/>
          </a:ln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charset="-122"/>
            </a:endParaRPr>
          </a:p>
        </p:txBody>
      </p:sp>
      <p:sp>
        <p:nvSpPr>
          <p:cNvPr id="26" name="椭圆 25"/>
          <p:cNvSpPr/>
          <p:nvPr/>
        </p:nvSpPr>
        <p:spPr bwMode="auto">
          <a:xfrm>
            <a:off x="4832064" y="2575352"/>
            <a:ext cx="476998" cy="433649"/>
          </a:xfrm>
          <a:prstGeom prst="ellipse">
            <a:avLst/>
          </a:prstGeom>
          <a:noFill/>
          <a:ln>
            <a:headEnd type="none" w="med" len="med"/>
            <a:tailEnd type="none" w="med" len="med"/>
          </a:ln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charset="-122"/>
            </a:endParaRPr>
          </a:p>
        </p:txBody>
      </p:sp>
      <p:sp>
        <p:nvSpPr>
          <p:cNvPr id="30" name="椭圆 29"/>
          <p:cNvSpPr/>
          <p:nvPr/>
        </p:nvSpPr>
        <p:spPr bwMode="auto">
          <a:xfrm>
            <a:off x="6948264" y="2608655"/>
            <a:ext cx="693022" cy="450258"/>
          </a:xfrm>
          <a:prstGeom prst="ellipse">
            <a:avLst/>
          </a:prstGeom>
          <a:noFill/>
          <a:ln>
            <a:headEnd type="none" w="med" len="med"/>
            <a:tailEnd type="none" w="med" len="med"/>
          </a:ln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charset="-122"/>
            </a:endParaRPr>
          </a:p>
        </p:txBody>
      </p:sp>
      <p:sp>
        <p:nvSpPr>
          <p:cNvPr id="31" name="椭圆 30"/>
          <p:cNvSpPr/>
          <p:nvPr/>
        </p:nvSpPr>
        <p:spPr bwMode="auto">
          <a:xfrm>
            <a:off x="4642036" y="4645018"/>
            <a:ext cx="2133183" cy="687798"/>
          </a:xfrm>
          <a:prstGeom prst="ellipse">
            <a:avLst/>
          </a:prstGeom>
          <a:noFill/>
          <a:ln>
            <a:headEnd type="none" w="med" len="med"/>
            <a:tailEnd type="none" w="med" len="med"/>
          </a:ln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charset="-122"/>
            </a:endParaRPr>
          </a:p>
        </p:txBody>
      </p:sp>
      <p:sp>
        <p:nvSpPr>
          <p:cNvPr id="32" name="椭圆 31"/>
          <p:cNvSpPr/>
          <p:nvPr/>
        </p:nvSpPr>
        <p:spPr bwMode="auto">
          <a:xfrm>
            <a:off x="6804248" y="4782231"/>
            <a:ext cx="476998" cy="433649"/>
          </a:xfrm>
          <a:prstGeom prst="ellipse">
            <a:avLst/>
          </a:prstGeom>
          <a:noFill/>
          <a:ln>
            <a:headEnd type="none" w="med" len="med"/>
            <a:tailEnd type="none" w="med" len="med"/>
          </a:ln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charset="-122"/>
            </a:endParaRPr>
          </a:p>
        </p:txBody>
      </p:sp>
      <p:sp>
        <p:nvSpPr>
          <p:cNvPr id="33" name="椭圆 32"/>
          <p:cNvSpPr/>
          <p:nvPr/>
        </p:nvSpPr>
        <p:spPr bwMode="auto">
          <a:xfrm>
            <a:off x="7402786" y="4717589"/>
            <a:ext cx="1201661" cy="570862"/>
          </a:xfrm>
          <a:prstGeom prst="ellipse">
            <a:avLst/>
          </a:prstGeom>
          <a:noFill/>
          <a:ln>
            <a:headEnd type="none" w="med" len="med"/>
            <a:tailEnd type="none" w="med" len="med"/>
          </a:ln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charset="-122"/>
            </a:endParaRPr>
          </a:p>
        </p:txBody>
      </p:sp>
      <p:sp>
        <p:nvSpPr>
          <p:cNvPr id="34" name="椭圆 33"/>
          <p:cNvSpPr/>
          <p:nvPr/>
        </p:nvSpPr>
        <p:spPr bwMode="auto">
          <a:xfrm>
            <a:off x="4716016" y="4124729"/>
            <a:ext cx="1201661" cy="570862"/>
          </a:xfrm>
          <a:prstGeom prst="ellipse">
            <a:avLst/>
          </a:prstGeom>
          <a:noFill/>
          <a:ln>
            <a:headEnd type="none" w="med" len="med"/>
            <a:tailEnd type="none" w="med" len="med"/>
          </a:ln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charset="-122"/>
            </a:endParaRPr>
          </a:p>
        </p:txBody>
      </p:sp>
      <p:sp>
        <p:nvSpPr>
          <p:cNvPr id="36" name="椭圆 35"/>
          <p:cNvSpPr/>
          <p:nvPr/>
        </p:nvSpPr>
        <p:spPr bwMode="auto">
          <a:xfrm>
            <a:off x="6347433" y="4112887"/>
            <a:ext cx="1201661" cy="570862"/>
          </a:xfrm>
          <a:prstGeom prst="ellipse">
            <a:avLst/>
          </a:prstGeom>
          <a:noFill/>
          <a:ln>
            <a:headEnd type="none" w="med" len="med"/>
            <a:tailEnd type="none" w="med" len="med"/>
          </a:ln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charset="-122"/>
            </a:endParaRPr>
          </a:p>
        </p:txBody>
      </p:sp>
      <p:sp>
        <p:nvSpPr>
          <p:cNvPr id="37" name="椭圆 36"/>
          <p:cNvSpPr/>
          <p:nvPr/>
        </p:nvSpPr>
        <p:spPr bwMode="auto">
          <a:xfrm>
            <a:off x="8888744" y="3033139"/>
            <a:ext cx="255256" cy="407092"/>
          </a:xfrm>
          <a:prstGeom prst="ellipse">
            <a:avLst/>
          </a:prstGeom>
          <a:noFill/>
          <a:ln>
            <a:headEnd type="none" w="med" len="med"/>
            <a:tailEnd type="none" w="med" len="med"/>
          </a:ln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charset="-122"/>
            </a:endParaRPr>
          </a:p>
        </p:txBody>
      </p:sp>
      <p:sp>
        <p:nvSpPr>
          <p:cNvPr id="38" name="椭圆 37"/>
          <p:cNvSpPr/>
          <p:nvPr/>
        </p:nvSpPr>
        <p:spPr bwMode="auto">
          <a:xfrm>
            <a:off x="8729792" y="5318821"/>
            <a:ext cx="255256" cy="407092"/>
          </a:xfrm>
          <a:prstGeom prst="ellipse">
            <a:avLst/>
          </a:prstGeom>
          <a:noFill/>
          <a:ln>
            <a:headEnd type="none" w="med" len="med"/>
            <a:tailEnd type="none" w="med" len="med"/>
          </a:ln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charset="-122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3520908" y="1196752"/>
            <a:ext cx="5616624" cy="5391771"/>
            <a:chOff x="3657686" y="1328027"/>
            <a:chExt cx="5378810" cy="5230688"/>
          </a:xfrm>
        </p:grpSpPr>
        <p:pic>
          <p:nvPicPr>
            <p:cNvPr id="4099" name="Picture 3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11979" y="1328027"/>
              <a:ext cx="4824517" cy="5230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矩形 5"/>
            <p:cNvSpPr/>
            <p:nvPr/>
          </p:nvSpPr>
          <p:spPr bwMode="auto">
            <a:xfrm>
              <a:off x="4608222" y="1328027"/>
              <a:ext cx="4242432" cy="982216"/>
            </a:xfrm>
            <a:prstGeom prst="rect">
              <a:avLst/>
            </a:prstGeom>
            <a:noFill/>
            <a:ln>
              <a:headEnd type="none" w="med" len="med"/>
              <a:tailEnd type="none" w="med" len="med"/>
            </a:ln>
            <a:extLst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宋体" charset="-122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7698526" y="2310243"/>
              <a:ext cx="115212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 smtClean="0">
                  <a:solidFill>
                    <a:srgbClr val="92D050"/>
                  </a:solidFill>
                </a:rPr>
                <a:t>文本效果</a:t>
              </a:r>
              <a:endParaRPr lang="zh-CN" altLang="en-US" sz="1400" b="1" dirty="0">
                <a:solidFill>
                  <a:srgbClr val="92D050"/>
                </a:solidFill>
              </a:endParaRPr>
            </a:p>
          </p:txBody>
        </p:sp>
        <p:cxnSp>
          <p:nvCxnSpPr>
            <p:cNvPr id="18" name="肘形连接符 17"/>
            <p:cNvCxnSpPr/>
            <p:nvPr/>
          </p:nvCxnSpPr>
          <p:spPr bwMode="auto">
            <a:xfrm>
              <a:off x="6948283" y="2310243"/>
              <a:ext cx="750243" cy="184666"/>
            </a:xfrm>
            <a:prstGeom prst="bentConnector3">
              <a:avLst/>
            </a:prstGeom>
            <a:ln w="28575">
              <a:headEnd type="none" w="med" len="med"/>
              <a:tailEnd type="arrow"/>
            </a:ln>
            <a:extLst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sp>
          <p:nvSpPr>
            <p:cNvPr id="22" name="矩形 21"/>
            <p:cNvSpPr/>
            <p:nvPr/>
          </p:nvSpPr>
          <p:spPr bwMode="auto">
            <a:xfrm>
              <a:off x="4139971" y="2557625"/>
              <a:ext cx="331574" cy="184666"/>
            </a:xfrm>
            <a:prstGeom prst="rect">
              <a:avLst/>
            </a:prstGeom>
            <a:noFill/>
            <a:ln>
              <a:headEnd type="none" w="med" len="med"/>
              <a:tailEnd type="none" w="med" len="med"/>
            </a:ln>
            <a:extLst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宋体" charset="-122"/>
              </a:endParaRPr>
            </a:p>
          </p:txBody>
        </p:sp>
        <p:cxnSp>
          <p:nvCxnSpPr>
            <p:cNvPr id="27" name="肘形连接符 26"/>
            <p:cNvCxnSpPr>
              <a:endCxn id="22" idx="0"/>
            </p:cNvCxnSpPr>
            <p:nvPr/>
          </p:nvCxnSpPr>
          <p:spPr bwMode="auto">
            <a:xfrm rot="5400000">
              <a:off x="4038053" y="2289918"/>
              <a:ext cx="535412" cy="2"/>
            </a:xfrm>
            <a:prstGeom prst="bentConnector3">
              <a:avLst>
                <a:gd name="adj1" fmla="val 50000"/>
              </a:avLst>
            </a:prstGeom>
            <a:ln w="28575">
              <a:headEnd type="none" w="med" len="med"/>
              <a:tailEnd type="arrow"/>
            </a:ln>
            <a:extLst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sp>
          <p:nvSpPr>
            <p:cNvPr id="29" name="TextBox 28"/>
            <p:cNvSpPr txBox="1"/>
            <p:nvPr/>
          </p:nvSpPr>
          <p:spPr>
            <a:xfrm>
              <a:off x="3779931" y="1714434"/>
              <a:ext cx="115212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 smtClean="0">
                  <a:solidFill>
                    <a:srgbClr val="92D050"/>
                  </a:solidFill>
                </a:rPr>
                <a:t>项目编号</a:t>
              </a:r>
              <a:endParaRPr lang="zh-CN" altLang="en-US" sz="1400" b="1" dirty="0">
                <a:solidFill>
                  <a:srgbClr val="92D050"/>
                </a:solidFill>
              </a:endParaRPr>
            </a:p>
          </p:txBody>
        </p:sp>
        <p:sp>
          <p:nvSpPr>
            <p:cNvPr id="43" name="矩形 42"/>
            <p:cNvSpPr/>
            <p:nvPr/>
          </p:nvSpPr>
          <p:spPr bwMode="auto">
            <a:xfrm>
              <a:off x="4144726" y="3822411"/>
              <a:ext cx="331574" cy="184666"/>
            </a:xfrm>
            <a:prstGeom prst="rect">
              <a:avLst/>
            </a:prstGeom>
            <a:noFill/>
            <a:ln>
              <a:headEnd type="none" w="med" len="med"/>
              <a:tailEnd type="none" w="med" len="med"/>
            </a:ln>
            <a:extLst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宋体" charset="-122"/>
              </a:endParaRPr>
            </a:p>
          </p:txBody>
        </p:sp>
        <p:sp>
          <p:nvSpPr>
            <p:cNvPr id="45" name="矩形 44"/>
            <p:cNvSpPr/>
            <p:nvPr/>
          </p:nvSpPr>
          <p:spPr bwMode="auto">
            <a:xfrm>
              <a:off x="4168752" y="4470483"/>
              <a:ext cx="331574" cy="184666"/>
            </a:xfrm>
            <a:prstGeom prst="rect">
              <a:avLst/>
            </a:prstGeom>
            <a:noFill/>
            <a:ln>
              <a:headEnd type="none" w="med" len="med"/>
              <a:tailEnd type="none" w="med" len="med"/>
            </a:ln>
            <a:extLst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宋体" charset="-122"/>
              </a:endParaRPr>
            </a:p>
          </p:txBody>
        </p:sp>
        <p:sp>
          <p:nvSpPr>
            <p:cNvPr id="4103" name="椭圆 4102"/>
            <p:cNvSpPr/>
            <p:nvPr/>
          </p:nvSpPr>
          <p:spPr bwMode="auto">
            <a:xfrm>
              <a:off x="4399537" y="2742291"/>
              <a:ext cx="244490" cy="792088"/>
            </a:xfrm>
            <a:prstGeom prst="ellipse">
              <a:avLst/>
            </a:prstGeom>
            <a:noFill/>
            <a:ln>
              <a:headEnd type="none" w="med" len="med"/>
              <a:tailEnd type="none" w="med" len="med"/>
            </a:ln>
            <a:extLst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宋体" charset="-122"/>
              </a:endParaRPr>
            </a:p>
          </p:txBody>
        </p:sp>
        <p:cxnSp>
          <p:nvCxnSpPr>
            <p:cNvPr id="4105" name="直接箭头连接符 4104"/>
            <p:cNvCxnSpPr>
              <a:endCxn id="4103" idx="7"/>
            </p:cNvCxnSpPr>
            <p:nvPr/>
          </p:nvCxnSpPr>
          <p:spPr bwMode="auto">
            <a:xfrm flipH="1">
              <a:off x="4608222" y="2679576"/>
              <a:ext cx="1403957" cy="178714"/>
            </a:xfrm>
            <a:prstGeom prst="straightConnector1">
              <a:avLst/>
            </a:prstGeom>
            <a:ln w="28575">
              <a:headEnd type="none" w="med" len="med"/>
              <a:tailEnd type="arrow"/>
            </a:ln>
            <a:extLst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sp>
          <p:nvSpPr>
            <p:cNvPr id="52" name="TextBox 51"/>
            <p:cNvSpPr txBox="1"/>
            <p:nvPr/>
          </p:nvSpPr>
          <p:spPr>
            <a:xfrm>
              <a:off x="6048173" y="2488958"/>
              <a:ext cx="115212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 smtClean="0">
                  <a:solidFill>
                    <a:srgbClr val="92D050"/>
                  </a:solidFill>
                </a:rPr>
                <a:t>项目</a:t>
              </a:r>
              <a:r>
                <a:rPr lang="zh-CN" altLang="en-US" sz="1400" b="1" dirty="0">
                  <a:solidFill>
                    <a:srgbClr val="92D050"/>
                  </a:solidFill>
                </a:rPr>
                <a:t>符号</a:t>
              </a:r>
            </a:p>
          </p:txBody>
        </p:sp>
        <p:cxnSp>
          <p:nvCxnSpPr>
            <p:cNvPr id="56" name="直接箭头连接符 55"/>
            <p:cNvCxnSpPr/>
            <p:nvPr/>
          </p:nvCxnSpPr>
          <p:spPr bwMode="auto">
            <a:xfrm flipV="1">
              <a:off x="4067963" y="5232717"/>
              <a:ext cx="331574" cy="687798"/>
            </a:xfrm>
            <a:prstGeom prst="straightConnector1">
              <a:avLst/>
            </a:prstGeom>
            <a:ln w="28575">
              <a:headEnd type="none" w="med" len="med"/>
              <a:tailEnd type="arrow"/>
            </a:ln>
            <a:extLst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59" name="直接箭头连接符 58"/>
            <p:cNvCxnSpPr/>
            <p:nvPr/>
          </p:nvCxnSpPr>
          <p:spPr bwMode="auto">
            <a:xfrm flipV="1">
              <a:off x="4067963" y="5499671"/>
              <a:ext cx="576064" cy="420844"/>
            </a:xfrm>
            <a:prstGeom prst="straightConnector1">
              <a:avLst/>
            </a:prstGeom>
            <a:ln w="28575">
              <a:headEnd type="none" w="med" len="med"/>
              <a:tailEnd type="arrow"/>
            </a:ln>
            <a:extLst/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sp>
          <p:nvSpPr>
            <p:cNvPr id="67" name="TextBox 66"/>
            <p:cNvSpPr txBox="1"/>
            <p:nvPr/>
          </p:nvSpPr>
          <p:spPr>
            <a:xfrm>
              <a:off x="3657686" y="5920515"/>
              <a:ext cx="115212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 smtClean="0">
                  <a:solidFill>
                    <a:srgbClr val="92D050"/>
                  </a:solidFill>
                </a:rPr>
                <a:t>缩进</a:t>
              </a:r>
              <a:endParaRPr lang="zh-CN" altLang="en-US" sz="1400" b="1" dirty="0">
                <a:solidFill>
                  <a:srgbClr val="92D05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7944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EF65B61F-4908-4C2D-B1B9-AEC73E4E0D1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>
                                            <p:graphicEl>
                                              <a:dgm id="{EF65B61F-4908-4C2D-B1B9-AEC73E4E0D1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graphicEl>
                                              <a:dgm id="{EF65B61F-4908-4C2D-B1B9-AEC73E4E0D1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>
                                            <p:graphicEl>
                                              <a:dgm id="{EF65B61F-4908-4C2D-B1B9-AEC73E4E0D1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A2609FC6-9204-47F5-8571-87BF599BBF8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">
                                            <p:graphicEl>
                                              <a:dgm id="{A2609FC6-9204-47F5-8571-87BF599BBF8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>
                                            <p:graphicEl>
                                              <a:dgm id="{A2609FC6-9204-47F5-8571-87BF599BBF8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>
                                            <p:graphicEl>
                                              <a:dgm id="{A2609FC6-9204-47F5-8571-87BF599BBF8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C9221FBF-7074-4A18-85CA-938FAE2014D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7">
                                            <p:graphicEl>
                                              <a:dgm id="{C9221FBF-7074-4A18-85CA-938FAE2014D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7">
                                            <p:graphicEl>
                                              <a:dgm id="{C9221FBF-7074-4A18-85CA-938FAE2014D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7">
                                            <p:graphicEl>
                                              <a:dgm id="{C9221FBF-7074-4A18-85CA-938FAE2014D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55A44BAB-C8D9-487E-86BD-A3885CBE14F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7">
                                            <p:graphicEl>
                                              <a:dgm id="{55A44BAB-C8D9-487E-86BD-A3885CBE14F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7">
                                            <p:graphicEl>
                                              <a:dgm id="{55A44BAB-C8D9-487E-86BD-A3885CBE14F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7">
                                            <p:graphicEl>
                                              <a:dgm id="{55A44BAB-C8D9-487E-86BD-A3885CBE14F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7" grpId="0" uiExpand="1">
        <p:bldSub>
          <a:bldDgm bld="one"/>
        </p:bldSub>
      </p:bldGraphic>
      <p:bldP spid="3" grpId="0" uiExpand="1" animBg="1"/>
      <p:bldP spid="25" grpId="0" animBg="1"/>
      <p:bldP spid="28" grpId="0" animBg="1"/>
      <p:bldP spid="4" grpId="0" animBg="1"/>
      <p:bldP spid="26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6" grpId="0" animBg="1"/>
      <p:bldP spid="37" grpId="0" animBg="1"/>
      <p:bldP spid="3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学习目标</a:t>
            </a:r>
            <a:endParaRPr lang="zh-CN" altLang="en-US" dirty="0"/>
          </a:p>
        </p:txBody>
      </p:sp>
      <p:graphicFrame>
        <p:nvGraphicFramePr>
          <p:cNvPr id="3" name="内容占位符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67566533"/>
              </p:ext>
            </p:extLst>
          </p:nvPr>
        </p:nvGraphicFramePr>
        <p:xfrm>
          <a:off x="457200" y="1676400"/>
          <a:ext cx="8267700" cy="4648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灯片编号占位符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449363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6E50A9A3-A374-4CD5-AB35-86574EF674F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graphicEl>
                                              <a:dgm id="{6E50A9A3-A374-4CD5-AB35-86574EF674F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graphicEl>
                                              <a:dgm id="{6E50A9A3-A374-4CD5-AB35-86574EF674F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graphicEl>
                                              <a:dgm id="{6E50A9A3-A374-4CD5-AB35-86574EF674F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97B1B694-6E7D-4856-890E-7D7C402B8E7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graphicEl>
                                              <a:dgm id="{97B1B694-6E7D-4856-890E-7D7C402B8E7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graphicEl>
                                              <a:dgm id="{97B1B694-6E7D-4856-890E-7D7C402B8E7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graphicEl>
                                              <a:dgm id="{97B1B694-6E7D-4856-890E-7D7C402B8E7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7D574EE2-E373-419C-B476-3BE36E7894C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graphicEl>
                                              <a:dgm id="{7D574EE2-E373-419C-B476-3BE36E7894C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graphicEl>
                                              <a:dgm id="{7D574EE2-E373-419C-B476-3BE36E7894C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graphicEl>
                                              <a:dgm id="{7D574EE2-E373-419C-B476-3BE36E7894C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44A95315-6804-453E-9C98-679C252CEA5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graphicEl>
                                              <a:dgm id="{44A95315-6804-453E-9C98-679C252CEA5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graphicEl>
                                              <a:dgm id="{44A95315-6804-453E-9C98-679C252CEA5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graphicEl>
                                              <a:dgm id="{44A95315-6804-453E-9C98-679C252CEA5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9C4CB35C-2311-4B08-9378-DE7D6753BDE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graphicEl>
                                              <a:dgm id="{9C4CB35C-2311-4B08-9378-DE7D6753BDE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graphicEl>
                                              <a:dgm id="{9C4CB35C-2311-4B08-9378-DE7D6753BDE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graphicEl>
                                              <a:dgm id="{9C4CB35C-2311-4B08-9378-DE7D6753BDE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70E39033-C6DC-4E82-8623-CCC5B2D9564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">
                                            <p:graphicEl>
                                              <a:dgm id="{70E39033-C6DC-4E82-8623-CCC5B2D9564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graphicEl>
                                              <a:dgm id="{70E39033-C6DC-4E82-8623-CCC5B2D9564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graphicEl>
                                              <a:dgm id="{70E39033-C6DC-4E82-8623-CCC5B2D9564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600B0E04-58DB-4EB1-A010-509AA1E1625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">
                                            <p:graphicEl>
                                              <a:dgm id="{600B0E04-58DB-4EB1-A010-509AA1E1625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graphicEl>
                                              <a:dgm id="{600B0E04-58DB-4EB1-A010-509AA1E1625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>
                                            <p:graphicEl>
                                              <a:dgm id="{600B0E04-58DB-4EB1-A010-509AA1E1625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AE6D36C8-DE63-47CD-9E4A-DF3F370E079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3">
                                            <p:graphicEl>
                                              <a:dgm id="{AE6D36C8-DE63-47CD-9E4A-DF3F370E079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graphicEl>
                                              <a:dgm id="{AE6D36C8-DE63-47CD-9E4A-DF3F370E079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graphicEl>
                                              <a:dgm id="{AE6D36C8-DE63-47CD-9E4A-DF3F370E079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7E94AD0E-0614-4C88-9EC9-6D91BFE9617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">
                                            <p:graphicEl>
                                              <a:dgm id="{7E94AD0E-0614-4C88-9EC9-6D91BFE9617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>
                                            <p:graphicEl>
                                              <a:dgm id="{7E94AD0E-0614-4C88-9EC9-6D91BFE9617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graphicEl>
                                              <a:dgm id="{7E94AD0E-0614-4C88-9EC9-6D91BFE9617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30F209FF-F356-4841-BE57-4B297FF6B85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3">
                                            <p:graphicEl>
                                              <a:dgm id="{30F209FF-F356-4841-BE57-4B297FF6B85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">
                                            <p:graphicEl>
                                              <a:dgm id="{30F209FF-F356-4841-BE57-4B297FF6B85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">
                                            <p:graphicEl>
                                              <a:dgm id="{30F209FF-F356-4841-BE57-4B297FF6B85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 uiExpand="1">
        <p:bldSub>
          <a:bldDgm bld="one"/>
        </p:bldSub>
      </p:bldGraphic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zh-CN" altLang="en-US" dirty="0" smtClean="0"/>
              <a:t>实现方法</a:t>
            </a:r>
            <a:endParaRPr lang="en-US" altLang="zh-CN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8</a:t>
            </a:fld>
            <a:endParaRPr lang="zh-CN" altLang="en-US"/>
          </a:p>
        </p:txBody>
      </p:sp>
      <p:graphicFrame>
        <p:nvGraphicFramePr>
          <p:cNvPr id="10" name="图示 9"/>
          <p:cNvGraphicFramePr/>
          <p:nvPr>
            <p:extLst>
              <p:ext uri="{D42A27DB-BD31-4B8C-83A1-F6EECF244321}">
                <p14:modId xmlns:p14="http://schemas.microsoft.com/office/powerpoint/2010/main" val="2388992559"/>
              </p:ext>
            </p:extLst>
          </p:nvPr>
        </p:nvGraphicFramePr>
        <p:xfrm>
          <a:off x="1619672" y="1484784"/>
          <a:ext cx="6768752" cy="48245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49420347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6BD43C2A-DC79-42FB-B1A6-6EA0E9F7224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>
                                            <p:graphicEl>
                                              <a:dgm id="{6BD43C2A-DC79-42FB-B1A6-6EA0E9F7224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FF201EC8-BC1E-4DA2-BE03-F100ED7C17B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0">
                                            <p:graphicEl>
                                              <a:dgm id="{FF201EC8-BC1E-4DA2-BE03-F100ED7C17B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C36BBCE7-4CB6-4E40-A801-292200577E9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0">
                                            <p:graphicEl>
                                              <a:dgm id="{C36BBCE7-4CB6-4E40-A801-292200577E9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1D782B13-5AF0-4AC4-92B0-E7C60ACB6DA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0">
                                            <p:graphicEl>
                                              <a:dgm id="{1D782B13-5AF0-4AC4-92B0-E7C60ACB6DA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967FFA86-82DE-419C-8D93-95709FF5140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0">
                                            <p:graphicEl>
                                              <a:dgm id="{967FFA86-82DE-419C-8D93-95709FF5140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8C51DBEC-8E39-4C5C-80BD-B28E3CF54CE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0">
                                            <p:graphicEl>
                                              <a:dgm id="{8C51DBEC-8E39-4C5C-80BD-B28E3CF54CE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C7E45D5F-C37D-4376-97F7-83B8AA0A81A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0">
                                            <p:graphicEl>
                                              <a:dgm id="{C7E45D5F-C37D-4376-97F7-83B8AA0A81A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F18DC75F-2C4D-42E1-8125-0E8308EE45B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0">
                                            <p:graphicEl>
                                              <a:dgm id="{F18DC75F-2C4D-42E1-8125-0E8308EE45B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35A47ABF-74D1-4013-8E61-60201000FE7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0">
                                            <p:graphicEl>
                                              <a:dgm id="{35A47ABF-74D1-4013-8E61-60201000FE7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95B3ED40-9966-4668-97A7-F24EBF092C5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0">
                                            <p:graphicEl>
                                              <a:dgm id="{95B3ED40-9966-4668-97A7-F24EBF092C5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597F2484-A543-4BE0-A821-2E46CD49C5A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0">
                                            <p:graphicEl>
                                              <a:dgm id="{597F2484-A543-4BE0-A821-2E46CD49C5A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A184EBD5-2A38-434F-BF60-21CB0329FE9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10">
                                            <p:graphicEl>
                                              <a:dgm id="{A184EBD5-2A38-434F-BF60-21CB0329FE9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0" grpId="0" uiExpand="1">
        <p:bldSub>
          <a:bldDgm bld="one"/>
        </p:bldSub>
      </p:bldGraphic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zh-CN" altLang="en-US" sz="4900" dirty="0" smtClean="0"/>
              <a:t>实现方法</a:t>
            </a:r>
            <a:r>
              <a:rPr lang="en-US" altLang="zh-CN" dirty="0" smtClean="0"/>
              <a:t>——</a:t>
            </a:r>
            <a:r>
              <a:rPr lang="zh-CN" altLang="en-US" dirty="0" smtClean="0"/>
              <a:t>新建文件并保存</a:t>
            </a:r>
            <a:endParaRPr lang="zh-CN" altLang="zh-CN" sz="3600" dirty="0" smtClean="0">
              <a:effectLst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9</a:t>
            </a:fld>
            <a:endParaRPr lang="zh-CN" altLang="en-US"/>
          </a:p>
        </p:txBody>
      </p:sp>
      <p:sp>
        <p:nvSpPr>
          <p:cNvPr id="10" name="内容占位符 9"/>
          <p:cNvSpPr>
            <a:spLocks noGrp="1"/>
          </p:cNvSpPr>
          <p:nvPr>
            <p:ph idx="1"/>
          </p:nvPr>
        </p:nvSpPr>
        <p:spPr>
          <a:xfrm>
            <a:off x="2448272" y="2348880"/>
            <a:ext cx="6300192" cy="3960440"/>
          </a:xfrm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pPr lvl="0" rtl="0">
              <a:lnSpc>
                <a:spcPct val="125000"/>
              </a:lnSpc>
            </a:pPr>
            <a:r>
              <a:rPr lang="zh-CN" sz="2000" b="1" dirty="0" smtClean="0"/>
              <a:t>新建</a:t>
            </a:r>
            <a:r>
              <a:rPr lang="en-US" sz="2000" b="1" dirty="0" smtClean="0"/>
              <a:t>W</a:t>
            </a:r>
            <a:r>
              <a:rPr lang="en-US" altLang="zh-CN" sz="2000" b="1" dirty="0" smtClean="0"/>
              <a:t>ord</a:t>
            </a:r>
            <a:r>
              <a:rPr lang="zh-CN" sz="2000" b="1" dirty="0" smtClean="0"/>
              <a:t>文档“</a:t>
            </a:r>
            <a:r>
              <a:rPr lang="zh-CN" altLang="en-US" sz="2000" b="1" dirty="0" smtClean="0"/>
              <a:t>公司经销商年会策划案</a:t>
            </a:r>
            <a:r>
              <a:rPr lang="en-US" sz="2000" b="1" dirty="0" smtClean="0"/>
              <a:t>.</a:t>
            </a:r>
            <a:r>
              <a:rPr lang="en-US" altLang="zh-CN" sz="2000" b="1" dirty="0" err="1" smtClean="0"/>
              <a:t>doc</a:t>
            </a:r>
            <a:r>
              <a:rPr lang="en-US" sz="2000" b="1" dirty="0" err="1" smtClean="0"/>
              <a:t>x</a:t>
            </a:r>
            <a:r>
              <a:rPr lang="zh-CN" sz="2000" b="1" dirty="0" smtClean="0"/>
              <a:t>”</a:t>
            </a:r>
            <a:endParaRPr lang="en-US" altLang="zh-CN" sz="2000" b="1" dirty="0" smtClean="0"/>
          </a:p>
          <a:p>
            <a:pPr lvl="1">
              <a:lnSpc>
                <a:spcPct val="125000"/>
              </a:lnSpc>
              <a:spcBef>
                <a:spcPts val="1200"/>
              </a:spcBef>
            </a:pPr>
            <a:r>
              <a:rPr lang="zh-CN" altLang="zh-CN" sz="1800" b="1" dirty="0" smtClean="0">
                <a:solidFill>
                  <a:srgbClr val="000099"/>
                </a:solidFill>
                <a:latin typeface="宋体" pitchFamily="2" charset="-122"/>
                <a:ea typeface="宋体" pitchFamily="2" charset="-122"/>
                <a:cs typeface="+mn-cs"/>
              </a:rPr>
              <a:t>启动</a:t>
            </a:r>
            <a:r>
              <a:rPr lang="en-US" altLang="zh-CN" sz="1800" b="1" dirty="0" smtClean="0">
                <a:solidFill>
                  <a:srgbClr val="000099"/>
                </a:solidFill>
                <a:latin typeface="宋体" pitchFamily="2" charset="-122"/>
                <a:ea typeface="宋体" pitchFamily="2" charset="-122"/>
                <a:cs typeface="+mn-cs"/>
              </a:rPr>
              <a:t>Word 2010</a:t>
            </a:r>
            <a:r>
              <a:rPr lang="zh-CN" altLang="zh-CN" sz="1800" b="1" dirty="0">
                <a:solidFill>
                  <a:srgbClr val="000099"/>
                </a:solidFill>
                <a:latin typeface="宋体" pitchFamily="2" charset="-122"/>
                <a:ea typeface="宋体" pitchFamily="2" charset="-122"/>
                <a:cs typeface="+mn-cs"/>
              </a:rPr>
              <a:t>，自动新建</a:t>
            </a:r>
            <a:r>
              <a:rPr lang="zh-CN" altLang="zh-CN" sz="1800" b="1" dirty="0" smtClean="0">
                <a:solidFill>
                  <a:srgbClr val="000099"/>
                </a:solidFill>
                <a:latin typeface="宋体" pitchFamily="2" charset="-122"/>
                <a:ea typeface="宋体" pitchFamily="2" charset="-122"/>
                <a:cs typeface="+mn-cs"/>
              </a:rPr>
              <a:t>“</a:t>
            </a:r>
            <a:r>
              <a:rPr lang="zh-CN" altLang="en-US" sz="1800" b="1" dirty="0" smtClean="0">
                <a:solidFill>
                  <a:srgbClr val="000099"/>
                </a:solidFill>
                <a:latin typeface="宋体" pitchFamily="2" charset="-122"/>
                <a:ea typeface="宋体" pitchFamily="2" charset="-122"/>
                <a:cs typeface="+mn-cs"/>
              </a:rPr>
              <a:t>文档</a:t>
            </a:r>
            <a:r>
              <a:rPr lang="en-US" altLang="zh-CN" sz="1800" b="1" dirty="0" smtClean="0">
                <a:solidFill>
                  <a:srgbClr val="000099"/>
                </a:solidFill>
                <a:latin typeface="宋体" pitchFamily="2" charset="-122"/>
                <a:ea typeface="宋体" pitchFamily="2" charset="-122"/>
                <a:cs typeface="+mn-cs"/>
              </a:rPr>
              <a:t>1</a:t>
            </a:r>
            <a:r>
              <a:rPr lang="zh-CN" altLang="zh-CN" sz="1800" b="1" dirty="0" smtClean="0">
                <a:solidFill>
                  <a:srgbClr val="000099"/>
                </a:solidFill>
                <a:latin typeface="宋体" pitchFamily="2" charset="-122"/>
                <a:ea typeface="宋体" pitchFamily="2" charset="-122"/>
                <a:cs typeface="+mn-cs"/>
              </a:rPr>
              <a:t>”。</a:t>
            </a:r>
            <a:endParaRPr lang="en-US" altLang="zh-CN" sz="1800" dirty="0">
              <a:latin typeface="宋体" pitchFamily="2" charset="-122"/>
              <a:ea typeface="宋体" pitchFamily="2" charset="-122"/>
              <a:cs typeface="+mn-cs"/>
            </a:endParaRPr>
          </a:p>
          <a:p>
            <a:pPr lvl="1">
              <a:lnSpc>
                <a:spcPct val="125000"/>
              </a:lnSpc>
            </a:pPr>
            <a:r>
              <a:rPr lang="zh-CN" altLang="zh-CN" sz="1800" b="1" dirty="0" smtClean="0">
                <a:solidFill>
                  <a:srgbClr val="000099"/>
                </a:solidFill>
                <a:latin typeface="宋体" pitchFamily="2" charset="-122"/>
                <a:ea typeface="宋体" pitchFamily="2" charset="-122"/>
                <a:cs typeface="+mn-cs"/>
              </a:rPr>
              <a:t>单击</a:t>
            </a:r>
            <a:r>
              <a:rPr lang="zh-CN" altLang="zh-CN" sz="1800" b="1" dirty="0">
                <a:solidFill>
                  <a:srgbClr val="000099"/>
                </a:solidFill>
                <a:latin typeface="宋体" pitchFamily="2" charset="-122"/>
                <a:ea typeface="宋体" pitchFamily="2" charset="-122"/>
                <a:cs typeface="+mn-cs"/>
              </a:rPr>
              <a:t>快速访问工具栏上的“保存”按钮</a:t>
            </a:r>
            <a:r>
              <a:rPr lang="en-US" altLang="zh-CN" sz="1800" b="1" dirty="0">
                <a:solidFill>
                  <a:srgbClr val="000099"/>
                </a:solidFill>
                <a:latin typeface="宋体" pitchFamily="2" charset="-122"/>
                <a:ea typeface="宋体" pitchFamily="2" charset="-122"/>
                <a:cs typeface="+mn-cs"/>
              </a:rPr>
              <a:t> </a:t>
            </a:r>
            <a:r>
              <a:rPr lang="zh-CN" altLang="zh-CN" sz="1800" b="1" dirty="0" smtClean="0">
                <a:solidFill>
                  <a:srgbClr val="000099"/>
                </a:solidFill>
                <a:latin typeface="宋体" pitchFamily="2" charset="-122"/>
                <a:ea typeface="宋体" pitchFamily="2" charset="-122"/>
                <a:cs typeface="+mn-cs"/>
              </a:rPr>
              <a:t>。</a:t>
            </a:r>
            <a:endParaRPr lang="en-US" altLang="zh-CN" sz="1800" dirty="0">
              <a:latin typeface="宋体" pitchFamily="2" charset="-122"/>
              <a:ea typeface="宋体" pitchFamily="2" charset="-122"/>
              <a:cs typeface="+mn-cs"/>
            </a:endParaRPr>
          </a:p>
          <a:p>
            <a:pPr lvl="1">
              <a:lnSpc>
                <a:spcPct val="125000"/>
              </a:lnSpc>
            </a:pPr>
            <a:r>
              <a:rPr lang="zh-CN" altLang="zh-CN" sz="1800" b="1" dirty="0" smtClean="0">
                <a:solidFill>
                  <a:srgbClr val="000099"/>
                </a:solidFill>
                <a:latin typeface="宋体" pitchFamily="2" charset="-122"/>
                <a:ea typeface="宋体" pitchFamily="2" charset="-122"/>
                <a:cs typeface="+mn-cs"/>
              </a:rPr>
              <a:t>在“另存为”</a:t>
            </a:r>
            <a:r>
              <a:rPr lang="zh-CN" altLang="zh-CN" sz="1800" b="1" dirty="0">
                <a:solidFill>
                  <a:srgbClr val="000099"/>
                </a:solidFill>
                <a:latin typeface="宋体" pitchFamily="2" charset="-122"/>
                <a:ea typeface="宋体" pitchFamily="2" charset="-122"/>
                <a:cs typeface="+mn-cs"/>
              </a:rPr>
              <a:t>对话框中，</a:t>
            </a:r>
            <a:r>
              <a:rPr lang="zh-CN" altLang="zh-CN" sz="1800" b="1" dirty="0" smtClean="0">
                <a:solidFill>
                  <a:srgbClr val="000099"/>
                </a:solidFill>
                <a:latin typeface="宋体" pitchFamily="2" charset="-122"/>
                <a:ea typeface="宋体" pitchFamily="2" charset="-122"/>
                <a:cs typeface="+mn-cs"/>
              </a:rPr>
              <a:t>设置</a:t>
            </a:r>
            <a:r>
              <a:rPr lang="en-US" altLang="zh-CN" sz="1800" b="1" dirty="0" smtClean="0">
                <a:solidFill>
                  <a:srgbClr val="000099"/>
                </a:solidFill>
                <a:latin typeface="宋体" pitchFamily="2" charset="-122"/>
                <a:ea typeface="宋体" pitchFamily="2" charset="-122"/>
                <a:cs typeface="+mn-cs"/>
              </a:rPr>
              <a:t/>
            </a:r>
            <a:br>
              <a:rPr lang="en-US" altLang="zh-CN" sz="1800" b="1" dirty="0" smtClean="0">
                <a:solidFill>
                  <a:srgbClr val="000099"/>
                </a:solidFill>
                <a:latin typeface="宋体" pitchFamily="2" charset="-122"/>
                <a:ea typeface="宋体" pitchFamily="2" charset="-122"/>
                <a:cs typeface="+mn-cs"/>
              </a:rPr>
            </a:br>
            <a:r>
              <a:rPr lang="en-US" altLang="zh-CN" sz="1800" b="1" dirty="0" smtClean="0">
                <a:solidFill>
                  <a:srgbClr val="000099"/>
                </a:solidFill>
                <a:latin typeface="宋体" pitchFamily="2" charset="-122"/>
                <a:ea typeface="宋体" pitchFamily="2" charset="-122"/>
                <a:cs typeface="+mn-cs"/>
              </a:rPr>
              <a:t>	</a:t>
            </a:r>
            <a:r>
              <a:rPr lang="zh-CN" altLang="zh-CN" sz="1800" b="1" dirty="0" smtClean="0">
                <a:solidFill>
                  <a:srgbClr val="000099"/>
                </a:solidFill>
                <a:latin typeface="宋体" pitchFamily="2" charset="-122"/>
                <a:ea typeface="宋体" pitchFamily="2" charset="-122"/>
                <a:cs typeface="+mn-cs"/>
              </a:rPr>
              <a:t>保存位置</a:t>
            </a:r>
            <a:r>
              <a:rPr lang="zh-CN" altLang="en-US" sz="1800" b="1" dirty="0" smtClean="0">
                <a:solidFill>
                  <a:srgbClr val="000099"/>
                </a:solidFill>
                <a:latin typeface="宋体" pitchFamily="2" charset="-122"/>
                <a:ea typeface="宋体" pitchFamily="2" charset="-122"/>
                <a:cs typeface="+mn-cs"/>
              </a:rPr>
              <a:t>：</a:t>
            </a:r>
            <a:r>
              <a:rPr lang="en-US" altLang="zh-CN" sz="1800" b="1" dirty="0" smtClean="0">
                <a:solidFill>
                  <a:srgbClr val="000099"/>
                </a:solidFill>
                <a:latin typeface="宋体" pitchFamily="2" charset="-122"/>
                <a:ea typeface="宋体" pitchFamily="2" charset="-122"/>
                <a:cs typeface="+mn-cs"/>
              </a:rPr>
              <a:t>D:\</a:t>
            </a:r>
          </a:p>
          <a:p>
            <a:pPr marL="457200" lvl="1" indent="0">
              <a:lnSpc>
                <a:spcPct val="125000"/>
              </a:lnSpc>
              <a:buNone/>
            </a:pPr>
            <a:r>
              <a:rPr lang="en-US" altLang="zh-CN" sz="1800" dirty="0">
                <a:latin typeface="宋体" pitchFamily="2" charset="-122"/>
                <a:ea typeface="宋体" pitchFamily="2" charset="-122"/>
                <a:cs typeface="+mn-cs"/>
              </a:rPr>
              <a:t>	</a:t>
            </a:r>
            <a:r>
              <a:rPr lang="zh-CN" altLang="zh-CN" sz="1800" b="1" dirty="0" smtClean="0">
                <a:solidFill>
                  <a:srgbClr val="000099"/>
                </a:solidFill>
                <a:latin typeface="宋体" pitchFamily="2" charset="-122"/>
                <a:ea typeface="宋体" pitchFamily="2" charset="-122"/>
                <a:cs typeface="+mn-cs"/>
              </a:rPr>
              <a:t>文件名</a:t>
            </a:r>
            <a:r>
              <a:rPr lang="zh-CN" altLang="en-US" sz="1800" b="1" dirty="0" smtClean="0">
                <a:solidFill>
                  <a:srgbClr val="000099"/>
                </a:solidFill>
                <a:latin typeface="宋体" pitchFamily="2" charset="-122"/>
                <a:ea typeface="宋体" pitchFamily="2" charset="-122"/>
                <a:cs typeface="+mn-cs"/>
              </a:rPr>
              <a:t>：公司经销商年会策划案</a:t>
            </a:r>
            <a:endParaRPr lang="en-US" altLang="zh-CN" sz="1800" b="1" dirty="0" smtClean="0">
              <a:solidFill>
                <a:srgbClr val="000099"/>
              </a:solidFill>
              <a:latin typeface="宋体" pitchFamily="2" charset="-122"/>
              <a:ea typeface="宋体" pitchFamily="2" charset="-122"/>
              <a:cs typeface="+mn-cs"/>
            </a:endParaRPr>
          </a:p>
          <a:p>
            <a:pPr marL="457200" lvl="1" indent="0">
              <a:lnSpc>
                <a:spcPct val="125000"/>
              </a:lnSpc>
              <a:buNone/>
            </a:pPr>
            <a:r>
              <a:rPr lang="en-US" altLang="zh-CN" sz="1800" dirty="0">
                <a:latin typeface="宋体" pitchFamily="2" charset="-122"/>
                <a:ea typeface="宋体" pitchFamily="2" charset="-122"/>
                <a:cs typeface="+mn-cs"/>
              </a:rPr>
              <a:t>	</a:t>
            </a:r>
            <a:r>
              <a:rPr lang="zh-CN" altLang="zh-CN" sz="1800" b="1" dirty="0" smtClean="0">
                <a:solidFill>
                  <a:srgbClr val="000099"/>
                </a:solidFill>
                <a:latin typeface="宋体" pitchFamily="2" charset="-122"/>
                <a:ea typeface="宋体" pitchFamily="2" charset="-122"/>
                <a:cs typeface="+mn-cs"/>
              </a:rPr>
              <a:t>保存类型</a:t>
            </a:r>
            <a:r>
              <a:rPr lang="en-US" altLang="zh-CN" sz="1800" b="1" dirty="0" smtClean="0">
                <a:solidFill>
                  <a:srgbClr val="000099"/>
                </a:solidFill>
                <a:latin typeface="宋体" pitchFamily="2" charset="-122"/>
                <a:ea typeface="宋体" pitchFamily="2" charset="-122"/>
                <a:cs typeface="+mn-cs"/>
              </a:rPr>
              <a:t> </a:t>
            </a:r>
            <a:r>
              <a:rPr lang="zh-CN" altLang="en-US" sz="1800" b="1" dirty="0" smtClean="0">
                <a:solidFill>
                  <a:srgbClr val="000099"/>
                </a:solidFill>
                <a:latin typeface="宋体" pitchFamily="2" charset="-122"/>
                <a:ea typeface="宋体" pitchFamily="2" charset="-122"/>
                <a:cs typeface="+mn-cs"/>
              </a:rPr>
              <a:t>：</a:t>
            </a:r>
            <a:r>
              <a:rPr lang="en-US" altLang="zh-CN" sz="1800" b="1" dirty="0" smtClean="0">
                <a:solidFill>
                  <a:srgbClr val="000099"/>
                </a:solidFill>
                <a:latin typeface="宋体" pitchFamily="2" charset="-122"/>
                <a:ea typeface="宋体" pitchFamily="2" charset="-122"/>
                <a:cs typeface="+mn-cs"/>
              </a:rPr>
              <a:t>*.</a:t>
            </a:r>
            <a:r>
              <a:rPr lang="en-US" altLang="zh-CN" sz="1800" dirty="0" err="1" smtClean="0">
                <a:latin typeface="宋体" pitchFamily="2" charset="-122"/>
                <a:ea typeface="宋体" pitchFamily="2" charset="-122"/>
                <a:cs typeface="+mn-cs"/>
              </a:rPr>
              <a:t>docx</a:t>
            </a:r>
            <a:endParaRPr lang="en-US" altLang="zh-CN" sz="1800" b="1" dirty="0" smtClean="0">
              <a:solidFill>
                <a:srgbClr val="000099"/>
              </a:solidFill>
              <a:latin typeface="宋体" pitchFamily="2" charset="-122"/>
              <a:ea typeface="宋体" pitchFamily="2" charset="-122"/>
              <a:cs typeface="+mn-cs"/>
            </a:endParaRPr>
          </a:p>
          <a:p>
            <a:pPr lvl="1">
              <a:lnSpc>
                <a:spcPct val="125000"/>
              </a:lnSpc>
            </a:pPr>
            <a:r>
              <a:rPr lang="zh-CN" altLang="zh-CN" sz="1800" b="1" dirty="0" smtClean="0">
                <a:solidFill>
                  <a:srgbClr val="000099"/>
                </a:solidFill>
                <a:latin typeface="宋体" pitchFamily="2" charset="-122"/>
                <a:ea typeface="宋体" pitchFamily="2" charset="-122"/>
                <a:cs typeface="+mn-cs"/>
              </a:rPr>
              <a:t>最后单击</a:t>
            </a:r>
            <a:r>
              <a:rPr lang="zh-CN" altLang="en-US" sz="1800" b="1" dirty="0" smtClean="0">
                <a:solidFill>
                  <a:srgbClr val="000099"/>
                </a:solidFill>
                <a:latin typeface="宋体" pitchFamily="2" charset="-122"/>
                <a:ea typeface="宋体" pitchFamily="2" charset="-122"/>
                <a:cs typeface="+mn-cs"/>
              </a:rPr>
              <a:t>“</a:t>
            </a:r>
            <a:r>
              <a:rPr lang="zh-CN" altLang="zh-CN" sz="1800" b="1" dirty="0" smtClean="0">
                <a:solidFill>
                  <a:srgbClr val="000099"/>
                </a:solidFill>
                <a:latin typeface="宋体" pitchFamily="2" charset="-122"/>
                <a:ea typeface="宋体" pitchFamily="2" charset="-122"/>
                <a:cs typeface="+mn-cs"/>
              </a:rPr>
              <a:t>保存</a:t>
            </a:r>
            <a:r>
              <a:rPr lang="zh-CN" altLang="en-US" sz="1800" b="1" dirty="0" smtClean="0">
                <a:solidFill>
                  <a:srgbClr val="000099"/>
                </a:solidFill>
                <a:latin typeface="宋体" pitchFamily="2" charset="-122"/>
                <a:ea typeface="宋体" pitchFamily="2" charset="-122"/>
                <a:cs typeface="+mn-cs"/>
              </a:rPr>
              <a:t>”按钮</a:t>
            </a:r>
            <a:r>
              <a:rPr lang="zh-CN" altLang="zh-CN" sz="1800" b="1" dirty="0" smtClean="0">
                <a:solidFill>
                  <a:srgbClr val="000099"/>
                </a:solidFill>
                <a:latin typeface="宋体" pitchFamily="2" charset="-122"/>
                <a:ea typeface="宋体" pitchFamily="2" charset="-122"/>
                <a:cs typeface="+mn-cs"/>
              </a:rPr>
              <a:t>。</a:t>
            </a:r>
            <a:endParaRPr lang="zh-CN" altLang="zh-CN" sz="1800" b="1" dirty="0">
              <a:solidFill>
                <a:srgbClr val="000099"/>
              </a:solidFill>
              <a:latin typeface="宋体" pitchFamily="2" charset="-122"/>
              <a:ea typeface="宋体" pitchFamily="2" charset="-122"/>
              <a:cs typeface="+mn-cs"/>
            </a:endParaRPr>
          </a:p>
          <a:p>
            <a:pPr marL="0" lvl="0" indent="0" rtl="0">
              <a:lnSpc>
                <a:spcPct val="125000"/>
              </a:lnSpc>
              <a:buNone/>
            </a:pPr>
            <a:endParaRPr lang="zh-CN" sz="2400" dirty="0"/>
          </a:p>
        </p:txBody>
      </p:sp>
      <p:graphicFrame>
        <p:nvGraphicFramePr>
          <p:cNvPr id="12" name="图示 11"/>
          <p:cNvGraphicFramePr/>
          <p:nvPr>
            <p:extLst>
              <p:ext uri="{D42A27DB-BD31-4B8C-83A1-F6EECF244321}">
                <p14:modId xmlns:p14="http://schemas.microsoft.com/office/powerpoint/2010/main" val="3734633759"/>
              </p:ext>
            </p:extLst>
          </p:nvPr>
        </p:nvGraphicFramePr>
        <p:xfrm>
          <a:off x="1475656" y="1412776"/>
          <a:ext cx="7200800" cy="7200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3" y="1556789"/>
            <a:ext cx="2160240" cy="48167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40796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共享课模板">
  <a:themeElements>
    <a:clrScheme name="213TGp_biz_light_v2 5">
      <a:dk1>
        <a:srgbClr val="000000"/>
      </a:dk1>
      <a:lt1>
        <a:srgbClr val="FFFFFF"/>
      </a:lt1>
      <a:dk2>
        <a:srgbClr val="003399"/>
      </a:dk2>
      <a:lt2>
        <a:srgbClr val="C0C0C0"/>
      </a:lt2>
      <a:accent1>
        <a:srgbClr val="5E9CDA"/>
      </a:accent1>
      <a:accent2>
        <a:srgbClr val="93C052"/>
      </a:accent2>
      <a:accent3>
        <a:srgbClr val="FFFFFF"/>
      </a:accent3>
      <a:accent4>
        <a:srgbClr val="000000"/>
      </a:accent4>
      <a:accent5>
        <a:srgbClr val="B6CBEA"/>
      </a:accent5>
      <a:accent6>
        <a:srgbClr val="85AE49"/>
      </a:accent6>
      <a:hlink>
        <a:srgbClr val="6699FF"/>
      </a:hlink>
      <a:folHlink>
        <a:srgbClr val="855ADA"/>
      </a:folHlink>
    </a:clrScheme>
    <a:fontScheme name="顶峰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charset="-122"/>
          </a:defRPr>
        </a:defPPr>
      </a:lstStyle>
    </a:lnDef>
  </a:objectDefaults>
  <a:extraClrSchemeLst>
    <a:extraClrScheme>
      <a:clrScheme name="213TGp_biz_light_v2 1">
        <a:dk1>
          <a:srgbClr val="000000"/>
        </a:dk1>
        <a:lt1>
          <a:srgbClr val="FFFFFF"/>
        </a:lt1>
        <a:dk2>
          <a:srgbClr val="142288"/>
        </a:dk2>
        <a:lt2>
          <a:srgbClr val="C0C0C0"/>
        </a:lt2>
        <a:accent1>
          <a:srgbClr val="39998E"/>
        </a:accent1>
        <a:accent2>
          <a:srgbClr val="14CAEE"/>
        </a:accent2>
        <a:accent3>
          <a:srgbClr val="FFFFFF"/>
        </a:accent3>
        <a:accent4>
          <a:srgbClr val="000000"/>
        </a:accent4>
        <a:accent5>
          <a:srgbClr val="AECAC6"/>
        </a:accent5>
        <a:accent6>
          <a:srgbClr val="11B7D8"/>
        </a:accent6>
        <a:hlink>
          <a:srgbClr val="8963E9"/>
        </a:hlink>
        <a:folHlink>
          <a:srgbClr val="3067B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13TGp_biz_light_v2 2">
        <a:dk1>
          <a:srgbClr val="000000"/>
        </a:dk1>
        <a:lt1>
          <a:srgbClr val="FFFFFF"/>
        </a:lt1>
        <a:dk2>
          <a:srgbClr val="124458"/>
        </a:dk2>
        <a:lt2>
          <a:srgbClr val="C0C0C0"/>
        </a:lt2>
        <a:accent1>
          <a:srgbClr val="76CA2A"/>
        </a:accent1>
        <a:accent2>
          <a:srgbClr val="40BAD2"/>
        </a:accent2>
        <a:accent3>
          <a:srgbClr val="FFFFFF"/>
        </a:accent3>
        <a:accent4>
          <a:srgbClr val="000000"/>
        </a:accent4>
        <a:accent5>
          <a:srgbClr val="BDE1AC"/>
        </a:accent5>
        <a:accent6>
          <a:srgbClr val="39A8BE"/>
        </a:accent6>
        <a:hlink>
          <a:srgbClr val="715EE6"/>
        </a:hlink>
        <a:folHlink>
          <a:srgbClr val="238DD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13TGp_biz_light_v2 3">
        <a:dk1>
          <a:srgbClr val="000000"/>
        </a:dk1>
        <a:lt1>
          <a:srgbClr val="FFFFFF"/>
        </a:lt1>
        <a:dk2>
          <a:srgbClr val="003399"/>
        </a:dk2>
        <a:lt2>
          <a:srgbClr val="C0C0C0"/>
        </a:lt2>
        <a:accent1>
          <a:srgbClr val="5E9CDA"/>
        </a:accent1>
        <a:accent2>
          <a:srgbClr val="93C052"/>
        </a:accent2>
        <a:accent3>
          <a:srgbClr val="FFFFFF"/>
        </a:accent3>
        <a:accent4>
          <a:srgbClr val="000000"/>
        </a:accent4>
        <a:accent5>
          <a:srgbClr val="B6CBEA"/>
        </a:accent5>
        <a:accent6>
          <a:srgbClr val="85AE49"/>
        </a:accent6>
        <a:hlink>
          <a:srgbClr val="FF9933"/>
        </a:hlink>
        <a:folHlink>
          <a:srgbClr val="855AD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13TGp_biz_light_v2 4">
        <a:dk1>
          <a:srgbClr val="000000"/>
        </a:dk1>
        <a:lt1>
          <a:srgbClr val="FFFFFF"/>
        </a:lt1>
        <a:dk2>
          <a:srgbClr val="003399"/>
        </a:dk2>
        <a:lt2>
          <a:srgbClr val="C0C0C0"/>
        </a:lt2>
        <a:accent1>
          <a:srgbClr val="5E9CDA"/>
        </a:accent1>
        <a:accent2>
          <a:srgbClr val="93C052"/>
        </a:accent2>
        <a:accent3>
          <a:srgbClr val="FFFFFF"/>
        </a:accent3>
        <a:accent4>
          <a:srgbClr val="000000"/>
        </a:accent4>
        <a:accent5>
          <a:srgbClr val="B6CBEA"/>
        </a:accent5>
        <a:accent6>
          <a:srgbClr val="85AE49"/>
        </a:accent6>
        <a:hlink>
          <a:srgbClr val="CCCCFF"/>
        </a:hlink>
        <a:folHlink>
          <a:srgbClr val="855AD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13TGp_biz_light_v2 5">
        <a:dk1>
          <a:srgbClr val="000000"/>
        </a:dk1>
        <a:lt1>
          <a:srgbClr val="FFFFFF"/>
        </a:lt1>
        <a:dk2>
          <a:srgbClr val="003399"/>
        </a:dk2>
        <a:lt2>
          <a:srgbClr val="C0C0C0"/>
        </a:lt2>
        <a:accent1>
          <a:srgbClr val="5E9CDA"/>
        </a:accent1>
        <a:accent2>
          <a:srgbClr val="93C052"/>
        </a:accent2>
        <a:accent3>
          <a:srgbClr val="FFFFFF"/>
        </a:accent3>
        <a:accent4>
          <a:srgbClr val="000000"/>
        </a:accent4>
        <a:accent5>
          <a:srgbClr val="B6CBEA"/>
        </a:accent5>
        <a:accent6>
          <a:srgbClr val="85AE49"/>
        </a:accent6>
        <a:hlink>
          <a:srgbClr val="6699FF"/>
        </a:hlink>
        <a:folHlink>
          <a:srgbClr val="855AD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共享课模板</Template>
  <TotalTime>1563</TotalTime>
  <Words>1332</Words>
  <Application>Microsoft Office PowerPoint</Application>
  <PresentationFormat>全屏显示(4:3)</PresentationFormat>
  <Paragraphs>211</Paragraphs>
  <Slides>24</Slides>
  <Notes>7</Notes>
  <HiddenSlides>1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5" baseType="lpstr">
      <vt:lpstr>共享课模板</vt:lpstr>
      <vt:lpstr>任务2 应用字符与段落格式</vt:lpstr>
      <vt:lpstr>任务分析</vt:lpstr>
      <vt:lpstr>任务分析</vt:lpstr>
      <vt:lpstr>任务分析——页面设置</vt:lpstr>
      <vt:lpstr>任务分析——文件的内容</vt:lpstr>
      <vt:lpstr>任务分析——格式设置</vt:lpstr>
      <vt:lpstr>学习目标</vt:lpstr>
      <vt:lpstr>实现方法</vt:lpstr>
      <vt:lpstr>实现方法——新建文件并保存</vt:lpstr>
      <vt:lpstr>实现方法——新建文件并保存</vt:lpstr>
      <vt:lpstr>实现方法——插入文档内容</vt:lpstr>
      <vt:lpstr>实现方法——文本格式设置</vt:lpstr>
      <vt:lpstr>实现方法——文本格式设置</vt:lpstr>
      <vt:lpstr>实现方法——文本格式设置</vt:lpstr>
      <vt:lpstr>实现方法——文本格式设置</vt:lpstr>
      <vt:lpstr>实现方法——文本格式设置</vt:lpstr>
      <vt:lpstr>实现方法——文本格式设置</vt:lpstr>
      <vt:lpstr>实现方法——文本格式设置</vt:lpstr>
      <vt:lpstr>任务小结</vt:lpstr>
      <vt:lpstr>任务小结</vt:lpstr>
      <vt:lpstr>任务小结</vt:lpstr>
      <vt:lpstr>任务分析——格式设置</vt:lpstr>
      <vt:lpstr>任务分析——格式设置</vt:lpstr>
      <vt:lpstr>课后练习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mulu</dc:title>
  <cp:lastModifiedBy>唐静</cp:lastModifiedBy>
  <cp:revision>348</cp:revision>
  <dcterms:modified xsi:type="dcterms:W3CDTF">2013-07-03T15:09:17Z</dcterms:modified>
</cp:coreProperties>
</file>