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3.25  </a:t>
            </a:r>
            <a:r>
              <a:rPr lang="zh-CN" altLang="zh-CN" sz="3600" b="1" dirty="0"/>
              <a:t>“院系”字段的显示输出形式</a:t>
            </a:r>
            <a:endParaRPr lang="zh-CN" altLang="en-US" sz="36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72870"/>
            <a:ext cx="8064896" cy="199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图3.25  “院系”字段的显示输出形式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35</cp:revision>
  <dcterms:modified xsi:type="dcterms:W3CDTF">2014-02-21T06:08:56Z</dcterms:modified>
</cp:coreProperties>
</file>