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3.56  </a:t>
            </a:r>
            <a:r>
              <a:rPr lang="zh-CN" altLang="zh-CN" sz="4000" b="1" dirty="0" smtClean="0"/>
              <a:t>筛选</a:t>
            </a:r>
            <a:r>
              <a:rPr lang="zh-CN" altLang="zh-CN" sz="4000" b="1" dirty="0"/>
              <a:t>前的“学生档案表”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6872"/>
            <a:ext cx="792088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图3.56  筛选前的“学生档案表”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57</cp:revision>
  <dcterms:modified xsi:type="dcterms:W3CDTF">2014-02-21T07:24:01Z</dcterms:modified>
</cp:coreProperties>
</file>