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6"/>
  </p:handoutMasterIdLst>
  <p:sldIdLst>
    <p:sldId id="370" r:id="rId4"/>
    <p:sldId id="371" r:id="rId6"/>
    <p:sldId id="379" r:id="rId7"/>
    <p:sldId id="380" r:id="rId8"/>
    <p:sldId id="416" r:id="rId9"/>
    <p:sldId id="483" r:id="rId10"/>
    <p:sldId id="450" r:id="rId11"/>
    <p:sldId id="484" r:id="rId12"/>
    <p:sldId id="383" r:id="rId13"/>
    <p:sldId id="385" r:id="rId14"/>
    <p:sldId id="384" r:id="rId15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3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98458" y="3552761"/>
            <a:ext cx="101911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任务2.10椭圆、椭圆弧的绘制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激活椭圆、椭圆弧命令的各种方式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椭圆和椭圆弧的绘制方法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椭圆绘制中的旋转、椭圆弧绘制中的起始角度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545" y="1671955"/>
            <a:ext cx="7244715" cy="475043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椭圆、椭圆弧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4" name="图片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155" y="2403475"/>
            <a:ext cx="4223385" cy="3752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椭圆绘制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在菜单栏中选择“绘图”→“椭圆”命令。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单击“绘图”面板上的“椭圆”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”，按“</a:t>
            </a:r>
            <a:r>
              <a:rPr lang="en-US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790" y="3973195"/>
            <a:ext cx="367030" cy="294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椭圆弧的绘制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1"/>
          </p:cNvCxnSpPr>
          <p:nvPr/>
        </p:nvCxnSpPr>
        <p:spPr>
          <a:xfrm>
            <a:off x="2155190" y="4672330"/>
            <a:ext cx="1240790" cy="60706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椭圆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→“圆弧”命令。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497200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478836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528248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单击“绘图”面板上的“椭圆弧”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60" y="5354320"/>
            <a:ext cx="274320" cy="219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椭圆的重要参数：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66925" y="2370455"/>
            <a:ext cx="857694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中心点、长轴、短轴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6"/>
          <p:cNvSpPr txBox="1"/>
          <p:nvPr/>
        </p:nvSpPr>
        <p:spPr>
          <a:xfrm>
            <a:off x="1126490" y="351282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椭圆弧的重要参数：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6"/>
          <p:cNvSpPr txBox="1"/>
          <p:nvPr/>
        </p:nvSpPr>
        <p:spPr>
          <a:xfrm>
            <a:off x="2066925" y="4368165"/>
            <a:ext cx="857694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起始角度、终止角度、包含角度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462915" y="120142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绘制椭圆的方法：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1407160" y="2294255"/>
            <a:ext cx="984821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轴端点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另一个端点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另一条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半轴长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1407160" y="3657600"/>
            <a:ext cx="863028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中心点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另一个端点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半轴长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1486535" y="5056505"/>
            <a:ext cx="945705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轴端点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另一个端点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旋转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绘制椭圆弧的方法：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37080" y="2370455"/>
            <a:ext cx="857694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绘制椭圆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起始角度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终止角度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2037080" y="3353435"/>
            <a:ext cx="9044305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绘制椭圆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起始角度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包含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角度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2037080" y="4415155"/>
            <a:ext cx="800036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绘制椭圆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参数</a:t>
            </a:r>
            <a:endParaRPr lang="zh-CN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" name="图片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960" y="1783715"/>
            <a:ext cx="4223385" cy="3752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</Words>
  <Application>WPS 演示</Application>
  <PresentationFormat>自定义</PresentationFormat>
  <Paragraphs>104</Paragraphs>
  <Slides>11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Calibri</vt:lpstr>
      <vt:lpstr>华文黑体</vt:lpstr>
      <vt:lpstr>Charlemagne Std</vt:lpstr>
      <vt:lpstr>方正兰亭黑_GBK</vt:lpstr>
      <vt:lpstr>Arial Unicode MS</vt:lpstr>
      <vt:lpstr>Times New Roman</vt:lpstr>
      <vt:lpstr>方正兰亭纤黑简体</vt:lpstr>
      <vt:lpstr>TeXGyreAdventor</vt:lpstr>
      <vt:lpstr>黑体</vt:lpstr>
      <vt:lpstr>Colonna MT</vt:lpstr>
      <vt:lpstr>AMGDT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多宝鱼</cp:lastModifiedBy>
  <cp:revision>266</cp:revision>
  <dcterms:created xsi:type="dcterms:W3CDTF">2015-04-23T03:04:00Z</dcterms:created>
  <dcterms:modified xsi:type="dcterms:W3CDTF">2017-12-14T03:37:42Z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