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40" d="100"/>
          <a:sy n="40" d="100"/>
        </p:scale>
        <p:origin x="-120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0A93042-1D76-499C-94DD-84CD7F8025DC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B5953-AFBF-432D-AA4C-D8125B11885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14297-C879-4B20-A847-D9E7D92385C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AE27-6421-4B40-B3CE-A59C609104B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3E4A4-5AE7-4C65-9F70-679B6F65D46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C27F-3CF9-44A8-872F-7C8EF2FA226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3B318-F739-460D-B0C3-9CE2E4CF114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5B292-6FA9-490F-B741-52168A1DAF7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28FF0-A75D-4A7E-A9B1-69DC46E6967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8A15-F7AB-48E6-971E-BE0E0E26AD8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68680-77A4-4967-8E3C-7E137604714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A1116C-AE6B-4B90-845B-CD33CC0D16CA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zh-CN" altLang="en-US"/>
              <a:t>健康高速路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健康五招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活到</a:t>
            </a:r>
            <a:r>
              <a:rPr lang="en-US" altLang="zh-CN" sz="5400" dirty="0" smtClean="0">
                <a:latin typeface="宋体" pitchFamily="2" charset="-122"/>
                <a:ea typeface="宋体" pitchFamily="2" charset="-122"/>
              </a:rPr>
              <a:t>100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岁</a:t>
            </a:r>
            <a:endParaRPr lang="zh-CN" altLang="en-US" sz="5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A0000"/>
                </a:solidFill>
                <a:latin typeface="黑体" pitchFamily="49" charset="-122"/>
                <a:ea typeface="黑体" pitchFamily="49" charset="-122"/>
              </a:rPr>
              <a:t>如何健康长寿？</a:t>
            </a:r>
            <a:endParaRPr lang="zh-CN" altLang="en-US" sz="5400" b="1" dirty="0">
              <a:solidFill>
                <a:srgbClr val="FA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 descr="C:\Program Files (x86)\Microsoft Office\MEDIA\CAGCAT10\j0199036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981" y="3200227"/>
            <a:ext cx="1570776" cy="173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301672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活</a:t>
            </a:r>
            <a:r>
              <a:rPr lang="en-US" altLang="zh-CN"/>
              <a:t>100</a:t>
            </a:r>
            <a:r>
              <a:rPr lang="zh-CN" altLang="en-US"/>
              <a:t>岁的绝招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696200" cy="4495800"/>
          </a:xfrm>
        </p:spPr>
        <p:txBody>
          <a:bodyPr>
            <a:normAutofit/>
          </a:bodyPr>
          <a:lstStyle/>
          <a:p>
            <a:r>
              <a:rPr lang="zh-CN" altLang="en-US" sz="2800" i="1" dirty="0">
                <a:latin typeface="黑体" pitchFamily="49" charset="-122"/>
                <a:ea typeface="黑体" pitchFamily="49" charset="-122"/>
              </a:rPr>
              <a:t>你想活到</a:t>
            </a:r>
            <a:r>
              <a:rPr lang="en-US" altLang="zh-CN" sz="2800" i="1" dirty="0"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2800" i="1" dirty="0">
                <a:latin typeface="黑体" pitchFamily="49" charset="-122"/>
                <a:ea typeface="黑体" pitchFamily="49" charset="-122"/>
              </a:rPr>
              <a:t>岁吗？请做到以下</a:t>
            </a:r>
            <a:r>
              <a:rPr lang="en-US" altLang="zh-CN" sz="2800" i="1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i="1" dirty="0">
                <a:latin typeface="黑体" pitchFamily="49" charset="-122"/>
                <a:ea typeface="黑体" pitchFamily="49" charset="-122"/>
              </a:rPr>
              <a:t>点：</a:t>
            </a:r>
          </a:p>
          <a:p>
            <a:pPr>
              <a:buFontTx/>
              <a:buNone/>
            </a:pPr>
            <a:r>
              <a:rPr lang="zh-CN" altLang="en-US" sz="2800" i="1" dirty="0">
                <a:latin typeface="黑体" pitchFamily="49" charset="-122"/>
                <a:ea typeface="黑体" pitchFamily="49" charset="-122"/>
              </a:rPr>
              <a:t>◆做一个全面健康检查，制定健康计划。</a:t>
            </a:r>
          </a:p>
          <a:p>
            <a:pPr>
              <a:buFontTx/>
              <a:buNone/>
            </a:pPr>
            <a:r>
              <a:rPr lang="zh-CN" altLang="en-US" sz="2800" i="1" dirty="0">
                <a:latin typeface="黑体" pitchFamily="49" charset="-122"/>
                <a:ea typeface="黑体" pitchFamily="49" charset="-122"/>
              </a:rPr>
              <a:t>◆坚持一个完整的营养计划，包括正确的饮食和高质量的天然维生素。</a:t>
            </a:r>
          </a:p>
          <a:p>
            <a:pPr>
              <a:buFontTx/>
              <a:buNone/>
            </a:pPr>
            <a:r>
              <a:rPr lang="zh-CN" altLang="en-US" sz="2800" i="1" dirty="0">
                <a:latin typeface="黑体" pitchFamily="49" charset="-122"/>
                <a:ea typeface="黑体" pitchFamily="49" charset="-122"/>
              </a:rPr>
              <a:t>◆坚持锻炼和运动。</a:t>
            </a:r>
          </a:p>
          <a:p>
            <a:pPr>
              <a:buFontTx/>
              <a:buNone/>
            </a:pPr>
            <a:r>
              <a:rPr lang="zh-CN" altLang="en-US" sz="2800" i="1" dirty="0">
                <a:latin typeface="黑体" pitchFamily="49" charset="-122"/>
                <a:ea typeface="黑体" pitchFamily="49" charset="-122"/>
              </a:rPr>
              <a:t>◆尝试每天减轻压力的练习，如打太极拳。</a:t>
            </a:r>
          </a:p>
          <a:p>
            <a:pPr>
              <a:buFontTx/>
              <a:buNone/>
            </a:pPr>
            <a:r>
              <a:rPr lang="zh-CN" altLang="en-US" sz="2800" i="1" dirty="0">
                <a:latin typeface="黑体" pitchFamily="49" charset="-122"/>
                <a:ea typeface="黑体" pitchFamily="49" charset="-122"/>
              </a:rPr>
              <a:t>◆不要抽烟。</a:t>
            </a:r>
          </a:p>
          <a:p>
            <a:endParaRPr lang="en-US" altLang="zh-CN" sz="2800" i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视">
  <a:themeElements>
    <a:clrScheme name="透视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视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27</TotalTime>
  <Words>84</Words>
  <Application>Microsoft Office PowerPoint</Application>
  <PresentationFormat>全屏显示(4:3)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透视</vt:lpstr>
      <vt:lpstr>健康高速路</vt:lpstr>
      <vt:lpstr>活到100岁</vt:lpstr>
      <vt:lpstr>活100岁的绝招</vt:lpstr>
    </vt:vector>
  </TitlesOfParts>
  <Company>bit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健康高速路</dc:title>
  <dc:creator>liu</dc:creator>
  <cp:lastModifiedBy>china</cp:lastModifiedBy>
  <cp:revision>6</cp:revision>
  <dcterms:created xsi:type="dcterms:W3CDTF">2005-01-01T01:33:05Z</dcterms:created>
  <dcterms:modified xsi:type="dcterms:W3CDTF">2013-12-10T01:53:08Z</dcterms:modified>
</cp:coreProperties>
</file>