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5.75  </a:t>
            </a:r>
            <a:r>
              <a:rPr lang="zh-CN" altLang="zh-CN" sz="3800" b="1" dirty="0" smtClean="0"/>
              <a:t>使用</a:t>
            </a:r>
            <a:r>
              <a:rPr lang="zh-CN" altLang="zh-CN" sz="3800" b="1" dirty="0"/>
              <a:t>“字段列表”放置控件</a:t>
            </a:r>
            <a:endParaRPr lang="zh-CN" altLang="en-US" sz="38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806489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图5.75  使用“字段列表”放置控件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148</cp:revision>
  <dcterms:modified xsi:type="dcterms:W3CDTF">2014-03-06T08:43:55Z</dcterms:modified>
</cp:coreProperties>
</file>