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2"/>
  </p:notesMasterIdLst>
  <p:handoutMasterIdLst>
    <p:handoutMasterId r:id="rId13"/>
  </p:handoutMasterIdLst>
  <p:sldIdLst>
    <p:sldId id="370" r:id="rId3"/>
    <p:sldId id="371" r:id="rId4"/>
    <p:sldId id="379" r:id="rId5"/>
    <p:sldId id="380" r:id="rId6"/>
    <p:sldId id="386" r:id="rId7"/>
    <p:sldId id="383" r:id="rId8"/>
    <p:sldId id="387" r:id="rId9"/>
    <p:sldId id="385" r:id="rId10"/>
    <p:sldId id="384" r:id="rId11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39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11" autoAdjust="0"/>
    <p:restoredTop sz="94660"/>
  </p:normalViewPr>
  <p:slideViewPr>
    <p:cSldViewPr>
      <p:cViewPr varScale="1">
        <p:scale>
          <a:sx n="90" d="100"/>
          <a:sy n="90" d="100"/>
        </p:scale>
        <p:origin x="318" y="78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84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274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5202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92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2494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2193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009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35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</a:p>
        </p:txBody>
      </p:sp>
      <p:sp>
        <p:nvSpPr>
          <p:cNvPr id="41" name="文本框 5"/>
          <p:cNvSpPr txBox="1"/>
          <p:nvPr/>
        </p:nvSpPr>
        <p:spPr>
          <a:xfrm>
            <a:off x="5078367" y="4785383"/>
            <a:ext cx="2031292" cy="461649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主讲：刘方涛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225026" y="3552761"/>
            <a:ext cx="7737982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 </a:t>
            </a: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多段线的绘制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/>
      <p:bldP spid="45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5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5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5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5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38129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通过对多段线的学习，完成下面的图形的绘制。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2227" y="2700330"/>
            <a:ext cx="4603224" cy="271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5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多段线的绘制</a:t>
            </a: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2453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在菜单栏中选择“绘图”→“多段线”命令。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858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单击“绘图”面板上的“多段线”按钮      </a:t>
            </a:r>
            <a:r>
              <a:rPr lang="en-US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858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在命令行中输入“</a:t>
            </a:r>
            <a:r>
              <a:rPr lang="en-US" altLang="zh-CN" sz="1600" dirty="0" err="1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pline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600" dirty="0" err="1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pl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）”，按“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”键。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366" y="4055414"/>
            <a:ext cx="2095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08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718942" y="1974361"/>
            <a:ext cx="1944216" cy="936104"/>
          </a:xfrm>
          <a:prstGeom prst="roundRect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绘制直线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07174" y="1960713"/>
            <a:ext cx="5256584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指定下一个点或 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圆弧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(A)/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半宽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(H)/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长度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(L)/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放弃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(U)/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宽度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(W)]:</a:t>
            </a:r>
            <a:endParaRPr lang="zh-CN" altLang="en-US" sz="16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718942" y="4572919"/>
            <a:ext cx="1944216" cy="936104"/>
          </a:xfrm>
          <a:prstGeom prst="roundRect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绘制弧线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07174" y="4539297"/>
            <a:ext cx="5256584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角度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(A)/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圆心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(CE)/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方向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(D)/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半宽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(H)/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直线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(L)/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半径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(R)/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第二个点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(S)/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放弃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(U)/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宽度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(W)]:</a:t>
            </a:r>
            <a:endParaRPr lang="zh-CN" altLang="en-US" sz="16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43185" y="3273640"/>
            <a:ext cx="1944216" cy="93610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多段线</a:t>
            </a:r>
          </a:p>
        </p:txBody>
      </p:sp>
      <p:cxnSp>
        <p:nvCxnSpPr>
          <p:cNvPr id="14" name="肘形连接符 13"/>
          <p:cNvCxnSpPr/>
          <p:nvPr/>
        </p:nvCxnSpPr>
        <p:spPr>
          <a:xfrm rot="10800000" flipV="1">
            <a:off x="2887402" y="2442412"/>
            <a:ext cx="831541" cy="1299279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>
            <a:off x="2887401" y="3741692"/>
            <a:ext cx="831541" cy="1299279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25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646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  <p:bldP spid="11" grpId="0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b="73137"/>
          <a:stretch/>
        </p:blipFill>
        <p:spPr>
          <a:xfrm>
            <a:off x="3482227" y="2700331"/>
            <a:ext cx="4603224" cy="72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6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t="24211"/>
          <a:stretch/>
        </p:blipFill>
        <p:spPr>
          <a:xfrm>
            <a:off x="3482227" y="2421682"/>
            <a:ext cx="4603224" cy="205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76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2960491"/>
            <a:ext cx="46315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多段线即可绘制直线，也可绘制弧线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527254" y="4621327"/>
            <a:ext cx="53285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利用多</a:t>
            </a:r>
            <a:r>
              <a:rPr lang="zh-CN" altLang="en-US" sz="1600" ker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段线可以调整对象的宽度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931640" y="479060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096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51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1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2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199</Words>
  <Application>Microsoft Office PowerPoint</Application>
  <PresentationFormat>自定义</PresentationFormat>
  <Paragraphs>36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华文新魏</vt:lpstr>
      <vt:lpstr>宋体</vt:lpstr>
      <vt:lpstr>微软雅黑</vt:lpstr>
      <vt:lpstr>Arial</vt:lpstr>
      <vt:lpstr>Calibri</vt:lpstr>
      <vt:lpstr>Eras Bold ITC</vt:lpstr>
      <vt:lpstr>Impact</vt:lpstr>
      <vt:lpstr>Times New Roman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lastModifiedBy>Administrator</cp:lastModifiedBy>
  <cp:revision>280</cp:revision>
  <dcterms:created xsi:type="dcterms:W3CDTF">2015-04-23T03:04:00Z</dcterms:created>
  <dcterms:modified xsi:type="dcterms:W3CDTF">2018-08-20T08:06:36Z</dcterms:modified>
  <cp:category>https://shop114556147.taobao.com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