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diagrams/colors22.xml" ContentType="application/vnd.openxmlformats-officedocument.drawingml.diagramColors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24.xml" ContentType="application/vnd.openxmlformats-officedocument.drawingml.diagramStyle+xml"/>
  <Override PartName="/ppt/diagrams/layout28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quickStyle31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layout24.xml" ContentType="application/vnd.openxmlformats-officedocument.drawingml.diagramLayout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layout3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diagrams/colors30.xml" ContentType="application/vnd.openxmlformats-officedocument.drawingml.diagramColors+xml"/>
  <Override PartName="/ppt/diagrams/data32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ata21.xml" ContentType="application/vnd.openxmlformats-officedocument.drawingml.diagramData+xml"/>
  <Override PartName="/ppt/diagrams/quickStyle29.xml" ContentType="application/vnd.openxmlformats-officedocument.drawingml.diagramStyl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layout25.xml" ContentType="application/vnd.openxmlformats-officedocument.drawingml.diagramLayout+xml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layout32.xml" ContentType="application/vnd.openxmlformats-officedocument.drawingml.diagramLayout+xml"/>
  <Override PartName="/ppt/slides/slide49.xml" ContentType="application/vnd.openxmlformats-officedocument.presentationml.slide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diagrams/colors3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layout26.xml" ContentType="application/vnd.openxmlformats-officedocument.drawingml.diagramLayout+xml"/>
  <Override PartName="/ppt/diagrams/colors29.xml" ContentType="application/vnd.openxmlformats-officedocument.drawingml.diagramColors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notesSlides/notesSlide1.xml" ContentType="application/vnd.openxmlformats-officedocument.presentationml.notesSlide+xml"/>
  <Override PartName="/ppt/diagrams/colors3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ata30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27.xml" ContentType="application/vnd.openxmlformats-officedocument.drawingml.diagramStyl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diagrams/data31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845875-D472-420C-BD29-82D8556409CD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9EFE8F95-050A-4DE2-B086-78473BF3172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11B3400-B6B1-4F86-AB84-45804F85CAB1}" type="parTrans" cxnId="{C14C3B79-E142-451C-85FC-47D114C91FD6}">
      <dgm:prSet/>
      <dgm:spPr/>
      <dgm:t>
        <a:bodyPr/>
        <a:lstStyle/>
        <a:p>
          <a:endParaRPr lang="zh-CN" altLang="en-US"/>
        </a:p>
      </dgm:t>
    </dgm:pt>
    <dgm:pt modelId="{41FD1DE8-D92C-4480-A597-47079EE70B22}" type="sibTrans" cxnId="{C14C3B79-E142-451C-85FC-47D114C91FD6}">
      <dgm:prSet/>
      <dgm:spPr/>
      <dgm:t>
        <a:bodyPr/>
        <a:lstStyle/>
        <a:p>
          <a:endParaRPr lang="zh-CN" altLang="en-US"/>
        </a:p>
      </dgm:t>
    </dgm:pt>
    <dgm:pt modelId="{D1F8DABB-D42E-483B-91E6-A7C8CE52408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AF9B2B0-37CC-4761-BA84-8E04F4546EE5}" type="parTrans" cxnId="{C17AB104-F318-4DAF-8061-69E49ACC5A82}">
      <dgm:prSet/>
      <dgm:spPr/>
      <dgm:t>
        <a:bodyPr/>
        <a:lstStyle/>
        <a:p>
          <a:endParaRPr lang="zh-CN" altLang="en-US"/>
        </a:p>
      </dgm:t>
    </dgm:pt>
    <dgm:pt modelId="{EBA719F3-BD63-4829-8E10-DEA4C9DF8CA0}" type="sibTrans" cxnId="{C17AB104-F318-4DAF-8061-69E49ACC5A82}">
      <dgm:prSet/>
      <dgm:spPr/>
      <dgm:t>
        <a:bodyPr/>
        <a:lstStyle/>
        <a:p>
          <a:endParaRPr lang="zh-CN" altLang="en-US"/>
        </a:p>
      </dgm:t>
    </dgm:pt>
    <dgm:pt modelId="{50FB01AA-E628-49AE-BD2F-8A36A6BCD03E}" type="pres">
      <dgm:prSet presAssocID="{67845875-D472-420C-BD29-82D8556409CD}" presName="Name0" presStyleCnt="0">
        <dgm:presLayoutVars>
          <dgm:dir/>
          <dgm:resizeHandles val="exact"/>
        </dgm:presLayoutVars>
      </dgm:prSet>
      <dgm:spPr/>
    </dgm:pt>
    <dgm:pt modelId="{4613EEBE-C5C5-4FAC-8A03-2C5F1E2F7A72}" type="pres">
      <dgm:prSet presAssocID="{9EFE8F95-050A-4DE2-B086-78473BF31721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3B1FE1-705D-4A0D-B063-5EDF6365F5CE}" type="pres">
      <dgm:prSet presAssocID="{41FD1DE8-D92C-4480-A597-47079EE70B22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B3EB6944-9306-49E0-AD51-C2CA4ADA2CCC}" type="pres">
      <dgm:prSet presAssocID="{41FD1DE8-D92C-4480-A597-47079EE70B22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EFB1E48A-26D9-4268-9E31-F1E26FE46EF1}" type="pres">
      <dgm:prSet presAssocID="{D1F8DABB-D42E-483B-91E6-A7C8CE524088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7A3595C-D018-4C31-996F-95F9FC67F889}" type="presOf" srcId="{41FD1DE8-D92C-4480-A597-47079EE70B22}" destId="{B3EB6944-9306-49E0-AD51-C2CA4ADA2CCC}" srcOrd="1" destOrd="0" presId="urn:microsoft.com/office/officeart/2005/8/layout/process1"/>
    <dgm:cxn modelId="{E20A258E-EF42-4B08-ABF6-2C39B872CA81}" type="presOf" srcId="{9EFE8F95-050A-4DE2-B086-78473BF31721}" destId="{4613EEBE-C5C5-4FAC-8A03-2C5F1E2F7A72}" srcOrd="0" destOrd="0" presId="urn:microsoft.com/office/officeart/2005/8/layout/process1"/>
    <dgm:cxn modelId="{C14C3B79-E142-451C-85FC-47D114C91FD6}" srcId="{67845875-D472-420C-BD29-82D8556409CD}" destId="{9EFE8F95-050A-4DE2-B086-78473BF31721}" srcOrd="0" destOrd="0" parTransId="{811B3400-B6B1-4F86-AB84-45804F85CAB1}" sibTransId="{41FD1DE8-D92C-4480-A597-47079EE70B22}"/>
    <dgm:cxn modelId="{A2A75D25-40B3-4611-A45C-BDD8243D56C5}" type="presOf" srcId="{67845875-D472-420C-BD29-82D8556409CD}" destId="{50FB01AA-E628-49AE-BD2F-8A36A6BCD03E}" srcOrd="0" destOrd="0" presId="urn:microsoft.com/office/officeart/2005/8/layout/process1"/>
    <dgm:cxn modelId="{598EBBCE-D99C-4537-82A8-BDE9AC537ACC}" type="presOf" srcId="{41FD1DE8-D92C-4480-A597-47079EE70B22}" destId="{FB3B1FE1-705D-4A0D-B063-5EDF6365F5CE}" srcOrd="0" destOrd="0" presId="urn:microsoft.com/office/officeart/2005/8/layout/process1"/>
    <dgm:cxn modelId="{C9C1A046-FC49-48F0-8033-FF47707EF8C5}" type="presOf" srcId="{D1F8DABB-D42E-483B-91E6-A7C8CE524088}" destId="{EFB1E48A-26D9-4268-9E31-F1E26FE46EF1}" srcOrd="0" destOrd="0" presId="urn:microsoft.com/office/officeart/2005/8/layout/process1"/>
    <dgm:cxn modelId="{C17AB104-F318-4DAF-8061-69E49ACC5A82}" srcId="{67845875-D472-420C-BD29-82D8556409CD}" destId="{D1F8DABB-D42E-483B-91E6-A7C8CE524088}" srcOrd="1" destOrd="0" parTransId="{DAF9B2B0-37CC-4761-BA84-8E04F4546EE5}" sibTransId="{EBA719F3-BD63-4829-8E10-DEA4C9DF8CA0}"/>
    <dgm:cxn modelId="{FB120E7E-FC0F-42F3-AD57-EB9EB5A339D0}" type="presParOf" srcId="{50FB01AA-E628-49AE-BD2F-8A36A6BCD03E}" destId="{4613EEBE-C5C5-4FAC-8A03-2C5F1E2F7A72}" srcOrd="0" destOrd="0" presId="urn:microsoft.com/office/officeart/2005/8/layout/process1"/>
    <dgm:cxn modelId="{5BC3214C-95DC-4036-8A37-FFE708F2ECE6}" type="presParOf" srcId="{50FB01AA-E628-49AE-BD2F-8A36A6BCD03E}" destId="{FB3B1FE1-705D-4A0D-B063-5EDF6365F5CE}" srcOrd="1" destOrd="0" presId="urn:microsoft.com/office/officeart/2005/8/layout/process1"/>
    <dgm:cxn modelId="{C585ACF6-102A-42F4-BB84-DBF582FFEFB4}" type="presParOf" srcId="{FB3B1FE1-705D-4A0D-B063-5EDF6365F5CE}" destId="{B3EB6944-9306-49E0-AD51-C2CA4ADA2CCC}" srcOrd="0" destOrd="0" presId="urn:microsoft.com/office/officeart/2005/8/layout/process1"/>
    <dgm:cxn modelId="{F4184509-B195-4BCC-8238-7CE678658318}" type="presParOf" srcId="{50FB01AA-E628-49AE-BD2F-8A36A6BCD03E}" destId="{EFB1E48A-26D9-4268-9E31-F1E26FE46EF1}" srcOrd="2" destOrd="0" presId="urn:microsoft.com/office/officeart/2005/8/layout/process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CC1170B-D5EA-42C8-9750-3CB59D6B96CD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06718013-B5F0-42A0-BE18-4D6A1924835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单击        按钮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C2F0456-2D5B-4A44-9A0E-DFC31161AC9A}" type="parTrans" cxnId="{E05F1026-2D29-4491-811D-14590532134F}">
      <dgm:prSet/>
      <dgm:spPr/>
      <dgm:t>
        <a:bodyPr/>
        <a:lstStyle/>
        <a:p>
          <a:endParaRPr lang="zh-CN" altLang="en-US"/>
        </a:p>
      </dgm:t>
    </dgm:pt>
    <dgm:pt modelId="{8F60BD61-ACEC-478F-A4E2-9E891B1EDB20}" type="sibTrans" cxnId="{E05F1026-2D29-4491-811D-14590532134F}">
      <dgm:prSet/>
      <dgm:spPr/>
      <dgm:t>
        <a:bodyPr/>
        <a:lstStyle/>
        <a:p>
          <a:endParaRPr lang="zh-CN" altLang="en-US"/>
        </a:p>
      </dgm:t>
    </dgm:pt>
    <dgm:pt modelId="{9EB6A40C-82C5-4589-9273-C7863CAE02CC}" type="pres">
      <dgm:prSet presAssocID="{2CC1170B-D5EA-42C8-9750-3CB59D6B96CD}" presName="Name0" presStyleCnt="0">
        <dgm:presLayoutVars>
          <dgm:dir/>
          <dgm:animLvl val="lvl"/>
          <dgm:resizeHandles val="exact"/>
        </dgm:presLayoutVars>
      </dgm:prSet>
      <dgm:spPr/>
    </dgm:pt>
    <dgm:pt modelId="{7B7B9846-5E87-43A7-8579-6763A8E13465}" type="pres">
      <dgm:prSet presAssocID="{2CC1170B-D5EA-42C8-9750-3CB59D6B96CD}" presName="dummy" presStyleCnt="0"/>
      <dgm:spPr/>
    </dgm:pt>
    <dgm:pt modelId="{5908EEAE-EDEF-4604-B7FD-0A41DDBD8A55}" type="pres">
      <dgm:prSet presAssocID="{2CC1170B-D5EA-42C8-9750-3CB59D6B96CD}" presName="linH" presStyleCnt="0"/>
      <dgm:spPr/>
    </dgm:pt>
    <dgm:pt modelId="{BB100DB1-24C3-4A5C-B360-1192AD99424B}" type="pres">
      <dgm:prSet presAssocID="{2CC1170B-D5EA-42C8-9750-3CB59D6B96CD}" presName="padding1" presStyleCnt="0"/>
      <dgm:spPr/>
    </dgm:pt>
    <dgm:pt modelId="{615443EC-12A9-4A96-BBD2-111772F0AA85}" type="pres">
      <dgm:prSet presAssocID="{06718013-B5F0-42A0-BE18-4D6A19248359}" presName="linV" presStyleCnt="0"/>
      <dgm:spPr/>
    </dgm:pt>
    <dgm:pt modelId="{BC276E2C-B4DA-456E-816E-286460E7A537}" type="pres">
      <dgm:prSet presAssocID="{06718013-B5F0-42A0-BE18-4D6A19248359}" presName="spVertical1" presStyleCnt="0"/>
      <dgm:spPr/>
    </dgm:pt>
    <dgm:pt modelId="{4991D1AF-9B37-42A3-89CE-6A8805868753}" type="pres">
      <dgm:prSet presAssocID="{06718013-B5F0-42A0-BE18-4D6A19248359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E2181E8D-EF50-46E3-86AA-160557DE961B}" type="pres">
      <dgm:prSet presAssocID="{06718013-B5F0-42A0-BE18-4D6A19248359}" presName="spVertical2" presStyleCnt="0"/>
      <dgm:spPr/>
    </dgm:pt>
    <dgm:pt modelId="{157E9E5B-D611-45AB-A6B0-6DF100721B83}" type="pres">
      <dgm:prSet presAssocID="{06718013-B5F0-42A0-BE18-4D6A19248359}" presName="spVertical3" presStyleCnt="0"/>
      <dgm:spPr/>
    </dgm:pt>
    <dgm:pt modelId="{62A8830F-7714-451D-9A3A-3600F088469E}" type="pres">
      <dgm:prSet presAssocID="{2CC1170B-D5EA-42C8-9750-3CB59D6B96CD}" presName="padding2" presStyleCnt="0"/>
      <dgm:spPr/>
    </dgm:pt>
    <dgm:pt modelId="{81AEDB79-8194-45DA-9D27-65DD603E6B4C}" type="pres">
      <dgm:prSet presAssocID="{2CC1170B-D5EA-42C8-9750-3CB59D6B96CD}" presName="negArrow" presStyleCnt="0"/>
      <dgm:spPr/>
    </dgm:pt>
    <dgm:pt modelId="{DFA356B9-E635-4F9D-B0AE-6CE787E454E5}" type="pres">
      <dgm:prSet presAssocID="{2CC1170B-D5EA-42C8-9750-3CB59D6B96CD}" presName="backgroundArrow" presStyleLbl="node1" presStyleIdx="0" presStyleCnt="1"/>
      <dgm:spPr/>
    </dgm:pt>
  </dgm:ptLst>
  <dgm:cxnLst>
    <dgm:cxn modelId="{C7DE8EB7-3B5E-4A63-8CB5-32753C2C1192}" type="presOf" srcId="{06718013-B5F0-42A0-BE18-4D6A19248359}" destId="{4991D1AF-9B37-42A3-89CE-6A8805868753}" srcOrd="0" destOrd="0" presId="urn:microsoft.com/office/officeart/2005/8/layout/hProcess3"/>
    <dgm:cxn modelId="{317E1A55-4F1D-444B-B0F3-EEC2C03C695E}" type="presOf" srcId="{2CC1170B-D5EA-42C8-9750-3CB59D6B96CD}" destId="{9EB6A40C-82C5-4589-9273-C7863CAE02CC}" srcOrd="0" destOrd="0" presId="urn:microsoft.com/office/officeart/2005/8/layout/hProcess3"/>
    <dgm:cxn modelId="{E05F1026-2D29-4491-811D-14590532134F}" srcId="{2CC1170B-D5EA-42C8-9750-3CB59D6B96CD}" destId="{06718013-B5F0-42A0-BE18-4D6A19248359}" srcOrd="0" destOrd="0" parTransId="{EC2F0456-2D5B-4A44-9A0E-DFC31161AC9A}" sibTransId="{8F60BD61-ACEC-478F-A4E2-9E891B1EDB20}"/>
    <dgm:cxn modelId="{DD9FCA6D-EB36-4043-A9F9-9ABF6BEC88B4}" type="presParOf" srcId="{9EB6A40C-82C5-4589-9273-C7863CAE02CC}" destId="{7B7B9846-5E87-43A7-8579-6763A8E13465}" srcOrd="0" destOrd="0" presId="urn:microsoft.com/office/officeart/2005/8/layout/hProcess3"/>
    <dgm:cxn modelId="{3A3A2F4B-7883-48DB-A939-87DB4150F6CC}" type="presParOf" srcId="{9EB6A40C-82C5-4589-9273-C7863CAE02CC}" destId="{5908EEAE-EDEF-4604-B7FD-0A41DDBD8A55}" srcOrd="1" destOrd="0" presId="urn:microsoft.com/office/officeart/2005/8/layout/hProcess3"/>
    <dgm:cxn modelId="{F8EFDED2-33B4-4C1A-ADE5-BAF0121B7459}" type="presParOf" srcId="{5908EEAE-EDEF-4604-B7FD-0A41DDBD8A55}" destId="{BB100DB1-24C3-4A5C-B360-1192AD99424B}" srcOrd="0" destOrd="0" presId="urn:microsoft.com/office/officeart/2005/8/layout/hProcess3"/>
    <dgm:cxn modelId="{E0096BDA-A7BF-4339-B939-F9286858DC49}" type="presParOf" srcId="{5908EEAE-EDEF-4604-B7FD-0A41DDBD8A55}" destId="{615443EC-12A9-4A96-BBD2-111772F0AA85}" srcOrd="1" destOrd="0" presId="urn:microsoft.com/office/officeart/2005/8/layout/hProcess3"/>
    <dgm:cxn modelId="{1D05FD9E-3D97-4008-B8A3-9D3A193311E3}" type="presParOf" srcId="{615443EC-12A9-4A96-BBD2-111772F0AA85}" destId="{BC276E2C-B4DA-456E-816E-286460E7A537}" srcOrd="0" destOrd="0" presId="urn:microsoft.com/office/officeart/2005/8/layout/hProcess3"/>
    <dgm:cxn modelId="{A31912AB-CB1A-4159-B79B-8A59428A62E7}" type="presParOf" srcId="{615443EC-12A9-4A96-BBD2-111772F0AA85}" destId="{4991D1AF-9B37-42A3-89CE-6A8805868753}" srcOrd="1" destOrd="0" presId="urn:microsoft.com/office/officeart/2005/8/layout/hProcess3"/>
    <dgm:cxn modelId="{7EC1731A-E34C-4FE6-80AC-7AEEC3CD3531}" type="presParOf" srcId="{615443EC-12A9-4A96-BBD2-111772F0AA85}" destId="{E2181E8D-EF50-46E3-86AA-160557DE961B}" srcOrd="2" destOrd="0" presId="urn:microsoft.com/office/officeart/2005/8/layout/hProcess3"/>
    <dgm:cxn modelId="{14508D9E-17EF-42DE-BA7A-33B8AE527E2D}" type="presParOf" srcId="{615443EC-12A9-4A96-BBD2-111772F0AA85}" destId="{157E9E5B-D611-45AB-A6B0-6DF100721B83}" srcOrd="3" destOrd="0" presId="urn:microsoft.com/office/officeart/2005/8/layout/hProcess3"/>
    <dgm:cxn modelId="{C7A06950-1253-413C-917C-682825E87454}" type="presParOf" srcId="{5908EEAE-EDEF-4604-B7FD-0A41DDBD8A55}" destId="{62A8830F-7714-451D-9A3A-3600F088469E}" srcOrd="2" destOrd="0" presId="urn:microsoft.com/office/officeart/2005/8/layout/hProcess3"/>
    <dgm:cxn modelId="{04E66ECB-5877-4C62-8DD2-384D1A97D421}" type="presParOf" srcId="{5908EEAE-EDEF-4604-B7FD-0A41DDBD8A55}" destId="{81AEDB79-8194-45DA-9D27-65DD603E6B4C}" srcOrd="3" destOrd="0" presId="urn:microsoft.com/office/officeart/2005/8/layout/hProcess3"/>
    <dgm:cxn modelId="{CA928FA8-7107-43FA-809F-63B3366A944E}" type="presParOf" srcId="{5908EEAE-EDEF-4604-B7FD-0A41DDBD8A55}" destId="{DFA356B9-E635-4F9D-B0AE-6CE787E454E5}" srcOrd="4" destOrd="0" presId="urn:microsoft.com/office/officeart/2005/8/layout/hProcess3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8680798-158D-45C8-BE94-829CCE8D1666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4AA02B3A-B6AC-434A-8B5E-7160E01C770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旋转调整大小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9449815-4EE8-4CBA-A917-0B76371FD917}" type="parTrans" cxnId="{06E8F1AD-C721-44FD-927C-8FF5C62E3A0A}">
      <dgm:prSet/>
      <dgm:spPr/>
      <dgm:t>
        <a:bodyPr/>
        <a:lstStyle/>
        <a:p>
          <a:endParaRPr lang="zh-CN" altLang="en-US"/>
        </a:p>
      </dgm:t>
    </dgm:pt>
    <dgm:pt modelId="{5EBE3193-E3F7-48DA-889A-BF7BB5CC69F2}" type="sibTrans" cxnId="{06E8F1AD-C721-44FD-927C-8FF5C62E3A0A}">
      <dgm:prSet/>
      <dgm:spPr/>
      <dgm:t>
        <a:bodyPr/>
        <a:lstStyle/>
        <a:p>
          <a:endParaRPr lang="zh-CN" altLang="en-US"/>
        </a:p>
      </dgm:t>
    </dgm:pt>
    <dgm:pt modelId="{40E15986-2A72-44C3-81B2-6F04131D6ED8}" type="pres">
      <dgm:prSet presAssocID="{58680798-158D-45C8-BE94-829CCE8D1666}" presName="Name0" presStyleCnt="0">
        <dgm:presLayoutVars>
          <dgm:dir/>
          <dgm:animLvl val="lvl"/>
          <dgm:resizeHandles val="exact"/>
        </dgm:presLayoutVars>
      </dgm:prSet>
      <dgm:spPr/>
    </dgm:pt>
    <dgm:pt modelId="{15D418D4-799C-4E6A-872F-F0465E6198F0}" type="pres">
      <dgm:prSet presAssocID="{58680798-158D-45C8-BE94-829CCE8D1666}" presName="dummy" presStyleCnt="0"/>
      <dgm:spPr/>
    </dgm:pt>
    <dgm:pt modelId="{D46F6E76-0D59-4A83-B2BC-EC8ECC311CF8}" type="pres">
      <dgm:prSet presAssocID="{58680798-158D-45C8-BE94-829CCE8D1666}" presName="linH" presStyleCnt="0"/>
      <dgm:spPr/>
    </dgm:pt>
    <dgm:pt modelId="{1DDEC6EF-A070-4363-9577-FB5DEADA5B26}" type="pres">
      <dgm:prSet presAssocID="{58680798-158D-45C8-BE94-829CCE8D1666}" presName="padding1" presStyleCnt="0"/>
      <dgm:spPr/>
    </dgm:pt>
    <dgm:pt modelId="{2CC49266-9801-46B7-9A70-93887301CEC1}" type="pres">
      <dgm:prSet presAssocID="{4AA02B3A-B6AC-434A-8B5E-7160E01C770F}" presName="linV" presStyleCnt="0"/>
      <dgm:spPr/>
    </dgm:pt>
    <dgm:pt modelId="{2381D32E-CAD9-42E1-9E3A-E6A0CBAF2FEC}" type="pres">
      <dgm:prSet presAssocID="{4AA02B3A-B6AC-434A-8B5E-7160E01C770F}" presName="spVertical1" presStyleCnt="0"/>
      <dgm:spPr/>
    </dgm:pt>
    <dgm:pt modelId="{6AA038D0-EEC9-4DD3-BABD-1F59C53D2B8B}" type="pres">
      <dgm:prSet presAssocID="{4AA02B3A-B6AC-434A-8B5E-7160E01C770F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F71F9B9E-25D7-4135-AFAF-207698BC4DD4}" type="pres">
      <dgm:prSet presAssocID="{4AA02B3A-B6AC-434A-8B5E-7160E01C770F}" presName="spVertical2" presStyleCnt="0"/>
      <dgm:spPr/>
    </dgm:pt>
    <dgm:pt modelId="{C381B51F-628E-4962-A8AC-55A4C11B7F41}" type="pres">
      <dgm:prSet presAssocID="{4AA02B3A-B6AC-434A-8B5E-7160E01C770F}" presName="spVertical3" presStyleCnt="0"/>
      <dgm:spPr/>
    </dgm:pt>
    <dgm:pt modelId="{94F52E66-7615-4DA8-90FD-35E4668AEB74}" type="pres">
      <dgm:prSet presAssocID="{58680798-158D-45C8-BE94-829CCE8D1666}" presName="padding2" presStyleCnt="0"/>
      <dgm:spPr/>
    </dgm:pt>
    <dgm:pt modelId="{C0CC2F61-65B2-4373-8718-775BE17311CB}" type="pres">
      <dgm:prSet presAssocID="{58680798-158D-45C8-BE94-829CCE8D1666}" presName="negArrow" presStyleCnt="0"/>
      <dgm:spPr/>
    </dgm:pt>
    <dgm:pt modelId="{5814FCB1-E419-4A98-9C94-7AE24427091F}" type="pres">
      <dgm:prSet presAssocID="{58680798-158D-45C8-BE94-829CCE8D1666}" presName="backgroundArrow" presStyleLbl="node1" presStyleIdx="0" presStyleCnt="1"/>
      <dgm:spPr/>
    </dgm:pt>
  </dgm:ptLst>
  <dgm:cxnLst>
    <dgm:cxn modelId="{B606CC8E-E20A-4685-BFAB-37EEFF4C5987}" type="presOf" srcId="{58680798-158D-45C8-BE94-829CCE8D1666}" destId="{40E15986-2A72-44C3-81B2-6F04131D6ED8}" srcOrd="0" destOrd="0" presId="urn:microsoft.com/office/officeart/2005/8/layout/hProcess3"/>
    <dgm:cxn modelId="{06E8F1AD-C721-44FD-927C-8FF5C62E3A0A}" srcId="{58680798-158D-45C8-BE94-829CCE8D1666}" destId="{4AA02B3A-B6AC-434A-8B5E-7160E01C770F}" srcOrd="0" destOrd="0" parTransId="{09449815-4EE8-4CBA-A917-0B76371FD917}" sibTransId="{5EBE3193-E3F7-48DA-889A-BF7BB5CC69F2}"/>
    <dgm:cxn modelId="{F803E940-E67A-4C26-9577-0FB6DD097D8E}" type="presOf" srcId="{4AA02B3A-B6AC-434A-8B5E-7160E01C770F}" destId="{6AA038D0-EEC9-4DD3-BABD-1F59C53D2B8B}" srcOrd="0" destOrd="0" presId="urn:microsoft.com/office/officeart/2005/8/layout/hProcess3"/>
    <dgm:cxn modelId="{72083BD5-1841-4794-BCEE-FB79344BE57B}" type="presParOf" srcId="{40E15986-2A72-44C3-81B2-6F04131D6ED8}" destId="{15D418D4-799C-4E6A-872F-F0465E6198F0}" srcOrd="0" destOrd="0" presId="urn:microsoft.com/office/officeart/2005/8/layout/hProcess3"/>
    <dgm:cxn modelId="{F81C399C-3ABA-43F0-B304-FD17BA689DD6}" type="presParOf" srcId="{40E15986-2A72-44C3-81B2-6F04131D6ED8}" destId="{D46F6E76-0D59-4A83-B2BC-EC8ECC311CF8}" srcOrd="1" destOrd="0" presId="urn:microsoft.com/office/officeart/2005/8/layout/hProcess3"/>
    <dgm:cxn modelId="{BACEAFF3-233E-47E9-9276-04B9A51A2B35}" type="presParOf" srcId="{D46F6E76-0D59-4A83-B2BC-EC8ECC311CF8}" destId="{1DDEC6EF-A070-4363-9577-FB5DEADA5B26}" srcOrd="0" destOrd="0" presId="urn:microsoft.com/office/officeart/2005/8/layout/hProcess3"/>
    <dgm:cxn modelId="{0858A028-11B7-49D8-9F64-0EE8D8FAB019}" type="presParOf" srcId="{D46F6E76-0D59-4A83-B2BC-EC8ECC311CF8}" destId="{2CC49266-9801-46B7-9A70-93887301CEC1}" srcOrd="1" destOrd="0" presId="urn:microsoft.com/office/officeart/2005/8/layout/hProcess3"/>
    <dgm:cxn modelId="{725C4E41-BA36-4FA6-8580-4F3C9AD4F343}" type="presParOf" srcId="{2CC49266-9801-46B7-9A70-93887301CEC1}" destId="{2381D32E-CAD9-42E1-9E3A-E6A0CBAF2FEC}" srcOrd="0" destOrd="0" presId="urn:microsoft.com/office/officeart/2005/8/layout/hProcess3"/>
    <dgm:cxn modelId="{CDEA87FE-0FF4-489D-8415-277FC55BDF51}" type="presParOf" srcId="{2CC49266-9801-46B7-9A70-93887301CEC1}" destId="{6AA038D0-EEC9-4DD3-BABD-1F59C53D2B8B}" srcOrd="1" destOrd="0" presId="urn:microsoft.com/office/officeart/2005/8/layout/hProcess3"/>
    <dgm:cxn modelId="{741147E8-0C8B-4542-938A-E328190E791E}" type="presParOf" srcId="{2CC49266-9801-46B7-9A70-93887301CEC1}" destId="{F71F9B9E-25D7-4135-AFAF-207698BC4DD4}" srcOrd="2" destOrd="0" presId="urn:microsoft.com/office/officeart/2005/8/layout/hProcess3"/>
    <dgm:cxn modelId="{6299056E-44E2-40D2-8A00-40AD18521965}" type="presParOf" srcId="{2CC49266-9801-46B7-9A70-93887301CEC1}" destId="{C381B51F-628E-4962-A8AC-55A4C11B7F41}" srcOrd="3" destOrd="0" presId="urn:microsoft.com/office/officeart/2005/8/layout/hProcess3"/>
    <dgm:cxn modelId="{6AD43A92-DE41-4583-9D42-EF51AFFC6F8E}" type="presParOf" srcId="{D46F6E76-0D59-4A83-B2BC-EC8ECC311CF8}" destId="{94F52E66-7615-4DA8-90FD-35E4668AEB74}" srcOrd="2" destOrd="0" presId="urn:microsoft.com/office/officeart/2005/8/layout/hProcess3"/>
    <dgm:cxn modelId="{6EDADAFD-72B8-48AC-A73E-97268E016A0B}" type="presParOf" srcId="{D46F6E76-0D59-4A83-B2BC-EC8ECC311CF8}" destId="{C0CC2F61-65B2-4373-8718-775BE17311CB}" srcOrd="3" destOrd="0" presId="urn:microsoft.com/office/officeart/2005/8/layout/hProcess3"/>
    <dgm:cxn modelId="{F2384775-C349-4F0A-B2AF-967B4BD98106}" type="presParOf" srcId="{D46F6E76-0D59-4A83-B2BC-EC8ECC311CF8}" destId="{5814FCB1-E419-4A98-9C94-7AE24427091F}" srcOrd="4" destOrd="0" presId="urn:microsoft.com/office/officeart/2005/8/layout/hProcess3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19A3EF2-1B6C-4F65-9921-853C89C66EDF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97D1D8D8-3347-4C48-87A4-6052B81056F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尺寸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69E5C28-5315-40EF-AA4E-C16573D8B9B3}" type="parTrans" cxnId="{FB47CDAB-AF15-4473-9490-A2BA1C8A3BEF}">
      <dgm:prSet/>
      <dgm:spPr/>
      <dgm:t>
        <a:bodyPr/>
        <a:lstStyle/>
        <a:p>
          <a:endParaRPr lang="zh-CN" altLang="en-US"/>
        </a:p>
      </dgm:t>
    </dgm:pt>
    <dgm:pt modelId="{C551DC5C-266E-4EB5-A6FB-54AEF918E173}" type="sibTrans" cxnId="{FB47CDAB-AF15-4473-9490-A2BA1C8A3BEF}">
      <dgm:prSet/>
      <dgm:spPr/>
      <dgm:t>
        <a:bodyPr/>
        <a:lstStyle/>
        <a:p>
          <a:endParaRPr lang="zh-CN" altLang="en-US"/>
        </a:p>
      </dgm:t>
    </dgm:pt>
    <dgm:pt modelId="{4886FA5C-F12C-4465-85DD-3E8738F6FE40}" type="pres">
      <dgm:prSet presAssocID="{B19A3EF2-1B6C-4F65-9921-853C89C66EDF}" presName="Name0" presStyleCnt="0">
        <dgm:presLayoutVars>
          <dgm:dir/>
          <dgm:animLvl val="lvl"/>
          <dgm:resizeHandles val="exact"/>
        </dgm:presLayoutVars>
      </dgm:prSet>
      <dgm:spPr/>
    </dgm:pt>
    <dgm:pt modelId="{42E5DF38-3BC5-41F7-BA5F-AB33F56F8202}" type="pres">
      <dgm:prSet presAssocID="{B19A3EF2-1B6C-4F65-9921-853C89C66EDF}" presName="dummy" presStyleCnt="0"/>
      <dgm:spPr/>
    </dgm:pt>
    <dgm:pt modelId="{F13F9846-B7E9-425B-90FD-0A66488CE2BA}" type="pres">
      <dgm:prSet presAssocID="{B19A3EF2-1B6C-4F65-9921-853C89C66EDF}" presName="linH" presStyleCnt="0"/>
      <dgm:spPr/>
    </dgm:pt>
    <dgm:pt modelId="{E7E2E1A8-70CA-4B5D-A470-C406946D7638}" type="pres">
      <dgm:prSet presAssocID="{B19A3EF2-1B6C-4F65-9921-853C89C66EDF}" presName="padding1" presStyleCnt="0"/>
      <dgm:spPr/>
    </dgm:pt>
    <dgm:pt modelId="{C766E05D-F544-4DB3-8500-2BCC5F3D80ED}" type="pres">
      <dgm:prSet presAssocID="{97D1D8D8-3347-4C48-87A4-6052B81056F4}" presName="linV" presStyleCnt="0"/>
      <dgm:spPr/>
    </dgm:pt>
    <dgm:pt modelId="{22F04C81-F3AC-43F0-B151-BEA10725AA53}" type="pres">
      <dgm:prSet presAssocID="{97D1D8D8-3347-4C48-87A4-6052B81056F4}" presName="spVertical1" presStyleCnt="0"/>
      <dgm:spPr/>
    </dgm:pt>
    <dgm:pt modelId="{0DAA5443-C84F-4CA2-863E-D287F1ABA4D9}" type="pres">
      <dgm:prSet presAssocID="{97D1D8D8-3347-4C48-87A4-6052B81056F4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0A47B420-F749-48FD-B637-CA613DD86C4A}" type="pres">
      <dgm:prSet presAssocID="{97D1D8D8-3347-4C48-87A4-6052B81056F4}" presName="spVertical2" presStyleCnt="0"/>
      <dgm:spPr/>
    </dgm:pt>
    <dgm:pt modelId="{10328AC5-1D9A-4110-B03C-699959729B0A}" type="pres">
      <dgm:prSet presAssocID="{97D1D8D8-3347-4C48-87A4-6052B81056F4}" presName="spVertical3" presStyleCnt="0"/>
      <dgm:spPr/>
    </dgm:pt>
    <dgm:pt modelId="{360B715A-E574-47F7-9EB0-2ED30D407518}" type="pres">
      <dgm:prSet presAssocID="{B19A3EF2-1B6C-4F65-9921-853C89C66EDF}" presName="padding2" presStyleCnt="0"/>
      <dgm:spPr/>
    </dgm:pt>
    <dgm:pt modelId="{F85F05E6-1D13-4A0A-A62A-1180952C9B1B}" type="pres">
      <dgm:prSet presAssocID="{B19A3EF2-1B6C-4F65-9921-853C89C66EDF}" presName="negArrow" presStyleCnt="0"/>
      <dgm:spPr/>
    </dgm:pt>
    <dgm:pt modelId="{35296216-3202-4B3A-94CA-07AF865A5A83}" type="pres">
      <dgm:prSet presAssocID="{B19A3EF2-1B6C-4F65-9921-853C89C66EDF}" presName="backgroundArrow" presStyleLbl="node1" presStyleIdx="0" presStyleCnt="1"/>
      <dgm:spPr/>
    </dgm:pt>
  </dgm:ptLst>
  <dgm:cxnLst>
    <dgm:cxn modelId="{2113B145-709F-48D2-B70F-20B23C019821}" type="presOf" srcId="{97D1D8D8-3347-4C48-87A4-6052B81056F4}" destId="{0DAA5443-C84F-4CA2-863E-D287F1ABA4D9}" srcOrd="0" destOrd="0" presId="urn:microsoft.com/office/officeart/2005/8/layout/hProcess3"/>
    <dgm:cxn modelId="{3D703D28-15C9-4E7C-94E2-3AC37235D9B1}" type="presOf" srcId="{B19A3EF2-1B6C-4F65-9921-853C89C66EDF}" destId="{4886FA5C-F12C-4465-85DD-3E8738F6FE40}" srcOrd="0" destOrd="0" presId="urn:microsoft.com/office/officeart/2005/8/layout/hProcess3"/>
    <dgm:cxn modelId="{FB47CDAB-AF15-4473-9490-A2BA1C8A3BEF}" srcId="{B19A3EF2-1B6C-4F65-9921-853C89C66EDF}" destId="{97D1D8D8-3347-4C48-87A4-6052B81056F4}" srcOrd="0" destOrd="0" parTransId="{669E5C28-5315-40EF-AA4E-C16573D8B9B3}" sibTransId="{C551DC5C-266E-4EB5-A6FB-54AEF918E173}"/>
    <dgm:cxn modelId="{DF03DE14-CF74-4C83-A5BD-70A329302878}" type="presParOf" srcId="{4886FA5C-F12C-4465-85DD-3E8738F6FE40}" destId="{42E5DF38-3BC5-41F7-BA5F-AB33F56F8202}" srcOrd="0" destOrd="0" presId="urn:microsoft.com/office/officeart/2005/8/layout/hProcess3"/>
    <dgm:cxn modelId="{80276047-FB99-4D9F-9AD6-C2CCD2B51E4E}" type="presParOf" srcId="{4886FA5C-F12C-4465-85DD-3E8738F6FE40}" destId="{F13F9846-B7E9-425B-90FD-0A66488CE2BA}" srcOrd="1" destOrd="0" presId="urn:microsoft.com/office/officeart/2005/8/layout/hProcess3"/>
    <dgm:cxn modelId="{A6A14641-1EF3-48B6-BEDD-370F14924A94}" type="presParOf" srcId="{F13F9846-B7E9-425B-90FD-0A66488CE2BA}" destId="{E7E2E1A8-70CA-4B5D-A470-C406946D7638}" srcOrd="0" destOrd="0" presId="urn:microsoft.com/office/officeart/2005/8/layout/hProcess3"/>
    <dgm:cxn modelId="{58CE12E9-4ED0-4F82-87C6-D904FD57411E}" type="presParOf" srcId="{F13F9846-B7E9-425B-90FD-0A66488CE2BA}" destId="{C766E05D-F544-4DB3-8500-2BCC5F3D80ED}" srcOrd="1" destOrd="0" presId="urn:microsoft.com/office/officeart/2005/8/layout/hProcess3"/>
    <dgm:cxn modelId="{71699688-6048-4770-B698-F1506F8BCC3A}" type="presParOf" srcId="{C766E05D-F544-4DB3-8500-2BCC5F3D80ED}" destId="{22F04C81-F3AC-43F0-B151-BEA10725AA53}" srcOrd="0" destOrd="0" presId="urn:microsoft.com/office/officeart/2005/8/layout/hProcess3"/>
    <dgm:cxn modelId="{0FC7474B-EEB4-461E-828D-FAA8AACBF9E0}" type="presParOf" srcId="{C766E05D-F544-4DB3-8500-2BCC5F3D80ED}" destId="{0DAA5443-C84F-4CA2-863E-D287F1ABA4D9}" srcOrd="1" destOrd="0" presId="urn:microsoft.com/office/officeart/2005/8/layout/hProcess3"/>
    <dgm:cxn modelId="{79EECA0C-9F7A-4485-AB3D-5CBDD007D37B}" type="presParOf" srcId="{C766E05D-F544-4DB3-8500-2BCC5F3D80ED}" destId="{0A47B420-F749-48FD-B637-CA613DD86C4A}" srcOrd="2" destOrd="0" presId="urn:microsoft.com/office/officeart/2005/8/layout/hProcess3"/>
    <dgm:cxn modelId="{5791B19E-B413-49E9-B103-1A194BDE53C3}" type="presParOf" srcId="{C766E05D-F544-4DB3-8500-2BCC5F3D80ED}" destId="{10328AC5-1D9A-4110-B03C-699959729B0A}" srcOrd="3" destOrd="0" presId="urn:microsoft.com/office/officeart/2005/8/layout/hProcess3"/>
    <dgm:cxn modelId="{3E66407E-84BB-496F-A771-14ABFFB28B88}" type="presParOf" srcId="{F13F9846-B7E9-425B-90FD-0A66488CE2BA}" destId="{360B715A-E574-47F7-9EB0-2ED30D407518}" srcOrd="2" destOrd="0" presId="urn:microsoft.com/office/officeart/2005/8/layout/hProcess3"/>
    <dgm:cxn modelId="{EF7C0733-4ACE-49D3-AAB5-8EA5BD8B1EAD}" type="presParOf" srcId="{F13F9846-B7E9-425B-90FD-0A66488CE2BA}" destId="{F85F05E6-1D13-4A0A-A62A-1180952C9B1B}" srcOrd="3" destOrd="0" presId="urn:microsoft.com/office/officeart/2005/8/layout/hProcess3"/>
    <dgm:cxn modelId="{AA6BBFBF-0DF9-4E40-9261-836E97F8E65B}" type="presParOf" srcId="{F13F9846-B7E9-425B-90FD-0A66488CE2BA}" destId="{35296216-3202-4B3A-94CA-07AF865A5A83}" srcOrd="4" destOrd="0" presId="urn:microsoft.com/office/officeart/2005/8/layout/hProcess3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1117B6E-B75D-4E2A-959D-D29CF9F515F2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650ABBA8-304F-41C9-8020-577D0EAB97F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尺寸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E26D038-54FC-4A19-93ED-D9EF9727055A}" type="parTrans" cxnId="{A7CFEA91-9D76-4460-B614-8B537DAF1CAD}">
      <dgm:prSet/>
      <dgm:spPr/>
      <dgm:t>
        <a:bodyPr/>
        <a:lstStyle/>
        <a:p>
          <a:endParaRPr lang="zh-CN" altLang="en-US"/>
        </a:p>
      </dgm:t>
    </dgm:pt>
    <dgm:pt modelId="{4609DFDD-5809-49DE-94BB-CD3A87DC8309}" type="sibTrans" cxnId="{A7CFEA91-9D76-4460-B614-8B537DAF1CAD}">
      <dgm:prSet/>
      <dgm:spPr/>
      <dgm:t>
        <a:bodyPr/>
        <a:lstStyle/>
        <a:p>
          <a:endParaRPr lang="zh-CN" altLang="en-US"/>
        </a:p>
      </dgm:t>
    </dgm:pt>
    <dgm:pt modelId="{0044EE78-DDE3-450D-8552-5F247F20B89D}" type="pres">
      <dgm:prSet presAssocID="{61117B6E-B75D-4E2A-959D-D29CF9F515F2}" presName="Name0" presStyleCnt="0">
        <dgm:presLayoutVars>
          <dgm:dir/>
          <dgm:animLvl val="lvl"/>
          <dgm:resizeHandles val="exact"/>
        </dgm:presLayoutVars>
      </dgm:prSet>
      <dgm:spPr/>
    </dgm:pt>
    <dgm:pt modelId="{897D60E3-CAC2-403B-AD11-2090AC7DD875}" type="pres">
      <dgm:prSet presAssocID="{61117B6E-B75D-4E2A-959D-D29CF9F515F2}" presName="dummy" presStyleCnt="0"/>
      <dgm:spPr/>
    </dgm:pt>
    <dgm:pt modelId="{7374E987-8A0A-44AE-B78C-326964219FA3}" type="pres">
      <dgm:prSet presAssocID="{61117B6E-B75D-4E2A-959D-D29CF9F515F2}" presName="linH" presStyleCnt="0"/>
      <dgm:spPr/>
    </dgm:pt>
    <dgm:pt modelId="{CA1758EA-70AB-45C4-B906-6784CF360485}" type="pres">
      <dgm:prSet presAssocID="{61117B6E-B75D-4E2A-959D-D29CF9F515F2}" presName="padding1" presStyleCnt="0"/>
      <dgm:spPr/>
    </dgm:pt>
    <dgm:pt modelId="{DCFD20F0-D1CA-420C-83A8-868E6ADBB061}" type="pres">
      <dgm:prSet presAssocID="{650ABBA8-304F-41C9-8020-577D0EAB97F7}" presName="linV" presStyleCnt="0"/>
      <dgm:spPr/>
    </dgm:pt>
    <dgm:pt modelId="{BC68BB84-36BB-40DF-94C0-22FA2EC07447}" type="pres">
      <dgm:prSet presAssocID="{650ABBA8-304F-41C9-8020-577D0EAB97F7}" presName="spVertical1" presStyleCnt="0"/>
      <dgm:spPr/>
    </dgm:pt>
    <dgm:pt modelId="{95E58405-F34D-4340-8B56-2FD8488D304B}" type="pres">
      <dgm:prSet presAssocID="{650ABBA8-304F-41C9-8020-577D0EAB97F7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67149C28-AD02-4C47-B660-B3FC3334106E}" type="pres">
      <dgm:prSet presAssocID="{650ABBA8-304F-41C9-8020-577D0EAB97F7}" presName="spVertical2" presStyleCnt="0"/>
      <dgm:spPr/>
    </dgm:pt>
    <dgm:pt modelId="{C01D226D-DC1E-40F8-A6F7-130D4B937215}" type="pres">
      <dgm:prSet presAssocID="{650ABBA8-304F-41C9-8020-577D0EAB97F7}" presName="spVertical3" presStyleCnt="0"/>
      <dgm:spPr/>
    </dgm:pt>
    <dgm:pt modelId="{6E8C170B-13AD-4EB6-9AA8-D6AD8A91A1AB}" type="pres">
      <dgm:prSet presAssocID="{61117B6E-B75D-4E2A-959D-D29CF9F515F2}" presName="padding2" presStyleCnt="0"/>
      <dgm:spPr/>
    </dgm:pt>
    <dgm:pt modelId="{622D428E-4422-4238-B9F2-C2A977C884C2}" type="pres">
      <dgm:prSet presAssocID="{61117B6E-B75D-4E2A-959D-D29CF9F515F2}" presName="negArrow" presStyleCnt="0"/>
      <dgm:spPr/>
    </dgm:pt>
    <dgm:pt modelId="{7A153A3A-E8F6-4ABC-894D-6D3CFFD425A8}" type="pres">
      <dgm:prSet presAssocID="{61117B6E-B75D-4E2A-959D-D29CF9F515F2}" presName="backgroundArrow" presStyleLbl="node1" presStyleIdx="0" presStyleCnt="1"/>
      <dgm:spPr/>
    </dgm:pt>
  </dgm:ptLst>
  <dgm:cxnLst>
    <dgm:cxn modelId="{A7CFEA91-9D76-4460-B614-8B537DAF1CAD}" srcId="{61117B6E-B75D-4E2A-959D-D29CF9F515F2}" destId="{650ABBA8-304F-41C9-8020-577D0EAB97F7}" srcOrd="0" destOrd="0" parTransId="{7E26D038-54FC-4A19-93ED-D9EF9727055A}" sibTransId="{4609DFDD-5809-49DE-94BB-CD3A87DC8309}"/>
    <dgm:cxn modelId="{B2749E39-1C3A-485A-918C-E1323CC87770}" type="presOf" srcId="{650ABBA8-304F-41C9-8020-577D0EAB97F7}" destId="{95E58405-F34D-4340-8B56-2FD8488D304B}" srcOrd="0" destOrd="0" presId="urn:microsoft.com/office/officeart/2005/8/layout/hProcess3"/>
    <dgm:cxn modelId="{867F0380-B621-4C7C-8CE0-32845E5EA7B9}" type="presOf" srcId="{61117B6E-B75D-4E2A-959D-D29CF9F515F2}" destId="{0044EE78-DDE3-450D-8552-5F247F20B89D}" srcOrd="0" destOrd="0" presId="urn:microsoft.com/office/officeart/2005/8/layout/hProcess3"/>
    <dgm:cxn modelId="{14C8A85F-DC4E-4A48-819E-EB331BD4CF09}" type="presParOf" srcId="{0044EE78-DDE3-450D-8552-5F247F20B89D}" destId="{897D60E3-CAC2-403B-AD11-2090AC7DD875}" srcOrd="0" destOrd="0" presId="urn:microsoft.com/office/officeart/2005/8/layout/hProcess3"/>
    <dgm:cxn modelId="{0A235161-CCE2-4540-914C-0E00C1F92673}" type="presParOf" srcId="{0044EE78-DDE3-450D-8552-5F247F20B89D}" destId="{7374E987-8A0A-44AE-B78C-326964219FA3}" srcOrd="1" destOrd="0" presId="urn:microsoft.com/office/officeart/2005/8/layout/hProcess3"/>
    <dgm:cxn modelId="{F6581CBA-B34D-45C4-A563-1FC5BE5FE905}" type="presParOf" srcId="{7374E987-8A0A-44AE-B78C-326964219FA3}" destId="{CA1758EA-70AB-45C4-B906-6784CF360485}" srcOrd="0" destOrd="0" presId="urn:microsoft.com/office/officeart/2005/8/layout/hProcess3"/>
    <dgm:cxn modelId="{8F82A1CF-C402-410E-AA6C-2300774744C0}" type="presParOf" srcId="{7374E987-8A0A-44AE-B78C-326964219FA3}" destId="{DCFD20F0-D1CA-420C-83A8-868E6ADBB061}" srcOrd="1" destOrd="0" presId="urn:microsoft.com/office/officeart/2005/8/layout/hProcess3"/>
    <dgm:cxn modelId="{687CD7FE-3E51-461C-A982-CAA5B7F6E9A5}" type="presParOf" srcId="{DCFD20F0-D1CA-420C-83A8-868E6ADBB061}" destId="{BC68BB84-36BB-40DF-94C0-22FA2EC07447}" srcOrd="0" destOrd="0" presId="urn:microsoft.com/office/officeart/2005/8/layout/hProcess3"/>
    <dgm:cxn modelId="{484BB153-1D6D-4028-BE83-0390AE18DB52}" type="presParOf" srcId="{DCFD20F0-D1CA-420C-83A8-868E6ADBB061}" destId="{95E58405-F34D-4340-8B56-2FD8488D304B}" srcOrd="1" destOrd="0" presId="urn:microsoft.com/office/officeart/2005/8/layout/hProcess3"/>
    <dgm:cxn modelId="{B60A2EE5-D07C-4DB9-BAFC-8CEE13E0269D}" type="presParOf" srcId="{DCFD20F0-D1CA-420C-83A8-868E6ADBB061}" destId="{67149C28-AD02-4C47-B660-B3FC3334106E}" srcOrd="2" destOrd="0" presId="urn:microsoft.com/office/officeart/2005/8/layout/hProcess3"/>
    <dgm:cxn modelId="{2C961255-0446-4C0F-BFDF-E8E59AA04D06}" type="presParOf" srcId="{DCFD20F0-D1CA-420C-83A8-868E6ADBB061}" destId="{C01D226D-DC1E-40F8-A6F7-130D4B937215}" srcOrd="3" destOrd="0" presId="urn:microsoft.com/office/officeart/2005/8/layout/hProcess3"/>
    <dgm:cxn modelId="{922D5649-59ED-4B23-810D-E18AD9979CBB}" type="presParOf" srcId="{7374E987-8A0A-44AE-B78C-326964219FA3}" destId="{6E8C170B-13AD-4EB6-9AA8-D6AD8A91A1AB}" srcOrd="2" destOrd="0" presId="urn:microsoft.com/office/officeart/2005/8/layout/hProcess3"/>
    <dgm:cxn modelId="{3DF3DC89-6323-4015-81E7-856EC499E9B0}" type="presParOf" srcId="{7374E987-8A0A-44AE-B78C-326964219FA3}" destId="{622D428E-4422-4238-B9F2-C2A977C884C2}" srcOrd="3" destOrd="0" presId="urn:microsoft.com/office/officeart/2005/8/layout/hProcess3"/>
    <dgm:cxn modelId="{2BAE4397-67CB-4974-91B4-411ECAB4AE8A}" type="presParOf" srcId="{7374E987-8A0A-44AE-B78C-326964219FA3}" destId="{7A153A3A-E8F6-4ABC-894D-6D3CFFD425A8}" srcOrd="4" destOrd="0" presId="urn:microsoft.com/office/officeart/2005/8/layout/hProcess3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6067842-4F2E-4FA5-96F9-3D7672C6EE7B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2CC3B288-EC34-4670-91BB-00ECB3479FA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单击删除按钮       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48FA8D4-270C-4424-AB10-CF45465CF1A8}" type="parTrans" cxnId="{AB2F5B99-40B3-4F91-8960-23CA1EF750A4}">
      <dgm:prSet/>
      <dgm:spPr/>
      <dgm:t>
        <a:bodyPr/>
        <a:lstStyle/>
        <a:p>
          <a:endParaRPr lang="zh-CN" altLang="en-US"/>
        </a:p>
      </dgm:t>
    </dgm:pt>
    <dgm:pt modelId="{B18F0679-CEC8-4366-A922-D6506A4C7282}" type="sibTrans" cxnId="{AB2F5B99-40B3-4F91-8960-23CA1EF750A4}">
      <dgm:prSet/>
      <dgm:spPr/>
      <dgm:t>
        <a:bodyPr/>
        <a:lstStyle/>
        <a:p>
          <a:endParaRPr lang="zh-CN" altLang="en-US"/>
        </a:p>
      </dgm:t>
    </dgm:pt>
    <dgm:pt modelId="{65253551-AEDB-4E8C-962A-C94D739A045C}" type="pres">
      <dgm:prSet presAssocID="{16067842-4F2E-4FA5-96F9-3D7672C6EE7B}" presName="Name0" presStyleCnt="0">
        <dgm:presLayoutVars>
          <dgm:dir/>
          <dgm:animLvl val="lvl"/>
          <dgm:resizeHandles val="exact"/>
        </dgm:presLayoutVars>
      </dgm:prSet>
      <dgm:spPr/>
    </dgm:pt>
    <dgm:pt modelId="{D9698B9A-E061-429F-B300-840B831F25C5}" type="pres">
      <dgm:prSet presAssocID="{16067842-4F2E-4FA5-96F9-3D7672C6EE7B}" presName="dummy" presStyleCnt="0"/>
      <dgm:spPr/>
    </dgm:pt>
    <dgm:pt modelId="{BAA4C255-A561-4AA4-9A32-9CFE5F3EC922}" type="pres">
      <dgm:prSet presAssocID="{16067842-4F2E-4FA5-96F9-3D7672C6EE7B}" presName="linH" presStyleCnt="0"/>
      <dgm:spPr/>
    </dgm:pt>
    <dgm:pt modelId="{00A5A409-18E5-4A19-97F5-829060FF590F}" type="pres">
      <dgm:prSet presAssocID="{16067842-4F2E-4FA5-96F9-3D7672C6EE7B}" presName="padding1" presStyleCnt="0"/>
      <dgm:spPr/>
    </dgm:pt>
    <dgm:pt modelId="{B9C66CEF-D0B0-4AE7-8716-B2926D6B4E09}" type="pres">
      <dgm:prSet presAssocID="{2CC3B288-EC34-4670-91BB-00ECB3479FA8}" presName="linV" presStyleCnt="0"/>
      <dgm:spPr/>
    </dgm:pt>
    <dgm:pt modelId="{DF2CF8C5-F328-4736-B9B4-BC355E76A4BE}" type="pres">
      <dgm:prSet presAssocID="{2CC3B288-EC34-4670-91BB-00ECB3479FA8}" presName="spVertical1" presStyleCnt="0"/>
      <dgm:spPr/>
    </dgm:pt>
    <dgm:pt modelId="{65D32860-C8DA-4BE5-962E-6B19C20C8B45}" type="pres">
      <dgm:prSet presAssocID="{2CC3B288-EC34-4670-91BB-00ECB3479FA8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A9046535-9D87-4FD2-B08B-F800446B166F}" type="pres">
      <dgm:prSet presAssocID="{2CC3B288-EC34-4670-91BB-00ECB3479FA8}" presName="spVertical2" presStyleCnt="0"/>
      <dgm:spPr/>
    </dgm:pt>
    <dgm:pt modelId="{B7CCF001-BB64-4CC8-AFBE-42DAFDB95E14}" type="pres">
      <dgm:prSet presAssocID="{2CC3B288-EC34-4670-91BB-00ECB3479FA8}" presName="spVertical3" presStyleCnt="0"/>
      <dgm:spPr/>
    </dgm:pt>
    <dgm:pt modelId="{E39C0959-2FB2-4F17-A7C4-457CF85EFA4D}" type="pres">
      <dgm:prSet presAssocID="{16067842-4F2E-4FA5-96F9-3D7672C6EE7B}" presName="padding2" presStyleCnt="0"/>
      <dgm:spPr/>
    </dgm:pt>
    <dgm:pt modelId="{28E66507-FC1E-4388-9C48-1A442B2AC9E3}" type="pres">
      <dgm:prSet presAssocID="{16067842-4F2E-4FA5-96F9-3D7672C6EE7B}" presName="negArrow" presStyleCnt="0"/>
      <dgm:spPr/>
    </dgm:pt>
    <dgm:pt modelId="{51D63C25-405C-4447-A334-36B524D01097}" type="pres">
      <dgm:prSet presAssocID="{16067842-4F2E-4FA5-96F9-3D7672C6EE7B}" presName="backgroundArrow" presStyleLbl="node1" presStyleIdx="0" presStyleCnt="1"/>
      <dgm:spPr/>
    </dgm:pt>
  </dgm:ptLst>
  <dgm:cxnLst>
    <dgm:cxn modelId="{AB2F5B99-40B3-4F91-8960-23CA1EF750A4}" srcId="{16067842-4F2E-4FA5-96F9-3D7672C6EE7B}" destId="{2CC3B288-EC34-4670-91BB-00ECB3479FA8}" srcOrd="0" destOrd="0" parTransId="{D48FA8D4-270C-4424-AB10-CF45465CF1A8}" sibTransId="{B18F0679-CEC8-4366-A922-D6506A4C7282}"/>
    <dgm:cxn modelId="{CB7ACE91-1F95-4380-B6BC-D0E9981BDA63}" type="presOf" srcId="{16067842-4F2E-4FA5-96F9-3D7672C6EE7B}" destId="{65253551-AEDB-4E8C-962A-C94D739A045C}" srcOrd="0" destOrd="0" presId="urn:microsoft.com/office/officeart/2005/8/layout/hProcess3"/>
    <dgm:cxn modelId="{6CECE9CD-7238-4DED-ACDB-F17FF29B2921}" type="presOf" srcId="{2CC3B288-EC34-4670-91BB-00ECB3479FA8}" destId="{65D32860-C8DA-4BE5-962E-6B19C20C8B45}" srcOrd="0" destOrd="0" presId="urn:microsoft.com/office/officeart/2005/8/layout/hProcess3"/>
    <dgm:cxn modelId="{0C32365D-A61E-4567-9500-8FE4C2CC68D9}" type="presParOf" srcId="{65253551-AEDB-4E8C-962A-C94D739A045C}" destId="{D9698B9A-E061-429F-B300-840B831F25C5}" srcOrd="0" destOrd="0" presId="urn:microsoft.com/office/officeart/2005/8/layout/hProcess3"/>
    <dgm:cxn modelId="{58800409-89D7-407A-861A-751F48F7EE2F}" type="presParOf" srcId="{65253551-AEDB-4E8C-962A-C94D739A045C}" destId="{BAA4C255-A561-4AA4-9A32-9CFE5F3EC922}" srcOrd="1" destOrd="0" presId="urn:microsoft.com/office/officeart/2005/8/layout/hProcess3"/>
    <dgm:cxn modelId="{23703158-EBC6-4857-94E9-DF3868C8FBA5}" type="presParOf" srcId="{BAA4C255-A561-4AA4-9A32-9CFE5F3EC922}" destId="{00A5A409-18E5-4A19-97F5-829060FF590F}" srcOrd="0" destOrd="0" presId="urn:microsoft.com/office/officeart/2005/8/layout/hProcess3"/>
    <dgm:cxn modelId="{1709F58C-93BD-4F29-9DA4-D40D1F812707}" type="presParOf" srcId="{BAA4C255-A561-4AA4-9A32-9CFE5F3EC922}" destId="{B9C66CEF-D0B0-4AE7-8716-B2926D6B4E09}" srcOrd="1" destOrd="0" presId="urn:microsoft.com/office/officeart/2005/8/layout/hProcess3"/>
    <dgm:cxn modelId="{8E3FE539-9BDB-413D-9D6D-3717FA48469E}" type="presParOf" srcId="{B9C66CEF-D0B0-4AE7-8716-B2926D6B4E09}" destId="{DF2CF8C5-F328-4736-B9B4-BC355E76A4BE}" srcOrd="0" destOrd="0" presId="urn:microsoft.com/office/officeart/2005/8/layout/hProcess3"/>
    <dgm:cxn modelId="{6E16B601-FEA8-48FB-8DF2-E4E52DD42CFD}" type="presParOf" srcId="{B9C66CEF-D0B0-4AE7-8716-B2926D6B4E09}" destId="{65D32860-C8DA-4BE5-962E-6B19C20C8B45}" srcOrd="1" destOrd="0" presId="urn:microsoft.com/office/officeart/2005/8/layout/hProcess3"/>
    <dgm:cxn modelId="{39DA0967-AD8B-41F5-988B-7F975F1F3853}" type="presParOf" srcId="{B9C66CEF-D0B0-4AE7-8716-B2926D6B4E09}" destId="{A9046535-9D87-4FD2-B08B-F800446B166F}" srcOrd="2" destOrd="0" presId="urn:microsoft.com/office/officeart/2005/8/layout/hProcess3"/>
    <dgm:cxn modelId="{B510FED6-AF11-4618-A2EE-6BA00BFBBF4A}" type="presParOf" srcId="{B9C66CEF-D0B0-4AE7-8716-B2926D6B4E09}" destId="{B7CCF001-BB64-4CC8-AFBE-42DAFDB95E14}" srcOrd="3" destOrd="0" presId="urn:microsoft.com/office/officeart/2005/8/layout/hProcess3"/>
    <dgm:cxn modelId="{57207D5C-24C4-4638-918E-C1F9496B2BA5}" type="presParOf" srcId="{BAA4C255-A561-4AA4-9A32-9CFE5F3EC922}" destId="{E39C0959-2FB2-4F17-A7C4-457CF85EFA4D}" srcOrd="2" destOrd="0" presId="urn:microsoft.com/office/officeart/2005/8/layout/hProcess3"/>
    <dgm:cxn modelId="{7DA38922-32F0-4A6B-9A25-699042E79CAE}" type="presParOf" srcId="{BAA4C255-A561-4AA4-9A32-9CFE5F3EC922}" destId="{28E66507-FC1E-4388-9C48-1A442B2AC9E3}" srcOrd="3" destOrd="0" presId="urn:microsoft.com/office/officeart/2005/8/layout/hProcess3"/>
    <dgm:cxn modelId="{E7C1031B-D1F3-4DB8-870D-D94E2EE52791}" type="presParOf" srcId="{BAA4C255-A561-4AA4-9A32-9CFE5F3EC922}" destId="{51D63C25-405C-4447-A334-36B524D01097}" srcOrd="4" destOrd="0" presId="urn:microsoft.com/office/officeart/2005/8/layout/hProcess3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AC82DFC-D128-494E-B09F-0B6121BDD17F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5F1EBA8E-651E-453E-A2E1-30198B5C170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单击拐角按钮      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944F60A-261A-4DEB-992A-69C1A6249083}" type="parTrans" cxnId="{DBD6E88C-4A83-43A0-8341-1891CA22C18D}">
      <dgm:prSet/>
      <dgm:spPr/>
      <dgm:t>
        <a:bodyPr/>
        <a:lstStyle/>
        <a:p>
          <a:endParaRPr lang="zh-CN" altLang="en-US"/>
        </a:p>
      </dgm:t>
    </dgm:pt>
    <dgm:pt modelId="{AC50E5ED-D99E-440C-8C4F-758ACA745F31}" type="sibTrans" cxnId="{DBD6E88C-4A83-43A0-8341-1891CA22C18D}">
      <dgm:prSet/>
      <dgm:spPr/>
      <dgm:t>
        <a:bodyPr/>
        <a:lstStyle/>
        <a:p>
          <a:endParaRPr lang="zh-CN" altLang="en-US"/>
        </a:p>
      </dgm:t>
    </dgm:pt>
    <dgm:pt modelId="{D76E6737-76FE-4A9B-BB76-E7C7B5B651DD}" type="pres">
      <dgm:prSet presAssocID="{BAC82DFC-D128-494E-B09F-0B6121BDD17F}" presName="Name0" presStyleCnt="0">
        <dgm:presLayoutVars>
          <dgm:dir/>
          <dgm:animLvl val="lvl"/>
          <dgm:resizeHandles val="exact"/>
        </dgm:presLayoutVars>
      </dgm:prSet>
      <dgm:spPr/>
    </dgm:pt>
    <dgm:pt modelId="{794B6986-F122-4024-8AFD-80F79F0C1AA6}" type="pres">
      <dgm:prSet presAssocID="{BAC82DFC-D128-494E-B09F-0B6121BDD17F}" presName="dummy" presStyleCnt="0"/>
      <dgm:spPr/>
    </dgm:pt>
    <dgm:pt modelId="{F22FFC3D-EC10-4B48-B2D2-938CFC21073D}" type="pres">
      <dgm:prSet presAssocID="{BAC82DFC-D128-494E-B09F-0B6121BDD17F}" presName="linH" presStyleCnt="0"/>
      <dgm:spPr/>
    </dgm:pt>
    <dgm:pt modelId="{7CC66EFB-E85E-4948-9BA8-5915CC9D4EA4}" type="pres">
      <dgm:prSet presAssocID="{BAC82DFC-D128-494E-B09F-0B6121BDD17F}" presName="padding1" presStyleCnt="0"/>
      <dgm:spPr/>
    </dgm:pt>
    <dgm:pt modelId="{15A83881-08A6-4EBA-BF77-5B99667A12E5}" type="pres">
      <dgm:prSet presAssocID="{5F1EBA8E-651E-453E-A2E1-30198B5C1701}" presName="linV" presStyleCnt="0"/>
      <dgm:spPr/>
    </dgm:pt>
    <dgm:pt modelId="{3339313B-15BF-4FCE-BA71-7755CC4B3EB2}" type="pres">
      <dgm:prSet presAssocID="{5F1EBA8E-651E-453E-A2E1-30198B5C1701}" presName="spVertical1" presStyleCnt="0"/>
      <dgm:spPr/>
    </dgm:pt>
    <dgm:pt modelId="{3C1BE0F2-406F-4A01-A227-5849E71E1DFB}" type="pres">
      <dgm:prSet presAssocID="{5F1EBA8E-651E-453E-A2E1-30198B5C1701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03CE0743-2916-4AF3-839F-92D2CF58CA39}" type="pres">
      <dgm:prSet presAssocID="{5F1EBA8E-651E-453E-A2E1-30198B5C1701}" presName="spVertical2" presStyleCnt="0"/>
      <dgm:spPr/>
    </dgm:pt>
    <dgm:pt modelId="{C0B58E20-80A1-46AF-95EF-C130B549FDFF}" type="pres">
      <dgm:prSet presAssocID="{5F1EBA8E-651E-453E-A2E1-30198B5C1701}" presName="spVertical3" presStyleCnt="0"/>
      <dgm:spPr/>
    </dgm:pt>
    <dgm:pt modelId="{5C355C28-70C3-4DC4-871E-04B33E902AC9}" type="pres">
      <dgm:prSet presAssocID="{BAC82DFC-D128-494E-B09F-0B6121BDD17F}" presName="padding2" presStyleCnt="0"/>
      <dgm:spPr/>
    </dgm:pt>
    <dgm:pt modelId="{B232165F-C713-4449-84D8-D7E46625F29C}" type="pres">
      <dgm:prSet presAssocID="{BAC82DFC-D128-494E-B09F-0B6121BDD17F}" presName="negArrow" presStyleCnt="0"/>
      <dgm:spPr/>
    </dgm:pt>
    <dgm:pt modelId="{914BC361-82CF-493E-AA7C-452EAC72C25B}" type="pres">
      <dgm:prSet presAssocID="{BAC82DFC-D128-494E-B09F-0B6121BDD17F}" presName="backgroundArrow" presStyleLbl="node1" presStyleIdx="0" presStyleCnt="1"/>
      <dgm:spPr/>
    </dgm:pt>
  </dgm:ptLst>
  <dgm:cxnLst>
    <dgm:cxn modelId="{DBD6E88C-4A83-43A0-8341-1891CA22C18D}" srcId="{BAC82DFC-D128-494E-B09F-0B6121BDD17F}" destId="{5F1EBA8E-651E-453E-A2E1-30198B5C1701}" srcOrd="0" destOrd="0" parTransId="{F944F60A-261A-4DEB-992A-69C1A6249083}" sibTransId="{AC50E5ED-D99E-440C-8C4F-758ACA745F31}"/>
    <dgm:cxn modelId="{E4922D9D-F328-432D-8AAD-4A74700618A7}" type="presOf" srcId="{BAC82DFC-D128-494E-B09F-0B6121BDD17F}" destId="{D76E6737-76FE-4A9B-BB76-E7C7B5B651DD}" srcOrd="0" destOrd="0" presId="urn:microsoft.com/office/officeart/2005/8/layout/hProcess3"/>
    <dgm:cxn modelId="{4A6B0A09-AB8D-4F7C-B503-A8C25DB29C7A}" type="presOf" srcId="{5F1EBA8E-651E-453E-A2E1-30198B5C1701}" destId="{3C1BE0F2-406F-4A01-A227-5849E71E1DFB}" srcOrd="0" destOrd="0" presId="urn:microsoft.com/office/officeart/2005/8/layout/hProcess3"/>
    <dgm:cxn modelId="{E56DD9DD-2176-4B77-A1DF-C47E65D07D5C}" type="presParOf" srcId="{D76E6737-76FE-4A9B-BB76-E7C7B5B651DD}" destId="{794B6986-F122-4024-8AFD-80F79F0C1AA6}" srcOrd="0" destOrd="0" presId="urn:microsoft.com/office/officeart/2005/8/layout/hProcess3"/>
    <dgm:cxn modelId="{73F7DB1E-6DDE-48C9-89CC-E0C2311ACCF1}" type="presParOf" srcId="{D76E6737-76FE-4A9B-BB76-E7C7B5B651DD}" destId="{F22FFC3D-EC10-4B48-B2D2-938CFC21073D}" srcOrd="1" destOrd="0" presId="urn:microsoft.com/office/officeart/2005/8/layout/hProcess3"/>
    <dgm:cxn modelId="{AEF32A0D-2098-443D-8987-DBDF62851804}" type="presParOf" srcId="{F22FFC3D-EC10-4B48-B2D2-938CFC21073D}" destId="{7CC66EFB-E85E-4948-9BA8-5915CC9D4EA4}" srcOrd="0" destOrd="0" presId="urn:microsoft.com/office/officeart/2005/8/layout/hProcess3"/>
    <dgm:cxn modelId="{0CA6F6B6-DAF4-4936-A70D-DFAB0C8B736D}" type="presParOf" srcId="{F22FFC3D-EC10-4B48-B2D2-938CFC21073D}" destId="{15A83881-08A6-4EBA-BF77-5B99667A12E5}" srcOrd="1" destOrd="0" presId="urn:microsoft.com/office/officeart/2005/8/layout/hProcess3"/>
    <dgm:cxn modelId="{11B8C129-9F8A-45F8-B7EB-B9E7B16C841B}" type="presParOf" srcId="{15A83881-08A6-4EBA-BF77-5B99667A12E5}" destId="{3339313B-15BF-4FCE-BA71-7755CC4B3EB2}" srcOrd="0" destOrd="0" presId="urn:microsoft.com/office/officeart/2005/8/layout/hProcess3"/>
    <dgm:cxn modelId="{2E61352A-70AC-4921-9930-2B30DED30230}" type="presParOf" srcId="{15A83881-08A6-4EBA-BF77-5B99667A12E5}" destId="{3C1BE0F2-406F-4A01-A227-5849E71E1DFB}" srcOrd="1" destOrd="0" presId="urn:microsoft.com/office/officeart/2005/8/layout/hProcess3"/>
    <dgm:cxn modelId="{E916F6F3-1F17-412D-9699-22A31298DBA1}" type="presParOf" srcId="{15A83881-08A6-4EBA-BF77-5B99667A12E5}" destId="{03CE0743-2916-4AF3-839F-92D2CF58CA39}" srcOrd="2" destOrd="0" presId="urn:microsoft.com/office/officeart/2005/8/layout/hProcess3"/>
    <dgm:cxn modelId="{5A59B639-17AE-4E78-AD16-03374E679057}" type="presParOf" srcId="{15A83881-08A6-4EBA-BF77-5B99667A12E5}" destId="{C0B58E20-80A1-46AF-95EF-C130B549FDFF}" srcOrd="3" destOrd="0" presId="urn:microsoft.com/office/officeart/2005/8/layout/hProcess3"/>
    <dgm:cxn modelId="{9ED3EEDE-BC1E-4361-AF9A-15FE668A5050}" type="presParOf" srcId="{F22FFC3D-EC10-4B48-B2D2-938CFC21073D}" destId="{5C355C28-70C3-4DC4-871E-04B33E902AC9}" srcOrd="2" destOrd="0" presId="urn:microsoft.com/office/officeart/2005/8/layout/hProcess3"/>
    <dgm:cxn modelId="{A145CDEB-AD7B-48A0-9B65-CCD0DD2A5829}" type="presParOf" srcId="{F22FFC3D-EC10-4B48-B2D2-938CFC21073D}" destId="{B232165F-C713-4449-84D8-D7E46625F29C}" srcOrd="3" destOrd="0" presId="urn:microsoft.com/office/officeart/2005/8/layout/hProcess3"/>
    <dgm:cxn modelId="{E746966F-25DD-4425-AD7E-0DCC18FD3596}" type="presParOf" srcId="{F22FFC3D-EC10-4B48-B2D2-938CFC21073D}" destId="{914BC361-82CF-493E-AA7C-452EAC72C25B}" srcOrd="4" destOrd="0" presId="urn:microsoft.com/office/officeart/2005/8/layout/hProcess3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640ACE06-902D-4596-BB6C-FBF824185C39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ABE47756-1863-4571-AEC2-DF67D1A83CA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单击分割按钮       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5910201-CBC8-43B3-8BF6-24BE0845D6FA}" type="parTrans" cxnId="{A375AAAB-C9E9-4CA8-8DE6-BB0A3D650672}">
      <dgm:prSet/>
      <dgm:spPr/>
      <dgm:t>
        <a:bodyPr/>
        <a:lstStyle/>
        <a:p>
          <a:endParaRPr lang="zh-CN" altLang="en-US"/>
        </a:p>
      </dgm:t>
    </dgm:pt>
    <dgm:pt modelId="{69BE4AC4-44E9-46CC-953E-A64DE1E71531}" type="sibTrans" cxnId="{A375AAAB-C9E9-4CA8-8DE6-BB0A3D650672}">
      <dgm:prSet/>
      <dgm:spPr/>
      <dgm:t>
        <a:bodyPr/>
        <a:lstStyle/>
        <a:p>
          <a:endParaRPr lang="zh-CN" altLang="en-US"/>
        </a:p>
      </dgm:t>
    </dgm:pt>
    <dgm:pt modelId="{4815614F-0F98-4223-A1E4-9EA92136F4ED}" type="pres">
      <dgm:prSet presAssocID="{640ACE06-902D-4596-BB6C-FBF824185C39}" presName="Name0" presStyleCnt="0">
        <dgm:presLayoutVars>
          <dgm:dir/>
          <dgm:animLvl val="lvl"/>
          <dgm:resizeHandles val="exact"/>
        </dgm:presLayoutVars>
      </dgm:prSet>
      <dgm:spPr/>
    </dgm:pt>
    <dgm:pt modelId="{DC1D72C2-EA59-4E6F-9E87-8117CEC87AD3}" type="pres">
      <dgm:prSet presAssocID="{640ACE06-902D-4596-BB6C-FBF824185C39}" presName="dummy" presStyleCnt="0"/>
      <dgm:spPr/>
    </dgm:pt>
    <dgm:pt modelId="{49921830-405F-4EBD-A5AF-F0BAEEBFF9BA}" type="pres">
      <dgm:prSet presAssocID="{640ACE06-902D-4596-BB6C-FBF824185C39}" presName="linH" presStyleCnt="0"/>
      <dgm:spPr/>
    </dgm:pt>
    <dgm:pt modelId="{2293C8ED-2BFD-43DE-A10F-F7A10CD4FC55}" type="pres">
      <dgm:prSet presAssocID="{640ACE06-902D-4596-BB6C-FBF824185C39}" presName="padding1" presStyleCnt="0"/>
      <dgm:spPr/>
    </dgm:pt>
    <dgm:pt modelId="{023C4647-D6D9-4439-BBB2-C15DAFDD62C5}" type="pres">
      <dgm:prSet presAssocID="{ABE47756-1863-4571-AEC2-DF67D1A83CAD}" presName="linV" presStyleCnt="0"/>
      <dgm:spPr/>
    </dgm:pt>
    <dgm:pt modelId="{7C4291DD-CD0B-4D37-85C2-BC678C9F604F}" type="pres">
      <dgm:prSet presAssocID="{ABE47756-1863-4571-AEC2-DF67D1A83CAD}" presName="spVertical1" presStyleCnt="0"/>
      <dgm:spPr/>
    </dgm:pt>
    <dgm:pt modelId="{84AFF0C3-F793-46C3-B403-A95CBA779BAC}" type="pres">
      <dgm:prSet presAssocID="{ABE47756-1863-4571-AEC2-DF67D1A83CAD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631A31BE-2095-420D-B0EC-C40AF0DC97D0}" type="pres">
      <dgm:prSet presAssocID="{ABE47756-1863-4571-AEC2-DF67D1A83CAD}" presName="spVertical2" presStyleCnt="0"/>
      <dgm:spPr/>
    </dgm:pt>
    <dgm:pt modelId="{6AC27ECF-7AD8-4525-B2F1-ADE6D74272DD}" type="pres">
      <dgm:prSet presAssocID="{ABE47756-1863-4571-AEC2-DF67D1A83CAD}" presName="spVertical3" presStyleCnt="0"/>
      <dgm:spPr/>
    </dgm:pt>
    <dgm:pt modelId="{DAD33575-D325-40FD-8DE1-8F5832C08007}" type="pres">
      <dgm:prSet presAssocID="{640ACE06-902D-4596-BB6C-FBF824185C39}" presName="padding2" presStyleCnt="0"/>
      <dgm:spPr/>
    </dgm:pt>
    <dgm:pt modelId="{6106B84C-B73B-4440-90E6-0120C5AC0B8C}" type="pres">
      <dgm:prSet presAssocID="{640ACE06-902D-4596-BB6C-FBF824185C39}" presName="negArrow" presStyleCnt="0"/>
      <dgm:spPr/>
    </dgm:pt>
    <dgm:pt modelId="{9ED2DE52-D528-4DE5-A58B-9DCD38E5EB4B}" type="pres">
      <dgm:prSet presAssocID="{640ACE06-902D-4596-BB6C-FBF824185C39}" presName="backgroundArrow" presStyleLbl="node1" presStyleIdx="0" presStyleCnt="1"/>
      <dgm:spPr/>
    </dgm:pt>
  </dgm:ptLst>
  <dgm:cxnLst>
    <dgm:cxn modelId="{455360AF-4324-4195-985C-817CE2F94916}" type="presOf" srcId="{ABE47756-1863-4571-AEC2-DF67D1A83CAD}" destId="{84AFF0C3-F793-46C3-B403-A95CBA779BAC}" srcOrd="0" destOrd="0" presId="urn:microsoft.com/office/officeart/2005/8/layout/hProcess3"/>
    <dgm:cxn modelId="{A955BC45-1A6F-4E83-9667-5E18A313D2D4}" type="presOf" srcId="{640ACE06-902D-4596-BB6C-FBF824185C39}" destId="{4815614F-0F98-4223-A1E4-9EA92136F4ED}" srcOrd="0" destOrd="0" presId="urn:microsoft.com/office/officeart/2005/8/layout/hProcess3"/>
    <dgm:cxn modelId="{A375AAAB-C9E9-4CA8-8DE6-BB0A3D650672}" srcId="{640ACE06-902D-4596-BB6C-FBF824185C39}" destId="{ABE47756-1863-4571-AEC2-DF67D1A83CAD}" srcOrd="0" destOrd="0" parTransId="{65910201-CBC8-43B3-8BF6-24BE0845D6FA}" sibTransId="{69BE4AC4-44E9-46CC-953E-A64DE1E71531}"/>
    <dgm:cxn modelId="{3EC25236-289B-46E0-BBBB-542ACFF562D5}" type="presParOf" srcId="{4815614F-0F98-4223-A1E4-9EA92136F4ED}" destId="{DC1D72C2-EA59-4E6F-9E87-8117CEC87AD3}" srcOrd="0" destOrd="0" presId="urn:microsoft.com/office/officeart/2005/8/layout/hProcess3"/>
    <dgm:cxn modelId="{67EEF121-A9B0-4633-965B-0B2AF5C63F09}" type="presParOf" srcId="{4815614F-0F98-4223-A1E4-9EA92136F4ED}" destId="{49921830-405F-4EBD-A5AF-F0BAEEBFF9BA}" srcOrd="1" destOrd="0" presId="urn:microsoft.com/office/officeart/2005/8/layout/hProcess3"/>
    <dgm:cxn modelId="{156B3CE9-C416-47BA-9850-89E6A2F6363D}" type="presParOf" srcId="{49921830-405F-4EBD-A5AF-F0BAEEBFF9BA}" destId="{2293C8ED-2BFD-43DE-A10F-F7A10CD4FC55}" srcOrd="0" destOrd="0" presId="urn:microsoft.com/office/officeart/2005/8/layout/hProcess3"/>
    <dgm:cxn modelId="{15D1B91D-E33B-4A4F-91E0-45FCF854734D}" type="presParOf" srcId="{49921830-405F-4EBD-A5AF-F0BAEEBFF9BA}" destId="{023C4647-D6D9-4439-BBB2-C15DAFDD62C5}" srcOrd="1" destOrd="0" presId="urn:microsoft.com/office/officeart/2005/8/layout/hProcess3"/>
    <dgm:cxn modelId="{8A7C0A3D-3873-4651-95DD-07A497C1DADC}" type="presParOf" srcId="{023C4647-D6D9-4439-BBB2-C15DAFDD62C5}" destId="{7C4291DD-CD0B-4D37-85C2-BC678C9F604F}" srcOrd="0" destOrd="0" presId="urn:microsoft.com/office/officeart/2005/8/layout/hProcess3"/>
    <dgm:cxn modelId="{FEF905A1-D26A-4945-B561-84B06D1E477E}" type="presParOf" srcId="{023C4647-D6D9-4439-BBB2-C15DAFDD62C5}" destId="{84AFF0C3-F793-46C3-B403-A95CBA779BAC}" srcOrd="1" destOrd="0" presId="urn:microsoft.com/office/officeart/2005/8/layout/hProcess3"/>
    <dgm:cxn modelId="{5790A6AA-18FE-4D18-BD36-B29FFE8C83F2}" type="presParOf" srcId="{023C4647-D6D9-4439-BBB2-C15DAFDD62C5}" destId="{631A31BE-2095-420D-B0EC-C40AF0DC97D0}" srcOrd="2" destOrd="0" presId="urn:microsoft.com/office/officeart/2005/8/layout/hProcess3"/>
    <dgm:cxn modelId="{886C56AC-0577-4F44-92B8-2EAFCF85F1FB}" type="presParOf" srcId="{023C4647-D6D9-4439-BBB2-C15DAFDD62C5}" destId="{6AC27ECF-7AD8-4525-B2F1-ADE6D74272DD}" srcOrd="3" destOrd="0" presId="urn:microsoft.com/office/officeart/2005/8/layout/hProcess3"/>
    <dgm:cxn modelId="{1CEBC959-DE5B-4427-A63E-3B0B8D3332B6}" type="presParOf" srcId="{49921830-405F-4EBD-A5AF-F0BAEEBFF9BA}" destId="{DAD33575-D325-40FD-8DE1-8F5832C08007}" srcOrd="2" destOrd="0" presId="urn:microsoft.com/office/officeart/2005/8/layout/hProcess3"/>
    <dgm:cxn modelId="{D803D3AB-4355-4BFE-AADA-35D524FA62D5}" type="presParOf" srcId="{49921830-405F-4EBD-A5AF-F0BAEEBFF9BA}" destId="{6106B84C-B73B-4440-90E6-0120C5AC0B8C}" srcOrd="3" destOrd="0" presId="urn:microsoft.com/office/officeart/2005/8/layout/hProcess3"/>
    <dgm:cxn modelId="{65F004AF-DB1E-4F47-8AA9-005316760987}" type="presParOf" srcId="{49921830-405F-4EBD-A5AF-F0BAEEBFF9BA}" destId="{9ED2DE52-D528-4DE5-A58B-9DCD38E5EB4B}" srcOrd="4" destOrd="0" presId="urn:microsoft.com/office/officeart/2005/8/layout/hProcess3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2113C924-6E59-4ACA-A2AA-7064AEC7E760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8786631F-0F11-4EBE-8103-1443A160C76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旋转调整大小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1FF4C1A-DA84-4C03-B402-EEEFCF70B93B}" type="parTrans" cxnId="{55A8F6B8-D1BB-4443-BF3D-B77D8E1951B5}">
      <dgm:prSet/>
      <dgm:spPr/>
      <dgm:t>
        <a:bodyPr/>
        <a:lstStyle/>
        <a:p>
          <a:endParaRPr lang="zh-CN" altLang="en-US"/>
        </a:p>
      </dgm:t>
    </dgm:pt>
    <dgm:pt modelId="{8BFB5C70-1B16-410D-93B3-B24F4155AB4F}" type="sibTrans" cxnId="{55A8F6B8-D1BB-4443-BF3D-B77D8E1951B5}">
      <dgm:prSet/>
      <dgm:spPr/>
      <dgm:t>
        <a:bodyPr/>
        <a:lstStyle/>
        <a:p>
          <a:endParaRPr lang="zh-CN" altLang="en-US"/>
        </a:p>
      </dgm:t>
    </dgm:pt>
    <dgm:pt modelId="{8710A040-2514-4000-B0D4-A2222E9DC2B6}" type="pres">
      <dgm:prSet presAssocID="{2113C924-6E59-4ACA-A2AA-7064AEC7E760}" presName="Name0" presStyleCnt="0">
        <dgm:presLayoutVars>
          <dgm:dir/>
          <dgm:animLvl val="lvl"/>
          <dgm:resizeHandles val="exact"/>
        </dgm:presLayoutVars>
      </dgm:prSet>
      <dgm:spPr/>
    </dgm:pt>
    <dgm:pt modelId="{5ECB8D32-BD64-46F8-8F40-914113A04550}" type="pres">
      <dgm:prSet presAssocID="{2113C924-6E59-4ACA-A2AA-7064AEC7E760}" presName="dummy" presStyleCnt="0"/>
      <dgm:spPr/>
    </dgm:pt>
    <dgm:pt modelId="{CAF93AEE-6D75-4B9D-B621-8423ED299084}" type="pres">
      <dgm:prSet presAssocID="{2113C924-6E59-4ACA-A2AA-7064AEC7E760}" presName="linH" presStyleCnt="0"/>
      <dgm:spPr/>
    </dgm:pt>
    <dgm:pt modelId="{BDD89FD8-BC34-45D3-9D15-010748935542}" type="pres">
      <dgm:prSet presAssocID="{2113C924-6E59-4ACA-A2AA-7064AEC7E760}" presName="padding1" presStyleCnt="0"/>
      <dgm:spPr/>
    </dgm:pt>
    <dgm:pt modelId="{3BE6A28F-B0AA-4FAC-A067-B3C524D984D9}" type="pres">
      <dgm:prSet presAssocID="{8786631F-0F11-4EBE-8103-1443A160C76A}" presName="linV" presStyleCnt="0"/>
      <dgm:spPr/>
    </dgm:pt>
    <dgm:pt modelId="{26F27ACE-B87B-48E6-B0B7-4A85FBB3E29D}" type="pres">
      <dgm:prSet presAssocID="{8786631F-0F11-4EBE-8103-1443A160C76A}" presName="spVertical1" presStyleCnt="0"/>
      <dgm:spPr/>
    </dgm:pt>
    <dgm:pt modelId="{77BC2B5E-B9A6-4BF0-A119-A3E0B57D5327}" type="pres">
      <dgm:prSet presAssocID="{8786631F-0F11-4EBE-8103-1443A160C76A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40DAA5B9-1EE6-4C19-82F6-9D423AAEE410}" type="pres">
      <dgm:prSet presAssocID="{8786631F-0F11-4EBE-8103-1443A160C76A}" presName="spVertical2" presStyleCnt="0"/>
      <dgm:spPr/>
    </dgm:pt>
    <dgm:pt modelId="{7BF727B5-7386-415A-BB02-C9AA4171E89A}" type="pres">
      <dgm:prSet presAssocID="{8786631F-0F11-4EBE-8103-1443A160C76A}" presName="spVertical3" presStyleCnt="0"/>
      <dgm:spPr/>
    </dgm:pt>
    <dgm:pt modelId="{167D86F4-1E8F-4714-906C-B2674B53FBF8}" type="pres">
      <dgm:prSet presAssocID="{2113C924-6E59-4ACA-A2AA-7064AEC7E760}" presName="padding2" presStyleCnt="0"/>
      <dgm:spPr/>
    </dgm:pt>
    <dgm:pt modelId="{A4F8B245-DF9B-4357-A468-2B1AD4E43747}" type="pres">
      <dgm:prSet presAssocID="{2113C924-6E59-4ACA-A2AA-7064AEC7E760}" presName="negArrow" presStyleCnt="0"/>
      <dgm:spPr/>
    </dgm:pt>
    <dgm:pt modelId="{CE094E78-73C2-4537-B118-E85BD1534AAC}" type="pres">
      <dgm:prSet presAssocID="{2113C924-6E59-4ACA-A2AA-7064AEC7E760}" presName="backgroundArrow" presStyleLbl="node1" presStyleIdx="0" presStyleCnt="1"/>
      <dgm:spPr/>
    </dgm:pt>
  </dgm:ptLst>
  <dgm:cxnLst>
    <dgm:cxn modelId="{55A8F6B8-D1BB-4443-BF3D-B77D8E1951B5}" srcId="{2113C924-6E59-4ACA-A2AA-7064AEC7E760}" destId="{8786631F-0F11-4EBE-8103-1443A160C76A}" srcOrd="0" destOrd="0" parTransId="{D1FF4C1A-DA84-4C03-B402-EEEFCF70B93B}" sibTransId="{8BFB5C70-1B16-410D-93B3-B24F4155AB4F}"/>
    <dgm:cxn modelId="{8FA1DE29-C251-4652-88A3-C5D5C0B8A0F8}" type="presOf" srcId="{8786631F-0F11-4EBE-8103-1443A160C76A}" destId="{77BC2B5E-B9A6-4BF0-A119-A3E0B57D5327}" srcOrd="0" destOrd="0" presId="urn:microsoft.com/office/officeart/2005/8/layout/hProcess3"/>
    <dgm:cxn modelId="{517ADBB9-8B5C-4FD0-9B84-559618C4EAD7}" type="presOf" srcId="{2113C924-6E59-4ACA-A2AA-7064AEC7E760}" destId="{8710A040-2514-4000-B0D4-A2222E9DC2B6}" srcOrd="0" destOrd="0" presId="urn:microsoft.com/office/officeart/2005/8/layout/hProcess3"/>
    <dgm:cxn modelId="{CA20D7FD-1496-44ED-86CA-BD1C68501C36}" type="presParOf" srcId="{8710A040-2514-4000-B0D4-A2222E9DC2B6}" destId="{5ECB8D32-BD64-46F8-8F40-914113A04550}" srcOrd="0" destOrd="0" presId="urn:microsoft.com/office/officeart/2005/8/layout/hProcess3"/>
    <dgm:cxn modelId="{7DCF1F6D-DBD0-4065-9BAD-39C8244B9542}" type="presParOf" srcId="{8710A040-2514-4000-B0D4-A2222E9DC2B6}" destId="{CAF93AEE-6D75-4B9D-B621-8423ED299084}" srcOrd="1" destOrd="0" presId="urn:microsoft.com/office/officeart/2005/8/layout/hProcess3"/>
    <dgm:cxn modelId="{405DC495-C3C6-4802-9CDB-18C3FC862911}" type="presParOf" srcId="{CAF93AEE-6D75-4B9D-B621-8423ED299084}" destId="{BDD89FD8-BC34-45D3-9D15-010748935542}" srcOrd="0" destOrd="0" presId="urn:microsoft.com/office/officeart/2005/8/layout/hProcess3"/>
    <dgm:cxn modelId="{6D6F9B6D-750B-4489-9EC0-719178795DDD}" type="presParOf" srcId="{CAF93AEE-6D75-4B9D-B621-8423ED299084}" destId="{3BE6A28F-B0AA-4FAC-A067-B3C524D984D9}" srcOrd="1" destOrd="0" presId="urn:microsoft.com/office/officeart/2005/8/layout/hProcess3"/>
    <dgm:cxn modelId="{651CAFF5-29A2-49ED-94DD-A8FBD69E7DC2}" type="presParOf" srcId="{3BE6A28F-B0AA-4FAC-A067-B3C524D984D9}" destId="{26F27ACE-B87B-48E6-B0B7-4A85FBB3E29D}" srcOrd="0" destOrd="0" presId="urn:microsoft.com/office/officeart/2005/8/layout/hProcess3"/>
    <dgm:cxn modelId="{9A816464-07B5-4029-AE22-2AE30AA6CE6B}" type="presParOf" srcId="{3BE6A28F-B0AA-4FAC-A067-B3C524D984D9}" destId="{77BC2B5E-B9A6-4BF0-A119-A3E0B57D5327}" srcOrd="1" destOrd="0" presId="urn:microsoft.com/office/officeart/2005/8/layout/hProcess3"/>
    <dgm:cxn modelId="{563C65BE-6C42-4A46-963A-063C99C376FF}" type="presParOf" srcId="{3BE6A28F-B0AA-4FAC-A067-B3C524D984D9}" destId="{40DAA5B9-1EE6-4C19-82F6-9D423AAEE410}" srcOrd="2" destOrd="0" presId="urn:microsoft.com/office/officeart/2005/8/layout/hProcess3"/>
    <dgm:cxn modelId="{26132E24-BCC2-42B7-A12A-2C0E57F7BEC9}" type="presParOf" srcId="{3BE6A28F-B0AA-4FAC-A067-B3C524D984D9}" destId="{7BF727B5-7386-415A-BB02-C9AA4171E89A}" srcOrd="3" destOrd="0" presId="urn:microsoft.com/office/officeart/2005/8/layout/hProcess3"/>
    <dgm:cxn modelId="{FBF55275-3EB6-4186-B346-906B9220E49A}" type="presParOf" srcId="{CAF93AEE-6D75-4B9D-B621-8423ED299084}" destId="{167D86F4-1E8F-4714-906C-B2674B53FBF8}" srcOrd="2" destOrd="0" presId="urn:microsoft.com/office/officeart/2005/8/layout/hProcess3"/>
    <dgm:cxn modelId="{02DB0338-FD71-4069-A2F4-DD527D686ABD}" type="presParOf" srcId="{CAF93AEE-6D75-4B9D-B621-8423ED299084}" destId="{A4F8B245-DF9B-4357-A468-2B1AD4E43747}" srcOrd="3" destOrd="0" presId="urn:microsoft.com/office/officeart/2005/8/layout/hProcess3"/>
    <dgm:cxn modelId="{48C401D5-48B6-4BAF-A4F7-451E685A5907}" type="presParOf" srcId="{CAF93AEE-6D75-4B9D-B621-8423ED299084}" destId="{CE094E78-73C2-4537-B118-E85BD1534AAC}" srcOrd="4" destOrd="0" presId="urn:microsoft.com/office/officeart/2005/8/layout/hProcess3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31DE3BCE-CB38-46B0-8CEA-E4FAB2EA6B2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D07D1E6E-F13D-4E42-8D3B-954C7C4FACA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文本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008C879-D0B5-467C-B024-8BF1BACF1DFD}" type="parTrans" cxnId="{473D5A89-A0CA-49B9-8975-D07C73CF7A62}">
      <dgm:prSet/>
      <dgm:spPr/>
      <dgm:t>
        <a:bodyPr/>
        <a:lstStyle/>
        <a:p>
          <a:endParaRPr lang="zh-CN" altLang="en-US"/>
        </a:p>
      </dgm:t>
    </dgm:pt>
    <dgm:pt modelId="{9472D280-FE57-4A29-92E7-9B74965A2A72}" type="sibTrans" cxnId="{473D5A89-A0CA-49B9-8975-D07C73CF7A62}">
      <dgm:prSet/>
      <dgm:spPr/>
      <dgm:t>
        <a:bodyPr/>
        <a:lstStyle/>
        <a:p>
          <a:endParaRPr lang="zh-CN" altLang="en-US"/>
        </a:p>
      </dgm:t>
    </dgm:pt>
    <dgm:pt modelId="{89B9A496-0F1D-440A-BE7D-BF4A1B0AF8E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2D629E9-7341-4031-968A-AA39C9AC0D14}" type="parTrans" cxnId="{C459EE54-8D5D-4F6D-889D-0F9A5A57E155}">
      <dgm:prSet/>
      <dgm:spPr/>
      <dgm:t>
        <a:bodyPr/>
        <a:lstStyle/>
        <a:p>
          <a:endParaRPr lang="zh-CN" altLang="en-US"/>
        </a:p>
      </dgm:t>
    </dgm:pt>
    <dgm:pt modelId="{A8C983AF-DE39-4975-80B5-4CA3679E383C}" type="sibTrans" cxnId="{C459EE54-8D5D-4F6D-889D-0F9A5A57E155}">
      <dgm:prSet/>
      <dgm:spPr/>
      <dgm:t>
        <a:bodyPr/>
        <a:lstStyle/>
        <a:p>
          <a:endParaRPr lang="zh-CN" altLang="en-US"/>
        </a:p>
      </dgm:t>
    </dgm:pt>
    <dgm:pt modelId="{A106CF29-41A4-4AC0-97D8-6FEA3CB3317B}" type="pres">
      <dgm:prSet presAssocID="{31DE3BCE-CB38-46B0-8CEA-E4FAB2EA6B2E}" presName="Name0" presStyleCnt="0">
        <dgm:presLayoutVars>
          <dgm:dir/>
          <dgm:resizeHandles val="exact"/>
        </dgm:presLayoutVars>
      </dgm:prSet>
      <dgm:spPr/>
    </dgm:pt>
    <dgm:pt modelId="{1E1ECF5D-906B-48B8-BB91-9699CA45871D}" type="pres">
      <dgm:prSet presAssocID="{D07D1E6E-F13D-4E42-8D3B-954C7C4FACAC}" presName="node" presStyleLbl="node1" presStyleIdx="0" presStyleCnt="2">
        <dgm:presLayoutVars>
          <dgm:bulletEnabled val="1"/>
        </dgm:presLayoutVars>
      </dgm:prSet>
      <dgm:spPr/>
    </dgm:pt>
    <dgm:pt modelId="{6D82C262-4025-4A3E-8F56-247DA0EE98BA}" type="pres">
      <dgm:prSet presAssocID="{9472D280-FE57-4A29-92E7-9B74965A2A72}" presName="sibTrans" presStyleLbl="sibTrans2D1" presStyleIdx="0" presStyleCnt="1"/>
      <dgm:spPr/>
    </dgm:pt>
    <dgm:pt modelId="{520FB6B4-700E-4A6D-AF16-571634EB9B0E}" type="pres">
      <dgm:prSet presAssocID="{9472D280-FE57-4A29-92E7-9B74965A2A72}" presName="connectorText" presStyleLbl="sibTrans2D1" presStyleIdx="0" presStyleCnt="1"/>
      <dgm:spPr/>
    </dgm:pt>
    <dgm:pt modelId="{72F7F222-5769-4D6A-B30D-E9EE2169CEC1}" type="pres">
      <dgm:prSet presAssocID="{89B9A496-0F1D-440A-BE7D-BF4A1B0AF8E9}" presName="node" presStyleLbl="node1" presStyleIdx="1" presStyleCnt="2">
        <dgm:presLayoutVars>
          <dgm:bulletEnabled val="1"/>
        </dgm:presLayoutVars>
      </dgm:prSet>
      <dgm:spPr/>
    </dgm:pt>
  </dgm:ptLst>
  <dgm:cxnLst>
    <dgm:cxn modelId="{088A4F07-BB58-4A99-B1E0-1E98AE39BE23}" type="presOf" srcId="{9472D280-FE57-4A29-92E7-9B74965A2A72}" destId="{6D82C262-4025-4A3E-8F56-247DA0EE98BA}" srcOrd="0" destOrd="0" presId="urn:microsoft.com/office/officeart/2005/8/layout/process1"/>
    <dgm:cxn modelId="{73E09DFB-88B6-48A5-967C-A68C407CEAE8}" type="presOf" srcId="{9472D280-FE57-4A29-92E7-9B74965A2A72}" destId="{520FB6B4-700E-4A6D-AF16-571634EB9B0E}" srcOrd="1" destOrd="0" presId="urn:microsoft.com/office/officeart/2005/8/layout/process1"/>
    <dgm:cxn modelId="{70134C4A-BC82-45B1-991E-9D70ED4ED2BC}" type="presOf" srcId="{31DE3BCE-CB38-46B0-8CEA-E4FAB2EA6B2E}" destId="{A106CF29-41A4-4AC0-97D8-6FEA3CB3317B}" srcOrd="0" destOrd="0" presId="urn:microsoft.com/office/officeart/2005/8/layout/process1"/>
    <dgm:cxn modelId="{76E78685-63A8-435E-ADB3-B2FF29D49729}" type="presOf" srcId="{D07D1E6E-F13D-4E42-8D3B-954C7C4FACAC}" destId="{1E1ECF5D-906B-48B8-BB91-9699CA45871D}" srcOrd="0" destOrd="0" presId="urn:microsoft.com/office/officeart/2005/8/layout/process1"/>
    <dgm:cxn modelId="{ACFCAE48-1030-4515-AC0E-2AF4959B87CC}" type="presOf" srcId="{89B9A496-0F1D-440A-BE7D-BF4A1B0AF8E9}" destId="{72F7F222-5769-4D6A-B30D-E9EE2169CEC1}" srcOrd="0" destOrd="0" presId="urn:microsoft.com/office/officeart/2005/8/layout/process1"/>
    <dgm:cxn modelId="{C459EE54-8D5D-4F6D-889D-0F9A5A57E155}" srcId="{31DE3BCE-CB38-46B0-8CEA-E4FAB2EA6B2E}" destId="{89B9A496-0F1D-440A-BE7D-BF4A1B0AF8E9}" srcOrd="1" destOrd="0" parTransId="{C2D629E9-7341-4031-968A-AA39C9AC0D14}" sibTransId="{A8C983AF-DE39-4975-80B5-4CA3679E383C}"/>
    <dgm:cxn modelId="{473D5A89-A0CA-49B9-8975-D07C73CF7A62}" srcId="{31DE3BCE-CB38-46B0-8CEA-E4FAB2EA6B2E}" destId="{D07D1E6E-F13D-4E42-8D3B-954C7C4FACAC}" srcOrd="0" destOrd="0" parTransId="{E008C879-D0B5-467C-B024-8BF1BACF1DFD}" sibTransId="{9472D280-FE57-4A29-92E7-9B74965A2A72}"/>
    <dgm:cxn modelId="{4C6626BE-15DB-4183-87EF-4774BDAF55AB}" type="presParOf" srcId="{A106CF29-41A4-4AC0-97D8-6FEA3CB3317B}" destId="{1E1ECF5D-906B-48B8-BB91-9699CA45871D}" srcOrd="0" destOrd="0" presId="urn:microsoft.com/office/officeart/2005/8/layout/process1"/>
    <dgm:cxn modelId="{8CBBFCED-C4F6-4F81-833B-05093CA90AFE}" type="presParOf" srcId="{A106CF29-41A4-4AC0-97D8-6FEA3CB3317B}" destId="{6D82C262-4025-4A3E-8F56-247DA0EE98BA}" srcOrd="1" destOrd="0" presId="urn:microsoft.com/office/officeart/2005/8/layout/process1"/>
    <dgm:cxn modelId="{7E5CDC2C-EFA8-4F05-88A8-C4A6EA731321}" type="presParOf" srcId="{6D82C262-4025-4A3E-8F56-247DA0EE98BA}" destId="{520FB6B4-700E-4A6D-AF16-571634EB9B0E}" srcOrd="0" destOrd="0" presId="urn:microsoft.com/office/officeart/2005/8/layout/process1"/>
    <dgm:cxn modelId="{5537FEFC-9D0F-4C28-9C13-0E65A5771637}" type="presParOf" srcId="{A106CF29-41A4-4AC0-97D8-6FEA3CB3317B}" destId="{72F7F222-5769-4D6A-B30D-E9EE2169CEC1}" srcOrd="2" destOrd="0" presId="urn:microsoft.com/office/officeart/2005/8/layout/process1"/>
  </dgm:cxnLst>
  <dgm:bg/>
  <dgm:whole/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FBC8EFF6-CCC9-46D1-81EC-1A00B3761BA3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EC31218E-CEAC-448D-8C6B-8C56097DAB7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修改尺寸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BFE27EE-C8CA-44D8-AB5E-D0EE966BE0FA}" type="parTrans" cxnId="{88606A13-DBD8-4B4E-B1EC-3E9395112563}">
      <dgm:prSet/>
      <dgm:spPr/>
      <dgm:t>
        <a:bodyPr/>
        <a:lstStyle/>
        <a:p>
          <a:endParaRPr lang="zh-CN" altLang="en-US"/>
        </a:p>
      </dgm:t>
    </dgm:pt>
    <dgm:pt modelId="{A8FA0330-624F-41AE-B9A5-0CA84A150F2B}" type="sibTrans" cxnId="{88606A13-DBD8-4B4E-B1EC-3E9395112563}">
      <dgm:prSet/>
      <dgm:spPr/>
      <dgm:t>
        <a:bodyPr/>
        <a:lstStyle/>
        <a:p>
          <a:endParaRPr lang="zh-CN" altLang="en-US"/>
        </a:p>
      </dgm:t>
    </dgm:pt>
    <dgm:pt modelId="{3CD3C141-C852-4AA5-A7C7-A1B30D9FE1CF}" type="pres">
      <dgm:prSet presAssocID="{FBC8EFF6-CCC9-46D1-81EC-1A00B3761BA3}" presName="Name0" presStyleCnt="0">
        <dgm:presLayoutVars>
          <dgm:dir/>
          <dgm:animLvl val="lvl"/>
          <dgm:resizeHandles val="exact"/>
        </dgm:presLayoutVars>
      </dgm:prSet>
      <dgm:spPr/>
    </dgm:pt>
    <dgm:pt modelId="{A03FA28A-B1BE-437D-A7D5-B972FCE7D55D}" type="pres">
      <dgm:prSet presAssocID="{FBC8EFF6-CCC9-46D1-81EC-1A00B3761BA3}" presName="dummy" presStyleCnt="0"/>
      <dgm:spPr/>
    </dgm:pt>
    <dgm:pt modelId="{5DF8F044-23F5-4E36-9502-09F916DD6D3B}" type="pres">
      <dgm:prSet presAssocID="{FBC8EFF6-CCC9-46D1-81EC-1A00B3761BA3}" presName="linH" presStyleCnt="0"/>
      <dgm:spPr/>
    </dgm:pt>
    <dgm:pt modelId="{CBBA9AE5-8087-4800-9A76-A213E4133EF5}" type="pres">
      <dgm:prSet presAssocID="{FBC8EFF6-CCC9-46D1-81EC-1A00B3761BA3}" presName="padding1" presStyleCnt="0"/>
      <dgm:spPr/>
    </dgm:pt>
    <dgm:pt modelId="{F3DA3661-6607-4904-BD60-F4512D42D8DD}" type="pres">
      <dgm:prSet presAssocID="{EC31218E-CEAC-448D-8C6B-8C56097DAB77}" presName="linV" presStyleCnt="0"/>
      <dgm:spPr/>
    </dgm:pt>
    <dgm:pt modelId="{C291B679-CFE4-4E0F-9D23-BF6ED2552229}" type="pres">
      <dgm:prSet presAssocID="{EC31218E-CEAC-448D-8C6B-8C56097DAB77}" presName="spVertical1" presStyleCnt="0"/>
      <dgm:spPr/>
    </dgm:pt>
    <dgm:pt modelId="{ACA2E792-9E4A-48D2-8423-82014E9B6DB0}" type="pres">
      <dgm:prSet presAssocID="{EC31218E-CEAC-448D-8C6B-8C56097DAB77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2044795D-5D21-4CB6-BD85-B1AAB50C34EE}" type="pres">
      <dgm:prSet presAssocID="{EC31218E-CEAC-448D-8C6B-8C56097DAB77}" presName="spVertical2" presStyleCnt="0"/>
      <dgm:spPr/>
    </dgm:pt>
    <dgm:pt modelId="{DA00A023-10BB-44FB-88E3-366D7965859A}" type="pres">
      <dgm:prSet presAssocID="{EC31218E-CEAC-448D-8C6B-8C56097DAB77}" presName="spVertical3" presStyleCnt="0"/>
      <dgm:spPr/>
    </dgm:pt>
    <dgm:pt modelId="{67054FDE-7E9E-4F96-977A-2A90E17AA12D}" type="pres">
      <dgm:prSet presAssocID="{FBC8EFF6-CCC9-46D1-81EC-1A00B3761BA3}" presName="padding2" presStyleCnt="0"/>
      <dgm:spPr/>
    </dgm:pt>
    <dgm:pt modelId="{317657C7-FFD5-4C75-9B29-EE916E1157AC}" type="pres">
      <dgm:prSet presAssocID="{FBC8EFF6-CCC9-46D1-81EC-1A00B3761BA3}" presName="negArrow" presStyleCnt="0"/>
      <dgm:spPr/>
    </dgm:pt>
    <dgm:pt modelId="{BF78F698-05FD-40D4-BB84-1B63046334C4}" type="pres">
      <dgm:prSet presAssocID="{FBC8EFF6-CCC9-46D1-81EC-1A00B3761BA3}" presName="backgroundArrow" presStyleLbl="node1" presStyleIdx="0" presStyleCnt="1"/>
      <dgm:spPr/>
    </dgm:pt>
  </dgm:ptLst>
  <dgm:cxnLst>
    <dgm:cxn modelId="{6AFC42F3-A00C-4CBE-99D2-09D29F69F986}" type="presOf" srcId="{EC31218E-CEAC-448D-8C6B-8C56097DAB77}" destId="{ACA2E792-9E4A-48D2-8423-82014E9B6DB0}" srcOrd="0" destOrd="0" presId="urn:microsoft.com/office/officeart/2005/8/layout/hProcess3"/>
    <dgm:cxn modelId="{88606A13-DBD8-4B4E-B1EC-3E9395112563}" srcId="{FBC8EFF6-CCC9-46D1-81EC-1A00B3761BA3}" destId="{EC31218E-CEAC-448D-8C6B-8C56097DAB77}" srcOrd="0" destOrd="0" parTransId="{ABFE27EE-C8CA-44D8-AB5E-D0EE966BE0FA}" sibTransId="{A8FA0330-624F-41AE-B9A5-0CA84A150F2B}"/>
    <dgm:cxn modelId="{E4FBC4CF-A5FA-4966-A069-D52AE7B95426}" type="presOf" srcId="{FBC8EFF6-CCC9-46D1-81EC-1A00B3761BA3}" destId="{3CD3C141-C852-4AA5-A7C7-A1B30D9FE1CF}" srcOrd="0" destOrd="0" presId="urn:microsoft.com/office/officeart/2005/8/layout/hProcess3"/>
    <dgm:cxn modelId="{CB273BE6-724F-4A51-9E6A-61EE88A498D2}" type="presParOf" srcId="{3CD3C141-C852-4AA5-A7C7-A1B30D9FE1CF}" destId="{A03FA28A-B1BE-437D-A7D5-B972FCE7D55D}" srcOrd="0" destOrd="0" presId="urn:microsoft.com/office/officeart/2005/8/layout/hProcess3"/>
    <dgm:cxn modelId="{8180DA07-E930-40D1-A37B-438122F93CC3}" type="presParOf" srcId="{3CD3C141-C852-4AA5-A7C7-A1B30D9FE1CF}" destId="{5DF8F044-23F5-4E36-9502-09F916DD6D3B}" srcOrd="1" destOrd="0" presId="urn:microsoft.com/office/officeart/2005/8/layout/hProcess3"/>
    <dgm:cxn modelId="{20C59E74-4A6E-4F94-86A5-64C559F27015}" type="presParOf" srcId="{5DF8F044-23F5-4E36-9502-09F916DD6D3B}" destId="{CBBA9AE5-8087-4800-9A76-A213E4133EF5}" srcOrd="0" destOrd="0" presId="urn:microsoft.com/office/officeart/2005/8/layout/hProcess3"/>
    <dgm:cxn modelId="{FB991973-2032-420E-985F-DF6991372553}" type="presParOf" srcId="{5DF8F044-23F5-4E36-9502-09F916DD6D3B}" destId="{F3DA3661-6607-4904-BD60-F4512D42D8DD}" srcOrd="1" destOrd="0" presId="urn:microsoft.com/office/officeart/2005/8/layout/hProcess3"/>
    <dgm:cxn modelId="{ADC31353-42B2-4D6A-929D-13978374BE90}" type="presParOf" srcId="{F3DA3661-6607-4904-BD60-F4512D42D8DD}" destId="{C291B679-CFE4-4E0F-9D23-BF6ED2552229}" srcOrd="0" destOrd="0" presId="urn:microsoft.com/office/officeart/2005/8/layout/hProcess3"/>
    <dgm:cxn modelId="{7CB64B58-A018-4207-AB5F-635F944ACDFE}" type="presParOf" srcId="{F3DA3661-6607-4904-BD60-F4512D42D8DD}" destId="{ACA2E792-9E4A-48D2-8423-82014E9B6DB0}" srcOrd="1" destOrd="0" presId="urn:microsoft.com/office/officeart/2005/8/layout/hProcess3"/>
    <dgm:cxn modelId="{0ED6A4CB-09F8-4068-A540-343C0D904DD3}" type="presParOf" srcId="{F3DA3661-6607-4904-BD60-F4512D42D8DD}" destId="{2044795D-5D21-4CB6-BD85-B1AAB50C34EE}" srcOrd="2" destOrd="0" presId="urn:microsoft.com/office/officeart/2005/8/layout/hProcess3"/>
    <dgm:cxn modelId="{1BE707F4-204D-435F-B879-03D4B12AE0BA}" type="presParOf" srcId="{F3DA3661-6607-4904-BD60-F4512D42D8DD}" destId="{DA00A023-10BB-44FB-88E3-366D7965859A}" srcOrd="3" destOrd="0" presId="urn:microsoft.com/office/officeart/2005/8/layout/hProcess3"/>
    <dgm:cxn modelId="{73A8903E-B5D2-4D84-BE34-0F9102C24867}" type="presParOf" srcId="{5DF8F044-23F5-4E36-9502-09F916DD6D3B}" destId="{67054FDE-7E9E-4F96-977A-2A90E17AA12D}" srcOrd="2" destOrd="0" presId="urn:microsoft.com/office/officeart/2005/8/layout/hProcess3"/>
    <dgm:cxn modelId="{7FE46A58-C038-48B8-B1E6-2ADFA2B909FB}" type="presParOf" srcId="{5DF8F044-23F5-4E36-9502-09F916DD6D3B}" destId="{317657C7-FFD5-4C75-9B29-EE916E1157AC}" srcOrd="3" destOrd="0" presId="urn:microsoft.com/office/officeart/2005/8/layout/hProcess3"/>
    <dgm:cxn modelId="{1EDCB9ED-2724-43EE-98EB-A4DE1CA41637}" type="presParOf" srcId="{5DF8F044-23F5-4E36-9502-09F916DD6D3B}" destId="{BF78F698-05FD-40D4-BB84-1B63046334C4}" srcOrd="4" destOrd="0" presId="urn:microsoft.com/office/officeart/2005/8/layout/hProcess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8617794-D864-4F97-A40F-566D0DFF58E8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11776971-C3D4-4651-A7CE-C0E74604543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35CCC8B-6D48-4DBD-BB4B-7247E599830B}" type="parTrans" cxnId="{E8668E11-57E2-482F-866D-9679C14FA379}">
      <dgm:prSet/>
      <dgm:spPr/>
      <dgm:t>
        <a:bodyPr/>
        <a:lstStyle/>
        <a:p>
          <a:endParaRPr lang="zh-CN" altLang="en-US"/>
        </a:p>
      </dgm:t>
    </dgm:pt>
    <dgm:pt modelId="{6B6AF3D7-516E-4E45-BBAE-CFA4759D2DC8}" type="sibTrans" cxnId="{E8668E11-57E2-482F-866D-9679C14FA379}">
      <dgm:prSet/>
      <dgm:spPr/>
      <dgm:t>
        <a:bodyPr/>
        <a:lstStyle/>
        <a:p>
          <a:endParaRPr lang="zh-CN" altLang="en-US"/>
        </a:p>
      </dgm:t>
    </dgm:pt>
    <dgm:pt modelId="{A6EA1849-BA3C-42C3-920D-A06290590A77}" type="pres">
      <dgm:prSet presAssocID="{98617794-D864-4F97-A40F-566D0DFF58E8}" presName="Name0" presStyleCnt="0">
        <dgm:presLayoutVars>
          <dgm:dir/>
          <dgm:animLvl val="lvl"/>
          <dgm:resizeHandles val="exact"/>
        </dgm:presLayoutVars>
      </dgm:prSet>
      <dgm:spPr/>
    </dgm:pt>
    <dgm:pt modelId="{6D444281-EBD4-405D-B91C-97AD93929A78}" type="pres">
      <dgm:prSet presAssocID="{98617794-D864-4F97-A40F-566D0DFF58E8}" presName="dummy" presStyleCnt="0"/>
      <dgm:spPr/>
    </dgm:pt>
    <dgm:pt modelId="{F91535A5-16B7-42EB-B12E-FAFDE3B1D1BD}" type="pres">
      <dgm:prSet presAssocID="{98617794-D864-4F97-A40F-566D0DFF58E8}" presName="linH" presStyleCnt="0"/>
      <dgm:spPr/>
    </dgm:pt>
    <dgm:pt modelId="{20E3BF93-A057-4C55-9910-E9626872479B}" type="pres">
      <dgm:prSet presAssocID="{98617794-D864-4F97-A40F-566D0DFF58E8}" presName="padding1" presStyleCnt="0"/>
      <dgm:spPr/>
    </dgm:pt>
    <dgm:pt modelId="{4FD22EB2-C15D-4EF3-889C-C6CDB4A9A8A0}" type="pres">
      <dgm:prSet presAssocID="{11776971-C3D4-4651-A7CE-C0E74604543F}" presName="linV" presStyleCnt="0"/>
      <dgm:spPr/>
    </dgm:pt>
    <dgm:pt modelId="{BC6544EF-7F6E-4EA7-AC74-F386E6D75DB8}" type="pres">
      <dgm:prSet presAssocID="{11776971-C3D4-4651-A7CE-C0E74604543F}" presName="spVertical1" presStyleCnt="0"/>
      <dgm:spPr/>
    </dgm:pt>
    <dgm:pt modelId="{5FCE2462-D925-42C4-9E11-63809C2DF7BB}" type="pres">
      <dgm:prSet presAssocID="{11776971-C3D4-4651-A7CE-C0E74604543F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0ED3E1-A175-4065-A4CA-6664BCE2AF89}" type="pres">
      <dgm:prSet presAssocID="{11776971-C3D4-4651-A7CE-C0E74604543F}" presName="spVertical2" presStyleCnt="0"/>
      <dgm:spPr/>
    </dgm:pt>
    <dgm:pt modelId="{F62F4615-E647-4C89-8935-4CB6E084AE12}" type="pres">
      <dgm:prSet presAssocID="{11776971-C3D4-4651-A7CE-C0E74604543F}" presName="spVertical3" presStyleCnt="0"/>
      <dgm:spPr/>
    </dgm:pt>
    <dgm:pt modelId="{E05735A5-8551-4078-A6E9-B303BA60E3E2}" type="pres">
      <dgm:prSet presAssocID="{98617794-D864-4F97-A40F-566D0DFF58E8}" presName="padding2" presStyleCnt="0"/>
      <dgm:spPr/>
    </dgm:pt>
    <dgm:pt modelId="{44CFA521-5987-49C6-9A6D-ADB486AB644E}" type="pres">
      <dgm:prSet presAssocID="{98617794-D864-4F97-A40F-566D0DFF58E8}" presName="negArrow" presStyleCnt="0"/>
      <dgm:spPr/>
    </dgm:pt>
    <dgm:pt modelId="{31631414-1B1A-46C7-9568-2C987118E627}" type="pres">
      <dgm:prSet presAssocID="{98617794-D864-4F97-A40F-566D0DFF58E8}" presName="backgroundArrow" presStyleLbl="node1" presStyleIdx="0" presStyleCnt="1"/>
      <dgm:spPr/>
    </dgm:pt>
  </dgm:ptLst>
  <dgm:cxnLst>
    <dgm:cxn modelId="{E8668E11-57E2-482F-866D-9679C14FA379}" srcId="{98617794-D864-4F97-A40F-566D0DFF58E8}" destId="{11776971-C3D4-4651-A7CE-C0E74604543F}" srcOrd="0" destOrd="0" parTransId="{535CCC8B-6D48-4DBD-BB4B-7247E599830B}" sibTransId="{6B6AF3D7-516E-4E45-BBAE-CFA4759D2DC8}"/>
    <dgm:cxn modelId="{8C865FF7-C2CD-4E33-9E5E-C9341CB87FF4}" type="presOf" srcId="{98617794-D864-4F97-A40F-566D0DFF58E8}" destId="{A6EA1849-BA3C-42C3-920D-A06290590A77}" srcOrd="0" destOrd="0" presId="urn:microsoft.com/office/officeart/2005/8/layout/hProcess3"/>
    <dgm:cxn modelId="{BA594DE2-6B3D-4B51-A242-E44F54891CF4}" type="presOf" srcId="{11776971-C3D4-4651-A7CE-C0E74604543F}" destId="{5FCE2462-D925-42C4-9E11-63809C2DF7BB}" srcOrd="0" destOrd="0" presId="urn:microsoft.com/office/officeart/2005/8/layout/hProcess3"/>
    <dgm:cxn modelId="{0D940882-A623-4516-9631-2F4252E74FFE}" type="presParOf" srcId="{A6EA1849-BA3C-42C3-920D-A06290590A77}" destId="{6D444281-EBD4-405D-B91C-97AD93929A78}" srcOrd="0" destOrd="0" presId="urn:microsoft.com/office/officeart/2005/8/layout/hProcess3"/>
    <dgm:cxn modelId="{71729B2F-6E27-4EDF-A500-3760BE308967}" type="presParOf" srcId="{A6EA1849-BA3C-42C3-920D-A06290590A77}" destId="{F91535A5-16B7-42EB-B12E-FAFDE3B1D1BD}" srcOrd="1" destOrd="0" presId="urn:microsoft.com/office/officeart/2005/8/layout/hProcess3"/>
    <dgm:cxn modelId="{4F793C83-A632-49D1-ACC2-919807C546AB}" type="presParOf" srcId="{F91535A5-16B7-42EB-B12E-FAFDE3B1D1BD}" destId="{20E3BF93-A057-4C55-9910-E9626872479B}" srcOrd="0" destOrd="0" presId="urn:microsoft.com/office/officeart/2005/8/layout/hProcess3"/>
    <dgm:cxn modelId="{27220D99-BEBB-4327-9509-7007F05FC987}" type="presParOf" srcId="{F91535A5-16B7-42EB-B12E-FAFDE3B1D1BD}" destId="{4FD22EB2-C15D-4EF3-889C-C6CDB4A9A8A0}" srcOrd="1" destOrd="0" presId="urn:microsoft.com/office/officeart/2005/8/layout/hProcess3"/>
    <dgm:cxn modelId="{9DF55458-8DDC-48E0-B6D2-C7E38A9BECFB}" type="presParOf" srcId="{4FD22EB2-C15D-4EF3-889C-C6CDB4A9A8A0}" destId="{BC6544EF-7F6E-4EA7-AC74-F386E6D75DB8}" srcOrd="0" destOrd="0" presId="urn:microsoft.com/office/officeart/2005/8/layout/hProcess3"/>
    <dgm:cxn modelId="{D0C09ADF-AEE9-4D90-82EC-0A9926339460}" type="presParOf" srcId="{4FD22EB2-C15D-4EF3-889C-C6CDB4A9A8A0}" destId="{5FCE2462-D925-42C4-9E11-63809C2DF7BB}" srcOrd="1" destOrd="0" presId="urn:microsoft.com/office/officeart/2005/8/layout/hProcess3"/>
    <dgm:cxn modelId="{0D63243C-B8B2-4A72-AA4C-8BBB121D4B62}" type="presParOf" srcId="{4FD22EB2-C15D-4EF3-889C-C6CDB4A9A8A0}" destId="{BC0ED3E1-A175-4065-A4CA-6664BCE2AF89}" srcOrd="2" destOrd="0" presId="urn:microsoft.com/office/officeart/2005/8/layout/hProcess3"/>
    <dgm:cxn modelId="{5795B617-2F2C-44F8-8E06-9FDE761E3A2E}" type="presParOf" srcId="{4FD22EB2-C15D-4EF3-889C-C6CDB4A9A8A0}" destId="{F62F4615-E647-4C89-8935-4CB6E084AE12}" srcOrd="3" destOrd="0" presId="urn:microsoft.com/office/officeart/2005/8/layout/hProcess3"/>
    <dgm:cxn modelId="{EE9E0075-FCDD-4DA5-9910-839C4628AAC0}" type="presParOf" srcId="{F91535A5-16B7-42EB-B12E-FAFDE3B1D1BD}" destId="{E05735A5-8551-4078-A6E9-B303BA60E3E2}" srcOrd="2" destOrd="0" presId="urn:microsoft.com/office/officeart/2005/8/layout/hProcess3"/>
    <dgm:cxn modelId="{047259A8-EA5E-4CBC-9A89-2A9FCEDE3A58}" type="presParOf" srcId="{F91535A5-16B7-42EB-B12E-FAFDE3B1D1BD}" destId="{44CFA521-5987-49C6-9A6D-ADB486AB644E}" srcOrd="3" destOrd="0" presId="urn:microsoft.com/office/officeart/2005/8/layout/hProcess3"/>
    <dgm:cxn modelId="{C659FACC-FC76-44EF-901C-2B7E4C9BDF7A}" type="presParOf" srcId="{F91535A5-16B7-42EB-B12E-FAFDE3B1D1BD}" destId="{31631414-1B1A-46C7-9568-2C987118E627}" srcOrd="4" destOrd="0" presId="urn:microsoft.com/office/officeart/2005/8/layout/hProcess3"/>
  </dgm:cxnLst>
  <dgm:bg/>
  <dgm:whole/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70BAA4C5-FE7B-45F6-B4FD-442BD8C2A8DB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30BC36DC-19E1-4FBE-8088-1B16E1A8325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B51BCD5-6745-4FEF-96D7-51FBB8E767EC}" type="parTrans" cxnId="{75160E4A-8BB7-48F3-90DD-B24DAF1021BA}">
      <dgm:prSet/>
      <dgm:spPr/>
      <dgm:t>
        <a:bodyPr/>
        <a:lstStyle/>
        <a:p>
          <a:endParaRPr lang="zh-CN" altLang="en-US"/>
        </a:p>
      </dgm:t>
    </dgm:pt>
    <dgm:pt modelId="{0CF4309E-77D5-420B-8987-7AFAD91B3CA3}" type="sibTrans" cxnId="{75160E4A-8BB7-48F3-90DD-B24DAF1021BA}">
      <dgm:prSet/>
      <dgm:spPr/>
      <dgm:t>
        <a:bodyPr/>
        <a:lstStyle/>
        <a:p>
          <a:endParaRPr lang="zh-CN" altLang="en-US"/>
        </a:p>
      </dgm:t>
    </dgm:pt>
    <dgm:pt modelId="{6E302C83-E13D-45DA-B4AF-078AA73BF5A2}" type="pres">
      <dgm:prSet presAssocID="{70BAA4C5-FE7B-45F6-B4FD-442BD8C2A8DB}" presName="Name0" presStyleCnt="0">
        <dgm:presLayoutVars>
          <dgm:dir/>
          <dgm:animLvl val="lvl"/>
          <dgm:resizeHandles val="exact"/>
        </dgm:presLayoutVars>
      </dgm:prSet>
      <dgm:spPr/>
    </dgm:pt>
    <dgm:pt modelId="{A28D9827-B46E-490E-A771-0E08F2A55B24}" type="pres">
      <dgm:prSet presAssocID="{70BAA4C5-FE7B-45F6-B4FD-442BD8C2A8DB}" presName="dummy" presStyleCnt="0"/>
      <dgm:spPr/>
    </dgm:pt>
    <dgm:pt modelId="{BCE2D866-2802-433E-A675-8F0185730042}" type="pres">
      <dgm:prSet presAssocID="{70BAA4C5-FE7B-45F6-B4FD-442BD8C2A8DB}" presName="linH" presStyleCnt="0"/>
      <dgm:spPr/>
    </dgm:pt>
    <dgm:pt modelId="{DB7EEE9D-6F66-439D-BE16-0D9C8A8061EF}" type="pres">
      <dgm:prSet presAssocID="{70BAA4C5-FE7B-45F6-B4FD-442BD8C2A8DB}" presName="padding1" presStyleCnt="0"/>
      <dgm:spPr/>
    </dgm:pt>
    <dgm:pt modelId="{A9B8ECBE-29DC-4EB3-867D-A39B9B991B55}" type="pres">
      <dgm:prSet presAssocID="{30BC36DC-19E1-4FBE-8088-1B16E1A83252}" presName="linV" presStyleCnt="0"/>
      <dgm:spPr/>
    </dgm:pt>
    <dgm:pt modelId="{8BFC40AB-84CD-4B72-A6F7-80D5104D18E1}" type="pres">
      <dgm:prSet presAssocID="{30BC36DC-19E1-4FBE-8088-1B16E1A83252}" presName="spVertical1" presStyleCnt="0"/>
      <dgm:spPr/>
    </dgm:pt>
    <dgm:pt modelId="{C7B0550A-A852-416D-B1DD-52AADE9678E0}" type="pres">
      <dgm:prSet presAssocID="{30BC36DC-19E1-4FBE-8088-1B16E1A83252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2074F6CD-DFAB-47D4-A8A2-C8475EFFEBA4}" type="pres">
      <dgm:prSet presAssocID="{30BC36DC-19E1-4FBE-8088-1B16E1A83252}" presName="spVertical2" presStyleCnt="0"/>
      <dgm:spPr/>
    </dgm:pt>
    <dgm:pt modelId="{C31974C9-56E0-43B7-94A4-8E0C738C81D4}" type="pres">
      <dgm:prSet presAssocID="{30BC36DC-19E1-4FBE-8088-1B16E1A83252}" presName="spVertical3" presStyleCnt="0"/>
      <dgm:spPr/>
    </dgm:pt>
    <dgm:pt modelId="{AF0A4BE6-C087-4B88-B5A6-606770F4C2B0}" type="pres">
      <dgm:prSet presAssocID="{70BAA4C5-FE7B-45F6-B4FD-442BD8C2A8DB}" presName="padding2" presStyleCnt="0"/>
      <dgm:spPr/>
    </dgm:pt>
    <dgm:pt modelId="{8FAE7A29-156E-4F17-96A5-BB03752875EF}" type="pres">
      <dgm:prSet presAssocID="{70BAA4C5-FE7B-45F6-B4FD-442BD8C2A8DB}" presName="negArrow" presStyleCnt="0"/>
      <dgm:spPr/>
    </dgm:pt>
    <dgm:pt modelId="{08EED543-B754-403A-926C-28DD62A10B0F}" type="pres">
      <dgm:prSet presAssocID="{70BAA4C5-FE7B-45F6-B4FD-442BD8C2A8DB}" presName="backgroundArrow" presStyleLbl="node1" presStyleIdx="0" presStyleCnt="1"/>
      <dgm:spPr/>
    </dgm:pt>
  </dgm:ptLst>
  <dgm:cxnLst>
    <dgm:cxn modelId="{3C3B518D-6265-49D8-9B08-88047BF14CBB}" type="presOf" srcId="{70BAA4C5-FE7B-45F6-B4FD-442BD8C2A8DB}" destId="{6E302C83-E13D-45DA-B4AF-078AA73BF5A2}" srcOrd="0" destOrd="0" presId="urn:microsoft.com/office/officeart/2005/8/layout/hProcess3"/>
    <dgm:cxn modelId="{0FEC0D4E-15DA-4E40-977D-4DB5A054422D}" type="presOf" srcId="{30BC36DC-19E1-4FBE-8088-1B16E1A83252}" destId="{C7B0550A-A852-416D-B1DD-52AADE9678E0}" srcOrd="0" destOrd="0" presId="urn:microsoft.com/office/officeart/2005/8/layout/hProcess3"/>
    <dgm:cxn modelId="{75160E4A-8BB7-48F3-90DD-B24DAF1021BA}" srcId="{70BAA4C5-FE7B-45F6-B4FD-442BD8C2A8DB}" destId="{30BC36DC-19E1-4FBE-8088-1B16E1A83252}" srcOrd="0" destOrd="0" parTransId="{2B51BCD5-6745-4FEF-96D7-51FBB8E767EC}" sibTransId="{0CF4309E-77D5-420B-8987-7AFAD91B3CA3}"/>
    <dgm:cxn modelId="{EF7E404B-393B-4BB0-9D9F-0B236F161B56}" type="presParOf" srcId="{6E302C83-E13D-45DA-B4AF-078AA73BF5A2}" destId="{A28D9827-B46E-490E-A771-0E08F2A55B24}" srcOrd="0" destOrd="0" presId="urn:microsoft.com/office/officeart/2005/8/layout/hProcess3"/>
    <dgm:cxn modelId="{07354AFD-568C-4451-82AB-B90E0D68293F}" type="presParOf" srcId="{6E302C83-E13D-45DA-B4AF-078AA73BF5A2}" destId="{BCE2D866-2802-433E-A675-8F0185730042}" srcOrd="1" destOrd="0" presId="urn:microsoft.com/office/officeart/2005/8/layout/hProcess3"/>
    <dgm:cxn modelId="{6EA64418-9FEB-4CB3-AFF4-BB4AE7C93587}" type="presParOf" srcId="{BCE2D866-2802-433E-A675-8F0185730042}" destId="{DB7EEE9D-6F66-439D-BE16-0D9C8A8061EF}" srcOrd="0" destOrd="0" presId="urn:microsoft.com/office/officeart/2005/8/layout/hProcess3"/>
    <dgm:cxn modelId="{C2DAC6E0-F07B-442C-BD3C-89918C459702}" type="presParOf" srcId="{BCE2D866-2802-433E-A675-8F0185730042}" destId="{A9B8ECBE-29DC-4EB3-867D-A39B9B991B55}" srcOrd="1" destOrd="0" presId="urn:microsoft.com/office/officeart/2005/8/layout/hProcess3"/>
    <dgm:cxn modelId="{0DB036A6-8685-4DE3-BF9C-0873B1D22EFF}" type="presParOf" srcId="{A9B8ECBE-29DC-4EB3-867D-A39B9B991B55}" destId="{8BFC40AB-84CD-4B72-A6F7-80D5104D18E1}" srcOrd="0" destOrd="0" presId="urn:microsoft.com/office/officeart/2005/8/layout/hProcess3"/>
    <dgm:cxn modelId="{BEE3A9EE-E8E7-4FDD-A978-C95E8F8E679C}" type="presParOf" srcId="{A9B8ECBE-29DC-4EB3-867D-A39B9B991B55}" destId="{C7B0550A-A852-416D-B1DD-52AADE9678E0}" srcOrd="1" destOrd="0" presId="urn:microsoft.com/office/officeart/2005/8/layout/hProcess3"/>
    <dgm:cxn modelId="{FF0B6140-83FD-49AF-B532-8268446BBBD2}" type="presParOf" srcId="{A9B8ECBE-29DC-4EB3-867D-A39B9B991B55}" destId="{2074F6CD-DFAB-47D4-A8A2-C8475EFFEBA4}" srcOrd="2" destOrd="0" presId="urn:microsoft.com/office/officeart/2005/8/layout/hProcess3"/>
    <dgm:cxn modelId="{0713E75C-69E8-4D84-A65B-0D2CC42843FD}" type="presParOf" srcId="{A9B8ECBE-29DC-4EB3-867D-A39B9B991B55}" destId="{C31974C9-56E0-43B7-94A4-8E0C738C81D4}" srcOrd="3" destOrd="0" presId="urn:microsoft.com/office/officeart/2005/8/layout/hProcess3"/>
    <dgm:cxn modelId="{7142CE43-D67E-4C05-AF70-BD1AFF8631F3}" type="presParOf" srcId="{BCE2D866-2802-433E-A675-8F0185730042}" destId="{AF0A4BE6-C087-4B88-B5A6-606770F4C2B0}" srcOrd="2" destOrd="0" presId="urn:microsoft.com/office/officeart/2005/8/layout/hProcess3"/>
    <dgm:cxn modelId="{5F7A7F48-A8BD-49CF-9186-82E8CE2510EC}" type="presParOf" srcId="{BCE2D866-2802-433E-A675-8F0185730042}" destId="{8FAE7A29-156E-4F17-96A5-BB03752875EF}" srcOrd="3" destOrd="0" presId="urn:microsoft.com/office/officeart/2005/8/layout/hProcess3"/>
    <dgm:cxn modelId="{4BDCC755-B5BD-497B-81AB-EA54A1CAB2C7}" type="presParOf" srcId="{BCE2D866-2802-433E-A675-8F0185730042}" destId="{08EED543-B754-403A-926C-28DD62A10B0F}" srcOrd="4" destOrd="0" presId="urn:microsoft.com/office/officeart/2005/8/layout/hProcess3"/>
  </dgm:cxnLst>
  <dgm:bg/>
  <dgm:whole/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51D25AEE-81DA-4DB9-B2CD-DF64B55BA751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4EB32A26-4678-4F02-9AFA-A22FC3884F9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拟合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5559D8E-3975-4624-9F04-E96C614AAABE}" type="parTrans" cxnId="{6D4E8212-B463-43F2-81DA-D8EB5AF09B53}">
      <dgm:prSet/>
      <dgm:spPr/>
      <dgm:t>
        <a:bodyPr/>
        <a:lstStyle/>
        <a:p>
          <a:endParaRPr lang="zh-CN" altLang="en-US"/>
        </a:p>
      </dgm:t>
    </dgm:pt>
    <dgm:pt modelId="{28973FBB-AB39-467B-91A5-80ED307B92F6}" type="sibTrans" cxnId="{6D4E8212-B463-43F2-81DA-D8EB5AF09B53}">
      <dgm:prSet/>
      <dgm:spPr/>
      <dgm:t>
        <a:bodyPr/>
        <a:lstStyle/>
        <a:p>
          <a:endParaRPr lang="zh-CN" altLang="en-US"/>
        </a:p>
      </dgm:t>
    </dgm:pt>
    <dgm:pt modelId="{B42B56DC-2189-4EDB-8FF4-79E6725233E3}" type="pres">
      <dgm:prSet presAssocID="{51D25AEE-81DA-4DB9-B2CD-DF64B55BA751}" presName="Name0" presStyleCnt="0">
        <dgm:presLayoutVars>
          <dgm:dir/>
          <dgm:animLvl val="lvl"/>
          <dgm:resizeHandles val="exact"/>
        </dgm:presLayoutVars>
      </dgm:prSet>
      <dgm:spPr/>
    </dgm:pt>
    <dgm:pt modelId="{97C398A0-2C68-48BF-B393-47D0D3347304}" type="pres">
      <dgm:prSet presAssocID="{51D25AEE-81DA-4DB9-B2CD-DF64B55BA751}" presName="dummy" presStyleCnt="0"/>
      <dgm:spPr/>
    </dgm:pt>
    <dgm:pt modelId="{620DB116-9FBF-4506-9407-ECFD39CD5075}" type="pres">
      <dgm:prSet presAssocID="{51D25AEE-81DA-4DB9-B2CD-DF64B55BA751}" presName="linH" presStyleCnt="0"/>
      <dgm:spPr/>
    </dgm:pt>
    <dgm:pt modelId="{E08E0064-23D0-442B-AF09-4F28A94C53EC}" type="pres">
      <dgm:prSet presAssocID="{51D25AEE-81DA-4DB9-B2CD-DF64B55BA751}" presName="padding1" presStyleCnt="0"/>
      <dgm:spPr/>
    </dgm:pt>
    <dgm:pt modelId="{411C60E8-72EC-4545-8937-A47D53EB742B}" type="pres">
      <dgm:prSet presAssocID="{4EB32A26-4678-4F02-9AFA-A22FC3884F93}" presName="linV" presStyleCnt="0"/>
      <dgm:spPr/>
    </dgm:pt>
    <dgm:pt modelId="{DEC27BE5-2695-40D0-911C-4E5E2A3A7FA9}" type="pres">
      <dgm:prSet presAssocID="{4EB32A26-4678-4F02-9AFA-A22FC3884F93}" presName="spVertical1" presStyleCnt="0"/>
      <dgm:spPr/>
    </dgm:pt>
    <dgm:pt modelId="{42118A86-A72D-432E-AA9A-754854FA8F8F}" type="pres">
      <dgm:prSet presAssocID="{4EB32A26-4678-4F02-9AFA-A22FC3884F93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AB3CE7A9-9C6E-48D0-9CE8-C661FD9FE0CB}" type="pres">
      <dgm:prSet presAssocID="{4EB32A26-4678-4F02-9AFA-A22FC3884F93}" presName="spVertical2" presStyleCnt="0"/>
      <dgm:spPr/>
    </dgm:pt>
    <dgm:pt modelId="{B84C8250-63D4-47AD-9EC7-0735B548FF1F}" type="pres">
      <dgm:prSet presAssocID="{4EB32A26-4678-4F02-9AFA-A22FC3884F93}" presName="spVertical3" presStyleCnt="0"/>
      <dgm:spPr/>
    </dgm:pt>
    <dgm:pt modelId="{24F0539E-8A0A-4C6E-BB52-C0D92CFC6E06}" type="pres">
      <dgm:prSet presAssocID="{51D25AEE-81DA-4DB9-B2CD-DF64B55BA751}" presName="padding2" presStyleCnt="0"/>
      <dgm:spPr/>
    </dgm:pt>
    <dgm:pt modelId="{C950E8A8-D66F-40A4-8ED7-16AFF9759DD4}" type="pres">
      <dgm:prSet presAssocID="{51D25AEE-81DA-4DB9-B2CD-DF64B55BA751}" presName="negArrow" presStyleCnt="0"/>
      <dgm:spPr/>
    </dgm:pt>
    <dgm:pt modelId="{F3107480-E64E-47E9-8244-DA712108B96B}" type="pres">
      <dgm:prSet presAssocID="{51D25AEE-81DA-4DB9-B2CD-DF64B55BA751}" presName="backgroundArrow" presStyleLbl="node1" presStyleIdx="0" presStyleCnt="1"/>
      <dgm:spPr/>
    </dgm:pt>
  </dgm:ptLst>
  <dgm:cxnLst>
    <dgm:cxn modelId="{7BB81080-FD40-466C-AC0F-AB0EC461BFFA}" type="presOf" srcId="{51D25AEE-81DA-4DB9-B2CD-DF64B55BA751}" destId="{B42B56DC-2189-4EDB-8FF4-79E6725233E3}" srcOrd="0" destOrd="0" presId="urn:microsoft.com/office/officeart/2005/8/layout/hProcess3"/>
    <dgm:cxn modelId="{D62DFA95-B555-4AB1-A99C-28772CC3A167}" type="presOf" srcId="{4EB32A26-4678-4F02-9AFA-A22FC3884F93}" destId="{42118A86-A72D-432E-AA9A-754854FA8F8F}" srcOrd="0" destOrd="0" presId="urn:microsoft.com/office/officeart/2005/8/layout/hProcess3"/>
    <dgm:cxn modelId="{6D4E8212-B463-43F2-81DA-D8EB5AF09B53}" srcId="{51D25AEE-81DA-4DB9-B2CD-DF64B55BA751}" destId="{4EB32A26-4678-4F02-9AFA-A22FC3884F93}" srcOrd="0" destOrd="0" parTransId="{55559D8E-3975-4624-9F04-E96C614AAABE}" sibTransId="{28973FBB-AB39-467B-91A5-80ED307B92F6}"/>
    <dgm:cxn modelId="{AFF1D945-9C8A-4DB9-A247-EBC27047F4E9}" type="presParOf" srcId="{B42B56DC-2189-4EDB-8FF4-79E6725233E3}" destId="{97C398A0-2C68-48BF-B393-47D0D3347304}" srcOrd="0" destOrd="0" presId="urn:microsoft.com/office/officeart/2005/8/layout/hProcess3"/>
    <dgm:cxn modelId="{D5D47304-D035-4A49-AB2F-2D4D7EE36B8C}" type="presParOf" srcId="{B42B56DC-2189-4EDB-8FF4-79E6725233E3}" destId="{620DB116-9FBF-4506-9407-ECFD39CD5075}" srcOrd="1" destOrd="0" presId="urn:microsoft.com/office/officeart/2005/8/layout/hProcess3"/>
    <dgm:cxn modelId="{D8A986DA-6053-41AD-8786-89EB9F00CC91}" type="presParOf" srcId="{620DB116-9FBF-4506-9407-ECFD39CD5075}" destId="{E08E0064-23D0-442B-AF09-4F28A94C53EC}" srcOrd="0" destOrd="0" presId="urn:microsoft.com/office/officeart/2005/8/layout/hProcess3"/>
    <dgm:cxn modelId="{CA0FCE9F-808C-4CF7-8FA8-517B981D7142}" type="presParOf" srcId="{620DB116-9FBF-4506-9407-ECFD39CD5075}" destId="{411C60E8-72EC-4545-8937-A47D53EB742B}" srcOrd="1" destOrd="0" presId="urn:microsoft.com/office/officeart/2005/8/layout/hProcess3"/>
    <dgm:cxn modelId="{D3381C58-14E2-4066-930F-C89FC6E44BB4}" type="presParOf" srcId="{411C60E8-72EC-4545-8937-A47D53EB742B}" destId="{DEC27BE5-2695-40D0-911C-4E5E2A3A7FA9}" srcOrd="0" destOrd="0" presId="urn:microsoft.com/office/officeart/2005/8/layout/hProcess3"/>
    <dgm:cxn modelId="{DCD15834-4180-42E0-8DD3-A1F7D68618CB}" type="presParOf" srcId="{411C60E8-72EC-4545-8937-A47D53EB742B}" destId="{42118A86-A72D-432E-AA9A-754854FA8F8F}" srcOrd="1" destOrd="0" presId="urn:microsoft.com/office/officeart/2005/8/layout/hProcess3"/>
    <dgm:cxn modelId="{C867F230-7184-4181-9965-631E3511FB76}" type="presParOf" srcId="{411C60E8-72EC-4545-8937-A47D53EB742B}" destId="{AB3CE7A9-9C6E-48D0-9CE8-C661FD9FE0CB}" srcOrd="2" destOrd="0" presId="urn:microsoft.com/office/officeart/2005/8/layout/hProcess3"/>
    <dgm:cxn modelId="{64ADBDF1-5DFD-4BC2-A1DC-0E710A06880F}" type="presParOf" srcId="{411C60E8-72EC-4545-8937-A47D53EB742B}" destId="{B84C8250-63D4-47AD-9EC7-0735B548FF1F}" srcOrd="3" destOrd="0" presId="urn:microsoft.com/office/officeart/2005/8/layout/hProcess3"/>
    <dgm:cxn modelId="{4C174178-79FF-4376-BCC8-6E5D6076E6D2}" type="presParOf" srcId="{620DB116-9FBF-4506-9407-ECFD39CD5075}" destId="{24F0539E-8A0A-4C6E-BB52-C0D92CFC6E06}" srcOrd="2" destOrd="0" presId="urn:microsoft.com/office/officeart/2005/8/layout/hProcess3"/>
    <dgm:cxn modelId="{0C6CA3D7-B459-4CF2-9E76-6B67322D4D48}" type="presParOf" srcId="{620DB116-9FBF-4506-9407-ECFD39CD5075}" destId="{C950E8A8-D66F-40A4-8ED7-16AFF9759DD4}" srcOrd="3" destOrd="0" presId="urn:microsoft.com/office/officeart/2005/8/layout/hProcess3"/>
    <dgm:cxn modelId="{CBBE4007-F46B-45CD-A324-E642BEA49669}" type="presParOf" srcId="{620DB116-9FBF-4506-9407-ECFD39CD5075}" destId="{F3107480-E64E-47E9-8244-DA712108B96B}" srcOrd="4" destOrd="0" presId="urn:microsoft.com/office/officeart/2005/8/layout/hProcess3"/>
  </dgm:cxnLst>
  <dgm:bg/>
  <dgm:whole/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7EB02FD3-27A0-445F-B1E5-CB6AFF6CA751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4A5F6D63-A11B-4340-B7C5-1C2310F5922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235108C-0D19-431B-AAC5-08A88B69B4D8}" type="parTrans" cxnId="{F0780973-8206-4A75-BA9B-B600B84315D3}">
      <dgm:prSet/>
      <dgm:spPr/>
      <dgm:t>
        <a:bodyPr/>
        <a:lstStyle/>
        <a:p>
          <a:endParaRPr lang="zh-CN" altLang="en-US"/>
        </a:p>
      </dgm:t>
    </dgm:pt>
    <dgm:pt modelId="{1BB364E0-6E55-438E-9361-84D9CD350C84}" type="sibTrans" cxnId="{F0780973-8206-4A75-BA9B-B600B84315D3}">
      <dgm:prSet/>
      <dgm:spPr/>
      <dgm:t>
        <a:bodyPr/>
        <a:lstStyle/>
        <a:p>
          <a:endParaRPr lang="zh-CN" altLang="en-US"/>
        </a:p>
      </dgm:t>
    </dgm:pt>
    <dgm:pt modelId="{0C5312F1-B394-4DEA-8983-4814E0FB9338}" type="pres">
      <dgm:prSet presAssocID="{7EB02FD3-27A0-445F-B1E5-CB6AFF6CA751}" presName="Name0" presStyleCnt="0">
        <dgm:presLayoutVars>
          <dgm:dir/>
          <dgm:animLvl val="lvl"/>
          <dgm:resizeHandles val="exact"/>
        </dgm:presLayoutVars>
      </dgm:prSet>
      <dgm:spPr/>
    </dgm:pt>
    <dgm:pt modelId="{D38CAC05-CC6F-4071-9E00-06CCEC94FFBD}" type="pres">
      <dgm:prSet presAssocID="{7EB02FD3-27A0-445F-B1E5-CB6AFF6CA751}" presName="dummy" presStyleCnt="0"/>
      <dgm:spPr/>
    </dgm:pt>
    <dgm:pt modelId="{A5F13757-B30F-4972-AC1B-E9B7CA4B9699}" type="pres">
      <dgm:prSet presAssocID="{7EB02FD3-27A0-445F-B1E5-CB6AFF6CA751}" presName="linH" presStyleCnt="0"/>
      <dgm:spPr/>
    </dgm:pt>
    <dgm:pt modelId="{57364960-C49B-415B-8781-AD4FA1556161}" type="pres">
      <dgm:prSet presAssocID="{7EB02FD3-27A0-445F-B1E5-CB6AFF6CA751}" presName="padding1" presStyleCnt="0"/>
      <dgm:spPr/>
    </dgm:pt>
    <dgm:pt modelId="{7C0B3FB8-9754-44F3-A8E9-59FCF43A2A60}" type="pres">
      <dgm:prSet presAssocID="{4A5F6D63-A11B-4340-B7C5-1C2310F5922D}" presName="linV" presStyleCnt="0"/>
      <dgm:spPr/>
    </dgm:pt>
    <dgm:pt modelId="{B59515AF-2FAD-45B2-9674-446752A81616}" type="pres">
      <dgm:prSet presAssocID="{4A5F6D63-A11B-4340-B7C5-1C2310F5922D}" presName="spVertical1" presStyleCnt="0"/>
      <dgm:spPr/>
    </dgm:pt>
    <dgm:pt modelId="{2E84024C-49FF-46A6-90C8-9DA62462B8E6}" type="pres">
      <dgm:prSet presAssocID="{4A5F6D63-A11B-4340-B7C5-1C2310F5922D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5B5EA9DD-9C59-4372-BCEC-8CEB549B4070}" type="pres">
      <dgm:prSet presAssocID="{4A5F6D63-A11B-4340-B7C5-1C2310F5922D}" presName="spVertical2" presStyleCnt="0"/>
      <dgm:spPr/>
    </dgm:pt>
    <dgm:pt modelId="{E9402479-DD88-45FF-A03C-DD72C3711718}" type="pres">
      <dgm:prSet presAssocID="{4A5F6D63-A11B-4340-B7C5-1C2310F5922D}" presName="spVertical3" presStyleCnt="0"/>
      <dgm:spPr/>
    </dgm:pt>
    <dgm:pt modelId="{D21C3016-B30A-4705-BB49-64333469564C}" type="pres">
      <dgm:prSet presAssocID="{7EB02FD3-27A0-445F-B1E5-CB6AFF6CA751}" presName="padding2" presStyleCnt="0"/>
      <dgm:spPr/>
    </dgm:pt>
    <dgm:pt modelId="{5D469365-F783-40D3-83D4-166D2F854135}" type="pres">
      <dgm:prSet presAssocID="{7EB02FD3-27A0-445F-B1E5-CB6AFF6CA751}" presName="negArrow" presStyleCnt="0"/>
      <dgm:spPr/>
    </dgm:pt>
    <dgm:pt modelId="{4B8870DD-4466-4B8D-9E35-2D9BFE4F88E3}" type="pres">
      <dgm:prSet presAssocID="{7EB02FD3-27A0-445F-B1E5-CB6AFF6CA751}" presName="backgroundArrow" presStyleLbl="node1" presStyleIdx="0" presStyleCnt="1"/>
      <dgm:spPr/>
    </dgm:pt>
  </dgm:ptLst>
  <dgm:cxnLst>
    <dgm:cxn modelId="{6F8CF5A3-1EE6-477E-A526-0027CB0F4851}" type="presOf" srcId="{7EB02FD3-27A0-445F-B1E5-CB6AFF6CA751}" destId="{0C5312F1-B394-4DEA-8983-4814E0FB9338}" srcOrd="0" destOrd="0" presId="urn:microsoft.com/office/officeart/2005/8/layout/hProcess3"/>
    <dgm:cxn modelId="{69EDDB74-FC97-4598-8D7E-16532126929B}" type="presOf" srcId="{4A5F6D63-A11B-4340-B7C5-1C2310F5922D}" destId="{2E84024C-49FF-46A6-90C8-9DA62462B8E6}" srcOrd="0" destOrd="0" presId="urn:microsoft.com/office/officeart/2005/8/layout/hProcess3"/>
    <dgm:cxn modelId="{F0780973-8206-4A75-BA9B-B600B84315D3}" srcId="{7EB02FD3-27A0-445F-B1E5-CB6AFF6CA751}" destId="{4A5F6D63-A11B-4340-B7C5-1C2310F5922D}" srcOrd="0" destOrd="0" parTransId="{D235108C-0D19-431B-AAC5-08A88B69B4D8}" sibTransId="{1BB364E0-6E55-438E-9361-84D9CD350C84}"/>
    <dgm:cxn modelId="{578FE5A7-BA61-4366-BC54-97F4EDE3F6C3}" type="presParOf" srcId="{0C5312F1-B394-4DEA-8983-4814E0FB9338}" destId="{D38CAC05-CC6F-4071-9E00-06CCEC94FFBD}" srcOrd="0" destOrd="0" presId="urn:microsoft.com/office/officeart/2005/8/layout/hProcess3"/>
    <dgm:cxn modelId="{4AA38FDA-04F4-432B-AA98-1B2D0EB68836}" type="presParOf" srcId="{0C5312F1-B394-4DEA-8983-4814E0FB9338}" destId="{A5F13757-B30F-4972-AC1B-E9B7CA4B9699}" srcOrd="1" destOrd="0" presId="urn:microsoft.com/office/officeart/2005/8/layout/hProcess3"/>
    <dgm:cxn modelId="{3D81F9B2-D053-45D5-A354-2C04F1C7DD83}" type="presParOf" srcId="{A5F13757-B30F-4972-AC1B-E9B7CA4B9699}" destId="{57364960-C49B-415B-8781-AD4FA1556161}" srcOrd="0" destOrd="0" presId="urn:microsoft.com/office/officeart/2005/8/layout/hProcess3"/>
    <dgm:cxn modelId="{00FBA036-B467-4376-B0C5-17A5C9CF8169}" type="presParOf" srcId="{A5F13757-B30F-4972-AC1B-E9B7CA4B9699}" destId="{7C0B3FB8-9754-44F3-A8E9-59FCF43A2A60}" srcOrd="1" destOrd="0" presId="urn:microsoft.com/office/officeart/2005/8/layout/hProcess3"/>
    <dgm:cxn modelId="{2ED8AFF8-1347-4677-B05E-B21E05E06D8E}" type="presParOf" srcId="{7C0B3FB8-9754-44F3-A8E9-59FCF43A2A60}" destId="{B59515AF-2FAD-45B2-9674-446752A81616}" srcOrd="0" destOrd="0" presId="urn:microsoft.com/office/officeart/2005/8/layout/hProcess3"/>
    <dgm:cxn modelId="{527C00E4-4567-4891-8DB6-7D3C6390C567}" type="presParOf" srcId="{7C0B3FB8-9754-44F3-A8E9-59FCF43A2A60}" destId="{2E84024C-49FF-46A6-90C8-9DA62462B8E6}" srcOrd="1" destOrd="0" presId="urn:microsoft.com/office/officeart/2005/8/layout/hProcess3"/>
    <dgm:cxn modelId="{7F26E020-52F9-4F6E-87D7-85D1F580DA19}" type="presParOf" srcId="{7C0B3FB8-9754-44F3-A8E9-59FCF43A2A60}" destId="{5B5EA9DD-9C59-4372-BCEC-8CEB549B4070}" srcOrd="2" destOrd="0" presId="urn:microsoft.com/office/officeart/2005/8/layout/hProcess3"/>
    <dgm:cxn modelId="{C5C96A2F-6D2E-4028-9D4C-7B3673E03156}" type="presParOf" srcId="{7C0B3FB8-9754-44F3-A8E9-59FCF43A2A60}" destId="{E9402479-DD88-45FF-A03C-DD72C3711718}" srcOrd="3" destOrd="0" presId="urn:microsoft.com/office/officeart/2005/8/layout/hProcess3"/>
    <dgm:cxn modelId="{6F2FAD8C-7566-4D1E-99AD-24718065E759}" type="presParOf" srcId="{A5F13757-B30F-4972-AC1B-E9B7CA4B9699}" destId="{D21C3016-B30A-4705-BB49-64333469564C}" srcOrd="2" destOrd="0" presId="urn:microsoft.com/office/officeart/2005/8/layout/hProcess3"/>
    <dgm:cxn modelId="{E2E74B60-F67F-4749-BC49-54B2FA3013F6}" type="presParOf" srcId="{A5F13757-B30F-4972-AC1B-E9B7CA4B9699}" destId="{5D469365-F783-40D3-83D4-166D2F854135}" srcOrd="3" destOrd="0" presId="urn:microsoft.com/office/officeart/2005/8/layout/hProcess3"/>
    <dgm:cxn modelId="{436366AC-D1AC-4C04-989D-34786598ADBD}" type="presParOf" srcId="{A5F13757-B30F-4972-AC1B-E9B7CA4B9699}" destId="{4B8870DD-4466-4B8D-9E35-2D9BFE4F88E3}" srcOrd="4" destOrd="0" presId="urn:microsoft.com/office/officeart/2005/8/layout/hProcess3"/>
  </dgm:cxnLst>
  <dgm:bg/>
  <dgm:whole/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F0AD0804-929E-4474-A36D-A378C788ECCB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F23A9242-7C01-4576-983B-BEEF8920839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BBC04F5-034F-4D0D-B845-BA8E7C92DAC7}" type="parTrans" cxnId="{972813DB-65ED-42C2-8D80-3A6D38D9EC04}">
      <dgm:prSet/>
      <dgm:spPr/>
      <dgm:t>
        <a:bodyPr/>
        <a:lstStyle/>
        <a:p>
          <a:endParaRPr lang="zh-CN" altLang="en-US"/>
        </a:p>
      </dgm:t>
    </dgm:pt>
    <dgm:pt modelId="{E09249D4-9B7E-407A-AE89-52D1F2757EE1}" type="sibTrans" cxnId="{972813DB-65ED-42C2-8D80-3A6D38D9EC04}">
      <dgm:prSet/>
      <dgm:spPr/>
      <dgm:t>
        <a:bodyPr/>
        <a:lstStyle/>
        <a:p>
          <a:endParaRPr lang="zh-CN" altLang="en-US"/>
        </a:p>
      </dgm:t>
    </dgm:pt>
    <dgm:pt modelId="{634581EA-7BA6-484E-B118-37AC9053DBF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8F5E628-7F61-4A26-8929-9ECF1AA7B82F}" type="parTrans" cxnId="{1BE02C89-3A6E-414E-8349-09DE456048E7}">
      <dgm:prSet/>
      <dgm:spPr/>
      <dgm:t>
        <a:bodyPr/>
        <a:lstStyle/>
        <a:p>
          <a:endParaRPr lang="zh-CN" altLang="en-US"/>
        </a:p>
      </dgm:t>
    </dgm:pt>
    <dgm:pt modelId="{E894CE52-05F1-4812-BE24-09517EE8097A}" type="sibTrans" cxnId="{1BE02C89-3A6E-414E-8349-09DE456048E7}">
      <dgm:prSet/>
      <dgm:spPr/>
      <dgm:t>
        <a:bodyPr/>
        <a:lstStyle/>
        <a:p>
          <a:endParaRPr lang="zh-CN" altLang="en-US"/>
        </a:p>
      </dgm:t>
    </dgm:pt>
    <dgm:pt modelId="{3EFF7D78-2862-429A-9863-498946378054}" type="pres">
      <dgm:prSet presAssocID="{F0AD0804-929E-4474-A36D-A378C788ECCB}" presName="Name0" presStyleCnt="0">
        <dgm:presLayoutVars>
          <dgm:dir/>
          <dgm:resizeHandles val="exact"/>
        </dgm:presLayoutVars>
      </dgm:prSet>
      <dgm:spPr/>
    </dgm:pt>
    <dgm:pt modelId="{875FA32E-5CC0-4C18-91E4-261D1431E016}" type="pres">
      <dgm:prSet presAssocID="{F23A9242-7C01-4576-983B-BEEF89208398}" presName="node" presStyleLbl="node1" presStyleIdx="0" presStyleCnt="2">
        <dgm:presLayoutVars>
          <dgm:bulletEnabled val="1"/>
        </dgm:presLayoutVars>
      </dgm:prSet>
      <dgm:spPr/>
    </dgm:pt>
    <dgm:pt modelId="{F5300EB5-D55F-43DB-9D60-E898F501807F}" type="pres">
      <dgm:prSet presAssocID="{E09249D4-9B7E-407A-AE89-52D1F2757EE1}" presName="sibTrans" presStyleLbl="sibTrans2D1" presStyleIdx="0" presStyleCnt="1"/>
      <dgm:spPr/>
    </dgm:pt>
    <dgm:pt modelId="{9A6CC341-16DB-4BDD-A21E-164F6AD41A2D}" type="pres">
      <dgm:prSet presAssocID="{E09249D4-9B7E-407A-AE89-52D1F2757EE1}" presName="connectorText" presStyleLbl="sibTrans2D1" presStyleIdx="0" presStyleCnt="1"/>
      <dgm:spPr/>
    </dgm:pt>
    <dgm:pt modelId="{A6A8DBD7-C3F9-4D35-905B-C0F38B726AE9}" type="pres">
      <dgm:prSet presAssocID="{634581EA-7BA6-484E-B118-37AC9053DBF1}" presName="node" presStyleLbl="node1" presStyleIdx="1" presStyleCnt="2">
        <dgm:presLayoutVars>
          <dgm:bulletEnabled val="1"/>
        </dgm:presLayoutVars>
      </dgm:prSet>
      <dgm:spPr/>
    </dgm:pt>
  </dgm:ptLst>
  <dgm:cxnLst>
    <dgm:cxn modelId="{1BE02C89-3A6E-414E-8349-09DE456048E7}" srcId="{F0AD0804-929E-4474-A36D-A378C788ECCB}" destId="{634581EA-7BA6-484E-B118-37AC9053DBF1}" srcOrd="1" destOrd="0" parTransId="{88F5E628-7F61-4A26-8929-9ECF1AA7B82F}" sibTransId="{E894CE52-05F1-4812-BE24-09517EE8097A}"/>
    <dgm:cxn modelId="{26EE1E37-CE58-4C5B-A438-987D241ADA0C}" type="presOf" srcId="{E09249D4-9B7E-407A-AE89-52D1F2757EE1}" destId="{9A6CC341-16DB-4BDD-A21E-164F6AD41A2D}" srcOrd="1" destOrd="0" presId="urn:microsoft.com/office/officeart/2005/8/layout/process1"/>
    <dgm:cxn modelId="{8BB538B3-F6FD-418C-988C-E09898C786C4}" type="presOf" srcId="{F0AD0804-929E-4474-A36D-A378C788ECCB}" destId="{3EFF7D78-2862-429A-9863-498946378054}" srcOrd="0" destOrd="0" presId="urn:microsoft.com/office/officeart/2005/8/layout/process1"/>
    <dgm:cxn modelId="{0B025497-9DFB-4333-9032-DBACB5D95BB4}" type="presOf" srcId="{E09249D4-9B7E-407A-AE89-52D1F2757EE1}" destId="{F5300EB5-D55F-43DB-9D60-E898F501807F}" srcOrd="0" destOrd="0" presId="urn:microsoft.com/office/officeart/2005/8/layout/process1"/>
    <dgm:cxn modelId="{962383C9-0AD3-481E-9A98-6B98D90C1611}" type="presOf" srcId="{634581EA-7BA6-484E-B118-37AC9053DBF1}" destId="{A6A8DBD7-C3F9-4D35-905B-C0F38B726AE9}" srcOrd="0" destOrd="0" presId="urn:microsoft.com/office/officeart/2005/8/layout/process1"/>
    <dgm:cxn modelId="{185A3943-DBB5-4F12-ACE5-0884F1A1B361}" type="presOf" srcId="{F23A9242-7C01-4576-983B-BEEF89208398}" destId="{875FA32E-5CC0-4C18-91E4-261D1431E016}" srcOrd="0" destOrd="0" presId="urn:microsoft.com/office/officeart/2005/8/layout/process1"/>
    <dgm:cxn modelId="{972813DB-65ED-42C2-8D80-3A6D38D9EC04}" srcId="{F0AD0804-929E-4474-A36D-A378C788ECCB}" destId="{F23A9242-7C01-4576-983B-BEEF89208398}" srcOrd="0" destOrd="0" parTransId="{1BBC04F5-034F-4D0D-B845-BA8E7C92DAC7}" sibTransId="{E09249D4-9B7E-407A-AE89-52D1F2757EE1}"/>
    <dgm:cxn modelId="{578197BA-2757-42FD-9835-72D5C3E89E9C}" type="presParOf" srcId="{3EFF7D78-2862-429A-9863-498946378054}" destId="{875FA32E-5CC0-4C18-91E4-261D1431E016}" srcOrd="0" destOrd="0" presId="urn:microsoft.com/office/officeart/2005/8/layout/process1"/>
    <dgm:cxn modelId="{DDBF9AE9-A179-45D8-9202-75F1428DDC74}" type="presParOf" srcId="{3EFF7D78-2862-429A-9863-498946378054}" destId="{F5300EB5-D55F-43DB-9D60-E898F501807F}" srcOrd="1" destOrd="0" presId="urn:microsoft.com/office/officeart/2005/8/layout/process1"/>
    <dgm:cxn modelId="{EB0E52D8-22D9-4B74-82FC-444AEBBCE85C}" type="presParOf" srcId="{F5300EB5-D55F-43DB-9D60-E898F501807F}" destId="{9A6CC341-16DB-4BDD-A21E-164F6AD41A2D}" srcOrd="0" destOrd="0" presId="urn:microsoft.com/office/officeart/2005/8/layout/process1"/>
    <dgm:cxn modelId="{A93C1902-7811-453F-9E2F-2369663324F2}" type="presParOf" srcId="{3EFF7D78-2862-429A-9863-498946378054}" destId="{A6A8DBD7-C3F9-4D35-905B-C0F38B726AE9}" srcOrd="2" destOrd="0" presId="urn:microsoft.com/office/officeart/2005/8/layout/process1"/>
  </dgm:cxnLst>
  <dgm:bg/>
  <dgm:whole/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8E7AF2E0-18FA-4001-824C-17CCB57EEB5F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4854E3B-ED92-4D38-9ADB-6826074ED97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523A3C9-3CF6-4384-AC4D-22658AAC4C23}" type="parTrans" cxnId="{7F0F404F-2946-496E-B306-98727D0937FF}">
      <dgm:prSet/>
      <dgm:spPr/>
      <dgm:t>
        <a:bodyPr/>
        <a:lstStyle/>
        <a:p>
          <a:endParaRPr lang="zh-CN" altLang="en-US"/>
        </a:p>
      </dgm:t>
    </dgm:pt>
    <dgm:pt modelId="{E5DEB466-0557-43CE-BAC9-EAE31E8A3F23}" type="sibTrans" cxnId="{7F0F404F-2946-496E-B306-98727D0937FF}">
      <dgm:prSet/>
      <dgm:spPr/>
      <dgm:t>
        <a:bodyPr/>
        <a:lstStyle/>
        <a:p>
          <a:endParaRPr lang="zh-CN" altLang="en-US"/>
        </a:p>
      </dgm:t>
    </dgm:pt>
    <dgm:pt modelId="{6D928062-4FA3-422C-8443-32F7A89DB56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中心线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E825826-5229-4B06-9EB3-D2FDA23CA9A8}" type="parTrans" cxnId="{0BAA146C-58B4-4201-AB92-31B2F103AECF}">
      <dgm:prSet/>
      <dgm:spPr/>
      <dgm:t>
        <a:bodyPr/>
        <a:lstStyle/>
        <a:p>
          <a:endParaRPr lang="zh-CN" altLang="en-US"/>
        </a:p>
      </dgm:t>
    </dgm:pt>
    <dgm:pt modelId="{6D7E0029-1199-438D-AD02-06A9C64B39BD}" type="sibTrans" cxnId="{0BAA146C-58B4-4201-AB92-31B2F103AECF}">
      <dgm:prSet/>
      <dgm:spPr/>
      <dgm:t>
        <a:bodyPr/>
        <a:lstStyle/>
        <a:p>
          <a:endParaRPr lang="zh-CN" altLang="en-US"/>
        </a:p>
      </dgm:t>
    </dgm:pt>
    <dgm:pt modelId="{D7BA51B1-397A-454A-AA7E-BBDF73F0D8FE}" type="pres">
      <dgm:prSet presAssocID="{8E7AF2E0-18FA-4001-824C-17CCB57EEB5F}" presName="Name0" presStyleCnt="0">
        <dgm:presLayoutVars>
          <dgm:dir/>
          <dgm:resizeHandles val="exact"/>
        </dgm:presLayoutVars>
      </dgm:prSet>
      <dgm:spPr/>
    </dgm:pt>
    <dgm:pt modelId="{D77E4CFC-9A0D-4FC3-A8E7-C8EB902A7FB2}" type="pres">
      <dgm:prSet presAssocID="{64854E3B-ED92-4D38-9ADB-6826074ED97C}" presName="node" presStyleLbl="node1" presStyleIdx="0" presStyleCnt="2">
        <dgm:presLayoutVars>
          <dgm:bulletEnabled val="1"/>
        </dgm:presLayoutVars>
      </dgm:prSet>
      <dgm:spPr/>
    </dgm:pt>
    <dgm:pt modelId="{545D6484-FBEF-4E56-B5AA-8F6CEF8E56EF}" type="pres">
      <dgm:prSet presAssocID="{E5DEB466-0557-43CE-BAC9-EAE31E8A3F23}" presName="sibTrans" presStyleLbl="sibTrans2D1" presStyleIdx="0" presStyleCnt="1"/>
      <dgm:spPr/>
    </dgm:pt>
    <dgm:pt modelId="{BBE04BE3-4194-4CAC-8B95-946BC71FA2AF}" type="pres">
      <dgm:prSet presAssocID="{E5DEB466-0557-43CE-BAC9-EAE31E8A3F23}" presName="connectorText" presStyleLbl="sibTrans2D1" presStyleIdx="0" presStyleCnt="1"/>
      <dgm:spPr/>
    </dgm:pt>
    <dgm:pt modelId="{3A69C0A6-177E-4A39-A6A5-303484F4BF9C}" type="pres">
      <dgm:prSet presAssocID="{6D928062-4FA3-422C-8443-32F7A89DB565}" presName="node" presStyleLbl="node1" presStyleIdx="1" presStyleCnt="2">
        <dgm:presLayoutVars>
          <dgm:bulletEnabled val="1"/>
        </dgm:presLayoutVars>
      </dgm:prSet>
      <dgm:spPr/>
    </dgm:pt>
  </dgm:ptLst>
  <dgm:cxnLst>
    <dgm:cxn modelId="{0C575754-2629-4EB9-A6CD-EC33A48C5633}" type="presOf" srcId="{64854E3B-ED92-4D38-9ADB-6826074ED97C}" destId="{D77E4CFC-9A0D-4FC3-A8E7-C8EB902A7FB2}" srcOrd="0" destOrd="0" presId="urn:microsoft.com/office/officeart/2005/8/layout/process1"/>
    <dgm:cxn modelId="{8AB9BF6F-1484-4CC9-BD8F-49F2DF1A2EF1}" type="presOf" srcId="{8E7AF2E0-18FA-4001-824C-17CCB57EEB5F}" destId="{D7BA51B1-397A-454A-AA7E-BBDF73F0D8FE}" srcOrd="0" destOrd="0" presId="urn:microsoft.com/office/officeart/2005/8/layout/process1"/>
    <dgm:cxn modelId="{76D74C3C-0DE0-4BF1-B4EF-A3AE3251F876}" type="presOf" srcId="{E5DEB466-0557-43CE-BAC9-EAE31E8A3F23}" destId="{BBE04BE3-4194-4CAC-8B95-946BC71FA2AF}" srcOrd="1" destOrd="0" presId="urn:microsoft.com/office/officeart/2005/8/layout/process1"/>
    <dgm:cxn modelId="{C9F954FE-D2CE-4B5D-9C18-A5347EEDB2E4}" type="presOf" srcId="{E5DEB466-0557-43CE-BAC9-EAE31E8A3F23}" destId="{545D6484-FBEF-4E56-B5AA-8F6CEF8E56EF}" srcOrd="0" destOrd="0" presId="urn:microsoft.com/office/officeart/2005/8/layout/process1"/>
    <dgm:cxn modelId="{304163B1-B351-4CD2-B459-80565E717A3B}" type="presOf" srcId="{6D928062-4FA3-422C-8443-32F7A89DB565}" destId="{3A69C0A6-177E-4A39-A6A5-303484F4BF9C}" srcOrd="0" destOrd="0" presId="urn:microsoft.com/office/officeart/2005/8/layout/process1"/>
    <dgm:cxn modelId="{0BAA146C-58B4-4201-AB92-31B2F103AECF}" srcId="{8E7AF2E0-18FA-4001-824C-17CCB57EEB5F}" destId="{6D928062-4FA3-422C-8443-32F7A89DB565}" srcOrd="1" destOrd="0" parTransId="{0E825826-5229-4B06-9EB3-D2FDA23CA9A8}" sibTransId="{6D7E0029-1199-438D-AD02-06A9C64B39BD}"/>
    <dgm:cxn modelId="{7F0F404F-2946-496E-B306-98727D0937FF}" srcId="{8E7AF2E0-18FA-4001-824C-17CCB57EEB5F}" destId="{64854E3B-ED92-4D38-9ADB-6826074ED97C}" srcOrd="0" destOrd="0" parTransId="{3523A3C9-3CF6-4384-AC4D-22658AAC4C23}" sibTransId="{E5DEB466-0557-43CE-BAC9-EAE31E8A3F23}"/>
    <dgm:cxn modelId="{FA8BD957-F5F6-46DA-80D3-DA62D5E0E0B7}" type="presParOf" srcId="{D7BA51B1-397A-454A-AA7E-BBDF73F0D8FE}" destId="{D77E4CFC-9A0D-4FC3-A8E7-C8EB902A7FB2}" srcOrd="0" destOrd="0" presId="urn:microsoft.com/office/officeart/2005/8/layout/process1"/>
    <dgm:cxn modelId="{3C8125A3-A1B2-4A23-A117-21254EA48351}" type="presParOf" srcId="{D7BA51B1-397A-454A-AA7E-BBDF73F0D8FE}" destId="{545D6484-FBEF-4E56-B5AA-8F6CEF8E56EF}" srcOrd="1" destOrd="0" presId="urn:microsoft.com/office/officeart/2005/8/layout/process1"/>
    <dgm:cxn modelId="{B6F2B18E-4995-4B78-B62D-C69F4E155B11}" type="presParOf" srcId="{545D6484-FBEF-4E56-B5AA-8F6CEF8E56EF}" destId="{BBE04BE3-4194-4CAC-8B95-946BC71FA2AF}" srcOrd="0" destOrd="0" presId="urn:microsoft.com/office/officeart/2005/8/layout/process1"/>
    <dgm:cxn modelId="{D26ABFC7-8AB3-4285-A285-B8B3A3017D87}" type="presParOf" srcId="{D7BA51B1-397A-454A-AA7E-BBDF73F0D8FE}" destId="{3A69C0A6-177E-4A39-A6A5-303484F4BF9C}" srcOrd="2" destOrd="0" presId="urn:microsoft.com/office/officeart/2005/8/layout/process1"/>
  </dgm:cxnLst>
  <dgm:bg/>
  <dgm:whole/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8DF2B90E-6921-4257-AD7E-88392C671F74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E581783-8AFE-42A8-9ADA-F4DF66E632D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697792D-F805-400C-B5E4-B1F55273ED33}" type="parTrans" cxnId="{3478E9CE-2548-40D2-BFD5-66604BB2F1C0}">
      <dgm:prSet/>
      <dgm:spPr/>
      <dgm:t>
        <a:bodyPr/>
        <a:lstStyle/>
        <a:p>
          <a:endParaRPr lang="zh-CN" altLang="en-US"/>
        </a:p>
      </dgm:t>
    </dgm:pt>
    <dgm:pt modelId="{890AB325-E5DA-4622-B4A5-75DB80E25189}" type="sibTrans" cxnId="{3478E9CE-2548-40D2-BFD5-66604BB2F1C0}">
      <dgm:prSet/>
      <dgm:spPr/>
      <dgm:t>
        <a:bodyPr/>
        <a:lstStyle/>
        <a:p>
          <a:endParaRPr lang="zh-CN" altLang="en-US"/>
        </a:p>
      </dgm:t>
    </dgm:pt>
    <dgm:pt modelId="{0CF12A7F-CF52-4123-BAFD-DFC95AE138B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圆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4C1695E-DC7F-41F6-8E2A-692B06A38C6A}" type="parTrans" cxnId="{F8EDB56A-5D64-4F1B-B051-D283A56017DC}">
      <dgm:prSet/>
      <dgm:spPr/>
      <dgm:t>
        <a:bodyPr/>
        <a:lstStyle/>
        <a:p>
          <a:endParaRPr lang="zh-CN" altLang="en-US"/>
        </a:p>
      </dgm:t>
    </dgm:pt>
    <dgm:pt modelId="{1A7EA547-EE15-4A3E-9289-EC6BDE9BA3F3}" type="sibTrans" cxnId="{F8EDB56A-5D64-4F1B-B051-D283A56017DC}">
      <dgm:prSet/>
      <dgm:spPr/>
      <dgm:t>
        <a:bodyPr/>
        <a:lstStyle/>
        <a:p>
          <a:endParaRPr lang="zh-CN" altLang="en-US"/>
        </a:p>
      </dgm:t>
    </dgm:pt>
    <dgm:pt modelId="{11DDAC96-D0FA-4DAB-899E-8151EE5367CE}" type="pres">
      <dgm:prSet presAssocID="{8DF2B90E-6921-4257-AD7E-88392C671F74}" presName="Name0" presStyleCnt="0">
        <dgm:presLayoutVars>
          <dgm:dir/>
          <dgm:resizeHandles val="exact"/>
        </dgm:presLayoutVars>
      </dgm:prSet>
      <dgm:spPr/>
    </dgm:pt>
    <dgm:pt modelId="{57B256C7-30C6-405D-BA66-3A8E2926C845}" type="pres">
      <dgm:prSet presAssocID="{6E581783-8AFE-42A8-9ADA-F4DF66E632D7}" presName="node" presStyleLbl="node1" presStyleIdx="0" presStyleCnt="2">
        <dgm:presLayoutVars>
          <dgm:bulletEnabled val="1"/>
        </dgm:presLayoutVars>
      </dgm:prSet>
      <dgm:spPr/>
    </dgm:pt>
    <dgm:pt modelId="{C0B86692-281A-45D8-85C8-B441981E529F}" type="pres">
      <dgm:prSet presAssocID="{890AB325-E5DA-4622-B4A5-75DB80E25189}" presName="sibTrans" presStyleLbl="sibTrans2D1" presStyleIdx="0" presStyleCnt="1"/>
      <dgm:spPr/>
    </dgm:pt>
    <dgm:pt modelId="{58339B11-3143-4F6A-93CF-859C86E2FE02}" type="pres">
      <dgm:prSet presAssocID="{890AB325-E5DA-4622-B4A5-75DB80E25189}" presName="connectorText" presStyleLbl="sibTrans2D1" presStyleIdx="0" presStyleCnt="1"/>
      <dgm:spPr/>
    </dgm:pt>
    <dgm:pt modelId="{B033B2E5-C00E-4002-AD35-D1F518DAB8C9}" type="pres">
      <dgm:prSet presAssocID="{0CF12A7F-CF52-4123-BAFD-DFC95AE138B6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8EDB56A-5D64-4F1B-B051-D283A56017DC}" srcId="{8DF2B90E-6921-4257-AD7E-88392C671F74}" destId="{0CF12A7F-CF52-4123-BAFD-DFC95AE138B6}" srcOrd="1" destOrd="0" parTransId="{54C1695E-DC7F-41F6-8E2A-692B06A38C6A}" sibTransId="{1A7EA547-EE15-4A3E-9289-EC6BDE9BA3F3}"/>
    <dgm:cxn modelId="{396BE358-2184-4BD5-ADE6-D4ED8F8A9298}" type="presOf" srcId="{6E581783-8AFE-42A8-9ADA-F4DF66E632D7}" destId="{57B256C7-30C6-405D-BA66-3A8E2926C845}" srcOrd="0" destOrd="0" presId="urn:microsoft.com/office/officeart/2005/8/layout/process1"/>
    <dgm:cxn modelId="{B0EB3837-7736-4A1E-AA9D-7253C484AE78}" type="presOf" srcId="{890AB325-E5DA-4622-B4A5-75DB80E25189}" destId="{C0B86692-281A-45D8-85C8-B441981E529F}" srcOrd="0" destOrd="0" presId="urn:microsoft.com/office/officeart/2005/8/layout/process1"/>
    <dgm:cxn modelId="{47C4CAB6-77C2-4E6E-9D9B-76E51898D2EA}" type="presOf" srcId="{0CF12A7F-CF52-4123-BAFD-DFC95AE138B6}" destId="{B033B2E5-C00E-4002-AD35-D1F518DAB8C9}" srcOrd="0" destOrd="0" presId="urn:microsoft.com/office/officeart/2005/8/layout/process1"/>
    <dgm:cxn modelId="{3478E9CE-2548-40D2-BFD5-66604BB2F1C0}" srcId="{8DF2B90E-6921-4257-AD7E-88392C671F74}" destId="{6E581783-8AFE-42A8-9ADA-F4DF66E632D7}" srcOrd="0" destOrd="0" parTransId="{4697792D-F805-400C-B5E4-B1F55273ED33}" sibTransId="{890AB325-E5DA-4622-B4A5-75DB80E25189}"/>
    <dgm:cxn modelId="{C4485802-3777-40F3-988B-0B980202BC42}" type="presOf" srcId="{8DF2B90E-6921-4257-AD7E-88392C671F74}" destId="{11DDAC96-D0FA-4DAB-899E-8151EE5367CE}" srcOrd="0" destOrd="0" presId="urn:microsoft.com/office/officeart/2005/8/layout/process1"/>
    <dgm:cxn modelId="{0C0EF50A-B881-4AE7-9656-3122B1716C51}" type="presOf" srcId="{890AB325-E5DA-4622-B4A5-75DB80E25189}" destId="{58339B11-3143-4F6A-93CF-859C86E2FE02}" srcOrd="1" destOrd="0" presId="urn:microsoft.com/office/officeart/2005/8/layout/process1"/>
    <dgm:cxn modelId="{173D4D13-761E-466E-8CE7-333277D687F7}" type="presParOf" srcId="{11DDAC96-D0FA-4DAB-899E-8151EE5367CE}" destId="{57B256C7-30C6-405D-BA66-3A8E2926C845}" srcOrd="0" destOrd="0" presId="urn:microsoft.com/office/officeart/2005/8/layout/process1"/>
    <dgm:cxn modelId="{FDA82DB2-CE6C-47EB-975D-D88F98BC3269}" type="presParOf" srcId="{11DDAC96-D0FA-4DAB-899E-8151EE5367CE}" destId="{C0B86692-281A-45D8-85C8-B441981E529F}" srcOrd="1" destOrd="0" presId="urn:microsoft.com/office/officeart/2005/8/layout/process1"/>
    <dgm:cxn modelId="{E7922F43-120A-4481-B578-DF7D61471FFB}" type="presParOf" srcId="{C0B86692-281A-45D8-85C8-B441981E529F}" destId="{58339B11-3143-4F6A-93CF-859C86E2FE02}" srcOrd="0" destOrd="0" presId="urn:microsoft.com/office/officeart/2005/8/layout/process1"/>
    <dgm:cxn modelId="{FA2ABA9C-EE9F-4BAD-B26F-8D7AB46A415E}" type="presParOf" srcId="{11DDAC96-D0FA-4DAB-899E-8151EE5367CE}" destId="{B033B2E5-C00E-4002-AD35-D1F518DAB8C9}" srcOrd="2" destOrd="0" presId="urn:microsoft.com/office/officeart/2005/8/layout/process1"/>
  </dgm:cxnLst>
  <dgm:bg/>
  <dgm:whole/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16E53202-D37A-4DBD-ADB7-EA9FBD3ABA69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45271A3-1BE3-4E82-94A6-02EB0304F66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9C74C4A-6B53-45A7-8A58-464AD2CDDB51}" type="parTrans" cxnId="{FAA4212C-70AB-4889-955C-F760968DD129}">
      <dgm:prSet/>
      <dgm:spPr/>
      <dgm:t>
        <a:bodyPr/>
        <a:lstStyle/>
        <a:p>
          <a:endParaRPr lang="zh-CN" altLang="en-US"/>
        </a:p>
      </dgm:t>
    </dgm:pt>
    <dgm:pt modelId="{32D6349E-0D33-40C7-8074-062F4C91ACB8}" type="sibTrans" cxnId="{FAA4212C-70AB-4889-955C-F760968DD129}">
      <dgm:prSet/>
      <dgm:spPr/>
      <dgm:t>
        <a:bodyPr/>
        <a:lstStyle/>
        <a:p>
          <a:endParaRPr lang="zh-CN" altLang="en-US"/>
        </a:p>
      </dgm:t>
    </dgm:pt>
    <dgm:pt modelId="{C1A39094-8A52-4022-BFDA-08EDFD7B330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圆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46D2511-0096-4B0B-9BFA-DCCEEA581F06}" type="parTrans" cxnId="{5724AE62-85CC-4B5E-83B7-85E77AB5F123}">
      <dgm:prSet/>
      <dgm:spPr/>
      <dgm:t>
        <a:bodyPr/>
        <a:lstStyle/>
        <a:p>
          <a:endParaRPr lang="zh-CN" altLang="en-US"/>
        </a:p>
      </dgm:t>
    </dgm:pt>
    <dgm:pt modelId="{58077BAB-106B-453B-92F6-F281B8F1397D}" type="sibTrans" cxnId="{5724AE62-85CC-4B5E-83B7-85E77AB5F123}">
      <dgm:prSet/>
      <dgm:spPr/>
      <dgm:t>
        <a:bodyPr/>
        <a:lstStyle/>
        <a:p>
          <a:endParaRPr lang="zh-CN" altLang="en-US"/>
        </a:p>
      </dgm:t>
    </dgm:pt>
    <dgm:pt modelId="{283FC043-BFE1-49B6-896D-3E6DE6B71113}" type="pres">
      <dgm:prSet presAssocID="{16E53202-D37A-4DBD-ADB7-EA9FBD3ABA69}" presName="Name0" presStyleCnt="0">
        <dgm:presLayoutVars>
          <dgm:dir/>
          <dgm:resizeHandles val="exact"/>
        </dgm:presLayoutVars>
      </dgm:prSet>
      <dgm:spPr/>
    </dgm:pt>
    <dgm:pt modelId="{FF520D89-7A0C-40CA-BEF4-810212025885}" type="pres">
      <dgm:prSet presAssocID="{645271A3-1BE3-4E82-94A6-02EB0304F66B}" presName="node" presStyleLbl="node1" presStyleIdx="0" presStyleCnt="2">
        <dgm:presLayoutVars>
          <dgm:bulletEnabled val="1"/>
        </dgm:presLayoutVars>
      </dgm:prSet>
      <dgm:spPr/>
    </dgm:pt>
    <dgm:pt modelId="{430C0F87-24D5-4DDE-A6F8-F91B4499EB96}" type="pres">
      <dgm:prSet presAssocID="{32D6349E-0D33-40C7-8074-062F4C91ACB8}" presName="sibTrans" presStyleLbl="sibTrans2D1" presStyleIdx="0" presStyleCnt="1"/>
      <dgm:spPr/>
    </dgm:pt>
    <dgm:pt modelId="{D4AD22AD-AB30-4961-B1C5-1F277A6B4B47}" type="pres">
      <dgm:prSet presAssocID="{32D6349E-0D33-40C7-8074-062F4C91ACB8}" presName="connectorText" presStyleLbl="sibTrans2D1" presStyleIdx="0" presStyleCnt="1"/>
      <dgm:spPr/>
    </dgm:pt>
    <dgm:pt modelId="{DE914546-944F-4FE4-BA30-508A65F6693F}" type="pres">
      <dgm:prSet presAssocID="{C1A39094-8A52-4022-BFDA-08EDFD7B3304}" presName="node" presStyleLbl="node1" presStyleIdx="1" presStyleCnt="2">
        <dgm:presLayoutVars>
          <dgm:bulletEnabled val="1"/>
        </dgm:presLayoutVars>
      </dgm:prSet>
      <dgm:spPr/>
    </dgm:pt>
  </dgm:ptLst>
  <dgm:cxnLst>
    <dgm:cxn modelId="{5724AE62-85CC-4B5E-83B7-85E77AB5F123}" srcId="{16E53202-D37A-4DBD-ADB7-EA9FBD3ABA69}" destId="{C1A39094-8A52-4022-BFDA-08EDFD7B3304}" srcOrd="1" destOrd="0" parTransId="{346D2511-0096-4B0B-9BFA-DCCEEA581F06}" sibTransId="{58077BAB-106B-453B-92F6-F281B8F1397D}"/>
    <dgm:cxn modelId="{0BEAE3BC-383B-46E7-AB8A-A6AC8AE7329E}" type="presOf" srcId="{16E53202-D37A-4DBD-ADB7-EA9FBD3ABA69}" destId="{283FC043-BFE1-49B6-896D-3E6DE6B71113}" srcOrd="0" destOrd="0" presId="urn:microsoft.com/office/officeart/2005/8/layout/process1"/>
    <dgm:cxn modelId="{2B22B2EE-DFC8-42DE-A4AF-7A84633233B0}" type="presOf" srcId="{C1A39094-8A52-4022-BFDA-08EDFD7B3304}" destId="{DE914546-944F-4FE4-BA30-508A65F6693F}" srcOrd="0" destOrd="0" presId="urn:microsoft.com/office/officeart/2005/8/layout/process1"/>
    <dgm:cxn modelId="{817DFC8D-2636-4D2A-9842-3BC18384CA3A}" type="presOf" srcId="{32D6349E-0D33-40C7-8074-062F4C91ACB8}" destId="{D4AD22AD-AB30-4961-B1C5-1F277A6B4B47}" srcOrd="1" destOrd="0" presId="urn:microsoft.com/office/officeart/2005/8/layout/process1"/>
    <dgm:cxn modelId="{00A81F97-D68E-43B2-B818-F2EC7C498B97}" type="presOf" srcId="{645271A3-1BE3-4E82-94A6-02EB0304F66B}" destId="{FF520D89-7A0C-40CA-BEF4-810212025885}" srcOrd="0" destOrd="0" presId="urn:microsoft.com/office/officeart/2005/8/layout/process1"/>
    <dgm:cxn modelId="{6D8E15BE-4139-4A36-86B5-ACF732846D20}" type="presOf" srcId="{32D6349E-0D33-40C7-8074-062F4C91ACB8}" destId="{430C0F87-24D5-4DDE-A6F8-F91B4499EB96}" srcOrd="0" destOrd="0" presId="urn:microsoft.com/office/officeart/2005/8/layout/process1"/>
    <dgm:cxn modelId="{FAA4212C-70AB-4889-955C-F760968DD129}" srcId="{16E53202-D37A-4DBD-ADB7-EA9FBD3ABA69}" destId="{645271A3-1BE3-4E82-94A6-02EB0304F66B}" srcOrd="0" destOrd="0" parTransId="{39C74C4A-6B53-45A7-8A58-464AD2CDDB51}" sibTransId="{32D6349E-0D33-40C7-8074-062F4C91ACB8}"/>
    <dgm:cxn modelId="{DC31B23A-381E-4B71-A1CE-80C4F93B9CB0}" type="presParOf" srcId="{283FC043-BFE1-49B6-896D-3E6DE6B71113}" destId="{FF520D89-7A0C-40CA-BEF4-810212025885}" srcOrd="0" destOrd="0" presId="urn:microsoft.com/office/officeart/2005/8/layout/process1"/>
    <dgm:cxn modelId="{8316DA73-D2C5-47CF-A522-B47677D03D3B}" type="presParOf" srcId="{283FC043-BFE1-49B6-896D-3E6DE6B71113}" destId="{430C0F87-24D5-4DDE-A6F8-F91B4499EB96}" srcOrd="1" destOrd="0" presId="urn:microsoft.com/office/officeart/2005/8/layout/process1"/>
    <dgm:cxn modelId="{C55E077F-9BB2-45F6-9562-84CD9FD91F4B}" type="presParOf" srcId="{430C0F87-24D5-4DDE-A6F8-F91B4499EB96}" destId="{D4AD22AD-AB30-4961-B1C5-1F277A6B4B47}" srcOrd="0" destOrd="0" presId="urn:microsoft.com/office/officeart/2005/8/layout/process1"/>
    <dgm:cxn modelId="{A4243180-4A5C-4BB6-95B3-9B671A77E3B5}" type="presParOf" srcId="{283FC043-BFE1-49B6-896D-3E6DE6B71113}" destId="{DE914546-944F-4FE4-BA30-508A65F6693F}" srcOrd="2" destOrd="0" presId="urn:microsoft.com/office/officeart/2005/8/layout/process1"/>
  </dgm:cxnLst>
  <dgm:bg/>
  <dgm:whole/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C1BDCFE3-77B7-46A8-8E1C-5D4EB0C84F3B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583B079A-C5CA-481B-A982-BF8EC68EBD3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3EF3FFF-A7FC-4917-AE11-814E7CBE03F7}" type="parTrans" cxnId="{6DEA6DAB-AE12-4E64-A99A-4B631C4CA470}">
      <dgm:prSet/>
      <dgm:spPr/>
      <dgm:t>
        <a:bodyPr/>
        <a:lstStyle/>
        <a:p>
          <a:endParaRPr lang="zh-CN" altLang="en-US"/>
        </a:p>
      </dgm:t>
    </dgm:pt>
    <dgm:pt modelId="{CAF0C1E9-0439-48CC-929B-6DD063CC0A5A}" type="sibTrans" cxnId="{6DEA6DAB-AE12-4E64-A99A-4B631C4CA470}">
      <dgm:prSet/>
      <dgm:spPr/>
      <dgm:t>
        <a:bodyPr/>
        <a:lstStyle/>
        <a:p>
          <a:endParaRPr lang="zh-CN" altLang="en-US"/>
        </a:p>
      </dgm:t>
    </dgm:pt>
    <dgm:pt modelId="{FC67ED9E-63DA-4D36-964D-02E40323A58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线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850D3BE-BE76-4E9C-A0EA-D80ED18C2A72}" type="parTrans" cxnId="{9BD19451-F2D3-484B-A4F6-6028BD0BECDC}">
      <dgm:prSet/>
      <dgm:spPr/>
      <dgm:t>
        <a:bodyPr/>
        <a:lstStyle/>
        <a:p>
          <a:endParaRPr lang="zh-CN" altLang="en-US"/>
        </a:p>
      </dgm:t>
    </dgm:pt>
    <dgm:pt modelId="{37A16A02-3C7C-4F09-81B0-7C9061D270DA}" type="sibTrans" cxnId="{9BD19451-F2D3-484B-A4F6-6028BD0BECDC}">
      <dgm:prSet/>
      <dgm:spPr/>
      <dgm:t>
        <a:bodyPr/>
        <a:lstStyle/>
        <a:p>
          <a:endParaRPr lang="zh-CN" altLang="en-US"/>
        </a:p>
      </dgm:t>
    </dgm:pt>
    <dgm:pt modelId="{3CC804C4-AC81-47F6-8ACD-B314C97D4598}" type="pres">
      <dgm:prSet presAssocID="{C1BDCFE3-77B7-46A8-8E1C-5D4EB0C84F3B}" presName="Name0" presStyleCnt="0">
        <dgm:presLayoutVars>
          <dgm:dir/>
          <dgm:resizeHandles val="exact"/>
        </dgm:presLayoutVars>
      </dgm:prSet>
      <dgm:spPr/>
    </dgm:pt>
    <dgm:pt modelId="{4E4932A5-E9B7-40FF-B044-C2918D718414}" type="pres">
      <dgm:prSet presAssocID="{583B079A-C5CA-481B-A982-BF8EC68EBD36}" presName="node" presStyleLbl="node1" presStyleIdx="0" presStyleCnt="2">
        <dgm:presLayoutVars>
          <dgm:bulletEnabled val="1"/>
        </dgm:presLayoutVars>
      </dgm:prSet>
      <dgm:spPr/>
    </dgm:pt>
    <dgm:pt modelId="{8A838161-A63C-42C1-B6EA-8F37A3E353EE}" type="pres">
      <dgm:prSet presAssocID="{CAF0C1E9-0439-48CC-929B-6DD063CC0A5A}" presName="sibTrans" presStyleLbl="sibTrans2D1" presStyleIdx="0" presStyleCnt="1"/>
      <dgm:spPr/>
    </dgm:pt>
    <dgm:pt modelId="{60B3CDEC-6887-4B1C-A4D4-EB3C8078E92D}" type="pres">
      <dgm:prSet presAssocID="{CAF0C1E9-0439-48CC-929B-6DD063CC0A5A}" presName="connectorText" presStyleLbl="sibTrans2D1" presStyleIdx="0" presStyleCnt="1"/>
      <dgm:spPr/>
    </dgm:pt>
    <dgm:pt modelId="{8E1FAF34-0B06-4380-8CBC-C3DF370D89F6}" type="pres">
      <dgm:prSet presAssocID="{FC67ED9E-63DA-4D36-964D-02E40323A580}" presName="node" presStyleLbl="node1" presStyleIdx="1" presStyleCnt="2">
        <dgm:presLayoutVars>
          <dgm:bulletEnabled val="1"/>
        </dgm:presLayoutVars>
      </dgm:prSet>
      <dgm:spPr/>
    </dgm:pt>
  </dgm:ptLst>
  <dgm:cxnLst>
    <dgm:cxn modelId="{F4C0E697-D7A5-4431-8FB3-6FCA791C8BDB}" type="presOf" srcId="{583B079A-C5CA-481B-A982-BF8EC68EBD36}" destId="{4E4932A5-E9B7-40FF-B044-C2918D718414}" srcOrd="0" destOrd="0" presId="urn:microsoft.com/office/officeart/2005/8/layout/process1"/>
    <dgm:cxn modelId="{6DEA6DAB-AE12-4E64-A99A-4B631C4CA470}" srcId="{C1BDCFE3-77B7-46A8-8E1C-5D4EB0C84F3B}" destId="{583B079A-C5CA-481B-A982-BF8EC68EBD36}" srcOrd="0" destOrd="0" parTransId="{43EF3FFF-A7FC-4917-AE11-814E7CBE03F7}" sibTransId="{CAF0C1E9-0439-48CC-929B-6DD063CC0A5A}"/>
    <dgm:cxn modelId="{9E51192D-A5B7-47D6-B8FC-242EBF54D9C2}" type="presOf" srcId="{FC67ED9E-63DA-4D36-964D-02E40323A580}" destId="{8E1FAF34-0B06-4380-8CBC-C3DF370D89F6}" srcOrd="0" destOrd="0" presId="urn:microsoft.com/office/officeart/2005/8/layout/process1"/>
    <dgm:cxn modelId="{9BD19451-F2D3-484B-A4F6-6028BD0BECDC}" srcId="{C1BDCFE3-77B7-46A8-8E1C-5D4EB0C84F3B}" destId="{FC67ED9E-63DA-4D36-964D-02E40323A580}" srcOrd="1" destOrd="0" parTransId="{4850D3BE-BE76-4E9C-A0EA-D80ED18C2A72}" sibTransId="{37A16A02-3C7C-4F09-81B0-7C9061D270DA}"/>
    <dgm:cxn modelId="{0D51090C-2871-4AAF-AA0E-C5A122E23FAC}" type="presOf" srcId="{CAF0C1E9-0439-48CC-929B-6DD063CC0A5A}" destId="{60B3CDEC-6887-4B1C-A4D4-EB3C8078E92D}" srcOrd="1" destOrd="0" presId="urn:microsoft.com/office/officeart/2005/8/layout/process1"/>
    <dgm:cxn modelId="{C703F03E-13EA-40F4-9A75-30E640B01465}" type="presOf" srcId="{CAF0C1E9-0439-48CC-929B-6DD063CC0A5A}" destId="{8A838161-A63C-42C1-B6EA-8F37A3E353EE}" srcOrd="0" destOrd="0" presId="urn:microsoft.com/office/officeart/2005/8/layout/process1"/>
    <dgm:cxn modelId="{EFAD74DB-1E00-4511-A1FE-CFBBEE1C5C67}" type="presOf" srcId="{C1BDCFE3-77B7-46A8-8E1C-5D4EB0C84F3B}" destId="{3CC804C4-AC81-47F6-8ACD-B314C97D4598}" srcOrd="0" destOrd="0" presId="urn:microsoft.com/office/officeart/2005/8/layout/process1"/>
    <dgm:cxn modelId="{70ED7AA0-095F-40F9-A069-D4DDC53BD3B4}" type="presParOf" srcId="{3CC804C4-AC81-47F6-8ACD-B314C97D4598}" destId="{4E4932A5-E9B7-40FF-B044-C2918D718414}" srcOrd="0" destOrd="0" presId="urn:microsoft.com/office/officeart/2005/8/layout/process1"/>
    <dgm:cxn modelId="{314FD2D2-8974-4C5E-B822-3AC1F0AD510B}" type="presParOf" srcId="{3CC804C4-AC81-47F6-8ACD-B314C97D4598}" destId="{8A838161-A63C-42C1-B6EA-8F37A3E353EE}" srcOrd="1" destOrd="0" presId="urn:microsoft.com/office/officeart/2005/8/layout/process1"/>
    <dgm:cxn modelId="{2FDAFCB9-0407-40D4-8BBD-643BADA9DEDD}" type="presParOf" srcId="{8A838161-A63C-42C1-B6EA-8F37A3E353EE}" destId="{60B3CDEC-6887-4B1C-A4D4-EB3C8078E92D}" srcOrd="0" destOrd="0" presId="urn:microsoft.com/office/officeart/2005/8/layout/process1"/>
    <dgm:cxn modelId="{F69F98A1-0E10-40DA-9000-0B4CE4EE1926}" type="presParOf" srcId="{3CC804C4-AC81-47F6-8ACD-B314C97D4598}" destId="{8E1FAF34-0B06-4380-8CBC-C3DF370D89F6}" srcOrd="2" destOrd="0" presId="urn:microsoft.com/office/officeart/2005/8/layout/process1"/>
  </dgm:cxnLst>
  <dgm:bg/>
  <dgm:whole/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4999F2AD-4B96-485D-8504-174D1CD3458B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6F7F1A74-F1DB-4792-9412-C7A5AEA298C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编辑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7C9B8C4-534C-4635-8D14-77FC189C2911}" type="parTrans" cxnId="{E7E4079D-D449-4026-B00A-F99DB880F10C}">
      <dgm:prSet/>
      <dgm:spPr/>
      <dgm:t>
        <a:bodyPr/>
        <a:lstStyle/>
        <a:p>
          <a:endParaRPr lang="zh-CN" altLang="en-US"/>
        </a:p>
      </dgm:t>
    </dgm:pt>
    <dgm:pt modelId="{984FB804-9C7A-4562-8272-A4692686BAFC}" type="sibTrans" cxnId="{E7E4079D-D449-4026-B00A-F99DB880F10C}">
      <dgm:prSet/>
      <dgm:spPr/>
      <dgm:t>
        <a:bodyPr/>
        <a:lstStyle/>
        <a:p>
          <a:endParaRPr lang="zh-CN" altLang="en-US"/>
        </a:p>
      </dgm:t>
    </dgm:pt>
    <dgm:pt modelId="{F90EF6A6-FD72-49A9-A21A-B8EBCD286266}" type="pres">
      <dgm:prSet presAssocID="{4999F2AD-4B96-485D-8504-174D1CD3458B}" presName="Name0" presStyleCnt="0">
        <dgm:presLayoutVars>
          <dgm:dir/>
          <dgm:animLvl val="lvl"/>
          <dgm:resizeHandles val="exact"/>
        </dgm:presLayoutVars>
      </dgm:prSet>
      <dgm:spPr/>
    </dgm:pt>
    <dgm:pt modelId="{5909F2AF-E448-4211-9EAF-38EB1294B930}" type="pres">
      <dgm:prSet presAssocID="{4999F2AD-4B96-485D-8504-174D1CD3458B}" presName="dummy" presStyleCnt="0"/>
      <dgm:spPr/>
    </dgm:pt>
    <dgm:pt modelId="{47BB2385-CE93-4414-AAEF-85904D8E4C30}" type="pres">
      <dgm:prSet presAssocID="{4999F2AD-4B96-485D-8504-174D1CD3458B}" presName="linH" presStyleCnt="0"/>
      <dgm:spPr/>
    </dgm:pt>
    <dgm:pt modelId="{3FE48213-1883-4F43-A697-14F275EBB228}" type="pres">
      <dgm:prSet presAssocID="{4999F2AD-4B96-485D-8504-174D1CD3458B}" presName="padding1" presStyleCnt="0"/>
      <dgm:spPr/>
    </dgm:pt>
    <dgm:pt modelId="{D616FBC4-B1C7-44F7-BA47-801020AFD3BE}" type="pres">
      <dgm:prSet presAssocID="{6F7F1A74-F1DB-4792-9412-C7A5AEA298CB}" presName="linV" presStyleCnt="0"/>
      <dgm:spPr/>
    </dgm:pt>
    <dgm:pt modelId="{FDA15BA1-0410-4301-8CF2-7D16FC842C77}" type="pres">
      <dgm:prSet presAssocID="{6F7F1A74-F1DB-4792-9412-C7A5AEA298CB}" presName="spVertical1" presStyleCnt="0"/>
      <dgm:spPr/>
    </dgm:pt>
    <dgm:pt modelId="{BA4D70F7-10D3-4609-AD4F-5E2C646BC76C}" type="pres">
      <dgm:prSet presAssocID="{6F7F1A74-F1DB-4792-9412-C7A5AEA298CB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A4B4BF19-1014-45C3-9127-0BA119C087E6}" type="pres">
      <dgm:prSet presAssocID="{6F7F1A74-F1DB-4792-9412-C7A5AEA298CB}" presName="spVertical2" presStyleCnt="0"/>
      <dgm:spPr/>
    </dgm:pt>
    <dgm:pt modelId="{86C0F1B4-1000-4FE7-9280-9D7D35462949}" type="pres">
      <dgm:prSet presAssocID="{6F7F1A74-F1DB-4792-9412-C7A5AEA298CB}" presName="spVertical3" presStyleCnt="0"/>
      <dgm:spPr/>
    </dgm:pt>
    <dgm:pt modelId="{AF43CA2E-2FC9-4035-A5FF-E0EFCE7D222F}" type="pres">
      <dgm:prSet presAssocID="{4999F2AD-4B96-485D-8504-174D1CD3458B}" presName="padding2" presStyleCnt="0"/>
      <dgm:spPr/>
    </dgm:pt>
    <dgm:pt modelId="{7B1888BA-7847-4CA2-AF7F-A8920218D1DD}" type="pres">
      <dgm:prSet presAssocID="{4999F2AD-4B96-485D-8504-174D1CD3458B}" presName="negArrow" presStyleCnt="0"/>
      <dgm:spPr/>
    </dgm:pt>
    <dgm:pt modelId="{56D28D51-9940-4A7F-BA53-367E562107C2}" type="pres">
      <dgm:prSet presAssocID="{4999F2AD-4B96-485D-8504-174D1CD3458B}" presName="backgroundArrow" presStyleLbl="node1" presStyleIdx="0" presStyleCnt="1"/>
      <dgm:spPr/>
    </dgm:pt>
  </dgm:ptLst>
  <dgm:cxnLst>
    <dgm:cxn modelId="{40BC2766-5362-4CA5-B071-CBA733E5D831}" type="presOf" srcId="{4999F2AD-4B96-485D-8504-174D1CD3458B}" destId="{F90EF6A6-FD72-49A9-A21A-B8EBCD286266}" srcOrd="0" destOrd="0" presId="urn:microsoft.com/office/officeart/2005/8/layout/hProcess3"/>
    <dgm:cxn modelId="{E7E4079D-D449-4026-B00A-F99DB880F10C}" srcId="{4999F2AD-4B96-485D-8504-174D1CD3458B}" destId="{6F7F1A74-F1DB-4792-9412-C7A5AEA298CB}" srcOrd="0" destOrd="0" parTransId="{87C9B8C4-534C-4635-8D14-77FC189C2911}" sibTransId="{984FB804-9C7A-4562-8272-A4692686BAFC}"/>
    <dgm:cxn modelId="{58C51CA7-0FBC-4B12-B4A1-E0248EABDB2B}" type="presOf" srcId="{6F7F1A74-F1DB-4792-9412-C7A5AEA298CB}" destId="{BA4D70F7-10D3-4609-AD4F-5E2C646BC76C}" srcOrd="0" destOrd="0" presId="urn:microsoft.com/office/officeart/2005/8/layout/hProcess3"/>
    <dgm:cxn modelId="{7B7F2701-4509-4805-9937-BE0F4307ABDA}" type="presParOf" srcId="{F90EF6A6-FD72-49A9-A21A-B8EBCD286266}" destId="{5909F2AF-E448-4211-9EAF-38EB1294B930}" srcOrd="0" destOrd="0" presId="urn:microsoft.com/office/officeart/2005/8/layout/hProcess3"/>
    <dgm:cxn modelId="{4BF64CB0-2E9D-4331-B655-9B48E147277C}" type="presParOf" srcId="{F90EF6A6-FD72-49A9-A21A-B8EBCD286266}" destId="{47BB2385-CE93-4414-AAEF-85904D8E4C30}" srcOrd="1" destOrd="0" presId="urn:microsoft.com/office/officeart/2005/8/layout/hProcess3"/>
    <dgm:cxn modelId="{855B809C-7654-40F3-9A5C-14520299DE9A}" type="presParOf" srcId="{47BB2385-CE93-4414-AAEF-85904D8E4C30}" destId="{3FE48213-1883-4F43-A697-14F275EBB228}" srcOrd="0" destOrd="0" presId="urn:microsoft.com/office/officeart/2005/8/layout/hProcess3"/>
    <dgm:cxn modelId="{860759BF-E9C7-4FD4-9ABD-BFF3F10857BA}" type="presParOf" srcId="{47BB2385-CE93-4414-AAEF-85904D8E4C30}" destId="{D616FBC4-B1C7-44F7-BA47-801020AFD3BE}" srcOrd="1" destOrd="0" presId="urn:microsoft.com/office/officeart/2005/8/layout/hProcess3"/>
    <dgm:cxn modelId="{A60B269F-2070-4A55-8171-69AAD840024B}" type="presParOf" srcId="{D616FBC4-B1C7-44F7-BA47-801020AFD3BE}" destId="{FDA15BA1-0410-4301-8CF2-7D16FC842C77}" srcOrd="0" destOrd="0" presId="urn:microsoft.com/office/officeart/2005/8/layout/hProcess3"/>
    <dgm:cxn modelId="{69479ECF-EF3D-4222-BD1A-184B342CB357}" type="presParOf" srcId="{D616FBC4-B1C7-44F7-BA47-801020AFD3BE}" destId="{BA4D70F7-10D3-4609-AD4F-5E2C646BC76C}" srcOrd="1" destOrd="0" presId="urn:microsoft.com/office/officeart/2005/8/layout/hProcess3"/>
    <dgm:cxn modelId="{DB92BF52-D75E-48F1-B211-7869403CD6B6}" type="presParOf" srcId="{D616FBC4-B1C7-44F7-BA47-801020AFD3BE}" destId="{A4B4BF19-1014-45C3-9127-0BA119C087E6}" srcOrd="2" destOrd="0" presId="urn:microsoft.com/office/officeart/2005/8/layout/hProcess3"/>
    <dgm:cxn modelId="{A3A8CCCE-D741-49FF-B42E-C5D27CA49464}" type="presParOf" srcId="{D616FBC4-B1C7-44F7-BA47-801020AFD3BE}" destId="{86C0F1B4-1000-4FE7-9280-9D7D35462949}" srcOrd="3" destOrd="0" presId="urn:microsoft.com/office/officeart/2005/8/layout/hProcess3"/>
    <dgm:cxn modelId="{1D89EFD1-A7FA-4DDB-B072-3F0B407338ED}" type="presParOf" srcId="{47BB2385-CE93-4414-AAEF-85904D8E4C30}" destId="{AF43CA2E-2FC9-4035-A5FF-E0EFCE7D222F}" srcOrd="2" destOrd="0" presId="urn:microsoft.com/office/officeart/2005/8/layout/hProcess3"/>
    <dgm:cxn modelId="{5565B1D5-93C2-419B-BFFF-27CE9513778C}" type="presParOf" srcId="{47BB2385-CE93-4414-AAEF-85904D8E4C30}" destId="{7B1888BA-7847-4CA2-AF7F-A8920218D1DD}" srcOrd="3" destOrd="0" presId="urn:microsoft.com/office/officeart/2005/8/layout/hProcess3"/>
    <dgm:cxn modelId="{A1450211-0780-4CE1-A7F5-748257E1278C}" type="presParOf" srcId="{47BB2385-CE93-4414-AAEF-85904D8E4C30}" destId="{56D28D51-9940-4A7F-BA53-367E562107C2}" srcOrd="4" destOrd="0" presId="urn:microsoft.com/office/officeart/2005/8/layout/hProcess3"/>
  </dgm:cxnLst>
  <dgm:bg/>
  <dgm:whole/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BA056FA7-F1E1-421B-93E6-13686A0F8B57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EC4DBFE3-687B-4FF3-9069-78D538CF386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编辑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DF951BC-056B-4746-9D0B-5A19AF1EF8F2}" type="parTrans" cxnId="{CE75079B-F9B0-4F53-8A9B-0706E197F201}">
      <dgm:prSet/>
      <dgm:spPr/>
      <dgm:t>
        <a:bodyPr/>
        <a:lstStyle/>
        <a:p>
          <a:endParaRPr lang="zh-CN" altLang="en-US"/>
        </a:p>
      </dgm:t>
    </dgm:pt>
    <dgm:pt modelId="{749975DA-F765-4516-984E-898D1B7F8B53}" type="sibTrans" cxnId="{CE75079B-F9B0-4F53-8A9B-0706E197F201}">
      <dgm:prSet/>
      <dgm:spPr/>
      <dgm:t>
        <a:bodyPr/>
        <a:lstStyle/>
        <a:p>
          <a:endParaRPr lang="zh-CN" altLang="en-US"/>
        </a:p>
      </dgm:t>
    </dgm:pt>
    <dgm:pt modelId="{43413096-D4D0-4D11-BBB1-96C157A30A8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删除段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FEA01E3-9BAA-4A8B-A8A8-F2A8294C003E}" type="parTrans" cxnId="{7F96F9AC-F105-4A0D-96DE-D3482B4EA065}">
      <dgm:prSet/>
      <dgm:spPr/>
      <dgm:t>
        <a:bodyPr/>
        <a:lstStyle/>
        <a:p>
          <a:endParaRPr lang="zh-CN" altLang="en-US"/>
        </a:p>
      </dgm:t>
    </dgm:pt>
    <dgm:pt modelId="{700F8445-E275-4D6B-A13E-245F5534F66C}" type="sibTrans" cxnId="{7F96F9AC-F105-4A0D-96DE-D3482B4EA065}">
      <dgm:prSet/>
      <dgm:spPr/>
      <dgm:t>
        <a:bodyPr/>
        <a:lstStyle/>
        <a:p>
          <a:endParaRPr lang="zh-CN" altLang="en-US"/>
        </a:p>
      </dgm:t>
    </dgm:pt>
    <dgm:pt modelId="{539F0684-F6D2-41AC-B8BC-65241BEAB297}" type="pres">
      <dgm:prSet presAssocID="{BA056FA7-F1E1-421B-93E6-13686A0F8B57}" presName="Name0" presStyleCnt="0">
        <dgm:presLayoutVars>
          <dgm:dir/>
          <dgm:resizeHandles val="exact"/>
        </dgm:presLayoutVars>
      </dgm:prSet>
      <dgm:spPr/>
    </dgm:pt>
    <dgm:pt modelId="{223CAC06-7B71-47B4-ACF8-1134A87E76A0}" type="pres">
      <dgm:prSet presAssocID="{EC4DBFE3-687B-4FF3-9069-78D538CF386F}" presName="node" presStyleLbl="node1" presStyleIdx="0" presStyleCnt="2">
        <dgm:presLayoutVars>
          <dgm:bulletEnabled val="1"/>
        </dgm:presLayoutVars>
      </dgm:prSet>
      <dgm:spPr/>
    </dgm:pt>
    <dgm:pt modelId="{93E84058-EF08-42AB-B376-6A6F06D886C1}" type="pres">
      <dgm:prSet presAssocID="{749975DA-F765-4516-984E-898D1B7F8B53}" presName="sibTrans" presStyleLbl="sibTrans2D1" presStyleIdx="0" presStyleCnt="1"/>
      <dgm:spPr/>
    </dgm:pt>
    <dgm:pt modelId="{17FE53FD-1F31-42A0-8E21-69E9444A56B3}" type="pres">
      <dgm:prSet presAssocID="{749975DA-F765-4516-984E-898D1B7F8B53}" presName="connectorText" presStyleLbl="sibTrans2D1" presStyleIdx="0" presStyleCnt="1"/>
      <dgm:spPr/>
    </dgm:pt>
    <dgm:pt modelId="{8A811C8C-BD35-41E5-84D7-A92CA50AC7D4}" type="pres">
      <dgm:prSet presAssocID="{43413096-D4D0-4D11-BBB1-96C157A30A86}" presName="node" presStyleLbl="node1" presStyleIdx="1" presStyleCnt="2">
        <dgm:presLayoutVars>
          <dgm:bulletEnabled val="1"/>
        </dgm:presLayoutVars>
      </dgm:prSet>
      <dgm:spPr/>
    </dgm:pt>
  </dgm:ptLst>
  <dgm:cxnLst>
    <dgm:cxn modelId="{971CFCA1-107F-46B8-A428-A4F505161CC4}" type="presOf" srcId="{BA056FA7-F1E1-421B-93E6-13686A0F8B57}" destId="{539F0684-F6D2-41AC-B8BC-65241BEAB297}" srcOrd="0" destOrd="0" presId="urn:microsoft.com/office/officeart/2005/8/layout/process1"/>
    <dgm:cxn modelId="{1EA9F489-F758-4755-987A-C5D1FB23EBDC}" type="presOf" srcId="{43413096-D4D0-4D11-BBB1-96C157A30A86}" destId="{8A811C8C-BD35-41E5-84D7-A92CA50AC7D4}" srcOrd="0" destOrd="0" presId="urn:microsoft.com/office/officeart/2005/8/layout/process1"/>
    <dgm:cxn modelId="{83B4A2CB-80FB-4EF5-93D6-B51B5B8CF658}" type="presOf" srcId="{749975DA-F765-4516-984E-898D1B7F8B53}" destId="{93E84058-EF08-42AB-B376-6A6F06D886C1}" srcOrd="0" destOrd="0" presId="urn:microsoft.com/office/officeart/2005/8/layout/process1"/>
    <dgm:cxn modelId="{CE75079B-F9B0-4F53-8A9B-0706E197F201}" srcId="{BA056FA7-F1E1-421B-93E6-13686A0F8B57}" destId="{EC4DBFE3-687B-4FF3-9069-78D538CF386F}" srcOrd="0" destOrd="0" parTransId="{CDF951BC-056B-4746-9D0B-5A19AF1EF8F2}" sibTransId="{749975DA-F765-4516-984E-898D1B7F8B53}"/>
    <dgm:cxn modelId="{5AB986F7-A1F2-49CC-8E73-A1E6D108A7EB}" type="presOf" srcId="{EC4DBFE3-687B-4FF3-9069-78D538CF386F}" destId="{223CAC06-7B71-47B4-ACF8-1134A87E76A0}" srcOrd="0" destOrd="0" presId="urn:microsoft.com/office/officeart/2005/8/layout/process1"/>
    <dgm:cxn modelId="{32D9D2C6-B734-4816-9C94-740387008088}" type="presOf" srcId="{749975DA-F765-4516-984E-898D1B7F8B53}" destId="{17FE53FD-1F31-42A0-8E21-69E9444A56B3}" srcOrd="1" destOrd="0" presId="urn:microsoft.com/office/officeart/2005/8/layout/process1"/>
    <dgm:cxn modelId="{7F96F9AC-F105-4A0D-96DE-D3482B4EA065}" srcId="{BA056FA7-F1E1-421B-93E6-13686A0F8B57}" destId="{43413096-D4D0-4D11-BBB1-96C157A30A86}" srcOrd="1" destOrd="0" parTransId="{6FEA01E3-9BAA-4A8B-A8A8-F2A8294C003E}" sibTransId="{700F8445-E275-4D6B-A13E-245F5534F66C}"/>
    <dgm:cxn modelId="{63F45937-962E-43F1-8078-F9156AE41427}" type="presParOf" srcId="{539F0684-F6D2-41AC-B8BC-65241BEAB297}" destId="{223CAC06-7B71-47B4-ACF8-1134A87E76A0}" srcOrd="0" destOrd="0" presId="urn:microsoft.com/office/officeart/2005/8/layout/process1"/>
    <dgm:cxn modelId="{DA0FD12A-A9CB-463F-BA1D-397EE15A96D9}" type="presParOf" srcId="{539F0684-F6D2-41AC-B8BC-65241BEAB297}" destId="{93E84058-EF08-42AB-B376-6A6F06D886C1}" srcOrd="1" destOrd="0" presId="urn:microsoft.com/office/officeart/2005/8/layout/process1"/>
    <dgm:cxn modelId="{EE43B097-9FDA-43B2-AF5D-D857D0D4B524}" type="presParOf" srcId="{93E84058-EF08-42AB-B376-6A6F06D886C1}" destId="{17FE53FD-1F31-42A0-8E21-69E9444A56B3}" srcOrd="0" destOrd="0" presId="urn:microsoft.com/office/officeart/2005/8/layout/process1"/>
    <dgm:cxn modelId="{9B4DAD25-952C-4FF9-B35F-87CDA4190CBA}" type="presParOf" srcId="{539F0684-F6D2-41AC-B8BC-65241BEAB297}" destId="{8A811C8C-BD35-41E5-84D7-A92CA50AC7D4}" srcOrd="2" destOrd="0" presId="urn:microsoft.com/office/officeart/2005/8/layout/process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F77FDBA-B4DD-42B3-9230-767A933E19A6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12DFF8DE-D6D3-4064-BA2D-9CCC7959493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en-US" altLang="zh-CN" dirty="0" err="1" smtClean="0"/>
            <a:t>Ctrl+N</a:t>
          </a:r>
          <a:r>
            <a:rPr lang="zh-CN" altLang="en-US" dirty="0" smtClean="0"/>
            <a:t>组合键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4BA75D0-3201-40F7-A1CE-D6BAD002B94B}" type="parTrans" cxnId="{4C0AD704-85A1-47D8-A18E-3F58A76ABE26}">
      <dgm:prSet/>
      <dgm:spPr/>
      <dgm:t>
        <a:bodyPr/>
        <a:lstStyle/>
        <a:p>
          <a:endParaRPr lang="zh-CN" altLang="en-US"/>
        </a:p>
      </dgm:t>
    </dgm:pt>
    <dgm:pt modelId="{9F9D81DE-C074-4103-A505-AFD37F3B79FF}" type="sibTrans" cxnId="{4C0AD704-85A1-47D8-A18E-3F58A76ABE26}">
      <dgm:prSet/>
      <dgm:spPr/>
      <dgm:t>
        <a:bodyPr/>
        <a:lstStyle/>
        <a:p>
          <a:endParaRPr lang="zh-CN" altLang="en-US"/>
        </a:p>
      </dgm:t>
    </dgm:pt>
    <dgm:pt modelId="{0099C003-5810-4C91-9BD3-E85FE1AED3DD}" type="pres">
      <dgm:prSet presAssocID="{0F77FDBA-B4DD-42B3-9230-767A933E19A6}" presName="Name0" presStyleCnt="0">
        <dgm:presLayoutVars>
          <dgm:dir/>
          <dgm:animLvl val="lvl"/>
          <dgm:resizeHandles val="exact"/>
        </dgm:presLayoutVars>
      </dgm:prSet>
      <dgm:spPr/>
    </dgm:pt>
    <dgm:pt modelId="{96378303-669B-4482-8FB4-57E9A7AC06EB}" type="pres">
      <dgm:prSet presAssocID="{0F77FDBA-B4DD-42B3-9230-767A933E19A6}" presName="dummy" presStyleCnt="0"/>
      <dgm:spPr/>
    </dgm:pt>
    <dgm:pt modelId="{59F01AF9-538D-4159-A55E-01721646B704}" type="pres">
      <dgm:prSet presAssocID="{0F77FDBA-B4DD-42B3-9230-767A933E19A6}" presName="linH" presStyleCnt="0"/>
      <dgm:spPr/>
    </dgm:pt>
    <dgm:pt modelId="{C00BFB16-2454-48AC-A091-E97D3378CAE2}" type="pres">
      <dgm:prSet presAssocID="{0F77FDBA-B4DD-42B3-9230-767A933E19A6}" presName="padding1" presStyleCnt="0"/>
      <dgm:spPr/>
    </dgm:pt>
    <dgm:pt modelId="{ADB6EE9F-224F-42E8-BC19-305496E5A858}" type="pres">
      <dgm:prSet presAssocID="{12DFF8DE-D6D3-4064-BA2D-9CCC79594934}" presName="linV" presStyleCnt="0"/>
      <dgm:spPr/>
    </dgm:pt>
    <dgm:pt modelId="{396591FB-8664-486D-A14D-656BC8AF9E3A}" type="pres">
      <dgm:prSet presAssocID="{12DFF8DE-D6D3-4064-BA2D-9CCC79594934}" presName="spVertical1" presStyleCnt="0"/>
      <dgm:spPr/>
    </dgm:pt>
    <dgm:pt modelId="{CBF7190B-965E-47A0-A257-8A5AC88B8A32}" type="pres">
      <dgm:prSet presAssocID="{12DFF8DE-D6D3-4064-BA2D-9CCC79594934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4461839A-05A7-49C5-9768-60FDFD425E1F}" type="pres">
      <dgm:prSet presAssocID="{12DFF8DE-D6D3-4064-BA2D-9CCC79594934}" presName="spVertical2" presStyleCnt="0"/>
      <dgm:spPr/>
    </dgm:pt>
    <dgm:pt modelId="{DFFD81F5-4CBA-4F30-8508-E62A67ACE995}" type="pres">
      <dgm:prSet presAssocID="{12DFF8DE-D6D3-4064-BA2D-9CCC79594934}" presName="spVertical3" presStyleCnt="0"/>
      <dgm:spPr/>
    </dgm:pt>
    <dgm:pt modelId="{2AC82A88-60D0-4589-BE11-459C4618FC06}" type="pres">
      <dgm:prSet presAssocID="{0F77FDBA-B4DD-42B3-9230-767A933E19A6}" presName="padding2" presStyleCnt="0"/>
      <dgm:spPr/>
    </dgm:pt>
    <dgm:pt modelId="{84220EBC-EB40-4CD8-BE12-C47724A6E348}" type="pres">
      <dgm:prSet presAssocID="{0F77FDBA-B4DD-42B3-9230-767A933E19A6}" presName="negArrow" presStyleCnt="0"/>
      <dgm:spPr/>
    </dgm:pt>
    <dgm:pt modelId="{BA75967D-A6F7-4786-9909-E69A028C5011}" type="pres">
      <dgm:prSet presAssocID="{0F77FDBA-B4DD-42B3-9230-767A933E19A6}" presName="backgroundArrow" presStyleLbl="node1" presStyleIdx="0" presStyleCnt="1"/>
      <dgm:spPr/>
    </dgm:pt>
  </dgm:ptLst>
  <dgm:cxnLst>
    <dgm:cxn modelId="{4C0AD704-85A1-47D8-A18E-3F58A76ABE26}" srcId="{0F77FDBA-B4DD-42B3-9230-767A933E19A6}" destId="{12DFF8DE-D6D3-4064-BA2D-9CCC79594934}" srcOrd="0" destOrd="0" parTransId="{24BA75D0-3201-40F7-A1CE-D6BAD002B94B}" sibTransId="{9F9D81DE-C074-4103-A505-AFD37F3B79FF}"/>
    <dgm:cxn modelId="{8E37E973-D1C5-4535-9585-4B039F18D424}" type="presOf" srcId="{12DFF8DE-D6D3-4064-BA2D-9CCC79594934}" destId="{CBF7190B-965E-47A0-A257-8A5AC88B8A32}" srcOrd="0" destOrd="0" presId="urn:microsoft.com/office/officeart/2005/8/layout/hProcess3"/>
    <dgm:cxn modelId="{B639A887-952D-40EC-9228-8FBC6EA950FE}" type="presOf" srcId="{0F77FDBA-B4DD-42B3-9230-767A933E19A6}" destId="{0099C003-5810-4C91-9BD3-E85FE1AED3DD}" srcOrd="0" destOrd="0" presId="urn:microsoft.com/office/officeart/2005/8/layout/hProcess3"/>
    <dgm:cxn modelId="{6DA76139-2EA1-4E58-B569-836E6B082EC0}" type="presParOf" srcId="{0099C003-5810-4C91-9BD3-E85FE1AED3DD}" destId="{96378303-669B-4482-8FB4-57E9A7AC06EB}" srcOrd="0" destOrd="0" presId="urn:microsoft.com/office/officeart/2005/8/layout/hProcess3"/>
    <dgm:cxn modelId="{06A8CB5F-82B3-4066-BA56-1ABF710A25A1}" type="presParOf" srcId="{0099C003-5810-4C91-9BD3-E85FE1AED3DD}" destId="{59F01AF9-538D-4159-A55E-01721646B704}" srcOrd="1" destOrd="0" presId="urn:microsoft.com/office/officeart/2005/8/layout/hProcess3"/>
    <dgm:cxn modelId="{22387128-772C-43F0-AB06-F7769CB8BFC9}" type="presParOf" srcId="{59F01AF9-538D-4159-A55E-01721646B704}" destId="{C00BFB16-2454-48AC-A091-E97D3378CAE2}" srcOrd="0" destOrd="0" presId="urn:microsoft.com/office/officeart/2005/8/layout/hProcess3"/>
    <dgm:cxn modelId="{6FB5013F-267A-44FB-B2D3-F83D042987A5}" type="presParOf" srcId="{59F01AF9-538D-4159-A55E-01721646B704}" destId="{ADB6EE9F-224F-42E8-BC19-305496E5A858}" srcOrd="1" destOrd="0" presId="urn:microsoft.com/office/officeart/2005/8/layout/hProcess3"/>
    <dgm:cxn modelId="{D3DB3B88-EAA1-407C-B473-8F0B9E3BD03F}" type="presParOf" srcId="{ADB6EE9F-224F-42E8-BC19-305496E5A858}" destId="{396591FB-8664-486D-A14D-656BC8AF9E3A}" srcOrd="0" destOrd="0" presId="urn:microsoft.com/office/officeart/2005/8/layout/hProcess3"/>
    <dgm:cxn modelId="{3AA378BE-737F-46F8-832B-7BF551486DB0}" type="presParOf" srcId="{ADB6EE9F-224F-42E8-BC19-305496E5A858}" destId="{CBF7190B-965E-47A0-A257-8A5AC88B8A32}" srcOrd="1" destOrd="0" presId="urn:microsoft.com/office/officeart/2005/8/layout/hProcess3"/>
    <dgm:cxn modelId="{A4D50E4C-33DE-411F-9828-CEDE38E52D6A}" type="presParOf" srcId="{ADB6EE9F-224F-42E8-BC19-305496E5A858}" destId="{4461839A-05A7-49C5-9768-60FDFD425E1F}" srcOrd="2" destOrd="0" presId="urn:microsoft.com/office/officeart/2005/8/layout/hProcess3"/>
    <dgm:cxn modelId="{0082D054-E7BC-47D8-B454-D16B37701CB7}" type="presParOf" srcId="{ADB6EE9F-224F-42E8-BC19-305496E5A858}" destId="{DFFD81F5-4CBA-4F30-8508-E62A67ACE995}" srcOrd="3" destOrd="0" presId="urn:microsoft.com/office/officeart/2005/8/layout/hProcess3"/>
    <dgm:cxn modelId="{0E08A462-742F-4C4F-9F11-6EA63F3A902A}" type="presParOf" srcId="{59F01AF9-538D-4159-A55E-01721646B704}" destId="{2AC82A88-60D0-4589-BE11-459C4618FC06}" srcOrd="2" destOrd="0" presId="urn:microsoft.com/office/officeart/2005/8/layout/hProcess3"/>
    <dgm:cxn modelId="{965B17BD-7082-4682-AB22-1092863CEB67}" type="presParOf" srcId="{59F01AF9-538D-4159-A55E-01721646B704}" destId="{84220EBC-EB40-4CD8-BE12-C47724A6E348}" srcOrd="3" destOrd="0" presId="urn:microsoft.com/office/officeart/2005/8/layout/hProcess3"/>
    <dgm:cxn modelId="{03CE279F-D5B2-43E4-B600-AAD1DB5760A1}" type="presParOf" srcId="{59F01AF9-538D-4159-A55E-01721646B704}" destId="{BA75967D-A6F7-4786-9909-E69A028C5011}" srcOrd="4" destOrd="0" presId="urn:microsoft.com/office/officeart/2005/8/layout/hProcess3"/>
  </dgm:cxnLst>
  <dgm:bg/>
  <dgm:whole/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12FC2906-3964-48CC-8909-88542E4C3AEE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076F4EEC-F1B4-4813-9DC7-A562659C7CD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尺寸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DE9F249-0977-4CEE-9767-6445B2E93CDE}" type="parTrans" cxnId="{695A4B50-7BEF-49FD-9773-7EDD28BE28B9}">
      <dgm:prSet/>
      <dgm:spPr/>
      <dgm:t>
        <a:bodyPr/>
        <a:lstStyle/>
        <a:p>
          <a:endParaRPr lang="zh-CN" altLang="en-US"/>
        </a:p>
      </dgm:t>
    </dgm:pt>
    <dgm:pt modelId="{C1F1D0A5-ED8C-4C18-B124-73BBAB41042C}" type="sibTrans" cxnId="{695A4B50-7BEF-49FD-9773-7EDD28BE28B9}">
      <dgm:prSet/>
      <dgm:spPr/>
      <dgm:t>
        <a:bodyPr/>
        <a:lstStyle/>
        <a:p>
          <a:endParaRPr lang="zh-CN" altLang="en-US"/>
        </a:p>
      </dgm:t>
    </dgm:pt>
    <dgm:pt modelId="{5E06CC7E-AC39-4E3A-B397-7309A6833E70}" type="pres">
      <dgm:prSet presAssocID="{12FC2906-3964-48CC-8909-88542E4C3AEE}" presName="Name0" presStyleCnt="0">
        <dgm:presLayoutVars>
          <dgm:dir/>
          <dgm:animLvl val="lvl"/>
          <dgm:resizeHandles val="exact"/>
        </dgm:presLayoutVars>
      </dgm:prSet>
      <dgm:spPr/>
    </dgm:pt>
    <dgm:pt modelId="{E4D33985-43EC-4876-9D8E-5E9EACA6E565}" type="pres">
      <dgm:prSet presAssocID="{12FC2906-3964-48CC-8909-88542E4C3AEE}" presName="dummy" presStyleCnt="0"/>
      <dgm:spPr/>
    </dgm:pt>
    <dgm:pt modelId="{5C91BDF4-91AD-48D9-99DC-5AAFDD67B16D}" type="pres">
      <dgm:prSet presAssocID="{12FC2906-3964-48CC-8909-88542E4C3AEE}" presName="linH" presStyleCnt="0"/>
      <dgm:spPr/>
    </dgm:pt>
    <dgm:pt modelId="{9DAAB65A-9033-4DA8-8B5D-FBBB27C92E9E}" type="pres">
      <dgm:prSet presAssocID="{12FC2906-3964-48CC-8909-88542E4C3AEE}" presName="padding1" presStyleCnt="0"/>
      <dgm:spPr/>
    </dgm:pt>
    <dgm:pt modelId="{527B74C7-4F41-4273-BC88-D038D85A3A36}" type="pres">
      <dgm:prSet presAssocID="{076F4EEC-F1B4-4813-9DC7-A562659C7CD0}" presName="linV" presStyleCnt="0"/>
      <dgm:spPr/>
    </dgm:pt>
    <dgm:pt modelId="{BB2148F4-8B47-40AC-B8D8-F205D967B330}" type="pres">
      <dgm:prSet presAssocID="{076F4EEC-F1B4-4813-9DC7-A562659C7CD0}" presName="spVertical1" presStyleCnt="0"/>
      <dgm:spPr/>
    </dgm:pt>
    <dgm:pt modelId="{2602422B-42FC-42A4-BDEA-D28A58BF5AE1}" type="pres">
      <dgm:prSet presAssocID="{076F4EEC-F1B4-4813-9DC7-A562659C7CD0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8C5BB304-127A-4CAD-86AB-C97CCE40551F}" type="pres">
      <dgm:prSet presAssocID="{076F4EEC-F1B4-4813-9DC7-A562659C7CD0}" presName="spVertical2" presStyleCnt="0"/>
      <dgm:spPr/>
    </dgm:pt>
    <dgm:pt modelId="{7D8D3FD9-FBE2-4B38-A1C1-BADCAFBABC1D}" type="pres">
      <dgm:prSet presAssocID="{076F4EEC-F1B4-4813-9DC7-A562659C7CD0}" presName="spVertical3" presStyleCnt="0"/>
      <dgm:spPr/>
    </dgm:pt>
    <dgm:pt modelId="{130F0926-4A8B-4E5C-96E2-CD294C0ED08C}" type="pres">
      <dgm:prSet presAssocID="{12FC2906-3964-48CC-8909-88542E4C3AEE}" presName="padding2" presStyleCnt="0"/>
      <dgm:spPr/>
    </dgm:pt>
    <dgm:pt modelId="{24016439-143F-4E2A-A651-B73381CA5EAD}" type="pres">
      <dgm:prSet presAssocID="{12FC2906-3964-48CC-8909-88542E4C3AEE}" presName="negArrow" presStyleCnt="0"/>
      <dgm:spPr/>
    </dgm:pt>
    <dgm:pt modelId="{B1783933-1518-42E1-98CF-4F2C8E8321AE}" type="pres">
      <dgm:prSet presAssocID="{12FC2906-3964-48CC-8909-88542E4C3AEE}" presName="backgroundArrow" presStyleLbl="node1" presStyleIdx="0" presStyleCnt="1"/>
      <dgm:spPr/>
    </dgm:pt>
  </dgm:ptLst>
  <dgm:cxnLst>
    <dgm:cxn modelId="{01BFAD11-C0B1-4493-ABBA-4B71CA45CE56}" type="presOf" srcId="{076F4EEC-F1B4-4813-9DC7-A562659C7CD0}" destId="{2602422B-42FC-42A4-BDEA-D28A58BF5AE1}" srcOrd="0" destOrd="0" presId="urn:microsoft.com/office/officeart/2005/8/layout/hProcess3"/>
    <dgm:cxn modelId="{3717F72C-7D12-4606-9B4A-3D65D8B36FAB}" type="presOf" srcId="{12FC2906-3964-48CC-8909-88542E4C3AEE}" destId="{5E06CC7E-AC39-4E3A-B397-7309A6833E70}" srcOrd="0" destOrd="0" presId="urn:microsoft.com/office/officeart/2005/8/layout/hProcess3"/>
    <dgm:cxn modelId="{695A4B50-7BEF-49FD-9773-7EDD28BE28B9}" srcId="{12FC2906-3964-48CC-8909-88542E4C3AEE}" destId="{076F4EEC-F1B4-4813-9DC7-A562659C7CD0}" srcOrd="0" destOrd="0" parTransId="{EDE9F249-0977-4CEE-9767-6445B2E93CDE}" sibTransId="{C1F1D0A5-ED8C-4C18-B124-73BBAB41042C}"/>
    <dgm:cxn modelId="{CEC3373D-06A0-4A0A-A03F-1A63448C2F00}" type="presParOf" srcId="{5E06CC7E-AC39-4E3A-B397-7309A6833E70}" destId="{E4D33985-43EC-4876-9D8E-5E9EACA6E565}" srcOrd="0" destOrd="0" presId="urn:microsoft.com/office/officeart/2005/8/layout/hProcess3"/>
    <dgm:cxn modelId="{7E90D584-AB71-4501-8DF1-2FB4717F6851}" type="presParOf" srcId="{5E06CC7E-AC39-4E3A-B397-7309A6833E70}" destId="{5C91BDF4-91AD-48D9-99DC-5AAFDD67B16D}" srcOrd="1" destOrd="0" presId="urn:microsoft.com/office/officeart/2005/8/layout/hProcess3"/>
    <dgm:cxn modelId="{3C030851-BB71-4162-B0FB-51EDF6463201}" type="presParOf" srcId="{5C91BDF4-91AD-48D9-99DC-5AAFDD67B16D}" destId="{9DAAB65A-9033-4DA8-8B5D-FBBB27C92E9E}" srcOrd="0" destOrd="0" presId="urn:microsoft.com/office/officeart/2005/8/layout/hProcess3"/>
    <dgm:cxn modelId="{5C2F52B1-58EA-401B-9360-3066372D8568}" type="presParOf" srcId="{5C91BDF4-91AD-48D9-99DC-5AAFDD67B16D}" destId="{527B74C7-4F41-4273-BC88-D038D85A3A36}" srcOrd="1" destOrd="0" presId="urn:microsoft.com/office/officeart/2005/8/layout/hProcess3"/>
    <dgm:cxn modelId="{BFB07010-514A-4FA8-A457-67330BC2DF17}" type="presParOf" srcId="{527B74C7-4F41-4273-BC88-D038D85A3A36}" destId="{BB2148F4-8B47-40AC-B8D8-F205D967B330}" srcOrd="0" destOrd="0" presId="urn:microsoft.com/office/officeart/2005/8/layout/hProcess3"/>
    <dgm:cxn modelId="{063A2FDA-C5EC-4049-978B-814AEBF0A603}" type="presParOf" srcId="{527B74C7-4F41-4273-BC88-D038D85A3A36}" destId="{2602422B-42FC-42A4-BDEA-D28A58BF5AE1}" srcOrd="1" destOrd="0" presId="urn:microsoft.com/office/officeart/2005/8/layout/hProcess3"/>
    <dgm:cxn modelId="{9CD5951A-15C4-405D-9DF0-C1A96DC4E426}" type="presParOf" srcId="{527B74C7-4F41-4273-BC88-D038D85A3A36}" destId="{8C5BB304-127A-4CAD-86AB-C97CCE40551F}" srcOrd="2" destOrd="0" presId="urn:microsoft.com/office/officeart/2005/8/layout/hProcess3"/>
    <dgm:cxn modelId="{CBDD5448-820C-45C2-A14B-98BBC1849A48}" type="presParOf" srcId="{527B74C7-4F41-4273-BC88-D038D85A3A36}" destId="{7D8D3FD9-FBE2-4B38-A1C1-BADCAFBABC1D}" srcOrd="3" destOrd="0" presId="urn:microsoft.com/office/officeart/2005/8/layout/hProcess3"/>
    <dgm:cxn modelId="{35D8DC9E-2203-4A3A-BB1A-B72833F71C38}" type="presParOf" srcId="{5C91BDF4-91AD-48D9-99DC-5AAFDD67B16D}" destId="{130F0926-4A8B-4E5C-96E2-CD294C0ED08C}" srcOrd="2" destOrd="0" presId="urn:microsoft.com/office/officeart/2005/8/layout/hProcess3"/>
    <dgm:cxn modelId="{D6ADF084-3334-481C-BC96-6B2BEC3F10DB}" type="presParOf" srcId="{5C91BDF4-91AD-48D9-99DC-5AAFDD67B16D}" destId="{24016439-143F-4E2A-A651-B73381CA5EAD}" srcOrd="3" destOrd="0" presId="urn:microsoft.com/office/officeart/2005/8/layout/hProcess3"/>
    <dgm:cxn modelId="{5D222286-5D8D-4B75-87A8-080B436AF241}" type="presParOf" srcId="{5C91BDF4-91AD-48D9-99DC-5AAFDD67B16D}" destId="{B1783933-1518-42E1-98CF-4F2C8E8321AE}" srcOrd="4" destOrd="0" presId="urn:microsoft.com/office/officeart/2005/8/layout/hProcess3"/>
  </dgm:cxnLst>
  <dgm:bg/>
  <dgm:whole/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F9918C30-7BBE-4DC8-A064-B18018E094A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497CAAAE-7FDF-4DE0-8F53-456A7E268DD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修改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8BFC79F-357A-4186-A77C-2E071BD69797}" type="parTrans" cxnId="{108C368F-8687-479F-9B1A-CAAA9BC8CD1A}">
      <dgm:prSet/>
      <dgm:spPr/>
      <dgm:t>
        <a:bodyPr/>
        <a:lstStyle/>
        <a:p>
          <a:endParaRPr lang="zh-CN" altLang="en-US"/>
        </a:p>
      </dgm:t>
    </dgm:pt>
    <dgm:pt modelId="{9306C658-154A-48D7-AF2C-3B7B6D2897FD}" type="sibTrans" cxnId="{108C368F-8687-479F-9B1A-CAAA9BC8CD1A}">
      <dgm:prSet/>
      <dgm:spPr/>
      <dgm:t>
        <a:bodyPr/>
        <a:lstStyle/>
        <a:p>
          <a:endParaRPr lang="zh-CN" altLang="en-US"/>
        </a:p>
      </dgm:t>
    </dgm:pt>
    <dgm:pt modelId="{4954B14D-7A96-4887-A87E-3B8C572E2F9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编辑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14A05EA-F369-418B-BB08-69021DE46BF8}" type="parTrans" cxnId="{B68EAFE2-F8D5-4016-A6E5-5E452DE68FDD}">
      <dgm:prSet/>
      <dgm:spPr/>
      <dgm:t>
        <a:bodyPr/>
        <a:lstStyle/>
        <a:p>
          <a:endParaRPr lang="zh-CN" altLang="en-US"/>
        </a:p>
      </dgm:t>
    </dgm:pt>
    <dgm:pt modelId="{2D3B41FF-F450-4A67-A382-8CE701CF204B}" type="sibTrans" cxnId="{B68EAFE2-F8D5-4016-A6E5-5E452DE68FDD}">
      <dgm:prSet/>
      <dgm:spPr/>
      <dgm:t>
        <a:bodyPr/>
        <a:lstStyle/>
        <a:p>
          <a:endParaRPr lang="zh-CN" altLang="en-US"/>
        </a:p>
      </dgm:t>
    </dgm:pt>
    <dgm:pt modelId="{D5A2D0B5-67A6-4044-BCBF-7500C16E8F15}" type="pres">
      <dgm:prSet presAssocID="{F9918C30-7BBE-4DC8-A064-B18018E094A2}" presName="Name0" presStyleCnt="0">
        <dgm:presLayoutVars>
          <dgm:dir/>
          <dgm:resizeHandles val="exact"/>
        </dgm:presLayoutVars>
      </dgm:prSet>
      <dgm:spPr/>
    </dgm:pt>
    <dgm:pt modelId="{9FB8FB4F-DE3E-449E-994C-651D1127C002}" type="pres">
      <dgm:prSet presAssocID="{497CAAAE-7FDF-4DE0-8F53-456A7E268DDE}" presName="node" presStyleLbl="node1" presStyleIdx="0" presStyleCnt="2">
        <dgm:presLayoutVars>
          <dgm:bulletEnabled val="1"/>
        </dgm:presLayoutVars>
      </dgm:prSet>
      <dgm:spPr/>
    </dgm:pt>
    <dgm:pt modelId="{7BEB1B59-4DB3-46EE-83F3-3FBD10EA434F}" type="pres">
      <dgm:prSet presAssocID="{9306C658-154A-48D7-AF2C-3B7B6D2897FD}" presName="sibTrans" presStyleLbl="sibTrans2D1" presStyleIdx="0" presStyleCnt="1" custAng="10800000"/>
      <dgm:spPr/>
    </dgm:pt>
    <dgm:pt modelId="{775970D4-CB07-431E-84BD-1373F350BE35}" type="pres">
      <dgm:prSet presAssocID="{9306C658-154A-48D7-AF2C-3B7B6D2897FD}" presName="connectorText" presStyleLbl="sibTrans2D1" presStyleIdx="0" presStyleCnt="1"/>
      <dgm:spPr/>
    </dgm:pt>
    <dgm:pt modelId="{1EF09F94-18CF-43C1-9B74-BAD359140465}" type="pres">
      <dgm:prSet presAssocID="{4954B14D-7A96-4887-A87E-3B8C572E2F90}" presName="node" presStyleLbl="node1" presStyleIdx="1" presStyleCnt="2">
        <dgm:presLayoutVars>
          <dgm:bulletEnabled val="1"/>
        </dgm:presLayoutVars>
      </dgm:prSet>
      <dgm:spPr/>
    </dgm:pt>
  </dgm:ptLst>
  <dgm:cxnLst>
    <dgm:cxn modelId="{FAB42819-AA81-4A9E-8DB5-6288BA495CE9}" type="presOf" srcId="{497CAAAE-7FDF-4DE0-8F53-456A7E268DDE}" destId="{9FB8FB4F-DE3E-449E-994C-651D1127C002}" srcOrd="0" destOrd="0" presId="urn:microsoft.com/office/officeart/2005/8/layout/process1"/>
    <dgm:cxn modelId="{9439DF30-0FDE-4D60-B409-06E48338867B}" type="presOf" srcId="{4954B14D-7A96-4887-A87E-3B8C572E2F90}" destId="{1EF09F94-18CF-43C1-9B74-BAD359140465}" srcOrd="0" destOrd="0" presId="urn:microsoft.com/office/officeart/2005/8/layout/process1"/>
    <dgm:cxn modelId="{585FD82D-4177-4F66-9D8C-19331154CD7C}" type="presOf" srcId="{9306C658-154A-48D7-AF2C-3B7B6D2897FD}" destId="{7BEB1B59-4DB3-46EE-83F3-3FBD10EA434F}" srcOrd="0" destOrd="0" presId="urn:microsoft.com/office/officeart/2005/8/layout/process1"/>
    <dgm:cxn modelId="{969F0AE8-FA54-437B-B10F-4DF8B7F4746D}" type="presOf" srcId="{9306C658-154A-48D7-AF2C-3B7B6D2897FD}" destId="{775970D4-CB07-431E-84BD-1373F350BE35}" srcOrd="1" destOrd="0" presId="urn:microsoft.com/office/officeart/2005/8/layout/process1"/>
    <dgm:cxn modelId="{108C368F-8687-479F-9B1A-CAAA9BC8CD1A}" srcId="{F9918C30-7BBE-4DC8-A064-B18018E094A2}" destId="{497CAAAE-7FDF-4DE0-8F53-456A7E268DDE}" srcOrd="0" destOrd="0" parTransId="{A8BFC79F-357A-4186-A77C-2E071BD69797}" sibTransId="{9306C658-154A-48D7-AF2C-3B7B6D2897FD}"/>
    <dgm:cxn modelId="{B68EAFE2-F8D5-4016-A6E5-5E452DE68FDD}" srcId="{F9918C30-7BBE-4DC8-A064-B18018E094A2}" destId="{4954B14D-7A96-4887-A87E-3B8C572E2F90}" srcOrd="1" destOrd="0" parTransId="{714A05EA-F369-418B-BB08-69021DE46BF8}" sibTransId="{2D3B41FF-F450-4A67-A382-8CE701CF204B}"/>
    <dgm:cxn modelId="{06740EDE-3015-41A0-8667-8034547894EA}" type="presOf" srcId="{F9918C30-7BBE-4DC8-A064-B18018E094A2}" destId="{D5A2D0B5-67A6-4044-BCBF-7500C16E8F15}" srcOrd="0" destOrd="0" presId="urn:microsoft.com/office/officeart/2005/8/layout/process1"/>
    <dgm:cxn modelId="{85EE8BFE-59CF-4A78-A4DC-0855009441DC}" type="presParOf" srcId="{D5A2D0B5-67A6-4044-BCBF-7500C16E8F15}" destId="{9FB8FB4F-DE3E-449E-994C-651D1127C002}" srcOrd="0" destOrd="0" presId="urn:microsoft.com/office/officeart/2005/8/layout/process1"/>
    <dgm:cxn modelId="{A5AB45B8-6BD8-4FEA-ACE5-6E6AB722C531}" type="presParOf" srcId="{D5A2D0B5-67A6-4044-BCBF-7500C16E8F15}" destId="{7BEB1B59-4DB3-46EE-83F3-3FBD10EA434F}" srcOrd="1" destOrd="0" presId="urn:microsoft.com/office/officeart/2005/8/layout/process1"/>
    <dgm:cxn modelId="{73C7F39D-3D1A-4D2D-9FBA-30B8FB465BD0}" type="presParOf" srcId="{7BEB1B59-4DB3-46EE-83F3-3FBD10EA434F}" destId="{775970D4-CB07-431E-84BD-1373F350BE35}" srcOrd="0" destOrd="0" presId="urn:microsoft.com/office/officeart/2005/8/layout/process1"/>
    <dgm:cxn modelId="{DF002D92-BFD6-4463-BB96-71F590B0FF2A}" type="presParOf" srcId="{D5A2D0B5-67A6-4044-BCBF-7500C16E8F15}" destId="{1EF09F94-18CF-43C1-9B74-BAD359140465}" srcOrd="2" destOrd="0" presId="urn:microsoft.com/office/officeart/2005/8/layout/process1"/>
  </dgm:cxnLst>
  <dgm:bg/>
  <dgm:whole/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D798FD7C-16D3-4F7F-9F7B-D58F8603B97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980A0C8-9F0A-4807-8474-4257BB0EE8F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181D2B4-5847-4E05-92CB-024D280AB471}" type="parTrans" cxnId="{88FEEE3E-EC29-4240-BBCE-9C1518DA2547}">
      <dgm:prSet/>
      <dgm:spPr/>
      <dgm:t>
        <a:bodyPr/>
        <a:lstStyle/>
        <a:p>
          <a:endParaRPr lang="zh-CN" altLang="en-US"/>
        </a:p>
      </dgm:t>
    </dgm:pt>
    <dgm:pt modelId="{7B574A46-1778-4E90-92F9-79DB091B1D88}" type="sibTrans" cxnId="{88FEEE3E-EC29-4240-BBCE-9C1518DA2547}">
      <dgm:prSet/>
      <dgm:spPr/>
      <dgm:t>
        <a:bodyPr/>
        <a:lstStyle/>
        <a:p>
          <a:endParaRPr lang="zh-CN" altLang="en-US"/>
        </a:p>
      </dgm:t>
    </dgm:pt>
    <dgm:pt modelId="{42822A93-BCB8-4DD5-AA5F-3580E032F6C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保存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BC3386B-A9B5-4777-83C0-10F465B70E01}" type="parTrans" cxnId="{300C63F0-96F9-4F43-912E-5C5DDE93A859}">
      <dgm:prSet/>
      <dgm:spPr/>
      <dgm:t>
        <a:bodyPr/>
        <a:lstStyle/>
        <a:p>
          <a:endParaRPr lang="zh-CN" altLang="en-US"/>
        </a:p>
      </dgm:t>
    </dgm:pt>
    <dgm:pt modelId="{9EBB02EE-CFB4-4B96-B394-03C5734B9627}" type="sibTrans" cxnId="{300C63F0-96F9-4F43-912E-5C5DDE93A859}">
      <dgm:prSet/>
      <dgm:spPr/>
      <dgm:t>
        <a:bodyPr/>
        <a:lstStyle/>
        <a:p>
          <a:endParaRPr lang="zh-CN" altLang="en-US"/>
        </a:p>
      </dgm:t>
    </dgm:pt>
    <dgm:pt modelId="{5BC91EB2-92F8-479B-B501-E32A0464586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512098E-C86C-4CDB-BA63-6E532F4EEDC4}" type="parTrans" cxnId="{A2D701AA-5D1F-49C6-979D-00C683C2BD53}">
      <dgm:prSet/>
      <dgm:spPr/>
      <dgm:t>
        <a:bodyPr/>
        <a:lstStyle/>
        <a:p>
          <a:endParaRPr lang="zh-CN" altLang="en-US"/>
        </a:p>
      </dgm:t>
    </dgm:pt>
    <dgm:pt modelId="{657C6DF3-36C9-45D4-B01D-BD7504F36021}" type="sibTrans" cxnId="{A2D701AA-5D1F-49C6-979D-00C683C2BD53}">
      <dgm:prSet/>
      <dgm:spPr/>
      <dgm:t>
        <a:bodyPr/>
        <a:lstStyle/>
        <a:p>
          <a:endParaRPr lang="zh-CN" altLang="en-US"/>
        </a:p>
      </dgm:t>
    </dgm:pt>
    <dgm:pt modelId="{46A8DA92-2EB3-4D8C-92A9-942398E27DAD}" type="pres">
      <dgm:prSet presAssocID="{D798FD7C-16D3-4F7F-9F7B-D58F8603B97E}" presName="Name0" presStyleCnt="0">
        <dgm:presLayoutVars>
          <dgm:dir/>
          <dgm:resizeHandles val="exact"/>
        </dgm:presLayoutVars>
      </dgm:prSet>
      <dgm:spPr/>
    </dgm:pt>
    <dgm:pt modelId="{CE4F5C81-25EB-45AB-B3D6-AB9E2714CECE}" type="pres">
      <dgm:prSet presAssocID="{8980A0C8-9F0A-4807-8474-4257BB0EE8F7}" presName="node" presStyleLbl="node1" presStyleIdx="0" presStyleCnt="3">
        <dgm:presLayoutVars>
          <dgm:bulletEnabled val="1"/>
        </dgm:presLayoutVars>
      </dgm:prSet>
      <dgm:spPr/>
    </dgm:pt>
    <dgm:pt modelId="{988658A9-3464-40DA-BF81-05C299C7FB1B}" type="pres">
      <dgm:prSet presAssocID="{7B574A46-1778-4E90-92F9-79DB091B1D88}" presName="sibTrans" presStyleLbl="sibTrans2D1" presStyleIdx="0" presStyleCnt="2"/>
      <dgm:spPr/>
    </dgm:pt>
    <dgm:pt modelId="{F36B80AD-A67D-4481-9F93-95ED6951612C}" type="pres">
      <dgm:prSet presAssocID="{7B574A46-1778-4E90-92F9-79DB091B1D88}" presName="connectorText" presStyleLbl="sibTrans2D1" presStyleIdx="0" presStyleCnt="2"/>
      <dgm:spPr/>
    </dgm:pt>
    <dgm:pt modelId="{DB4D67B1-21FC-4935-B8E2-6D9DDECEF003}" type="pres">
      <dgm:prSet presAssocID="{42822A93-BCB8-4DD5-AA5F-3580E032F6CF}" presName="node" presStyleLbl="node1" presStyleIdx="1" presStyleCnt="3">
        <dgm:presLayoutVars>
          <dgm:bulletEnabled val="1"/>
        </dgm:presLayoutVars>
      </dgm:prSet>
      <dgm:spPr/>
    </dgm:pt>
    <dgm:pt modelId="{F78294D2-1284-4EBA-9A99-6F8630B90DCC}" type="pres">
      <dgm:prSet presAssocID="{9EBB02EE-CFB4-4B96-B394-03C5734B9627}" presName="sibTrans" presStyleLbl="sibTrans2D1" presStyleIdx="1" presStyleCnt="2"/>
      <dgm:spPr/>
    </dgm:pt>
    <dgm:pt modelId="{5265E9AF-87DA-4356-A3DF-F6C9A28012B3}" type="pres">
      <dgm:prSet presAssocID="{9EBB02EE-CFB4-4B96-B394-03C5734B9627}" presName="connectorText" presStyleLbl="sibTrans2D1" presStyleIdx="1" presStyleCnt="2"/>
      <dgm:spPr/>
    </dgm:pt>
    <dgm:pt modelId="{8995D7F1-E3FC-4E95-85AC-155E6B88A8A7}" type="pres">
      <dgm:prSet presAssocID="{5BC91EB2-92F8-479B-B501-E32A04645860}" presName="node" presStyleLbl="node1" presStyleIdx="2" presStyleCnt="3">
        <dgm:presLayoutVars>
          <dgm:bulletEnabled val="1"/>
        </dgm:presLayoutVars>
      </dgm:prSet>
      <dgm:spPr/>
    </dgm:pt>
  </dgm:ptLst>
  <dgm:cxnLst>
    <dgm:cxn modelId="{BA373591-BA3E-4CDD-8843-F8D61A94C2FB}" type="presOf" srcId="{7B574A46-1778-4E90-92F9-79DB091B1D88}" destId="{988658A9-3464-40DA-BF81-05C299C7FB1B}" srcOrd="0" destOrd="0" presId="urn:microsoft.com/office/officeart/2005/8/layout/process1"/>
    <dgm:cxn modelId="{D865A5C3-92BD-4E53-B90B-CCE0E99B3D02}" type="presOf" srcId="{9EBB02EE-CFB4-4B96-B394-03C5734B9627}" destId="{5265E9AF-87DA-4356-A3DF-F6C9A28012B3}" srcOrd="1" destOrd="0" presId="urn:microsoft.com/office/officeart/2005/8/layout/process1"/>
    <dgm:cxn modelId="{70896FAE-C4B8-477C-94B8-0E4353650CB4}" type="presOf" srcId="{7B574A46-1778-4E90-92F9-79DB091B1D88}" destId="{F36B80AD-A67D-4481-9F93-95ED6951612C}" srcOrd="1" destOrd="0" presId="urn:microsoft.com/office/officeart/2005/8/layout/process1"/>
    <dgm:cxn modelId="{F601594F-070B-4547-9677-82C3DC6A4FB7}" type="presOf" srcId="{D798FD7C-16D3-4F7F-9F7B-D58F8603B97E}" destId="{46A8DA92-2EB3-4D8C-92A9-942398E27DAD}" srcOrd="0" destOrd="0" presId="urn:microsoft.com/office/officeart/2005/8/layout/process1"/>
    <dgm:cxn modelId="{ED8E8A7F-3171-4C32-A455-EBCAEAA1DA24}" type="presOf" srcId="{42822A93-BCB8-4DD5-AA5F-3580E032F6CF}" destId="{DB4D67B1-21FC-4935-B8E2-6D9DDECEF003}" srcOrd="0" destOrd="0" presId="urn:microsoft.com/office/officeart/2005/8/layout/process1"/>
    <dgm:cxn modelId="{B071B21E-2D78-4321-9537-FA4D17BF4D72}" type="presOf" srcId="{9EBB02EE-CFB4-4B96-B394-03C5734B9627}" destId="{F78294D2-1284-4EBA-9A99-6F8630B90DCC}" srcOrd="0" destOrd="0" presId="urn:microsoft.com/office/officeart/2005/8/layout/process1"/>
    <dgm:cxn modelId="{300C63F0-96F9-4F43-912E-5C5DDE93A859}" srcId="{D798FD7C-16D3-4F7F-9F7B-D58F8603B97E}" destId="{42822A93-BCB8-4DD5-AA5F-3580E032F6CF}" srcOrd="1" destOrd="0" parTransId="{4BC3386B-A9B5-4777-83C0-10F465B70E01}" sibTransId="{9EBB02EE-CFB4-4B96-B394-03C5734B9627}"/>
    <dgm:cxn modelId="{63044D6B-D1B9-4FE8-B908-D1CD6296D5EA}" type="presOf" srcId="{5BC91EB2-92F8-479B-B501-E32A04645860}" destId="{8995D7F1-E3FC-4E95-85AC-155E6B88A8A7}" srcOrd="0" destOrd="0" presId="urn:microsoft.com/office/officeart/2005/8/layout/process1"/>
    <dgm:cxn modelId="{88FEEE3E-EC29-4240-BBCE-9C1518DA2547}" srcId="{D798FD7C-16D3-4F7F-9F7B-D58F8603B97E}" destId="{8980A0C8-9F0A-4807-8474-4257BB0EE8F7}" srcOrd="0" destOrd="0" parTransId="{3181D2B4-5847-4E05-92CB-024D280AB471}" sibTransId="{7B574A46-1778-4E90-92F9-79DB091B1D88}"/>
    <dgm:cxn modelId="{A2D701AA-5D1F-49C6-979D-00C683C2BD53}" srcId="{D798FD7C-16D3-4F7F-9F7B-D58F8603B97E}" destId="{5BC91EB2-92F8-479B-B501-E32A04645860}" srcOrd="2" destOrd="0" parTransId="{8512098E-C86C-4CDB-BA63-6E532F4EEDC4}" sibTransId="{657C6DF3-36C9-45D4-B01D-BD7504F36021}"/>
    <dgm:cxn modelId="{53818EC3-4C19-4057-9BA6-9CD2B4388A1A}" type="presOf" srcId="{8980A0C8-9F0A-4807-8474-4257BB0EE8F7}" destId="{CE4F5C81-25EB-45AB-B3D6-AB9E2714CECE}" srcOrd="0" destOrd="0" presId="urn:microsoft.com/office/officeart/2005/8/layout/process1"/>
    <dgm:cxn modelId="{24AF081C-918C-498E-8CFA-ACE3105172FC}" type="presParOf" srcId="{46A8DA92-2EB3-4D8C-92A9-942398E27DAD}" destId="{CE4F5C81-25EB-45AB-B3D6-AB9E2714CECE}" srcOrd="0" destOrd="0" presId="urn:microsoft.com/office/officeart/2005/8/layout/process1"/>
    <dgm:cxn modelId="{4B317C4D-7C97-47B9-9295-A103DD365FE1}" type="presParOf" srcId="{46A8DA92-2EB3-4D8C-92A9-942398E27DAD}" destId="{988658A9-3464-40DA-BF81-05C299C7FB1B}" srcOrd="1" destOrd="0" presId="urn:microsoft.com/office/officeart/2005/8/layout/process1"/>
    <dgm:cxn modelId="{9CBFB026-AD06-4626-8892-171CFB4DA64F}" type="presParOf" srcId="{988658A9-3464-40DA-BF81-05C299C7FB1B}" destId="{F36B80AD-A67D-4481-9F93-95ED6951612C}" srcOrd="0" destOrd="0" presId="urn:microsoft.com/office/officeart/2005/8/layout/process1"/>
    <dgm:cxn modelId="{84E8E7CC-269F-4B45-9791-91DC071469B8}" type="presParOf" srcId="{46A8DA92-2EB3-4D8C-92A9-942398E27DAD}" destId="{DB4D67B1-21FC-4935-B8E2-6D9DDECEF003}" srcOrd="2" destOrd="0" presId="urn:microsoft.com/office/officeart/2005/8/layout/process1"/>
    <dgm:cxn modelId="{732D3243-8A9A-4742-BBAB-363CB8B9814B}" type="presParOf" srcId="{46A8DA92-2EB3-4D8C-92A9-942398E27DAD}" destId="{F78294D2-1284-4EBA-9A99-6F8630B90DCC}" srcOrd="3" destOrd="0" presId="urn:microsoft.com/office/officeart/2005/8/layout/process1"/>
    <dgm:cxn modelId="{05E0F8F5-7D46-43FA-938B-AC46DD41859D}" type="presParOf" srcId="{F78294D2-1284-4EBA-9A99-6F8630B90DCC}" destId="{5265E9AF-87DA-4356-A3DF-F6C9A28012B3}" srcOrd="0" destOrd="0" presId="urn:microsoft.com/office/officeart/2005/8/layout/process1"/>
    <dgm:cxn modelId="{B2A680A0-26A8-4F71-AFB5-D94C11B5C763}" type="presParOf" srcId="{46A8DA92-2EB3-4D8C-92A9-942398E27DAD}" destId="{8995D7F1-E3FC-4E95-85AC-155E6B88A8A7}" srcOrd="4" destOrd="0" presId="urn:microsoft.com/office/officeart/2005/8/layout/process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B383656-9D78-434A-98F7-8185A92079D8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5E23DBF1-6B90-40DD-ACE7-57CE7F7DB2F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2B4BB47-A424-46F9-A86F-125BD6E74082}" type="parTrans" cxnId="{47205D7C-CFEC-4386-8878-8E33DB2D31B7}">
      <dgm:prSet/>
      <dgm:spPr/>
      <dgm:t>
        <a:bodyPr/>
        <a:lstStyle/>
        <a:p>
          <a:endParaRPr lang="zh-CN" altLang="en-US"/>
        </a:p>
      </dgm:t>
    </dgm:pt>
    <dgm:pt modelId="{A1AE8B65-8F7A-4884-A5E2-5D28833689F8}" type="sibTrans" cxnId="{47205D7C-CFEC-4386-8878-8E33DB2D31B7}">
      <dgm:prSet/>
      <dgm:spPr/>
      <dgm:t>
        <a:bodyPr/>
        <a:lstStyle/>
        <a:p>
          <a:endParaRPr lang="zh-CN" altLang="en-US"/>
        </a:p>
      </dgm:t>
    </dgm:pt>
    <dgm:pt modelId="{FE30C77F-9BFA-47CF-B82D-8EA35D785207}" type="pres">
      <dgm:prSet presAssocID="{EB383656-9D78-434A-98F7-8185A92079D8}" presName="Name0" presStyleCnt="0">
        <dgm:presLayoutVars>
          <dgm:dir/>
          <dgm:animLvl val="lvl"/>
          <dgm:resizeHandles val="exact"/>
        </dgm:presLayoutVars>
      </dgm:prSet>
      <dgm:spPr/>
    </dgm:pt>
    <dgm:pt modelId="{6EC8B965-035B-4831-80AB-A5F3B271435A}" type="pres">
      <dgm:prSet presAssocID="{EB383656-9D78-434A-98F7-8185A92079D8}" presName="dummy" presStyleCnt="0"/>
      <dgm:spPr/>
    </dgm:pt>
    <dgm:pt modelId="{888F87AD-CC12-4D3B-AA6C-9BE4ED83810A}" type="pres">
      <dgm:prSet presAssocID="{EB383656-9D78-434A-98F7-8185A92079D8}" presName="linH" presStyleCnt="0"/>
      <dgm:spPr/>
    </dgm:pt>
    <dgm:pt modelId="{AA521AD5-578E-4637-9911-B141DD4B97A7}" type="pres">
      <dgm:prSet presAssocID="{EB383656-9D78-434A-98F7-8185A92079D8}" presName="padding1" presStyleCnt="0"/>
      <dgm:spPr/>
    </dgm:pt>
    <dgm:pt modelId="{D036E7CF-C498-406C-936D-2BF82D86C271}" type="pres">
      <dgm:prSet presAssocID="{5E23DBF1-6B90-40DD-ACE7-57CE7F7DB2FB}" presName="linV" presStyleCnt="0"/>
      <dgm:spPr/>
    </dgm:pt>
    <dgm:pt modelId="{756E7CF0-FC9E-4DF8-B147-A9F5C1E93C81}" type="pres">
      <dgm:prSet presAssocID="{5E23DBF1-6B90-40DD-ACE7-57CE7F7DB2FB}" presName="spVertical1" presStyleCnt="0"/>
      <dgm:spPr/>
    </dgm:pt>
    <dgm:pt modelId="{31A8EAE5-2249-4736-A6B4-9EBDB9D6E8B0}" type="pres">
      <dgm:prSet presAssocID="{5E23DBF1-6B90-40DD-ACE7-57CE7F7DB2FB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C931E0B5-DBFC-49AB-838B-440D36906D4C}" type="pres">
      <dgm:prSet presAssocID="{5E23DBF1-6B90-40DD-ACE7-57CE7F7DB2FB}" presName="spVertical2" presStyleCnt="0"/>
      <dgm:spPr/>
    </dgm:pt>
    <dgm:pt modelId="{3E7EE01E-1178-4608-B2C1-654CED5F7084}" type="pres">
      <dgm:prSet presAssocID="{5E23DBF1-6B90-40DD-ACE7-57CE7F7DB2FB}" presName="spVertical3" presStyleCnt="0"/>
      <dgm:spPr/>
    </dgm:pt>
    <dgm:pt modelId="{3BE46A2B-A985-4761-8B6E-1DE067719BBD}" type="pres">
      <dgm:prSet presAssocID="{EB383656-9D78-434A-98F7-8185A92079D8}" presName="padding2" presStyleCnt="0"/>
      <dgm:spPr/>
    </dgm:pt>
    <dgm:pt modelId="{74B7DFE0-5308-413F-B4D2-E85A4ED3209D}" type="pres">
      <dgm:prSet presAssocID="{EB383656-9D78-434A-98F7-8185A92079D8}" presName="negArrow" presStyleCnt="0"/>
      <dgm:spPr/>
    </dgm:pt>
    <dgm:pt modelId="{D27855B8-C0C4-4642-8AA5-881BB4944C28}" type="pres">
      <dgm:prSet presAssocID="{EB383656-9D78-434A-98F7-8185A92079D8}" presName="backgroundArrow" presStyleLbl="node1" presStyleIdx="0" presStyleCnt="1"/>
      <dgm:spPr/>
    </dgm:pt>
  </dgm:ptLst>
  <dgm:cxnLst>
    <dgm:cxn modelId="{3B201EB8-B7DA-41F8-A00D-C66D12454804}" type="presOf" srcId="{5E23DBF1-6B90-40DD-ACE7-57CE7F7DB2FB}" destId="{31A8EAE5-2249-4736-A6B4-9EBDB9D6E8B0}" srcOrd="0" destOrd="0" presId="urn:microsoft.com/office/officeart/2005/8/layout/hProcess3"/>
    <dgm:cxn modelId="{47205D7C-CFEC-4386-8878-8E33DB2D31B7}" srcId="{EB383656-9D78-434A-98F7-8185A92079D8}" destId="{5E23DBF1-6B90-40DD-ACE7-57CE7F7DB2FB}" srcOrd="0" destOrd="0" parTransId="{A2B4BB47-A424-46F9-A86F-125BD6E74082}" sibTransId="{A1AE8B65-8F7A-4884-A5E2-5D28833689F8}"/>
    <dgm:cxn modelId="{CCDD593C-EAE7-4299-8B15-6D6D479908AE}" type="presOf" srcId="{EB383656-9D78-434A-98F7-8185A92079D8}" destId="{FE30C77F-9BFA-47CF-B82D-8EA35D785207}" srcOrd="0" destOrd="0" presId="urn:microsoft.com/office/officeart/2005/8/layout/hProcess3"/>
    <dgm:cxn modelId="{1550DF71-A08F-4F3C-9E80-1CC6868E3F7E}" type="presParOf" srcId="{FE30C77F-9BFA-47CF-B82D-8EA35D785207}" destId="{6EC8B965-035B-4831-80AB-A5F3B271435A}" srcOrd="0" destOrd="0" presId="urn:microsoft.com/office/officeart/2005/8/layout/hProcess3"/>
    <dgm:cxn modelId="{4711BA2D-9131-42BB-B87F-DBD19A006AC6}" type="presParOf" srcId="{FE30C77F-9BFA-47CF-B82D-8EA35D785207}" destId="{888F87AD-CC12-4D3B-AA6C-9BE4ED83810A}" srcOrd="1" destOrd="0" presId="urn:microsoft.com/office/officeart/2005/8/layout/hProcess3"/>
    <dgm:cxn modelId="{510ECE2D-0C3E-45E1-B5C2-AA43E26A1007}" type="presParOf" srcId="{888F87AD-CC12-4D3B-AA6C-9BE4ED83810A}" destId="{AA521AD5-578E-4637-9911-B141DD4B97A7}" srcOrd="0" destOrd="0" presId="urn:microsoft.com/office/officeart/2005/8/layout/hProcess3"/>
    <dgm:cxn modelId="{37BAEE52-E3AD-4381-891E-EAAB33496ADB}" type="presParOf" srcId="{888F87AD-CC12-4D3B-AA6C-9BE4ED83810A}" destId="{D036E7CF-C498-406C-936D-2BF82D86C271}" srcOrd="1" destOrd="0" presId="urn:microsoft.com/office/officeart/2005/8/layout/hProcess3"/>
    <dgm:cxn modelId="{6C87B4FF-1351-434B-A927-1A42A64C6485}" type="presParOf" srcId="{D036E7CF-C498-406C-936D-2BF82D86C271}" destId="{756E7CF0-FC9E-4DF8-B147-A9F5C1E93C81}" srcOrd="0" destOrd="0" presId="urn:microsoft.com/office/officeart/2005/8/layout/hProcess3"/>
    <dgm:cxn modelId="{68DB28AC-BAF0-4307-BA0B-F3525ADAC583}" type="presParOf" srcId="{D036E7CF-C498-406C-936D-2BF82D86C271}" destId="{31A8EAE5-2249-4736-A6B4-9EBDB9D6E8B0}" srcOrd="1" destOrd="0" presId="urn:microsoft.com/office/officeart/2005/8/layout/hProcess3"/>
    <dgm:cxn modelId="{34119821-D54C-4D04-AA63-ED876976796C}" type="presParOf" srcId="{D036E7CF-C498-406C-936D-2BF82D86C271}" destId="{C931E0B5-DBFC-49AB-838B-440D36906D4C}" srcOrd="2" destOrd="0" presId="urn:microsoft.com/office/officeart/2005/8/layout/hProcess3"/>
    <dgm:cxn modelId="{247E0A45-45EB-4116-A080-AA003C66018C}" type="presParOf" srcId="{D036E7CF-C498-406C-936D-2BF82D86C271}" destId="{3E7EE01E-1178-4608-B2C1-654CED5F7084}" srcOrd="3" destOrd="0" presId="urn:microsoft.com/office/officeart/2005/8/layout/hProcess3"/>
    <dgm:cxn modelId="{16437D39-F79B-4D81-B491-0310305ED17C}" type="presParOf" srcId="{888F87AD-CC12-4D3B-AA6C-9BE4ED83810A}" destId="{3BE46A2B-A985-4761-8B6E-1DE067719BBD}" srcOrd="2" destOrd="0" presId="urn:microsoft.com/office/officeart/2005/8/layout/hProcess3"/>
    <dgm:cxn modelId="{B6F6C269-D3A6-4248-833A-BAD9013D3319}" type="presParOf" srcId="{888F87AD-CC12-4D3B-AA6C-9BE4ED83810A}" destId="{74B7DFE0-5308-413F-B4D2-E85A4ED3209D}" srcOrd="3" destOrd="0" presId="urn:microsoft.com/office/officeart/2005/8/layout/hProcess3"/>
    <dgm:cxn modelId="{75B5019A-B206-4762-B8A4-BD9D10D28B7D}" type="presParOf" srcId="{888F87AD-CC12-4D3B-AA6C-9BE4ED83810A}" destId="{D27855B8-C0C4-4642-8AA5-881BB4944C28}" srcOrd="4" destOrd="0" presId="urn:microsoft.com/office/officeart/2005/8/layout/hProcess3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1E5B596-71BD-426D-9AF9-5610E66C56CA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8AD41E0F-C1ED-43EA-B2F5-24A34CB1290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线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8F26B66-88F8-45D2-A40E-ADCA1C46BC19}" type="parTrans" cxnId="{1F05C426-ED16-4901-9997-C6AA7CB9BE9E}">
      <dgm:prSet/>
      <dgm:spPr/>
      <dgm:t>
        <a:bodyPr/>
        <a:lstStyle/>
        <a:p>
          <a:endParaRPr lang="zh-CN" altLang="en-US"/>
        </a:p>
      </dgm:t>
    </dgm:pt>
    <dgm:pt modelId="{F2BA73E3-9B63-4DBF-9BB7-01BFB14BCFE5}" type="sibTrans" cxnId="{1F05C426-ED16-4901-9997-C6AA7CB9BE9E}">
      <dgm:prSet/>
      <dgm:spPr/>
      <dgm:t>
        <a:bodyPr/>
        <a:lstStyle/>
        <a:p>
          <a:endParaRPr lang="zh-CN" altLang="en-US"/>
        </a:p>
      </dgm:t>
    </dgm:pt>
    <dgm:pt modelId="{D42D9705-C841-42FD-8C17-73DAAB45AA5F}" type="pres">
      <dgm:prSet presAssocID="{81E5B596-71BD-426D-9AF9-5610E66C56CA}" presName="Name0" presStyleCnt="0">
        <dgm:presLayoutVars>
          <dgm:dir/>
          <dgm:animLvl val="lvl"/>
          <dgm:resizeHandles val="exact"/>
        </dgm:presLayoutVars>
      </dgm:prSet>
      <dgm:spPr/>
    </dgm:pt>
    <dgm:pt modelId="{F944243C-AC24-424E-AB0D-C35E4690644B}" type="pres">
      <dgm:prSet presAssocID="{81E5B596-71BD-426D-9AF9-5610E66C56CA}" presName="dummy" presStyleCnt="0"/>
      <dgm:spPr/>
    </dgm:pt>
    <dgm:pt modelId="{087A66C4-6A0C-4289-9DA9-364F8EAC29CD}" type="pres">
      <dgm:prSet presAssocID="{81E5B596-71BD-426D-9AF9-5610E66C56CA}" presName="linH" presStyleCnt="0"/>
      <dgm:spPr/>
    </dgm:pt>
    <dgm:pt modelId="{4027E9F1-5096-4A31-B79A-202BF51FBFD6}" type="pres">
      <dgm:prSet presAssocID="{81E5B596-71BD-426D-9AF9-5610E66C56CA}" presName="padding1" presStyleCnt="0"/>
      <dgm:spPr/>
    </dgm:pt>
    <dgm:pt modelId="{C2C33FAE-7942-4ED9-BBB2-7A3E4B8FCD10}" type="pres">
      <dgm:prSet presAssocID="{8AD41E0F-C1ED-43EA-B2F5-24A34CB12908}" presName="linV" presStyleCnt="0"/>
      <dgm:spPr/>
    </dgm:pt>
    <dgm:pt modelId="{E36BF1F7-8820-424B-A9B6-9F27FB682D73}" type="pres">
      <dgm:prSet presAssocID="{8AD41E0F-C1ED-43EA-B2F5-24A34CB12908}" presName="spVertical1" presStyleCnt="0"/>
      <dgm:spPr/>
    </dgm:pt>
    <dgm:pt modelId="{F98C85DC-8CCF-4758-95A1-8CDE235CED95}" type="pres">
      <dgm:prSet presAssocID="{8AD41E0F-C1ED-43EA-B2F5-24A34CB12908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316AAA4B-3618-48E5-9401-7D79F01CD574}" type="pres">
      <dgm:prSet presAssocID="{8AD41E0F-C1ED-43EA-B2F5-24A34CB12908}" presName="spVertical2" presStyleCnt="0"/>
      <dgm:spPr/>
    </dgm:pt>
    <dgm:pt modelId="{CB6D1DBA-CADC-4115-A68F-47BB0EBB9D7A}" type="pres">
      <dgm:prSet presAssocID="{8AD41E0F-C1ED-43EA-B2F5-24A34CB12908}" presName="spVertical3" presStyleCnt="0"/>
      <dgm:spPr/>
    </dgm:pt>
    <dgm:pt modelId="{230EF84E-63A0-427D-88BB-37C3CF73A35D}" type="pres">
      <dgm:prSet presAssocID="{81E5B596-71BD-426D-9AF9-5610E66C56CA}" presName="padding2" presStyleCnt="0"/>
      <dgm:spPr/>
    </dgm:pt>
    <dgm:pt modelId="{19794192-761E-4499-9183-955B63112184}" type="pres">
      <dgm:prSet presAssocID="{81E5B596-71BD-426D-9AF9-5610E66C56CA}" presName="negArrow" presStyleCnt="0"/>
      <dgm:spPr/>
    </dgm:pt>
    <dgm:pt modelId="{D09819C7-2980-4029-B84A-AA824E412AB0}" type="pres">
      <dgm:prSet presAssocID="{81E5B596-71BD-426D-9AF9-5610E66C56CA}" presName="backgroundArrow" presStyleLbl="node1" presStyleIdx="0" presStyleCnt="1"/>
      <dgm:spPr/>
    </dgm:pt>
  </dgm:ptLst>
  <dgm:cxnLst>
    <dgm:cxn modelId="{A2F112BF-6B99-44D9-A0E4-DA5DAD2F7D8E}" type="presOf" srcId="{81E5B596-71BD-426D-9AF9-5610E66C56CA}" destId="{D42D9705-C841-42FD-8C17-73DAAB45AA5F}" srcOrd="0" destOrd="0" presId="urn:microsoft.com/office/officeart/2005/8/layout/hProcess3"/>
    <dgm:cxn modelId="{6077C259-18A6-48C2-B76D-8AF6D4249C5C}" type="presOf" srcId="{8AD41E0F-C1ED-43EA-B2F5-24A34CB12908}" destId="{F98C85DC-8CCF-4758-95A1-8CDE235CED95}" srcOrd="0" destOrd="0" presId="urn:microsoft.com/office/officeart/2005/8/layout/hProcess3"/>
    <dgm:cxn modelId="{1F05C426-ED16-4901-9997-C6AA7CB9BE9E}" srcId="{81E5B596-71BD-426D-9AF9-5610E66C56CA}" destId="{8AD41E0F-C1ED-43EA-B2F5-24A34CB12908}" srcOrd="0" destOrd="0" parTransId="{28F26B66-88F8-45D2-A40E-ADCA1C46BC19}" sibTransId="{F2BA73E3-9B63-4DBF-9BB7-01BFB14BCFE5}"/>
    <dgm:cxn modelId="{CB7210D0-E4EA-49FC-AC7C-FB088A5E211A}" type="presParOf" srcId="{D42D9705-C841-42FD-8C17-73DAAB45AA5F}" destId="{F944243C-AC24-424E-AB0D-C35E4690644B}" srcOrd="0" destOrd="0" presId="urn:microsoft.com/office/officeart/2005/8/layout/hProcess3"/>
    <dgm:cxn modelId="{82265CF1-4E96-4519-80CF-075FEF51215F}" type="presParOf" srcId="{D42D9705-C841-42FD-8C17-73DAAB45AA5F}" destId="{087A66C4-6A0C-4289-9DA9-364F8EAC29CD}" srcOrd="1" destOrd="0" presId="urn:microsoft.com/office/officeart/2005/8/layout/hProcess3"/>
    <dgm:cxn modelId="{68083830-077E-47E8-9C25-AC7642AA07E2}" type="presParOf" srcId="{087A66C4-6A0C-4289-9DA9-364F8EAC29CD}" destId="{4027E9F1-5096-4A31-B79A-202BF51FBFD6}" srcOrd="0" destOrd="0" presId="urn:microsoft.com/office/officeart/2005/8/layout/hProcess3"/>
    <dgm:cxn modelId="{868C17C4-5DC5-4BE7-81F4-5819FE0B92AE}" type="presParOf" srcId="{087A66C4-6A0C-4289-9DA9-364F8EAC29CD}" destId="{C2C33FAE-7942-4ED9-BBB2-7A3E4B8FCD10}" srcOrd="1" destOrd="0" presId="urn:microsoft.com/office/officeart/2005/8/layout/hProcess3"/>
    <dgm:cxn modelId="{4FBDEE25-8E54-43AC-B35C-14D5B5E7CD89}" type="presParOf" srcId="{C2C33FAE-7942-4ED9-BBB2-7A3E4B8FCD10}" destId="{E36BF1F7-8820-424B-A9B6-9F27FB682D73}" srcOrd="0" destOrd="0" presId="urn:microsoft.com/office/officeart/2005/8/layout/hProcess3"/>
    <dgm:cxn modelId="{FC398864-3301-414C-A235-5753A745F6C2}" type="presParOf" srcId="{C2C33FAE-7942-4ED9-BBB2-7A3E4B8FCD10}" destId="{F98C85DC-8CCF-4758-95A1-8CDE235CED95}" srcOrd="1" destOrd="0" presId="urn:microsoft.com/office/officeart/2005/8/layout/hProcess3"/>
    <dgm:cxn modelId="{91A70BCD-200D-47F1-B751-4FE9B9988B73}" type="presParOf" srcId="{C2C33FAE-7942-4ED9-BBB2-7A3E4B8FCD10}" destId="{316AAA4B-3618-48E5-9401-7D79F01CD574}" srcOrd="2" destOrd="0" presId="urn:microsoft.com/office/officeart/2005/8/layout/hProcess3"/>
    <dgm:cxn modelId="{47229C46-C259-4C15-8C94-976616361052}" type="presParOf" srcId="{C2C33FAE-7942-4ED9-BBB2-7A3E4B8FCD10}" destId="{CB6D1DBA-CADC-4115-A68F-47BB0EBB9D7A}" srcOrd="3" destOrd="0" presId="urn:microsoft.com/office/officeart/2005/8/layout/hProcess3"/>
    <dgm:cxn modelId="{6D8E3D7D-BE03-42A3-8AE4-A78C377BDCC2}" type="presParOf" srcId="{087A66C4-6A0C-4289-9DA9-364F8EAC29CD}" destId="{230EF84E-63A0-427D-88BB-37C3CF73A35D}" srcOrd="2" destOrd="0" presId="urn:microsoft.com/office/officeart/2005/8/layout/hProcess3"/>
    <dgm:cxn modelId="{3346B43D-FE2E-40E9-9665-B33487D78FA3}" type="presParOf" srcId="{087A66C4-6A0C-4289-9DA9-364F8EAC29CD}" destId="{19794192-761E-4499-9183-955B63112184}" srcOrd="3" destOrd="0" presId="urn:microsoft.com/office/officeart/2005/8/layout/hProcess3"/>
    <dgm:cxn modelId="{B7F8DEE2-1EAF-46BE-AEA8-E0747B193431}" type="presParOf" srcId="{087A66C4-6A0C-4289-9DA9-364F8EAC29CD}" destId="{D09819C7-2980-4029-B84A-AA824E412AB0}" srcOrd="4" destOrd="0" presId="urn:microsoft.com/office/officeart/2005/8/layout/hProcess3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0C608BA-03FF-48A1-91C1-C7C7F1C4CF22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AB784D26-640B-492F-96B7-7EB531AAED4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直线相切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EC5D04F-D52A-4CA8-B02D-31C12252C662}" type="parTrans" cxnId="{544A899B-4A49-498B-8683-C9ACC9C1EA81}">
      <dgm:prSet/>
      <dgm:spPr/>
      <dgm:t>
        <a:bodyPr/>
        <a:lstStyle/>
        <a:p>
          <a:endParaRPr lang="zh-CN" altLang="en-US"/>
        </a:p>
      </dgm:t>
    </dgm:pt>
    <dgm:pt modelId="{E82BF91E-EE66-4D72-9D64-841583D0045C}" type="sibTrans" cxnId="{544A899B-4A49-498B-8683-C9ACC9C1EA81}">
      <dgm:prSet/>
      <dgm:spPr/>
      <dgm:t>
        <a:bodyPr/>
        <a:lstStyle/>
        <a:p>
          <a:endParaRPr lang="zh-CN" altLang="en-US"/>
        </a:p>
      </dgm:t>
    </dgm:pt>
    <dgm:pt modelId="{57446A28-5318-49E9-B993-0B7EEA8DB6A3}" type="pres">
      <dgm:prSet presAssocID="{10C608BA-03FF-48A1-91C1-C7C7F1C4CF22}" presName="Name0" presStyleCnt="0">
        <dgm:presLayoutVars>
          <dgm:dir/>
          <dgm:animLvl val="lvl"/>
          <dgm:resizeHandles val="exact"/>
        </dgm:presLayoutVars>
      </dgm:prSet>
      <dgm:spPr/>
    </dgm:pt>
    <dgm:pt modelId="{C4114752-002B-426C-A3C7-25B9DFB0ADF5}" type="pres">
      <dgm:prSet presAssocID="{10C608BA-03FF-48A1-91C1-C7C7F1C4CF22}" presName="dummy" presStyleCnt="0"/>
      <dgm:spPr/>
    </dgm:pt>
    <dgm:pt modelId="{C2F4AB29-E17E-44B9-8016-89A8414AFA62}" type="pres">
      <dgm:prSet presAssocID="{10C608BA-03FF-48A1-91C1-C7C7F1C4CF22}" presName="linH" presStyleCnt="0"/>
      <dgm:spPr/>
    </dgm:pt>
    <dgm:pt modelId="{F44134CE-DBB5-462A-9CB5-05342B71CA66}" type="pres">
      <dgm:prSet presAssocID="{10C608BA-03FF-48A1-91C1-C7C7F1C4CF22}" presName="padding1" presStyleCnt="0"/>
      <dgm:spPr/>
    </dgm:pt>
    <dgm:pt modelId="{5468C853-DF3F-4AC1-9ACA-85A9727FE0E4}" type="pres">
      <dgm:prSet presAssocID="{AB784D26-640B-492F-96B7-7EB531AAED41}" presName="linV" presStyleCnt="0"/>
      <dgm:spPr/>
    </dgm:pt>
    <dgm:pt modelId="{71A3FCF6-8637-4052-ABAB-CF1C7F9A9942}" type="pres">
      <dgm:prSet presAssocID="{AB784D26-640B-492F-96B7-7EB531AAED41}" presName="spVertical1" presStyleCnt="0"/>
      <dgm:spPr/>
    </dgm:pt>
    <dgm:pt modelId="{66FD49CC-16FD-4A13-9638-78AB099C80AE}" type="pres">
      <dgm:prSet presAssocID="{AB784D26-640B-492F-96B7-7EB531AAED41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B4132DDD-3AEE-480C-B455-C34A3ADCF420}" type="pres">
      <dgm:prSet presAssocID="{AB784D26-640B-492F-96B7-7EB531AAED41}" presName="spVertical2" presStyleCnt="0"/>
      <dgm:spPr/>
    </dgm:pt>
    <dgm:pt modelId="{DFC69B70-DF2E-4864-8F81-6AD06C606336}" type="pres">
      <dgm:prSet presAssocID="{AB784D26-640B-492F-96B7-7EB531AAED41}" presName="spVertical3" presStyleCnt="0"/>
      <dgm:spPr/>
    </dgm:pt>
    <dgm:pt modelId="{CCF579D5-5EB2-4D3E-A281-4710AB58635B}" type="pres">
      <dgm:prSet presAssocID="{10C608BA-03FF-48A1-91C1-C7C7F1C4CF22}" presName="padding2" presStyleCnt="0"/>
      <dgm:spPr/>
    </dgm:pt>
    <dgm:pt modelId="{B775D16D-BF36-408B-B733-47C1D171D55D}" type="pres">
      <dgm:prSet presAssocID="{10C608BA-03FF-48A1-91C1-C7C7F1C4CF22}" presName="negArrow" presStyleCnt="0"/>
      <dgm:spPr/>
    </dgm:pt>
    <dgm:pt modelId="{069B7146-D012-426B-B0B8-12116ED89FE0}" type="pres">
      <dgm:prSet presAssocID="{10C608BA-03FF-48A1-91C1-C7C7F1C4CF22}" presName="backgroundArrow" presStyleLbl="node1" presStyleIdx="0" presStyleCnt="1"/>
      <dgm:spPr/>
    </dgm:pt>
  </dgm:ptLst>
  <dgm:cxnLst>
    <dgm:cxn modelId="{7DEE1548-2CC3-4662-9BA5-1C6DB3A14B7C}" type="presOf" srcId="{AB784D26-640B-492F-96B7-7EB531AAED41}" destId="{66FD49CC-16FD-4A13-9638-78AB099C80AE}" srcOrd="0" destOrd="0" presId="urn:microsoft.com/office/officeart/2005/8/layout/hProcess3"/>
    <dgm:cxn modelId="{544A899B-4A49-498B-8683-C9ACC9C1EA81}" srcId="{10C608BA-03FF-48A1-91C1-C7C7F1C4CF22}" destId="{AB784D26-640B-492F-96B7-7EB531AAED41}" srcOrd="0" destOrd="0" parTransId="{9EC5D04F-D52A-4CA8-B02D-31C12252C662}" sibTransId="{E82BF91E-EE66-4D72-9D64-841583D0045C}"/>
    <dgm:cxn modelId="{183BE419-2F37-4D78-958A-7CE089F1DDC2}" type="presOf" srcId="{10C608BA-03FF-48A1-91C1-C7C7F1C4CF22}" destId="{57446A28-5318-49E9-B993-0B7EEA8DB6A3}" srcOrd="0" destOrd="0" presId="urn:microsoft.com/office/officeart/2005/8/layout/hProcess3"/>
    <dgm:cxn modelId="{4EF738A4-C201-4AF5-881B-F3C43E763377}" type="presParOf" srcId="{57446A28-5318-49E9-B993-0B7EEA8DB6A3}" destId="{C4114752-002B-426C-A3C7-25B9DFB0ADF5}" srcOrd="0" destOrd="0" presId="urn:microsoft.com/office/officeart/2005/8/layout/hProcess3"/>
    <dgm:cxn modelId="{566342E1-9A83-4382-8937-0954FA9DF7BF}" type="presParOf" srcId="{57446A28-5318-49E9-B993-0B7EEA8DB6A3}" destId="{C2F4AB29-E17E-44B9-8016-89A8414AFA62}" srcOrd="1" destOrd="0" presId="urn:microsoft.com/office/officeart/2005/8/layout/hProcess3"/>
    <dgm:cxn modelId="{E5533B32-24AE-4D2B-AF6B-77D9855419AA}" type="presParOf" srcId="{C2F4AB29-E17E-44B9-8016-89A8414AFA62}" destId="{F44134CE-DBB5-462A-9CB5-05342B71CA66}" srcOrd="0" destOrd="0" presId="urn:microsoft.com/office/officeart/2005/8/layout/hProcess3"/>
    <dgm:cxn modelId="{53A5BA34-0B84-4230-9636-D78ADA4CC433}" type="presParOf" srcId="{C2F4AB29-E17E-44B9-8016-89A8414AFA62}" destId="{5468C853-DF3F-4AC1-9ACA-85A9727FE0E4}" srcOrd="1" destOrd="0" presId="urn:microsoft.com/office/officeart/2005/8/layout/hProcess3"/>
    <dgm:cxn modelId="{A96ECCAF-87E8-46F0-BECD-DA3998986460}" type="presParOf" srcId="{5468C853-DF3F-4AC1-9ACA-85A9727FE0E4}" destId="{71A3FCF6-8637-4052-ABAB-CF1C7F9A9942}" srcOrd="0" destOrd="0" presId="urn:microsoft.com/office/officeart/2005/8/layout/hProcess3"/>
    <dgm:cxn modelId="{F6313F14-7098-483B-B8C6-DC3247685DD9}" type="presParOf" srcId="{5468C853-DF3F-4AC1-9ACA-85A9727FE0E4}" destId="{66FD49CC-16FD-4A13-9638-78AB099C80AE}" srcOrd="1" destOrd="0" presId="urn:microsoft.com/office/officeart/2005/8/layout/hProcess3"/>
    <dgm:cxn modelId="{73331DCA-EF45-4F68-818D-6D5B03037D08}" type="presParOf" srcId="{5468C853-DF3F-4AC1-9ACA-85A9727FE0E4}" destId="{B4132DDD-3AEE-480C-B455-C34A3ADCF420}" srcOrd="2" destOrd="0" presId="urn:microsoft.com/office/officeart/2005/8/layout/hProcess3"/>
    <dgm:cxn modelId="{EF858FF4-8691-4E62-94F5-FA7C3287DEF4}" type="presParOf" srcId="{5468C853-DF3F-4AC1-9ACA-85A9727FE0E4}" destId="{DFC69B70-DF2E-4864-8F81-6AD06C606336}" srcOrd="3" destOrd="0" presId="urn:microsoft.com/office/officeart/2005/8/layout/hProcess3"/>
    <dgm:cxn modelId="{71B9A38C-D034-4275-966B-8E21BF2ECA69}" type="presParOf" srcId="{C2F4AB29-E17E-44B9-8016-89A8414AFA62}" destId="{CCF579D5-5EB2-4D3E-A281-4710AB58635B}" srcOrd="2" destOrd="0" presId="urn:microsoft.com/office/officeart/2005/8/layout/hProcess3"/>
    <dgm:cxn modelId="{8CE81E9E-1A35-49D8-983D-D68B40B72561}" type="presParOf" srcId="{C2F4AB29-E17E-44B9-8016-89A8414AFA62}" destId="{B775D16D-BF36-408B-B733-47C1D171D55D}" srcOrd="3" destOrd="0" presId="urn:microsoft.com/office/officeart/2005/8/layout/hProcess3"/>
    <dgm:cxn modelId="{FF44A85E-0478-4209-9EDB-A6FB42A33710}" type="presParOf" srcId="{C2F4AB29-E17E-44B9-8016-89A8414AFA62}" destId="{069B7146-D012-426B-B0B8-12116ED89FE0}" srcOrd="4" destOrd="0" presId="urn:microsoft.com/office/officeart/2005/8/layout/hProcess3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C566FCB-787C-4006-8FF5-C27B8CBFEBD2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B9EC228E-BF79-425B-9236-B8303FB8EBA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文本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7963592-48FF-408E-A9B1-AFA51C564AE8}" type="parTrans" cxnId="{AD9D31AC-8503-437D-8D2F-A7C50061DDC4}">
      <dgm:prSet/>
      <dgm:spPr/>
      <dgm:t>
        <a:bodyPr/>
        <a:lstStyle/>
        <a:p>
          <a:endParaRPr lang="zh-CN" altLang="en-US"/>
        </a:p>
      </dgm:t>
    </dgm:pt>
    <dgm:pt modelId="{AE6B1A2A-98DA-4112-9068-3B721D619307}" type="sibTrans" cxnId="{AD9D31AC-8503-437D-8D2F-A7C50061DDC4}">
      <dgm:prSet/>
      <dgm:spPr/>
      <dgm:t>
        <a:bodyPr/>
        <a:lstStyle/>
        <a:p>
          <a:endParaRPr lang="zh-CN" altLang="en-US"/>
        </a:p>
      </dgm:t>
    </dgm:pt>
    <dgm:pt modelId="{4D5BB6D7-C20B-439D-B936-F0B7A4DD3E4E}" type="pres">
      <dgm:prSet presAssocID="{2C566FCB-787C-4006-8FF5-C27B8CBFEBD2}" presName="Name0" presStyleCnt="0">
        <dgm:presLayoutVars>
          <dgm:dir/>
          <dgm:animLvl val="lvl"/>
          <dgm:resizeHandles val="exact"/>
        </dgm:presLayoutVars>
      </dgm:prSet>
      <dgm:spPr/>
    </dgm:pt>
    <dgm:pt modelId="{59B0F765-1A28-470C-A164-7C06C5E38EFC}" type="pres">
      <dgm:prSet presAssocID="{2C566FCB-787C-4006-8FF5-C27B8CBFEBD2}" presName="dummy" presStyleCnt="0"/>
      <dgm:spPr/>
    </dgm:pt>
    <dgm:pt modelId="{60CB4F37-EB84-4CF8-AF7E-337A7185867B}" type="pres">
      <dgm:prSet presAssocID="{2C566FCB-787C-4006-8FF5-C27B8CBFEBD2}" presName="linH" presStyleCnt="0"/>
      <dgm:spPr/>
    </dgm:pt>
    <dgm:pt modelId="{1A7C94FD-8151-4990-8200-EFEABE30A662}" type="pres">
      <dgm:prSet presAssocID="{2C566FCB-787C-4006-8FF5-C27B8CBFEBD2}" presName="padding1" presStyleCnt="0"/>
      <dgm:spPr/>
    </dgm:pt>
    <dgm:pt modelId="{DF10D6F8-1EFD-49F6-A981-99D1EA378773}" type="pres">
      <dgm:prSet presAssocID="{B9EC228E-BF79-425B-9236-B8303FB8EBA8}" presName="linV" presStyleCnt="0"/>
      <dgm:spPr/>
    </dgm:pt>
    <dgm:pt modelId="{56AAA270-B421-4E47-817B-3AB22093A352}" type="pres">
      <dgm:prSet presAssocID="{B9EC228E-BF79-425B-9236-B8303FB8EBA8}" presName="spVertical1" presStyleCnt="0"/>
      <dgm:spPr/>
    </dgm:pt>
    <dgm:pt modelId="{FDE3A2B4-DB9B-40A0-9593-6C2897021D61}" type="pres">
      <dgm:prSet presAssocID="{B9EC228E-BF79-425B-9236-B8303FB8EBA8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60840300-775A-43F8-93A8-1EF64FD2652C}" type="pres">
      <dgm:prSet presAssocID="{B9EC228E-BF79-425B-9236-B8303FB8EBA8}" presName="spVertical2" presStyleCnt="0"/>
      <dgm:spPr/>
    </dgm:pt>
    <dgm:pt modelId="{B9B2FC9F-0091-42D5-B7D3-5C3225F487D7}" type="pres">
      <dgm:prSet presAssocID="{B9EC228E-BF79-425B-9236-B8303FB8EBA8}" presName="spVertical3" presStyleCnt="0"/>
      <dgm:spPr/>
    </dgm:pt>
    <dgm:pt modelId="{66E85D3C-7AA9-4DDA-9932-14EAC701CF05}" type="pres">
      <dgm:prSet presAssocID="{2C566FCB-787C-4006-8FF5-C27B8CBFEBD2}" presName="padding2" presStyleCnt="0"/>
      <dgm:spPr/>
    </dgm:pt>
    <dgm:pt modelId="{FFCBB842-36F0-4EF4-9C03-CAB4EA7D3D5A}" type="pres">
      <dgm:prSet presAssocID="{2C566FCB-787C-4006-8FF5-C27B8CBFEBD2}" presName="negArrow" presStyleCnt="0"/>
      <dgm:spPr/>
    </dgm:pt>
    <dgm:pt modelId="{C324F4B8-316D-4AED-9021-A792F931551E}" type="pres">
      <dgm:prSet presAssocID="{2C566FCB-787C-4006-8FF5-C27B8CBFEBD2}" presName="backgroundArrow" presStyleLbl="node1" presStyleIdx="0" presStyleCnt="1"/>
      <dgm:spPr/>
    </dgm:pt>
  </dgm:ptLst>
  <dgm:cxnLst>
    <dgm:cxn modelId="{AD9D31AC-8503-437D-8D2F-A7C50061DDC4}" srcId="{2C566FCB-787C-4006-8FF5-C27B8CBFEBD2}" destId="{B9EC228E-BF79-425B-9236-B8303FB8EBA8}" srcOrd="0" destOrd="0" parTransId="{17963592-48FF-408E-A9B1-AFA51C564AE8}" sibTransId="{AE6B1A2A-98DA-4112-9068-3B721D619307}"/>
    <dgm:cxn modelId="{F52C82F0-C39A-4FBC-BFCA-D59586C7B204}" type="presOf" srcId="{B9EC228E-BF79-425B-9236-B8303FB8EBA8}" destId="{FDE3A2B4-DB9B-40A0-9593-6C2897021D61}" srcOrd="0" destOrd="0" presId="urn:microsoft.com/office/officeart/2005/8/layout/hProcess3"/>
    <dgm:cxn modelId="{B069537F-E061-429C-BB42-94D1C2272ED5}" type="presOf" srcId="{2C566FCB-787C-4006-8FF5-C27B8CBFEBD2}" destId="{4D5BB6D7-C20B-439D-B936-F0B7A4DD3E4E}" srcOrd="0" destOrd="0" presId="urn:microsoft.com/office/officeart/2005/8/layout/hProcess3"/>
    <dgm:cxn modelId="{9AAD3662-2E6C-4EFA-93BC-9CAB40AE5A20}" type="presParOf" srcId="{4D5BB6D7-C20B-439D-B936-F0B7A4DD3E4E}" destId="{59B0F765-1A28-470C-A164-7C06C5E38EFC}" srcOrd="0" destOrd="0" presId="urn:microsoft.com/office/officeart/2005/8/layout/hProcess3"/>
    <dgm:cxn modelId="{437F5B37-D1F6-465F-8819-FC36C12BB0E9}" type="presParOf" srcId="{4D5BB6D7-C20B-439D-B936-F0B7A4DD3E4E}" destId="{60CB4F37-EB84-4CF8-AF7E-337A7185867B}" srcOrd="1" destOrd="0" presId="urn:microsoft.com/office/officeart/2005/8/layout/hProcess3"/>
    <dgm:cxn modelId="{F6A4280D-BD86-4443-9881-464FCA71DD9C}" type="presParOf" srcId="{60CB4F37-EB84-4CF8-AF7E-337A7185867B}" destId="{1A7C94FD-8151-4990-8200-EFEABE30A662}" srcOrd="0" destOrd="0" presId="urn:microsoft.com/office/officeart/2005/8/layout/hProcess3"/>
    <dgm:cxn modelId="{CB280651-2746-4E46-AE7D-81A77994A094}" type="presParOf" srcId="{60CB4F37-EB84-4CF8-AF7E-337A7185867B}" destId="{DF10D6F8-1EFD-49F6-A981-99D1EA378773}" srcOrd="1" destOrd="0" presId="urn:microsoft.com/office/officeart/2005/8/layout/hProcess3"/>
    <dgm:cxn modelId="{DE46AF68-6DD6-4592-B6EC-3A1DCC1B4AE8}" type="presParOf" srcId="{DF10D6F8-1EFD-49F6-A981-99D1EA378773}" destId="{56AAA270-B421-4E47-817B-3AB22093A352}" srcOrd="0" destOrd="0" presId="urn:microsoft.com/office/officeart/2005/8/layout/hProcess3"/>
    <dgm:cxn modelId="{F14B6149-9DC3-4D97-9BAA-D454A9C19B7B}" type="presParOf" srcId="{DF10D6F8-1EFD-49F6-A981-99D1EA378773}" destId="{FDE3A2B4-DB9B-40A0-9593-6C2897021D61}" srcOrd="1" destOrd="0" presId="urn:microsoft.com/office/officeart/2005/8/layout/hProcess3"/>
    <dgm:cxn modelId="{1392BB64-B1B6-4E4E-9DB3-A71D75281BEC}" type="presParOf" srcId="{DF10D6F8-1EFD-49F6-A981-99D1EA378773}" destId="{60840300-775A-43F8-93A8-1EF64FD2652C}" srcOrd="2" destOrd="0" presId="urn:microsoft.com/office/officeart/2005/8/layout/hProcess3"/>
    <dgm:cxn modelId="{355B5F04-2C68-4364-A242-556955FB5795}" type="presParOf" srcId="{DF10D6F8-1EFD-49F6-A981-99D1EA378773}" destId="{B9B2FC9F-0091-42D5-B7D3-5C3225F487D7}" srcOrd="3" destOrd="0" presId="urn:microsoft.com/office/officeart/2005/8/layout/hProcess3"/>
    <dgm:cxn modelId="{E799996B-840F-42D8-9501-6C9E5047C686}" type="presParOf" srcId="{60CB4F37-EB84-4CF8-AF7E-337A7185867B}" destId="{66E85D3C-7AA9-4DDA-9932-14EAC701CF05}" srcOrd="2" destOrd="0" presId="urn:microsoft.com/office/officeart/2005/8/layout/hProcess3"/>
    <dgm:cxn modelId="{7B0C2A31-F07F-41BE-AFDD-2C4F77A19DDA}" type="presParOf" srcId="{60CB4F37-EB84-4CF8-AF7E-337A7185867B}" destId="{FFCBB842-36F0-4EF4-9C03-CAB4EA7D3D5A}" srcOrd="3" destOrd="0" presId="urn:microsoft.com/office/officeart/2005/8/layout/hProcess3"/>
    <dgm:cxn modelId="{BFFEA3D1-A91A-4939-8FAB-E2611C5E83C1}" type="presParOf" srcId="{60CB4F37-EB84-4CF8-AF7E-337A7185867B}" destId="{C324F4B8-316D-4AED-9021-A792F931551E}" srcOrd="4" destOrd="0" presId="urn:microsoft.com/office/officeart/2005/8/layout/hProcess3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27E745E-D8CE-4DDF-8417-8B248944718A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ACEFD57A-F711-4B9C-8E5D-E965F7EAE70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文本符号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A8507FF-B67E-43D7-95FF-73C21336A550}" type="parTrans" cxnId="{12832458-5ADC-456A-9FAD-4995E4E173AB}">
      <dgm:prSet/>
      <dgm:spPr/>
      <dgm:t>
        <a:bodyPr/>
        <a:lstStyle/>
        <a:p>
          <a:endParaRPr lang="zh-CN" altLang="en-US"/>
        </a:p>
      </dgm:t>
    </dgm:pt>
    <dgm:pt modelId="{B332D087-13C3-49E3-9A80-AEF079871FE0}" type="sibTrans" cxnId="{12832458-5ADC-456A-9FAD-4995E4E173AB}">
      <dgm:prSet/>
      <dgm:spPr/>
      <dgm:t>
        <a:bodyPr/>
        <a:lstStyle/>
        <a:p>
          <a:endParaRPr lang="zh-CN" altLang="en-US"/>
        </a:p>
      </dgm:t>
    </dgm:pt>
    <dgm:pt modelId="{12C15F63-BDD2-4F57-804E-722DEE051862}" type="pres">
      <dgm:prSet presAssocID="{027E745E-D8CE-4DDF-8417-8B248944718A}" presName="Name0" presStyleCnt="0">
        <dgm:presLayoutVars>
          <dgm:dir/>
          <dgm:animLvl val="lvl"/>
          <dgm:resizeHandles val="exact"/>
        </dgm:presLayoutVars>
      </dgm:prSet>
      <dgm:spPr/>
    </dgm:pt>
    <dgm:pt modelId="{178A436D-CD93-4627-BFAA-8596347DDB64}" type="pres">
      <dgm:prSet presAssocID="{027E745E-D8CE-4DDF-8417-8B248944718A}" presName="dummy" presStyleCnt="0"/>
      <dgm:spPr/>
    </dgm:pt>
    <dgm:pt modelId="{0A809C28-060C-43D6-B1CA-674532689EA4}" type="pres">
      <dgm:prSet presAssocID="{027E745E-D8CE-4DDF-8417-8B248944718A}" presName="linH" presStyleCnt="0"/>
      <dgm:spPr/>
    </dgm:pt>
    <dgm:pt modelId="{197E8D46-6B26-410F-BD78-026C7B29A967}" type="pres">
      <dgm:prSet presAssocID="{027E745E-D8CE-4DDF-8417-8B248944718A}" presName="padding1" presStyleCnt="0"/>
      <dgm:spPr/>
    </dgm:pt>
    <dgm:pt modelId="{DAB1FAC8-1885-4C81-93E5-E1595D91F50A}" type="pres">
      <dgm:prSet presAssocID="{ACEFD57A-F711-4B9C-8E5D-E965F7EAE707}" presName="linV" presStyleCnt="0"/>
      <dgm:spPr/>
    </dgm:pt>
    <dgm:pt modelId="{B994EC67-E9F3-471A-AF90-E801D2537D46}" type="pres">
      <dgm:prSet presAssocID="{ACEFD57A-F711-4B9C-8E5D-E965F7EAE707}" presName="spVertical1" presStyleCnt="0"/>
      <dgm:spPr/>
    </dgm:pt>
    <dgm:pt modelId="{2DD7F383-94E8-443A-9846-2912EA9E80A3}" type="pres">
      <dgm:prSet presAssocID="{ACEFD57A-F711-4B9C-8E5D-E965F7EAE707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14BA45-DCF1-4266-93C3-D92E3600A0B4}" type="pres">
      <dgm:prSet presAssocID="{ACEFD57A-F711-4B9C-8E5D-E965F7EAE707}" presName="spVertical2" presStyleCnt="0"/>
      <dgm:spPr/>
    </dgm:pt>
    <dgm:pt modelId="{5A2A5921-BFA0-480B-A415-B2A89AB2A1FA}" type="pres">
      <dgm:prSet presAssocID="{ACEFD57A-F711-4B9C-8E5D-E965F7EAE707}" presName="spVertical3" presStyleCnt="0"/>
      <dgm:spPr/>
    </dgm:pt>
    <dgm:pt modelId="{993522FC-AAF5-45C5-B383-F38D499AEEF6}" type="pres">
      <dgm:prSet presAssocID="{027E745E-D8CE-4DDF-8417-8B248944718A}" presName="padding2" presStyleCnt="0"/>
      <dgm:spPr/>
    </dgm:pt>
    <dgm:pt modelId="{BA91CE1D-1694-4082-8CCE-8DBA5CFA692B}" type="pres">
      <dgm:prSet presAssocID="{027E745E-D8CE-4DDF-8417-8B248944718A}" presName="negArrow" presStyleCnt="0"/>
      <dgm:spPr/>
    </dgm:pt>
    <dgm:pt modelId="{910EA7E7-B0FA-4B0E-93CD-3310E7C7D357}" type="pres">
      <dgm:prSet presAssocID="{027E745E-D8CE-4DDF-8417-8B248944718A}" presName="backgroundArrow" presStyleLbl="node1" presStyleIdx="0" presStyleCnt="1"/>
      <dgm:spPr/>
    </dgm:pt>
  </dgm:ptLst>
  <dgm:cxnLst>
    <dgm:cxn modelId="{12832458-5ADC-456A-9FAD-4995E4E173AB}" srcId="{027E745E-D8CE-4DDF-8417-8B248944718A}" destId="{ACEFD57A-F711-4B9C-8E5D-E965F7EAE707}" srcOrd="0" destOrd="0" parTransId="{2A8507FF-B67E-43D7-95FF-73C21336A550}" sibTransId="{B332D087-13C3-49E3-9A80-AEF079871FE0}"/>
    <dgm:cxn modelId="{FE5CBF1A-F6FD-4E1F-A80A-D3F95C58812B}" type="presOf" srcId="{ACEFD57A-F711-4B9C-8E5D-E965F7EAE707}" destId="{2DD7F383-94E8-443A-9846-2912EA9E80A3}" srcOrd="0" destOrd="0" presId="urn:microsoft.com/office/officeart/2005/8/layout/hProcess3"/>
    <dgm:cxn modelId="{BEB7504E-8EB5-4E4A-833F-08C83849FB26}" type="presOf" srcId="{027E745E-D8CE-4DDF-8417-8B248944718A}" destId="{12C15F63-BDD2-4F57-804E-722DEE051862}" srcOrd="0" destOrd="0" presId="urn:microsoft.com/office/officeart/2005/8/layout/hProcess3"/>
    <dgm:cxn modelId="{07A34A03-A7E2-4AAC-9CDE-66D60C00D8B8}" type="presParOf" srcId="{12C15F63-BDD2-4F57-804E-722DEE051862}" destId="{178A436D-CD93-4627-BFAA-8596347DDB64}" srcOrd="0" destOrd="0" presId="urn:microsoft.com/office/officeart/2005/8/layout/hProcess3"/>
    <dgm:cxn modelId="{FF662770-48B8-4179-924B-D68B8774ECC7}" type="presParOf" srcId="{12C15F63-BDD2-4F57-804E-722DEE051862}" destId="{0A809C28-060C-43D6-B1CA-674532689EA4}" srcOrd="1" destOrd="0" presId="urn:microsoft.com/office/officeart/2005/8/layout/hProcess3"/>
    <dgm:cxn modelId="{A2143844-A4DF-412D-BDDC-2E8ECB7D18E5}" type="presParOf" srcId="{0A809C28-060C-43D6-B1CA-674532689EA4}" destId="{197E8D46-6B26-410F-BD78-026C7B29A967}" srcOrd="0" destOrd="0" presId="urn:microsoft.com/office/officeart/2005/8/layout/hProcess3"/>
    <dgm:cxn modelId="{9E240AF0-18C4-4F66-B375-6AADA703B770}" type="presParOf" srcId="{0A809C28-060C-43D6-B1CA-674532689EA4}" destId="{DAB1FAC8-1885-4C81-93E5-E1595D91F50A}" srcOrd="1" destOrd="0" presId="urn:microsoft.com/office/officeart/2005/8/layout/hProcess3"/>
    <dgm:cxn modelId="{050E8E5A-4223-403E-B19D-557632DA882C}" type="presParOf" srcId="{DAB1FAC8-1885-4C81-93E5-E1595D91F50A}" destId="{B994EC67-E9F3-471A-AF90-E801D2537D46}" srcOrd="0" destOrd="0" presId="urn:microsoft.com/office/officeart/2005/8/layout/hProcess3"/>
    <dgm:cxn modelId="{D5CDD12A-51C8-49FF-BD5E-85E476A4CF06}" type="presParOf" srcId="{DAB1FAC8-1885-4C81-93E5-E1595D91F50A}" destId="{2DD7F383-94E8-443A-9846-2912EA9E80A3}" srcOrd="1" destOrd="0" presId="urn:microsoft.com/office/officeart/2005/8/layout/hProcess3"/>
    <dgm:cxn modelId="{C488D69A-57CE-4B21-8AB6-817F137B8073}" type="presParOf" srcId="{DAB1FAC8-1885-4C81-93E5-E1595D91F50A}" destId="{CE14BA45-DCF1-4266-93C3-D92E3600A0B4}" srcOrd="2" destOrd="0" presId="urn:microsoft.com/office/officeart/2005/8/layout/hProcess3"/>
    <dgm:cxn modelId="{589E5249-C8B8-47C9-9AF3-330AB4B0BDF6}" type="presParOf" srcId="{DAB1FAC8-1885-4C81-93E5-E1595D91F50A}" destId="{5A2A5921-BFA0-480B-A415-B2A89AB2A1FA}" srcOrd="3" destOrd="0" presId="urn:microsoft.com/office/officeart/2005/8/layout/hProcess3"/>
    <dgm:cxn modelId="{ECA8AAD6-C70C-488B-A74A-30BBAAB974BF}" type="presParOf" srcId="{0A809C28-060C-43D6-B1CA-674532689EA4}" destId="{993522FC-AAF5-45C5-B383-F38D499AEEF6}" srcOrd="2" destOrd="0" presId="urn:microsoft.com/office/officeart/2005/8/layout/hProcess3"/>
    <dgm:cxn modelId="{18E63BB5-1AC3-4C0A-941F-51542BA52B7F}" type="presParOf" srcId="{0A809C28-060C-43D6-B1CA-674532689EA4}" destId="{BA91CE1D-1694-4082-8CCE-8DBA5CFA692B}" srcOrd="3" destOrd="0" presId="urn:microsoft.com/office/officeart/2005/8/layout/hProcess3"/>
    <dgm:cxn modelId="{EDE17A83-FA08-41AA-AAD5-69BA3A925ACB}" type="presParOf" srcId="{0A809C28-060C-43D6-B1CA-674532689EA4}" destId="{910EA7E7-B0FA-4B0E-93CD-3310E7C7D357}" srcOrd="4" destOrd="0" presId="urn:microsoft.com/office/officeart/2005/8/layout/hProcess3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3DBD7BA-F2A8-4FCC-A5EB-C86513AD9753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E5A86FCC-7F61-4854-8FAC-C84210D3959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沿曲线放置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2CCC159-81AF-429D-9850-97A5E6CC51A2}" type="parTrans" cxnId="{AB21D9ED-368D-4341-B9C9-3526C6AD27C6}">
      <dgm:prSet/>
      <dgm:spPr/>
      <dgm:t>
        <a:bodyPr/>
        <a:lstStyle/>
        <a:p>
          <a:endParaRPr lang="zh-CN" altLang="en-US"/>
        </a:p>
      </dgm:t>
    </dgm:pt>
    <dgm:pt modelId="{168611E0-F2EC-440C-8F94-55A884303941}" type="sibTrans" cxnId="{AB21D9ED-368D-4341-B9C9-3526C6AD27C6}">
      <dgm:prSet/>
      <dgm:spPr/>
      <dgm:t>
        <a:bodyPr/>
        <a:lstStyle/>
        <a:p>
          <a:endParaRPr lang="zh-CN" altLang="en-US"/>
        </a:p>
      </dgm:t>
    </dgm:pt>
    <dgm:pt modelId="{B644EB12-DBE1-4988-8DEA-E0596755C83F}" type="pres">
      <dgm:prSet presAssocID="{13DBD7BA-F2A8-4FCC-A5EB-C86513AD9753}" presName="Name0" presStyleCnt="0">
        <dgm:presLayoutVars>
          <dgm:dir/>
          <dgm:animLvl val="lvl"/>
          <dgm:resizeHandles val="exact"/>
        </dgm:presLayoutVars>
      </dgm:prSet>
      <dgm:spPr/>
    </dgm:pt>
    <dgm:pt modelId="{F9EF1C7E-2432-47E7-87F9-2168CBA918DE}" type="pres">
      <dgm:prSet presAssocID="{13DBD7BA-F2A8-4FCC-A5EB-C86513AD9753}" presName="dummy" presStyleCnt="0"/>
      <dgm:spPr/>
    </dgm:pt>
    <dgm:pt modelId="{9333CE59-F72D-43E6-9519-F6B0557986B5}" type="pres">
      <dgm:prSet presAssocID="{13DBD7BA-F2A8-4FCC-A5EB-C86513AD9753}" presName="linH" presStyleCnt="0"/>
      <dgm:spPr/>
    </dgm:pt>
    <dgm:pt modelId="{60F04729-FC74-4B6E-9B33-7235093DA707}" type="pres">
      <dgm:prSet presAssocID="{13DBD7BA-F2A8-4FCC-A5EB-C86513AD9753}" presName="padding1" presStyleCnt="0"/>
      <dgm:spPr/>
    </dgm:pt>
    <dgm:pt modelId="{64AE45C1-E95C-4BDC-BB54-5B2399C538EB}" type="pres">
      <dgm:prSet presAssocID="{E5A86FCC-7F61-4854-8FAC-C84210D3959A}" presName="linV" presStyleCnt="0"/>
      <dgm:spPr/>
    </dgm:pt>
    <dgm:pt modelId="{198F82C7-E48C-4B65-B1A9-8C169053EAE4}" type="pres">
      <dgm:prSet presAssocID="{E5A86FCC-7F61-4854-8FAC-C84210D3959A}" presName="spVertical1" presStyleCnt="0"/>
      <dgm:spPr/>
    </dgm:pt>
    <dgm:pt modelId="{334462A4-FF56-4C4E-98F0-4D0DB1D1C8DE}" type="pres">
      <dgm:prSet presAssocID="{E5A86FCC-7F61-4854-8FAC-C84210D3959A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0E85CDC-6F8B-4D5E-A820-C86DB6D8E1D3}" type="pres">
      <dgm:prSet presAssocID="{E5A86FCC-7F61-4854-8FAC-C84210D3959A}" presName="spVertical2" presStyleCnt="0"/>
      <dgm:spPr/>
    </dgm:pt>
    <dgm:pt modelId="{46CB89B3-57F0-4933-AB7A-C23DEEFBFC82}" type="pres">
      <dgm:prSet presAssocID="{E5A86FCC-7F61-4854-8FAC-C84210D3959A}" presName="spVertical3" presStyleCnt="0"/>
      <dgm:spPr/>
    </dgm:pt>
    <dgm:pt modelId="{9DEAC46B-899F-4EBE-8DDA-4FA70C83C8D9}" type="pres">
      <dgm:prSet presAssocID="{13DBD7BA-F2A8-4FCC-A5EB-C86513AD9753}" presName="padding2" presStyleCnt="0"/>
      <dgm:spPr/>
    </dgm:pt>
    <dgm:pt modelId="{C1CB2E16-11D3-4A02-85A4-D8F3BC90A16A}" type="pres">
      <dgm:prSet presAssocID="{13DBD7BA-F2A8-4FCC-A5EB-C86513AD9753}" presName="negArrow" presStyleCnt="0"/>
      <dgm:spPr/>
    </dgm:pt>
    <dgm:pt modelId="{25F43B0F-9383-40DB-948C-41A0609925CE}" type="pres">
      <dgm:prSet presAssocID="{13DBD7BA-F2A8-4FCC-A5EB-C86513AD9753}" presName="backgroundArrow" presStyleLbl="node1" presStyleIdx="0" presStyleCnt="1"/>
      <dgm:spPr/>
    </dgm:pt>
  </dgm:ptLst>
  <dgm:cxnLst>
    <dgm:cxn modelId="{C36B0DDC-9C67-462A-9237-8DBA929FCEFE}" type="presOf" srcId="{E5A86FCC-7F61-4854-8FAC-C84210D3959A}" destId="{334462A4-FF56-4C4E-98F0-4D0DB1D1C8DE}" srcOrd="0" destOrd="0" presId="urn:microsoft.com/office/officeart/2005/8/layout/hProcess3"/>
    <dgm:cxn modelId="{AB21D9ED-368D-4341-B9C9-3526C6AD27C6}" srcId="{13DBD7BA-F2A8-4FCC-A5EB-C86513AD9753}" destId="{E5A86FCC-7F61-4854-8FAC-C84210D3959A}" srcOrd="0" destOrd="0" parTransId="{E2CCC159-81AF-429D-9850-97A5E6CC51A2}" sibTransId="{168611E0-F2EC-440C-8F94-55A884303941}"/>
    <dgm:cxn modelId="{08D5BFC2-3077-4676-8B9A-9268AF452E7E}" type="presOf" srcId="{13DBD7BA-F2A8-4FCC-A5EB-C86513AD9753}" destId="{B644EB12-DBE1-4988-8DEA-E0596755C83F}" srcOrd="0" destOrd="0" presId="urn:microsoft.com/office/officeart/2005/8/layout/hProcess3"/>
    <dgm:cxn modelId="{96C80836-DB1F-41DF-8700-B934A7604091}" type="presParOf" srcId="{B644EB12-DBE1-4988-8DEA-E0596755C83F}" destId="{F9EF1C7E-2432-47E7-87F9-2168CBA918DE}" srcOrd="0" destOrd="0" presId="urn:microsoft.com/office/officeart/2005/8/layout/hProcess3"/>
    <dgm:cxn modelId="{F3AE1F3B-800E-402C-A005-672BB87785CF}" type="presParOf" srcId="{B644EB12-DBE1-4988-8DEA-E0596755C83F}" destId="{9333CE59-F72D-43E6-9519-F6B0557986B5}" srcOrd="1" destOrd="0" presId="urn:microsoft.com/office/officeart/2005/8/layout/hProcess3"/>
    <dgm:cxn modelId="{51423D21-7FDF-46F1-BB78-7ADD67D43B01}" type="presParOf" srcId="{9333CE59-F72D-43E6-9519-F6B0557986B5}" destId="{60F04729-FC74-4B6E-9B33-7235093DA707}" srcOrd="0" destOrd="0" presId="urn:microsoft.com/office/officeart/2005/8/layout/hProcess3"/>
    <dgm:cxn modelId="{69AF7952-6CD1-4BBD-B937-3D1C20576D98}" type="presParOf" srcId="{9333CE59-F72D-43E6-9519-F6B0557986B5}" destId="{64AE45C1-E95C-4BDC-BB54-5B2399C538EB}" srcOrd="1" destOrd="0" presId="urn:microsoft.com/office/officeart/2005/8/layout/hProcess3"/>
    <dgm:cxn modelId="{F549A16F-3351-4F0E-8BD6-9B8946BDA7DD}" type="presParOf" srcId="{64AE45C1-E95C-4BDC-BB54-5B2399C538EB}" destId="{198F82C7-E48C-4B65-B1A9-8C169053EAE4}" srcOrd="0" destOrd="0" presId="urn:microsoft.com/office/officeart/2005/8/layout/hProcess3"/>
    <dgm:cxn modelId="{D56AF454-75E7-4EE3-995F-51ECF0A330F8}" type="presParOf" srcId="{64AE45C1-E95C-4BDC-BB54-5B2399C538EB}" destId="{334462A4-FF56-4C4E-98F0-4D0DB1D1C8DE}" srcOrd="1" destOrd="0" presId="urn:microsoft.com/office/officeart/2005/8/layout/hProcess3"/>
    <dgm:cxn modelId="{9A04FF2D-026F-4E84-A152-1F592E4D028A}" type="presParOf" srcId="{64AE45C1-E95C-4BDC-BB54-5B2399C538EB}" destId="{70E85CDC-6F8B-4D5E-A820-C86DB6D8E1D3}" srcOrd="2" destOrd="0" presId="urn:microsoft.com/office/officeart/2005/8/layout/hProcess3"/>
    <dgm:cxn modelId="{05851D61-8534-4446-835A-A30CFE2681D1}" type="presParOf" srcId="{64AE45C1-E95C-4BDC-BB54-5B2399C538EB}" destId="{46CB89B3-57F0-4933-AB7A-C23DEEFBFC82}" srcOrd="3" destOrd="0" presId="urn:microsoft.com/office/officeart/2005/8/layout/hProcess3"/>
    <dgm:cxn modelId="{8B767872-7D3D-49D4-9C7E-8CDF600AC79C}" type="presParOf" srcId="{9333CE59-F72D-43E6-9519-F6B0557986B5}" destId="{9DEAC46B-899F-4EBE-8DDA-4FA70C83C8D9}" srcOrd="2" destOrd="0" presId="urn:microsoft.com/office/officeart/2005/8/layout/hProcess3"/>
    <dgm:cxn modelId="{439C20C2-7C91-4169-ADF4-0D16819175B3}" type="presParOf" srcId="{9333CE59-F72D-43E6-9519-F6B0557986B5}" destId="{C1CB2E16-11D3-4A02-85A4-D8F3BC90A16A}" srcOrd="3" destOrd="0" presId="urn:microsoft.com/office/officeart/2005/8/layout/hProcess3"/>
    <dgm:cxn modelId="{82224CC5-1E9D-47ED-9CB1-8D56A77BF4E3}" type="presParOf" srcId="{9333CE59-F72D-43E6-9519-F6B0557986B5}" destId="{25F43B0F-9383-40DB-948C-41A0609925CE}" srcOrd="4" destOrd="0" presId="urn:microsoft.com/office/officeart/2005/8/layout/hProcess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png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image" Target="../media/image93.png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image" Target="../media/image95.png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99.png"/><Relationship Id="rId1" Type="http://schemas.openxmlformats.org/officeDocument/2006/relationships/image" Target="../media/image98.png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png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image" Target="../media/image128.png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image" Target="../media/image13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image" Target="../media/image132.png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" Type="http://schemas.openxmlformats.org/officeDocument/2006/relationships/image" Target="../media/image13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DD6F9-C260-4A5D-A6DF-281F29190E34}" type="datetimeFigureOut">
              <a:rPr lang="zh-CN" altLang="en-US" smtClean="0"/>
              <a:t>2014/4/1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6E2319-1EDA-4A0C-B5BB-88ABB30CD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6E2319-1EDA-4A0C-B5BB-88ABB30CD6F4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5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61.png"/><Relationship Id="rId4" Type="http://schemas.openxmlformats.org/officeDocument/2006/relationships/oleObject" Target="../embeddings/oleObject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6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8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9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3" Type="http://schemas.openxmlformats.org/officeDocument/2006/relationships/diagramData" Target="../diagrams/data8.xml"/><Relationship Id="rId7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0" Type="http://schemas.openxmlformats.org/officeDocument/2006/relationships/diagramQuickStyle" Target="../diagrams/quickStyle9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diagramData" Target="../diagrams/data10.xml"/><Relationship Id="rId7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Relationship Id="rId9" Type="http://schemas.openxmlformats.org/officeDocument/2006/relationships/image" Target="../media/image7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88.png"/><Relationship Id="rId7" Type="http://schemas.openxmlformats.org/officeDocument/2006/relationships/diagramColors" Target="../diagrams/colors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11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3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15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9.bin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18.bin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17.bin"/><Relationship Id="rId9" Type="http://schemas.openxmlformats.org/officeDocument/2006/relationships/oleObject" Target="../embeddings/oleObject22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13" Type="http://schemas.openxmlformats.org/officeDocument/2006/relationships/image" Target="../media/image110.png"/><Relationship Id="rId3" Type="http://schemas.openxmlformats.org/officeDocument/2006/relationships/diagramData" Target="../diagrams/data14.xml"/><Relationship Id="rId7" Type="http://schemas.openxmlformats.org/officeDocument/2006/relationships/image" Target="../media/image108.png"/><Relationship Id="rId12" Type="http://schemas.openxmlformats.org/officeDocument/2006/relationships/diagramColors" Target="../diagrams/colors15.xml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11" Type="http://schemas.openxmlformats.org/officeDocument/2006/relationships/diagramQuickStyle" Target="../diagrams/quickStyle15.xml"/><Relationship Id="rId5" Type="http://schemas.openxmlformats.org/officeDocument/2006/relationships/diagramQuickStyle" Target="../diagrams/quickStyle14.xml"/><Relationship Id="rId10" Type="http://schemas.openxmlformats.org/officeDocument/2006/relationships/diagramLayout" Target="../diagrams/layout15.xml"/><Relationship Id="rId4" Type="http://schemas.openxmlformats.org/officeDocument/2006/relationships/diagramLayout" Target="../diagrams/layout14.xml"/><Relationship Id="rId9" Type="http://schemas.openxmlformats.org/officeDocument/2006/relationships/diagramData" Target="../diagrams/data1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image" Target="../media/image112.png"/><Relationship Id="rId7" Type="http://schemas.openxmlformats.org/officeDocument/2006/relationships/diagramColors" Target="../diagrams/colors16.xml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7.xml"/><Relationship Id="rId3" Type="http://schemas.openxmlformats.org/officeDocument/2006/relationships/image" Target="../media/image117.png"/><Relationship Id="rId7" Type="http://schemas.openxmlformats.org/officeDocument/2006/relationships/diagramQuickStyle" Target="../diagrams/quickStyle17.xml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7.xml"/><Relationship Id="rId5" Type="http://schemas.openxmlformats.org/officeDocument/2006/relationships/diagramData" Target="../diagrams/data17.xml"/><Relationship Id="rId4" Type="http://schemas.openxmlformats.org/officeDocument/2006/relationships/image" Target="../media/image11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9.xml"/><Relationship Id="rId3" Type="http://schemas.openxmlformats.org/officeDocument/2006/relationships/diagramData" Target="../diagrams/data18.xml"/><Relationship Id="rId7" Type="http://schemas.openxmlformats.org/officeDocument/2006/relationships/diagramData" Target="../diagrams/data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diagramColors" Target="../diagrams/colors18.xml"/><Relationship Id="rId11" Type="http://schemas.openxmlformats.org/officeDocument/2006/relationships/oleObject" Target="../embeddings/oleObject25.bin"/><Relationship Id="rId5" Type="http://schemas.openxmlformats.org/officeDocument/2006/relationships/diagramQuickStyle" Target="../diagrams/quickStyle18.xml"/><Relationship Id="rId10" Type="http://schemas.openxmlformats.org/officeDocument/2006/relationships/diagramColors" Target="../diagrams/colors19.xml"/><Relationship Id="rId4" Type="http://schemas.openxmlformats.org/officeDocument/2006/relationships/diagramLayout" Target="../diagrams/layout18.xml"/><Relationship Id="rId9" Type="http://schemas.openxmlformats.org/officeDocument/2006/relationships/diagramQuickStyle" Target="../diagrams/quickStyle1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7" Type="http://schemas.openxmlformats.org/officeDocument/2006/relationships/diagramColors" Target="../diagrams/colors20.xml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0.xml"/><Relationship Id="rId5" Type="http://schemas.openxmlformats.org/officeDocument/2006/relationships/diagramLayout" Target="../diagrams/layout20.xml"/><Relationship Id="rId4" Type="http://schemas.openxmlformats.org/officeDocument/2006/relationships/diagramData" Target="../diagrams/data20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2.xml"/><Relationship Id="rId3" Type="http://schemas.openxmlformats.org/officeDocument/2006/relationships/diagramData" Target="../diagrams/data21.xml"/><Relationship Id="rId7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1.xml"/><Relationship Id="rId11" Type="http://schemas.openxmlformats.org/officeDocument/2006/relationships/diagramColors" Target="../diagrams/colors22.xml"/><Relationship Id="rId5" Type="http://schemas.openxmlformats.org/officeDocument/2006/relationships/diagramQuickStyle" Target="../diagrams/quickStyle21.xml"/><Relationship Id="rId10" Type="http://schemas.openxmlformats.org/officeDocument/2006/relationships/diagramQuickStyle" Target="../diagrams/quickStyle22.xml"/><Relationship Id="rId4" Type="http://schemas.openxmlformats.org/officeDocument/2006/relationships/diagramLayout" Target="../diagrams/layout21.xml"/><Relationship Id="rId9" Type="http://schemas.openxmlformats.org/officeDocument/2006/relationships/diagramLayout" Target="../diagrams/layout2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oleObject27.bin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4.xml"/><Relationship Id="rId3" Type="http://schemas.openxmlformats.org/officeDocument/2006/relationships/diagramData" Target="../diagrams/data23.xml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diagramColors" Target="../diagrams/colors23.xml"/><Relationship Id="rId11" Type="http://schemas.openxmlformats.org/officeDocument/2006/relationships/diagramColors" Target="../diagrams/colors24.xml"/><Relationship Id="rId5" Type="http://schemas.openxmlformats.org/officeDocument/2006/relationships/diagramQuickStyle" Target="../diagrams/quickStyle23.xml"/><Relationship Id="rId10" Type="http://schemas.openxmlformats.org/officeDocument/2006/relationships/diagramQuickStyle" Target="../diagrams/quickStyle24.xml"/><Relationship Id="rId4" Type="http://schemas.openxmlformats.org/officeDocument/2006/relationships/diagramLayout" Target="../diagrams/layout23.xml"/><Relationship Id="rId9" Type="http://schemas.openxmlformats.org/officeDocument/2006/relationships/diagramLayout" Target="../diagrams/layout24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5.xml"/><Relationship Id="rId13" Type="http://schemas.openxmlformats.org/officeDocument/2006/relationships/diagramColors" Target="../diagrams/colors26.xml"/><Relationship Id="rId3" Type="http://schemas.openxmlformats.org/officeDocument/2006/relationships/notesSlide" Target="../notesSlides/notesSlide1.xml"/><Relationship Id="rId7" Type="http://schemas.openxmlformats.org/officeDocument/2006/relationships/diagramQuickStyle" Target="../diagrams/quickStyle25.xml"/><Relationship Id="rId12" Type="http://schemas.openxmlformats.org/officeDocument/2006/relationships/diagramQuickStyle" Target="../diagrams/quickStyle2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diagramLayout" Target="../diagrams/layout25.xml"/><Relationship Id="rId11" Type="http://schemas.openxmlformats.org/officeDocument/2006/relationships/diagramLayout" Target="../diagrams/layout26.xml"/><Relationship Id="rId5" Type="http://schemas.openxmlformats.org/officeDocument/2006/relationships/diagramData" Target="../diagrams/data25.xml"/><Relationship Id="rId10" Type="http://schemas.openxmlformats.org/officeDocument/2006/relationships/diagramData" Target="../diagrams/data26.xml"/><Relationship Id="rId4" Type="http://schemas.openxmlformats.org/officeDocument/2006/relationships/oleObject" Target="../embeddings/oleObject29.bin"/><Relationship Id="rId9" Type="http://schemas.openxmlformats.org/officeDocument/2006/relationships/oleObject" Target="../embeddings/oleObject30.bin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7.xml"/><Relationship Id="rId3" Type="http://schemas.openxmlformats.org/officeDocument/2006/relationships/oleObject" Target="../embeddings/oleObject31.bin"/><Relationship Id="rId7" Type="http://schemas.openxmlformats.org/officeDocument/2006/relationships/diagramQuickStyle" Target="../diagrams/quickStyle2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diagramLayout" Target="../diagrams/layout27.xml"/><Relationship Id="rId5" Type="http://schemas.openxmlformats.org/officeDocument/2006/relationships/diagramData" Target="../diagrams/data27.xml"/><Relationship Id="rId4" Type="http://schemas.openxmlformats.org/officeDocument/2006/relationships/oleObject" Target="../embeddings/oleObject32.bin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8.xml"/><Relationship Id="rId3" Type="http://schemas.openxmlformats.org/officeDocument/2006/relationships/oleObject" Target="../embeddings/oleObject33.bin"/><Relationship Id="rId7" Type="http://schemas.openxmlformats.org/officeDocument/2006/relationships/diagramQuickStyle" Target="../diagrams/quickStyle2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diagramLayout" Target="../diagrams/layout28.xml"/><Relationship Id="rId5" Type="http://schemas.openxmlformats.org/officeDocument/2006/relationships/diagramData" Target="../diagrams/data28.xml"/><Relationship Id="rId4" Type="http://schemas.openxmlformats.org/officeDocument/2006/relationships/oleObject" Target="../embeddings/oleObject34.bin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9.xml"/><Relationship Id="rId3" Type="http://schemas.openxmlformats.org/officeDocument/2006/relationships/oleObject" Target="../embeddings/oleObject35.bin"/><Relationship Id="rId7" Type="http://schemas.openxmlformats.org/officeDocument/2006/relationships/diagramLayout" Target="../diagrams/layout2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diagramData" Target="../diagrams/data29.xml"/><Relationship Id="rId5" Type="http://schemas.openxmlformats.org/officeDocument/2006/relationships/oleObject" Target="../embeddings/oleObject37.bin"/><Relationship Id="rId4" Type="http://schemas.openxmlformats.org/officeDocument/2006/relationships/oleObject" Target="../embeddings/oleObject36.bin"/><Relationship Id="rId9" Type="http://schemas.openxmlformats.org/officeDocument/2006/relationships/diagramColors" Target="../diagrams/colors29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1.xml"/><Relationship Id="rId3" Type="http://schemas.openxmlformats.org/officeDocument/2006/relationships/diagramData" Target="../diagrams/data30.xml"/><Relationship Id="rId7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0.xml"/><Relationship Id="rId11" Type="http://schemas.openxmlformats.org/officeDocument/2006/relationships/diagramColors" Target="../diagrams/colors31.xml"/><Relationship Id="rId5" Type="http://schemas.openxmlformats.org/officeDocument/2006/relationships/diagramQuickStyle" Target="../diagrams/quickStyle30.xml"/><Relationship Id="rId10" Type="http://schemas.openxmlformats.org/officeDocument/2006/relationships/diagramQuickStyle" Target="../diagrams/quickStyle31.xml"/><Relationship Id="rId4" Type="http://schemas.openxmlformats.org/officeDocument/2006/relationships/diagramLayout" Target="../diagrams/layout30.xml"/><Relationship Id="rId9" Type="http://schemas.openxmlformats.org/officeDocument/2006/relationships/diagramLayout" Target="../diagrams/layout3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2.xml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26" Type="http://schemas.openxmlformats.org/officeDocument/2006/relationships/image" Target="../media/image33.png"/><Relationship Id="rId3" Type="http://schemas.openxmlformats.org/officeDocument/2006/relationships/image" Target="../media/image10.png"/><Relationship Id="rId21" Type="http://schemas.openxmlformats.org/officeDocument/2006/relationships/image" Target="../media/image28.png"/><Relationship Id="rId34" Type="http://schemas.openxmlformats.org/officeDocument/2006/relationships/image" Target="../media/image41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5" Type="http://schemas.openxmlformats.org/officeDocument/2006/relationships/image" Target="../media/image32.png"/><Relationship Id="rId33" Type="http://schemas.openxmlformats.org/officeDocument/2006/relationships/image" Target="../media/image40.png"/><Relationship Id="rId2" Type="http://schemas.openxmlformats.org/officeDocument/2006/relationships/image" Target="../media/image9.png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29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24" Type="http://schemas.openxmlformats.org/officeDocument/2006/relationships/image" Target="../media/image31.png"/><Relationship Id="rId32" Type="http://schemas.openxmlformats.org/officeDocument/2006/relationships/image" Target="../media/image39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30.png"/><Relationship Id="rId28" Type="http://schemas.openxmlformats.org/officeDocument/2006/relationships/image" Target="../media/image35.png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31" Type="http://schemas.openxmlformats.org/officeDocument/2006/relationships/image" Target="../media/image38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Relationship Id="rId22" Type="http://schemas.openxmlformats.org/officeDocument/2006/relationships/image" Target="../media/image29.png"/><Relationship Id="rId27" Type="http://schemas.openxmlformats.org/officeDocument/2006/relationships/image" Target="../media/image34.png"/><Relationship Id="rId30" Type="http://schemas.openxmlformats.org/officeDocument/2006/relationships/image" Target="../media/image3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oleObject" Target="../embeddings/oleObject1.bin"/><Relationship Id="rId7" Type="http://schemas.openxmlformats.org/officeDocument/2006/relationships/diagramColors" Target="../diagrams/colors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dirty="0" smtClean="0">
                <a:latin typeface="黑体" pitchFamily="49" charset="-122"/>
                <a:ea typeface="黑体" pitchFamily="49" charset="-122"/>
              </a:rPr>
              <a:t>第四章   草绘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2" y="2759581"/>
            <a:ext cx="6407853" cy="3884129"/>
          </a:xfrm>
        </p:spPr>
        <p:txBody>
          <a:bodyPr>
            <a:normAutofit lnSpcReduction="10000"/>
          </a:bodyPr>
          <a:lstStyle/>
          <a:p>
            <a:pPr algn="l"/>
            <a:r>
              <a:rPr dirty="0" smtClean="0"/>
              <a:t>      本章内容包括：</a:t>
            </a:r>
          </a:p>
          <a:p>
            <a:pPr>
              <a:lnSpc>
                <a:spcPct val="150000"/>
              </a:lnSpc>
            </a:pPr>
            <a:r>
              <a:rPr dirty="0" smtClean="0"/>
              <a:t>  ▲草绘基础</a:t>
            </a:r>
          </a:p>
          <a:p>
            <a:pPr algn="l">
              <a:lnSpc>
                <a:spcPct val="150000"/>
              </a:lnSpc>
            </a:pPr>
            <a:r>
              <a:rPr dirty="0" smtClean="0"/>
              <a:t>                      ▲ 尺寸标注</a:t>
            </a:r>
          </a:p>
          <a:p>
            <a:pPr algn="l">
              <a:lnSpc>
                <a:spcPct val="150000"/>
              </a:lnSpc>
            </a:pPr>
            <a:r>
              <a:rPr dirty="0" smtClean="0"/>
              <a:t>                      ▲ 草绘编辑</a:t>
            </a:r>
            <a:endParaRPr lang="en-US" dirty="0" smtClean="0"/>
          </a:p>
          <a:p>
            <a:pPr algn="l">
              <a:lnSpc>
                <a:spcPct val="150000"/>
              </a:lnSpc>
            </a:pPr>
            <a:r>
              <a:rPr dirty="0" smtClean="0"/>
              <a:t>                      ▲ 草绘实例</a:t>
            </a:r>
            <a:endParaRPr lang="en-US" dirty="0" smtClean="0"/>
          </a:p>
          <a:p>
            <a:pPr algn="l">
              <a:lnSpc>
                <a:spcPct val="150000"/>
              </a:lnSpc>
            </a:pPr>
            <a:endParaRPr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</a:t>
            </a:r>
            <a:r>
              <a:rPr lang="zh-CN" altLang="en-US" sz="2400" dirty="0" smtClean="0"/>
              <a:t>平行四边形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57166"/>
            <a:ext cx="2786082" cy="190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2428860" y="1714488"/>
            <a:ext cx="2071702" cy="642942"/>
          </a:xfrm>
          <a:prstGeom prst="wedgeRoundRectCallout">
            <a:avLst>
              <a:gd name="adj1" fmla="val 68154"/>
              <a:gd name="adj2" fmla="val -13936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</a:t>
            </a:r>
            <a:r>
              <a:rPr lang="zh-CN" altLang="en-US" dirty="0" smtClean="0"/>
              <a:t>平行四边形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2500306"/>
            <a:ext cx="642942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4.1.6  </a:t>
            </a:r>
            <a:r>
              <a:rPr lang="zh-CN" altLang="en-US" sz="2800" dirty="0" smtClean="0"/>
              <a:t>草</a:t>
            </a:r>
            <a:r>
              <a:rPr lang="zh-CN" altLang="en-US" sz="2800" dirty="0" smtClean="0"/>
              <a:t>绘</a:t>
            </a:r>
            <a:r>
              <a:rPr lang="zh-CN" altLang="en-US" sz="2800" dirty="0" smtClean="0"/>
              <a:t>圆</a:t>
            </a:r>
            <a:endParaRPr lang="en-US" altLang="zh-CN" sz="28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通过圆心和点绘制圆</a:t>
            </a:r>
            <a:endParaRPr lang="zh-CN" altLang="en-US" sz="2400" dirty="0"/>
          </a:p>
        </p:txBody>
      </p:sp>
      <p:pic>
        <p:nvPicPr>
          <p:cNvPr id="33795" name="Picture 3" descr="x"/>
          <p:cNvPicPr>
            <a:picLocks noChangeAspect="1" noChangeArrowheads="1"/>
          </p:cNvPicPr>
          <p:nvPr/>
        </p:nvPicPr>
        <p:blipFill>
          <a:blip r:embed="rId4"/>
          <a:srcRect t="10570" b="13008"/>
          <a:stretch>
            <a:fillRect/>
          </a:stretch>
        </p:blipFill>
        <p:spPr bwMode="auto">
          <a:xfrm>
            <a:off x="5572132" y="2500306"/>
            <a:ext cx="2643206" cy="1733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标注 9"/>
          <p:cNvSpPr/>
          <p:nvPr/>
        </p:nvSpPr>
        <p:spPr>
          <a:xfrm>
            <a:off x="3643306" y="4214818"/>
            <a:ext cx="1785950" cy="500066"/>
          </a:xfrm>
          <a:prstGeom prst="wedgeRoundRectCallout">
            <a:avLst>
              <a:gd name="adj1" fmla="val 69179"/>
              <a:gd name="adj2" fmla="val -1410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圆心</a:t>
            </a:r>
            <a:r>
              <a:rPr lang="en-US" dirty="0" smtClean="0"/>
              <a:t>/</a:t>
            </a:r>
            <a:r>
              <a:rPr lang="zh-CN" altLang="en-US" dirty="0" smtClean="0"/>
              <a:t>点画圆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57158" y="4857760"/>
            <a:ext cx="4929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绘制同心圆</a:t>
            </a:r>
            <a:endParaRPr lang="zh-CN" altLang="en-US" sz="2400" dirty="0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7" name="Object 5"/>
          <p:cNvGraphicFramePr>
            <a:graphicFrameLocks noChangeAspect="1"/>
          </p:cNvGraphicFramePr>
          <p:nvPr/>
        </p:nvGraphicFramePr>
        <p:xfrm>
          <a:off x="6215074" y="4505638"/>
          <a:ext cx="2286016" cy="1985664"/>
        </p:xfrm>
        <a:graphic>
          <a:graphicData uri="http://schemas.openxmlformats.org/presentationml/2006/ole">
            <p:oleObj spid="_x0000_s33797" name="BMP 图像" r:id="rId5" imgW="1638529" imgH="1428949" progId="Paint.Picture">
              <p:embed/>
            </p:oleObj>
          </a:graphicData>
        </a:graphic>
      </p:graphicFrame>
      <p:sp>
        <p:nvSpPr>
          <p:cNvPr id="15" name="圆角矩形标注 14"/>
          <p:cNvSpPr/>
          <p:nvPr/>
        </p:nvSpPr>
        <p:spPr>
          <a:xfrm>
            <a:off x="4357686" y="6072206"/>
            <a:ext cx="1285884" cy="500066"/>
          </a:xfrm>
          <a:prstGeom prst="wedgeRoundRectCallout">
            <a:avLst>
              <a:gd name="adj1" fmla="val 89274"/>
              <a:gd name="adj2" fmla="val -1586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画</a:t>
            </a:r>
            <a:r>
              <a:rPr lang="zh-CN" altLang="en-US" dirty="0" smtClean="0"/>
              <a:t>同心圆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通过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点绘制圆</a:t>
            </a:r>
            <a:endParaRPr lang="zh-CN" altLang="en-US" sz="2400" dirty="0"/>
          </a:p>
        </p:txBody>
      </p:sp>
      <p:pic>
        <p:nvPicPr>
          <p:cNvPr id="32769" name="Picture 1" descr="x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43477" y="357166"/>
            <a:ext cx="2986109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2857488" y="2071678"/>
            <a:ext cx="1857388" cy="428628"/>
          </a:xfrm>
          <a:prstGeom prst="wedgeRoundRectCallout">
            <a:avLst>
              <a:gd name="adj1" fmla="val 64923"/>
              <a:gd name="adj2" fmla="val -20932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通过</a:t>
            </a:r>
            <a:r>
              <a:rPr lang="en-US" dirty="0" smtClean="0"/>
              <a:t>3</a:t>
            </a:r>
            <a:r>
              <a:rPr lang="zh-CN" altLang="en-US" dirty="0" smtClean="0"/>
              <a:t>点绘制圆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3071810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绘制与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图元相切的圆</a:t>
            </a:r>
            <a:endParaRPr lang="zh-CN" altLang="en-US" sz="2400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4000496" y="3643314"/>
          <a:ext cx="4019565" cy="2286008"/>
        </p:xfrm>
        <a:graphic>
          <a:graphicData uri="http://schemas.openxmlformats.org/presentationml/2006/ole">
            <p:oleObj spid="_x0000_s32770" name="BMP 图像" r:id="rId4" imgW="2514286" imgH="1428949" progId="Paint.Picture">
              <p:embed/>
            </p:oleObj>
          </a:graphicData>
        </a:graphic>
      </p:graphicFrame>
      <p:sp>
        <p:nvSpPr>
          <p:cNvPr id="9" name="圆角矩形标注 8"/>
          <p:cNvSpPr/>
          <p:nvPr/>
        </p:nvSpPr>
        <p:spPr>
          <a:xfrm>
            <a:off x="1357290" y="5429264"/>
            <a:ext cx="2500330" cy="571504"/>
          </a:xfrm>
          <a:prstGeom prst="wedgeRoundRectCallout">
            <a:avLst>
              <a:gd name="adj1" fmla="val 60567"/>
              <a:gd name="adj2" fmla="val -18524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</a:t>
            </a:r>
            <a:r>
              <a:rPr lang="zh-CN" altLang="en-US" dirty="0" smtClean="0"/>
              <a:t>与</a:t>
            </a:r>
            <a:r>
              <a:rPr lang="en-US" dirty="0" smtClean="0"/>
              <a:t>3</a:t>
            </a:r>
            <a:r>
              <a:rPr lang="zh-CN" altLang="en-US" dirty="0" smtClean="0"/>
              <a:t>图元相切的圆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10715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4.1.7</a:t>
            </a:r>
            <a:r>
              <a:rPr lang="zh-CN" altLang="en-US" sz="2800" dirty="0" smtClean="0"/>
              <a:t>草绘</a:t>
            </a:r>
            <a:r>
              <a:rPr lang="zh-CN" altLang="en-US" sz="2800" dirty="0" smtClean="0"/>
              <a:t>椭圆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通过轴端点绘制椭圆</a:t>
            </a:r>
            <a:endParaRPr lang="zh-CN" altLang="en-US" sz="2400" dirty="0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500042"/>
            <a:ext cx="2570180" cy="2335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3714744" y="2285992"/>
            <a:ext cx="1285884" cy="500066"/>
          </a:xfrm>
          <a:prstGeom prst="wedgeRoundRectCallout">
            <a:avLst>
              <a:gd name="adj1" fmla="val 74363"/>
              <a:gd name="adj2" fmla="val -1675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画</a:t>
            </a:r>
            <a:r>
              <a:rPr lang="zh-CN" altLang="en-US" dirty="0" smtClean="0"/>
              <a:t>椭圆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3500438"/>
            <a:ext cx="86439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通过中心点和半轴长绘制</a:t>
            </a:r>
            <a:r>
              <a:rPr lang="zh-CN" altLang="en-US" sz="2400" dirty="0" smtClean="0"/>
              <a:t>椭圆</a:t>
            </a:r>
            <a:endParaRPr lang="en-US" altLang="zh-CN" sz="2400" dirty="0" smtClean="0"/>
          </a:p>
          <a:p>
            <a:r>
              <a:rPr lang="zh-CN" altLang="en-US" sz="2400" dirty="0" smtClean="0"/>
              <a:t>           直接</a:t>
            </a:r>
            <a:r>
              <a:rPr lang="zh-CN" altLang="en-US" sz="2400" dirty="0" smtClean="0"/>
              <a:t>单击</a:t>
            </a:r>
            <a:r>
              <a:rPr lang="en-US" sz="2400" dirty="0" smtClean="0"/>
              <a:t> </a:t>
            </a:r>
            <a:r>
              <a:rPr lang="en-US" sz="2400" dirty="0" smtClean="0"/>
              <a:t>      </a:t>
            </a:r>
            <a:r>
              <a:rPr lang="zh-CN" altLang="en-US" sz="2400" dirty="0" smtClean="0"/>
              <a:t>按钮</a:t>
            </a:r>
            <a:r>
              <a:rPr lang="zh-CN" altLang="en-US" sz="2400" dirty="0" smtClean="0"/>
              <a:t>，然后在绘图窗口内单击一点作为椭圆的中心，并移动鼠标调整椭圆的形状和大小，此时单击鼠标左键即可绘制一个椭圆，最后单击鼠标中键结束操作。</a:t>
            </a:r>
            <a:endParaRPr lang="zh-CN" altLang="en-US" sz="2400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929066"/>
            <a:ext cx="3048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1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4.1.8  </a:t>
            </a:r>
            <a:r>
              <a:rPr lang="zh-CN" altLang="en-US" sz="2800" dirty="0" smtClean="0"/>
              <a:t>草</a:t>
            </a:r>
            <a:r>
              <a:rPr lang="zh-CN" altLang="en-US" sz="2800" dirty="0" smtClean="0"/>
              <a:t>绘</a:t>
            </a:r>
            <a:r>
              <a:rPr lang="zh-CN" altLang="en-US" sz="2800" dirty="0" smtClean="0"/>
              <a:t>圆弧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通过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点或相切端绘制圆弧</a:t>
            </a:r>
            <a:endParaRPr lang="zh-CN" altLang="en-US" sz="2400" dirty="0"/>
          </a:p>
        </p:txBody>
      </p:sp>
      <p:pic>
        <p:nvPicPr>
          <p:cNvPr id="30721" name="Picture 1" descr="X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571612"/>
            <a:ext cx="3095622" cy="202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4929190" y="928670"/>
          <a:ext cx="2928958" cy="2728556"/>
        </p:xfrm>
        <a:graphic>
          <a:graphicData uri="http://schemas.openxmlformats.org/presentationml/2006/ole">
            <p:oleObj spid="_x0000_s30722" name="BMP 图像" r:id="rId4" imgW="1809524" imgH="1685714" progId="Paint.Picture">
              <p:embed/>
            </p:oleObj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1643042" y="3714752"/>
            <a:ext cx="2500330" cy="500066"/>
          </a:xfrm>
          <a:prstGeom prst="wedgeRoundRectCallout">
            <a:avLst>
              <a:gd name="adj1" fmla="val -48556"/>
              <a:gd name="adj2" fmla="val -14984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通过</a:t>
            </a:r>
            <a:r>
              <a:rPr lang="en-US" dirty="0" smtClean="0"/>
              <a:t>3</a:t>
            </a:r>
            <a:r>
              <a:rPr lang="zh-CN" altLang="en-US" dirty="0" smtClean="0"/>
              <a:t>点绘制的圆弧 </a:t>
            </a:r>
            <a:endParaRPr lang="zh-CN" altLang="en-US" dirty="0"/>
          </a:p>
        </p:txBody>
      </p:sp>
      <p:sp>
        <p:nvSpPr>
          <p:cNvPr id="8" name="圆角矩形标注 7"/>
          <p:cNvSpPr/>
          <p:nvPr/>
        </p:nvSpPr>
        <p:spPr>
          <a:xfrm>
            <a:off x="5500694" y="3786190"/>
            <a:ext cx="2643206" cy="642942"/>
          </a:xfrm>
          <a:prstGeom prst="wedgeRoundRectCallout">
            <a:avLst>
              <a:gd name="adj1" fmla="val 38870"/>
              <a:gd name="adj2" fmla="val -12101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通过</a:t>
            </a:r>
            <a:r>
              <a:rPr lang="zh-CN" altLang="en-US" dirty="0" smtClean="0"/>
              <a:t>相切端绘制的圆弧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57158" y="4572008"/>
            <a:ext cx="557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通过圆心和端点绘制圆弧</a:t>
            </a:r>
            <a:endParaRPr lang="zh-CN" altLang="en-US" sz="2400" dirty="0"/>
          </a:p>
        </p:txBody>
      </p:sp>
      <p:pic>
        <p:nvPicPr>
          <p:cNvPr id="30724" name="Picture 4" descr="yh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4825463"/>
            <a:ext cx="2428892" cy="1659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圆角矩形标注 10"/>
          <p:cNvSpPr/>
          <p:nvPr/>
        </p:nvSpPr>
        <p:spPr>
          <a:xfrm>
            <a:off x="2000232" y="6000768"/>
            <a:ext cx="3000396" cy="500066"/>
          </a:xfrm>
          <a:prstGeom prst="wedgeRoundRectCallout">
            <a:avLst>
              <a:gd name="adj1" fmla="val 67646"/>
              <a:gd name="adj2" fmla="val -12035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通过</a:t>
            </a:r>
            <a:r>
              <a:rPr lang="zh-CN" altLang="en-US" dirty="0" smtClean="0"/>
              <a:t>圆心和端点绘制的圆弧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4286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绘制与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图元相切的圆弧</a:t>
            </a:r>
            <a:endParaRPr lang="zh-CN" altLang="en-US" sz="2400" dirty="0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1071538" y="928670"/>
          <a:ext cx="3071834" cy="2442203"/>
        </p:xfrm>
        <a:graphic>
          <a:graphicData uri="http://schemas.openxmlformats.org/presentationml/2006/ole">
            <p:oleObj spid="_x0000_s29697" name="BMP 图像" r:id="rId3" imgW="1838095" imgH="1457143" progId="Paint.Picture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4643438" y="2357430"/>
            <a:ext cx="2928958" cy="714380"/>
          </a:xfrm>
          <a:prstGeom prst="wedgeRoundRectCallout">
            <a:avLst>
              <a:gd name="adj1" fmla="val -66655"/>
              <a:gd name="adj2" fmla="val -14188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</a:t>
            </a:r>
            <a:r>
              <a:rPr lang="zh-CN" altLang="en-US" dirty="0" smtClean="0"/>
              <a:t>与</a:t>
            </a:r>
            <a:r>
              <a:rPr lang="en-US" dirty="0" smtClean="0"/>
              <a:t>3</a:t>
            </a:r>
            <a:r>
              <a:rPr lang="zh-CN" altLang="en-US" dirty="0" smtClean="0"/>
              <a:t>图元相切的圆弧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3429000"/>
            <a:ext cx="514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绘制同心圆弧</a:t>
            </a:r>
            <a:endParaRPr lang="zh-CN" altLang="en-US" sz="2400" dirty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9" name="Object 3"/>
          <p:cNvGraphicFramePr>
            <a:graphicFrameLocks noChangeAspect="1"/>
          </p:cNvGraphicFramePr>
          <p:nvPr/>
        </p:nvGraphicFramePr>
        <p:xfrm>
          <a:off x="5572132" y="3571876"/>
          <a:ext cx="2428892" cy="2738457"/>
        </p:xfrm>
        <a:graphic>
          <a:graphicData uri="http://schemas.openxmlformats.org/presentationml/2006/ole">
            <p:oleObj spid="_x0000_s29699" name="BMP 图像" r:id="rId4" imgW="1209524" imgH="1362265" progId="Paint.Picture">
              <p:embed/>
            </p:oleObj>
          </a:graphicData>
        </a:graphic>
      </p:graphicFrame>
      <p:sp>
        <p:nvSpPr>
          <p:cNvPr id="11" name="圆角矩形标注 10"/>
          <p:cNvSpPr/>
          <p:nvPr/>
        </p:nvSpPr>
        <p:spPr>
          <a:xfrm>
            <a:off x="2928926" y="5643578"/>
            <a:ext cx="1785950" cy="714380"/>
          </a:xfrm>
          <a:prstGeom prst="wedgeRoundRectCallout">
            <a:avLst>
              <a:gd name="adj1" fmla="val 63399"/>
              <a:gd name="adj2" fmla="val -15633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</a:t>
            </a:r>
            <a:r>
              <a:rPr lang="zh-CN" altLang="en-US" dirty="0" smtClean="0"/>
              <a:t>同心圆弧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绘制圆锥线</a:t>
            </a:r>
            <a:endParaRPr lang="zh-CN" altLang="en-US" sz="2400" dirty="0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5429256" y="285728"/>
          <a:ext cx="2286016" cy="2416645"/>
        </p:xfrm>
        <a:graphic>
          <a:graphicData uri="http://schemas.openxmlformats.org/presentationml/2006/ole">
            <p:oleObj spid="_x0000_s28673" name="BMP 图像" r:id="rId3" imgW="1104762" imgH="1162212" progId="Paint.Picture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2643174" y="1928802"/>
            <a:ext cx="1785950" cy="571504"/>
          </a:xfrm>
          <a:prstGeom prst="wedgeRoundRectCallout">
            <a:avLst>
              <a:gd name="adj1" fmla="val 84044"/>
              <a:gd name="adj2" fmla="val -1542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</a:t>
            </a:r>
            <a:r>
              <a:rPr lang="zh-CN" altLang="en-US" dirty="0" smtClean="0"/>
              <a:t>圆锥线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71472" y="2714620"/>
            <a:ext cx="657229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4.1.9  </a:t>
            </a:r>
            <a:r>
              <a:rPr lang="zh-CN" altLang="en-US" sz="2800" dirty="0" smtClean="0"/>
              <a:t>草</a:t>
            </a:r>
            <a:r>
              <a:rPr lang="zh-CN" altLang="en-US" sz="2800" dirty="0" smtClean="0"/>
              <a:t>绘圆形</a:t>
            </a:r>
            <a:r>
              <a:rPr lang="zh-CN" altLang="en-US" sz="2800" dirty="0" smtClean="0"/>
              <a:t>圆角</a:t>
            </a:r>
            <a:endParaRPr lang="en-US" altLang="zh-CN" sz="28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绘制圆形修剪圆角</a:t>
            </a:r>
            <a:endParaRPr lang="zh-CN" altLang="en-US" sz="2400" dirty="0"/>
          </a:p>
        </p:txBody>
      </p:sp>
      <p:pic>
        <p:nvPicPr>
          <p:cNvPr id="28675" name="Picture 3" descr="x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857628"/>
            <a:ext cx="4530313" cy="2276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标注 9"/>
          <p:cNvSpPr/>
          <p:nvPr/>
        </p:nvSpPr>
        <p:spPr>
          <a:xfrm>
            <a:off x="5572132" y="5572140"/>
            <a:ext cx="2214578" cy="571504"/>
          </a:xfrm>
          <a:prstGeom prst="wedgeRoundRectCallout">
            <a:avLst>
              <a:gd name="adj1" fmla="val -69449"/>
              <a:gd name="adj2" fmla="val -15685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</a:t>
            </a:r>
            <a:r>
              <a:rPr lang="zh-CN" altLang="en-US" dirty="0" smtClean="0"/>
              <a:t>圆形修剪圆角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5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绘制圆形圆角</a:t>
            </a:r>
            <a:endParaRPr lang="zh-CN" altLang="en-US" sz="2400" dirty="0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071546"/>
            <a:ext cx="5600726" cy="2178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715140" y="2643182"/>
            <a:ext cx="1285884" cy="571504"/>
          </a:xfrm>
          <a:prstGeom prst="wedgeRoundRectCallout">
            <a:avLst>
              <a:gd name="adj1" fmla="val -64417"/>
              <a:gd name="adj2" fmla="val -12072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圆形</a:t>
            </a:r>
            <a:r>
              <a:rPr lang="zh-CN" altLang="en-US" dirty="0" smtClean="0"/>
              <a:t>圆角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3500438"/>
            <a:ext cx="4786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绘制椭圆形修剪圆角</a:t>
            </a:r>
            <a:endParaRPr lang="zh-CN" altLang="en-US" sz="2400" dirty="0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5286380" y="3643314"/>
          <a:ext cx="2928958" cy="2606081"/>
        </p:xfrm>
        <a:graphic>
          <a:graphicData uri="http://schemas.openxmlformats.org/presentationml/2006/ole">
            <p:oleObj spid="_x0000_s27650" name="BMP 图像" r:id="rId4" imgW="1438095" imgH="1286055" progId="Paint.Picture">
              <p:embed/>
            </p:oleObj>
          </a:graphicData>
        </a:graphic>
      </p:graphicFrame>
      <p:sp>
        <p:nvSpPr>
          <p:cNvPr id="9" name="圆角矩形标注 8"/>
          <p:cNvSpPr/>
          <p:nvPr/>
        </p:nvSpPr>
        <p:spPr>
          <a:xfrm>
            <a:off x="2714612" y="5643578"/>
            <a:ext cx="1928826" cy="714380"/>
          </a:xfrm>
          <a:prstGeom prst="wedgeRoundRectCallout">
            <a:avLst>
              <a:gd name="adj1" fmla="val 69393"/>
              <a:gd name="adj2" fmla="val -17904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椭圆形</a:t>
            </a:r>
            <a:r>
              <a:rPr lang="zh-CN" altLang="en-US" dirty="0" smtClean="0"/>
              <a:t>修剪圆角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9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绘制椭圆形圆角</a:t>
            </a:r>
            <a:endParaRPr lang="zh-CN" altLang="en-US" sz="2400" dirty="0"/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785794"/>
            <a:ext cx="2561928" cy="2187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4143372" y="2143116"/>
            <a:ext cx="1714512" cy="500066"/>
          </a:xfrm>
          <a:prstGeom prst="wedgeRoundRectCallout">
            <a:avLst>
              <a:gd name="adj1" fmla="val -70725"/>
              <a:gd name="adj2" fmla="val -13510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椭圆形</a:t>
            </a:r>
            <a:r>
              <a:rPr lang="zh-CN" altLang="en-US" dirty="0" smtClean="0"/>
              <a:t>圆角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3000372"/>
            <a:ext cx="57150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4.1.10   </a:t>
            </a:r>
            <a:r>
              <a:rPr lang="zh-CN" altLang="en-US" sz="2800" dirty="0" smtClean="0"/>
              <a:t>草</a:t>
            </a:r>
            <a:r>
              <a:rPr lang="zh-CN" altLang="en-US" sz="2800" dirty="0" smtClean="0"/>
              <a:t>绘</a:t>
            </a:r>
            <a:r>
              <a:rPr lang="zh-CN" altLang="en-US" sz="2800" dirty="0" smtClean="0"/>
              <a:t>倒角</a:t>
            </a:r>
            <a:endParaRPr lang="en-US" altLang="zh-CN" sz="28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绘制倒角</a:t>
            </a:r>
            <a:endParaRPr lang="zh-CN" altLang="en-US" sz="2400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071942"/>
            <a:ext cx="3393129" cy="2089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2500298" y="5572140"/>
            <a:ext cx="2071702" cy="785818"/>
          </a:xfrm>
          <a:prstGeom prst="wedgeRoundRectCallout">
            <a:avLst>
              <a:gd name="adj1" fmla="val 44662"/>
              <a:gd name="adj2" fmla="val -9515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</a:t>
            </a:r>
            <a:r>
              <a:rPr lang="zh-CN" altLang="en-US" dirty="0" smtClean="0"/>
              <a:t>构造线倒角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5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绘制倒角修剪</a:t>
            </a:r>
            <a:endParaRPr lang="zh-CN" altLang="en-US" sz="2400" dirty="0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571480"/>
            <a:ext cx="3214711" cy="2225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3357554" y="2357430"/>
            <a:ext cx="1428760" cy="571504"/>
          </a:xfrm>
          <a:prstGeom prst="wedgeRoundRectCallout">
            <a:avLst>
              <a:gd name="adj1" fmla="val 92715"/>
              <a:gd name="adj2" fmla="val -1542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</a:t>
            </a:r>
            <a:r>
              <a:rPr lang="zh-CN" altLang="en-US" dirty="0" smtClean="0"/>
              <a:t>倒角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3143248"/>
            <a:ext cx="4857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4.1.11  </a:t>
            </a:r>
            <a:r>
              <a:rPr lang="zh-CN" altLang="en-US" sz="2800" dirty="0" smtClean="0"/>
              <a:t>草</a:t>
            </a:r>
            <a:r>
              <a:rPr lang="zh-CN" altLang="en-US" sz="2800" dirty="0" smtClean="0"/>
              <a:t>绘样条曲线</a:t>
            </a:r>
            <a:endParaRPr lang="zh-CN" altLang="en-US" sz="2800" dirty="0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714348" y="4071942"/>
          <a:ext cx="3906456" cy="1838332"/>
        </p:xfrm>
        <a:graphic>
          <a:graphicData uri="http://schemas.openxmlformats.org/presentationml/2006/ole">
            <p:oleObj spid="_x0000_s25602" name="BMP 图像" r:id="rId4" imgW="1991003" imgH="933580" progId="Paint.Picture">
              <p:embed/>
            </p:oleObj>
          </a:graphicData>
        </a:graphic>
      </p:graphicFrame>
      <p:sp>
        <p:nvSpPr>
          <p:cNvPr id="9" name="圆角矩形标注 8"/>
          <p:cNvSpPr/>
          <p:nvPr/>
        </p:nvSpPr>
        <p:spPr>
          <a:xfrm>
            <a:off x="5572132" y="5500702"/>
            <a:ext cx="1714512" cy="642942"/>
          </a:xfrm>
          <a:prstGeom prst="wedgeRoundRectCallout">
            <a:avLst>
              <a:gd name="adj1" fmla="val -100832"/>
              <a:gd name="adj2" fmla="val -11413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</a:t>
            </a:r>
            <a:r>
              <a:rPr lang="zh-CN" altLang="en-US" dirty="0" smtClean="0"/>
              <a:t>样条曲线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10715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4.1.12  </a:t>
            </a:r>
            <a:r>
              <a:rPr lang="zh-CN" altLang="en-US" sz="2800" dirty="0" smtClean="0"/>
              <a:t>写文字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 文本</a:t>
            </a:r>
            <a:r>
              <a:rPr lang="zh-CN" altLang="en-US" sz="2400" dirty="0" smtClean="0"/>
              <a:t>用于在剖面上产生文字。</a:t>
            </a:r>
            <a:endParaRPr lang="zh-CN" altLang="en-US" sz="2400" dirty="0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1428736"/>
            <a:ext cx="2884517" cy="3216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2857488" y="4071942"/>
            <a:ext cx="2000264" cy="500066"/>
          </a:xfrm>
          <a:prstGeom prst="wedgeRoundRectCallout">
            <a:avLst>
              <a:gd name="adj1" fmla="val 47001"/>
              <a:gd name="adj2" fmla="val -12625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“文本”</a:t>
            </a:r>
            <a:r>
              <a:rPr lang="zh-CN" altLang="en-US" dirty="0" smtClean="0"/>
              <a:t>对话框</a:t>
            </a:r>
            <a:endParaRPr lang="zh-CN" altLang="en-US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3071802" y="1785926"/>
          <a:ext cx="1976430" cy="1603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4929198"/>
            <a:ext cx="7355888" cy="769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5786446" y="6000768"/>
            <a:ext cx="1714512" cy="571504"/>
          </a:xfrm>
          <a:prstGeom prst="wedgeRoundRectCallout">
            <a:avLst>
              <a:gd name="adj1" fmla="val -63843"/>
              <a:gd name="adj2" fmla="val -10782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</a:t>
            </a:r>
            <a:r>
              <a:rPr lang="zh-CN" altLang="en-US" dirty="0" smtClean="0"/>
              <a:t>的文字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6"/>
            <a:ext cx="8229600" cy="1614486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4.1 </a:t>
            </a:r>
            <a:r>
              <a:rPr lang="zh-CN" altLang="en-US" dirty="0" smtClean="0"/>
              <a:t>草绘基础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4.1.1 </a:t>
            </a:r>
            <a:r>
              <a:rPr lang="zh-CN" altLang="en-US" sz="2800" dirty="0" smtClean="0"/>
              <a:t>进入草绘环境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●菜单命令</a:t>
            </a:r>
            <a:endParaRPr lang="zh-CN" alt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714488"/>
            <a:ext cx="2214578" cy="4751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428596" y="3357562"/>
          <a:ext cx="4333884" cy="50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357166"/>
            <a:ext cx="2879722" cy="276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071670" y="785794"/>
          <a:ext cx="2333620" cy="1174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868" y="3714752"/>
            <a:ext cx="4933968" cy="2055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1000100" y="4286256"/>
          <a:ext cx="1833554" cy="1317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圆角矩形标注 7"/>
          <p:cNvSpPr/>
          <p:nvPr/>
        </p:nvSpPr>
        <p:spPr>
          <a:xfrm>
            <a:off x="4143372" y="5929330"/>
            <a:ext cx="2071702" cy="571504"/>
          </a:xfrm>
          <a:prstGeom prst="wedgeRoundRectCallout">
            <a:avLst>
              <a:gd name="adj1" fmla="val -45749"/>
              <a:gd name="adj2" fmla="val -13362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沿</a:t>
            </a:r>
            <a:r>
              <a:rPr lang="zh-CN" altLang="en-US" dirty="0" smtClean="0"/>
              <a:t>曲线创建的文字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357167"/>
            <a:ext cx="8229600" cy="50006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800" dirty="0" smtClean="0"/>
              <a:t>4.1.13  </a:t>
            </a:r>
            <a:r>
              <a:rPr lang="zh-CN" altLang="en-US" sz="2800" dirty="0" smtClean="0"/>
              <a:t>偏移</a:t>
            </a:r>
            <a:endParaRPr lang="zh-CN" altLang="en-US" sz="2800" dirty="0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785926"/>
            <a:ext cx="7718967" cy="83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928926" y="571480"/>
          <a:ext cx="2357454" cy="1031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6286512" y="3000372"/>
            <a:ext cx="1714512" cy="428628"/>
          </a:xfrm>
          <a:prstGeom prst="wedgeRoundRectCallout">
            <a:avLst>
              <a:gd name="adj1" fmla="val -52833"/>
              <a:gd name="adj2" fmla="val -1259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输入</a:t>
            </a:r>
            <a:r>
              <a:rPr lang="zh-CN" altLang="en-US" dirty="0" smtClean="0"/>
              <a:t>偏移值</a:t>
            </a:r>
            <a:endParaRPr lang="zh-CN" alt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29058" y="928670"/>
            <a:ext cx="3048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5786" y="3286124"/>
            <a:ext cx="1643074" cy="2291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角矩形标注 8"/>
          <p:cNvSpPr/>
          <p:nvPr/>
        </p:nvSpPr>
        <p:spPr>
          <a:xfrm>
            <a:off x="642910" y="6143644"/>
            <a:ext cx="1714512" cy="469772"/>
          </a:xfrm>
          <a:prstGeom prst="wedgeRoundRectCallout">
            <a:avLst>
              <a:gd name="adj1" fmla="val -35944"/>
              <a:gd name="adj2" fmla="val -1581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确定</a:t>
            </a:r>
            <a:r>
              <a:rPr lang="zh-CN" altLang="en-US" dirty="0" smtClean="0"/>
              <a:t>对象类型</a:t>
            </a:r>
            <a:endParaRPr lang="zh-CN" altLang="en-US" dirty="0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143240" y="3571876"/>
            <a:ext cx="3491703" cy="1965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圆角矩形标注 10"/>
          <p:cNvSpPr/>
          <p:nvPr/>
        </p:nvSpPr>
        <p:spPr>
          <a:xfrm>
            <a:off x="6143636" y="5929330"/>
            <a:ext cx="1357322" cy="642942"/>
          </a:xfrm>
          <a:prstGeom prst="wedgeRoundRectCallout">
            <a:avLst>
              <a:gd name="adj1" fmla="val -76973"/>
              <a:gd name="adj2" fmla="val -1555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偏移</a:t>
            </a:r>
            <a:r>
              <a:rPr lang="zh-CN" altLang="en-US" dirty="0" smtClean="0"/>
              <a:t>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142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4.1.14  </a:t>
            </a:r>
            <a:r>
              <a:rPr lang="zh-CN" altLang="en-US" sz="2800" dirty="0" smtClean="0"/>
              <a:t>加厚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 加厚</a:t>
            </a:r>
            <a:r>
              <a:rPr lang="zh-CN" altLang="en-US" sz="2400" dirty="0" smtClean="0"/>
              <a:t>对象通过对选定图元对象进行偏移和闭合等操作来生成封闭对象，操作与偏移操作类似。</a:t>
            </a:r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85926"/>
            <a:ext cx="1401750" cy="3113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785786" y="5572140"/>
            <a:ext cx="1357322" cy="571504"/>
          </a:xfrm>
          <a:prstGeom prst="wedgeRoundRectCallout">
            <a:avLst>
              <a:gd name="adj1" fmla="val -36045"/>
              <a:gd name="adj2" fmla="val -14653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决定</a:t>
            </a:r>
            <a:r>
              <a:rPr lang="zh-CN" altLang="en-US" dirty="0" smtClean="0"/>
              <a:t>类型</a:t>
            </a:r>
            <a:endParaRPr lang="zh-CN" alt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1928802"/>
            <a:ext cx="6357982" cy="70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>
          <a:xfrm>
            <a:off x="6072198" y="3071810"/>
            <a:ext cx="1500198" cy="571504"/>
          </a:xfrm>
          <a:prstGeom prst="wedgeRoundRectCallout">
            <a:avLst>
              <a:gd name="adj1" fmla="val -44427"/>
              <a:gd name="adj2" fmla="val -11040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确定</a:t>
            </a:r>
            <a:r>
              <a:rPr lang="zh-CN" altLang="en-US" dirty="0" smtClean="0"/>
              <a:t>厚度</a:t>
            </a:r>
            <a:endParaRPr lang="zh-CN" altLang="en-US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3857628"/>
            <a:ext cx="6143668" cy="67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角矩形标注 8"/>
          <p:cNvSpPr/>
          <p:nvPr/>
        </p:nvSpPr>
        <p:spPr>
          <a:xfrm>
            <a:off x="5000628" y="5286388"/>
            <a:ext cx="1928826" cy="714380"/>
          </a:xfrm>
          <a:prstGeom prst="wedgeRoundRectCallout">
            <a:avLst>
              <a:gd name="adj1" fmla="val -45301"/>
              <a:gd name="adj2" fmla="val -1294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确定</a:t>
            </a:r>
            <a:r>
              <a:rPr lang="zh-CN" altLang="en-US" dirty="0" smtClean="0"/>
              <a:t>偏移距离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14356"/>
            <a:ext cx="3570204" cy="1685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85728"/>
            <a:ext cx="3842083" cy="2341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4714876" y="2857496"/>
            <a:ext cx="1500198" cy="571504"/>
          </a:xfrm>
          <a:prstGeom prst="wedgeRoundRectCallout">
            <a:avLst>
              <a:gd name="adj1" fmla="val -73920"/>
              <a:gd name="adj2" fmla="val -12072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偏移</a:t>
            </a:r>
            <a:r>
              <a:rPr lang="zh-CN" altLang="en-US" dirty="0" smtClean="0"/>
              <a:t>结果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3643314"/>
            <a:ext cx="828680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4.1.15   </a:t>
            </a:r>
            <a:r>
              <a:rPr lang="zh-CN" altLang="en-US" sz="2800" dirty="0" smtClean="0"/>
              <a:t>调色板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     调色板</a:t>
            </a:r>
            <a:r>
              <a:rPr lang="zh-CN" altLang="en-US" sz="2400" dirty="0" smtClean="0"/>
              <a:t>提供了常用的图形，提高操作者的操作效率。</a:t>
            </a:r>
          </a:p>
          <a:p>
            <a:endParaRPr lang="zh-CN" altLang="en-US" sz="2400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4500570"/>
            <a:ext cx="2857520" cy="2147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角矩形标注 8"/>
          <p:cNvSpPr/>
          <p:nvPr/>
        </p:nvSpPr>
        <p:spPr>
          <a:xfrm>
            <a:off x="4357686" y="6000768"/>
            <a:ext cx="2786082" cy="500066"/>
          </a:xfrm>
          <a:prstGeom prst="wedgeRoundRectCallout">
            <a:avLst>
              <a:gd name="adj1" fmla="val -61064"/>
              <a:gd name="adj2" fmla="val -14984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草绘器调色板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对话框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00174"/>
            <a:ext cx="6867759" cy="221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857488" y="214290"/>
          <a:ext cx="2762248" cy="1317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4643438" y="4500570"/>
            <a:ext cx="3214710" cy="571504"/>
          </a:xfrm>
          <a:prstGeom prst="wedgeRoundRectCallout">
            <a:avLst>
              <a:gd name="adj1" fmla="val -43313"/>
              <a:gd name="adj2" fmla="val -12588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重新调整大小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操控对话框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1500198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4.2  </a:t>
            </a:r>
            <a:r>
              <a:rPr lang="zh-CN" altLang="en-US" dirty="0" smtClean="0"/>
              <a:t>尺 </a:t>
            </a:r>
            <a:r>
              <a:rPr lang="zh-CN" altLang="en-US" dirty="0" smtClean="0"/>
              <a:t>寸 标 </a:t>
            </a:r>
            <a:r>
              <a:rPr lang="zh-CN" altLang="en-US" dirty="0" smtClean="0"/>
              <a:t>注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当</a:t>
            </a:r>
            <a:r>
              <a:rPr lang="zh-CN" altLang="en-US" sz="2400" dirty="0" smtClean="0"/>
              <a:t>绘制完某个草图之后，需要精确控制草图的</a:t>
            </a:r>
            <a:r>
              <a:rPr lang="zh-CN" altLang="en-US" sz="2400" dirty="0" smtClean="0"/>
              <a:t>尺寸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才能</a:t>
            </a:r>
            <a:r>
              <a:rPr lang="zh-CN" altLang="en-US" sz="2400" dirty="0" smtClean="0"/>
              <a:t>得到最终的结果。</a:t>
            </a:r>
            <a:endParaRPr lang="zh-CN" altLang="en-US" sz="2400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500174"/>
            <a:ext cx="1714512" cy="2150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3286116" y="1857364"/>
          <a:ext cx="2047868" cy="1389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5720" y="3429000"/>
            <a:ext cx="88582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4.2.1  </a:t>
            </a:r>
            <a:r>
              <a:rPr lang="zh-CN" altLang="en-US" sz="2800" dirty="0" smtClean="0"/>
              <a:t>尺寸</a:t>
            </a:r>
            <a:r>
              <a:rPr lang="zh-CN" altLang="en-US" sz="2800" dirty="0" smtClean="0"/>
              <a:t>标注的</a:t>
            </a:r>
            <a:r>
              <a:rPr lang="zh-CN" altLang="en-US" sz="2800" dirty="0" smtClean="0"/>
              <a:t>使用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  尺寸</a:t>
            </a:r>
            <a:r>
              <a:rPr lang="zh-CN" altLang="en-US" sz="2400" dirty="0" smtClean="0"/>
              <a:t>标注一般是在草图完成后，将要控制的尺寸指定为参数，此参数即可作为将来修改及控制设计的尺寸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800" dirty="0" smtClean="0"/>
              <a:t>4.2.2  </a:t>
            </a:r>
            <a:r>
              <a:rPr lang="zh-CN" altLang="en-US" sz="2800" dirty="0" smtClean="0"/>
              <a:t>直线尺寸标注</a:t>
            </a:r>
            <a:endParaRPr lang="en-US" altLang="zh-CN" sz="28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）线段长度。</a:t>
            </a:r>
            <a:endParaRPr lang="zh-CN" altLang="en-US" sz="2400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143636" y="4643446"/>
          <a:ext cx="2714644" cy="1725588"/>
        </p:xfrm>
        <a:graphic>
          <a:graphicData uri="http://schemas.openxmlformats.org/presentationml/2006/ole">
            <p:oleObj spid="_x0000_s18434" name="BMP 图像" r:id="rId8" imgW="1638529" imgH="1038370" progId="Paint.Picture">
              <p:embed/>
            </p:oleObj>
          </a:graphicData>
        </a:graphic>
      </p:graphicFrame>
      <p:sp>
        <p:nvSpPr>
          <p:cNvPr id="9" name="圆角矩形标注 8"/>
          <p:cNvSpPr/>
          <p:nvPr/>
        </p:nvSpPr>
        <p:spPr>
          <a:xfrm>
            <a:off x="3929058" y="5929330"/>
            <a:ext cx="1714512" cy="571504"/>
          </a:xfrm>
          <a:prstGeom prst="wedgeRoundRectCallout">
            <a:avLst>
              <a:gd name="adj1" fmla="val 61747"/>
              <a:gd name="adj2" fmla="val -1233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标注线段长度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）点到线。</a:t>
            </a:r>
            <a:endParaRPr lang="zh-CN" altLang="en-US" sz="2400" dirty="0"/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642918"/>
            <a:ext cx="4071966" cy="1646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1357290" y="1857364"/>
            <a:ext cx="2357454" cy="500066"/>
          </a:xfrm>
          <a:prstGeom prst="wedgeRoundRectCallout">
            <a:avLst>
              <a:gd name="adj1" fmla="val 54865"/>
              <a:gd name="adj2" fmla="val -1380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标注</a:t>
            </a:r>
            <a:r>
              <a:rPr lang="zh-CN" altLang="en-US" dirty="0" smtClean="0"/>
              <a:t>点到直线的距离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714620"/>
            <a:ext cx="4572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线到</a:t>
            </a:r>
            <a:r>
              <a:rPr lang="zh-CN" altLang="en-US" sz="2400" dirty="0" smtClean="0"/>
              <a:t>线。</a:t>
            </a:r>
            <a:endParaRPr lang="zh-CN" altLang="en-US" sz="24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786058"/>
            <a:ext cx="1928826" cy="2608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3000364" y="4786322"/>
            <a:ext cx="2286016" cy="642942"/>
          </a:xfrm>
          <a:prstGeom prst="wedgeRoundRectCallout">
            <a:avLst>
              <a:gd name="adj1" fmla="val 34005"/>
              <a:gd name="adj2" fmla="val -13018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标注</a:t>
            </a:r>
            <a:r>
              <a:rPr lang="zh-CN" altLang="en-US" dirty="0" smtClean="0"/>
              <a:t>线到线的距离</a:t>
            </a: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5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）点到点。</a:t>
            </a:r>
            <a:endParaRPr lang="zh-CN" altLang="en-US" sz="2400" dirty="0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14290"/>
            <a:ext cx="3500462" cy="2573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2143108" y="1785926"/>
            <a:ext cx="2214578" cy="571504"/>
          </a:xfrm>
          <a:prstGeom prst="wedgeRoundRectCallout">
            <a:avLst>
              <a:gd name="adj1" fmla="val 58417"/>
              <a:gd name="adj2" fmla="val -11814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标注</a:t>
            </a:r>
            <a:r>
              <a:rPr lang="zh-CN" altLang="en-US" dirty="0" smtClean="0"/>
              <a:t>点到点的距离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857496"/>
            <a:ext cx="592935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4.2.3  </a:t>
            </a:r>
            <a:r>
              <a:rPr lang="zh-CN" altLang="en-US" sz="2800" dirty="0" smtClean="0"/>
              <a:t>圆</a:t>
            </a:r>
            <a:r>
              <a:rPr lang="zh-CN" altLang="en-US" sz="2800" dirty="0" smtClean="0"/>
              <a:t>或圆弧尺寸</a:t>
            </a:r>
            <a:r>
              <a:rPr lang="zh-CN" altLang="en-US" sz="2800" dirty="0" smtClean="0"/>
              <a:t>标注</a:t>
            </a:r>
            <a:endParaRPr lang="en-US" altLang="zh-CN" sz="28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圆的</a:t>
            </a:r>
            <a:r>
              <a:rPr lang="zh-CN" altLang="en-US" sz="2400" dirty="0" smtClean="0"/>
              <a:t>半径。</a:t>
            </a:r>
            <a:endParaRPr lang="zh-CN" altLang="en-US" sz="2400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643438" y="4071942"/>
          <a:ext cx="3496136" cy="1609732"/>
        </p:xfrm>
        <a:graphic>
          <a:graphicData uri="http://schemas.openxmlformats.org/presentationml/2006/ole">
            <p:oleObj spid="_x0000_s16386" name="BMP 图像" r:id="rId4" imgW="1924319" imgH="876190" progId="Paint.Picture">
              <p:embed/>
            </p:oleObj>
          </a:graphicData>
        </a:graphic>
      </p:graphicFrame>
      <p:sp>
        <p:nvSpPr>
          <p:cNvPr id="9" name="圆角矩形标注 8"/>
          <p:cNvSpPr/>
          <p:nvPr/>
        </p:nvSpPr>
        <p:spPr>
          <a:xfrm>
            <a:off x="2643174" y="5429264"/>
            <a:ext cx="1500198" cy="428628"/>
          </a:xfrm>
          <a:prstGeom prst="wedgeRoundRectCallout">
            <a:avLst>
              <a:gd name="adj1" fmla="val 60764"/>
              <a:gd name="adj2" fmla="val -1577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</a:t>
            </a:r>
            <a:r>
              <a:rPr lang="zh-CN" altLang="en-US" dirty="0" smtClean="0"/>
              <a:t>标注半径 </a:t>
            </a:r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5"/>
            <a:ext cx="8229600" cy="4286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直径。</a:t>
            </a:r>
            <a:endParaRPr lang="zh-CN" altLang="en-US" sz="2400" dirty="0"/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1" name="Object 1"/>
          <p:cNvGraphicFramePr>
            <a:graphicFrameLocks noChangeAspect="1"/>
          </p:cNvGraphicFramePr>
          <p:nvPr/>
        </p:nvGraphicFramePr>
        <p:xfrm>
          <a:off x="4357686" y="357166"/>
          <a:ext cx="3429024" cy="2738616"/>
        </p:xfrm>
        <a:graphic>
          <a:graphicData uri="http://schemas.openxmlformats.org/presentationml/2006/ole">
            <p:oleObj spid="_x0000_s15361" name="BMP 图像" r:id="rId3" imgW="2066667" imgH="1647619" progId="Paint.Picture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2857488" y="2214554"/>
            <a:ext cx="1285884" cy="500066"/>
          </a:xfrm>
          <a:prstGeom prst="wedgeRoundRectCallout">
            <a:avLst>
              <a:gd name="adj1" fmla="val 51425"/>
              <a:gd name="adj2" fmla="val -17049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标注</a:t>
            </a:r>
            <a:r>
              <a:rPr lang="zh-CN" altLang="en-US" dirty="0" smtClean="0"/>
              <a:t>直径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3071810"/>
            <a:ext cx="4000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旋转剖面的</a:t>
            </a:r>
            <a:r>
              <a:rPr lang="zh-CN" altLang="en-US" sz="2400" dirty="0" smtClean="0"/>
              <a:t>直径。</a:t>
            </a:r>
            <a:endParaRPr lang="zh-CN" altLang="en-US" sz="2400" dirty="0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5072066" y="3214686"/>
          <a:ext cx="2714644" cy="3296353"/>
        </p:xfrm>
        <a:graphic>
          <a:graphicData uri="http://schemas.openxmlformats.org/presentationml/2006/ole">
            <p:oleObj spid="_x0000_s15363" name="BMP 图像" r:id="rId4" imgW="1276190" imgH="1533739" progId="Paint.Picture">
              <p:embed/>
            </p:oleObj>
          </a:graphicData>
        </a:graphic>
      </p:graphicFrame>
      <p:sp>
        <p:nvSpPr>
          <p:cNvPr id="10" name="圆角矩形标注 9"/>
          <p:cNvSpPr/>
          <p:nvPr/>
        </p:nvSpPr>
        <p:spPr>
          <a:xfrm>
            <a:off x="3571868" y="5715016"/>
            <a:ext cx="1428760" cy="571504"/>
          </a:xfrm>
          <a:prstGeom prst="wedgeRoundRectCallout">
            <a:avLst>
              <a:gd name="adj1" fmla="val 56586"/>
              <a:gd name="adj2" fmla="val -13362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标注</a:t>
            </a:r>
            <a:r>
              <a:rPr lang="zh-CN" altLang="en-US" dirty="0" smtClean="0"/>
              <a:t>半径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4.2.4  </a:t>
            </a:r>
            <a:r>
              <a:rPr lang="zh-CN" altLang="en-US" sz="2800" dirty="0" smtClean="0"/>
              <a:t>角度标注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两条线段夹角的</a:t>
            </a:r>
            <a:r>
              <a:rPr lang="zh-CN" altLang="en-US" sz="2400" dirty="0" smtClean="0"/>
              <a:t>标注。</a:t>
            </a:r>
            <a:endParaRPr lang="zh-CN" altLang="en-US" sz="2400" dirty="0"/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428596" y="1428736"/>
          <a:ext cx="5451088" cy="2243147"/>
        </p:xfrm>
        <a:graphic>
          <a:graphicData uri="http://schemas.openxmlformats.org/presentationml/2006/ole">
            <p:oleObj spid="_x0000_s14337" name="BMP 图像" r:id="rId3" imgW="2666667" imgH="1085714" progId="Paint.Picture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6357950" y="2714620"/>
            <a:ext cx="1428760" cy="500066"/>
          </a:xfrm>
          <a:prstGeom prst="wedgeRoundRectCallout">
            <a:avLst>
              <a:gd name="adj1" fmla="val -89994"/>
              <a:gd name="adj2" fmla="val -1675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标注</a:t>
            </a:r>
            <a:r>
              <a:rPr lang="zh-CN" altLang="en-US" dirty="0" smtClean="0"/>
              <a:t>角度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3786190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圆弧角度的</a:t>
            </a:r>
            <a:r>
              <a:rPr lang="zh-CN" altLang="en-US" sz="2400" dirty="0" smtClean="0"/>
              <a:t>标注。</a:t>
            </a:r>
            <a:endParaRPr lang="zh-CN" altLang="en-US" sz="2400" dirty="0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928662" y="4500570"/>
          <a:ext cx="4319752" cy="1843094"/>
        </p:xfrm>
        <a:graphic>
          <a:graphicData uri="http://schemas.openxmlformats.org/presentationml/2006/ole">
            <p:oleObj spid="_x0000_s14339" name="BMP 图像" r:id="rId4" imgW="3180952" imgH="1352381" progId="Paint.Picture">
              <p:embed/>
            </p:oleObj>
          </a:graphicData>
        </a:graphic>
      </p:graphicFrame>
      <p:sp>
        <p:nvSpPr>
          <p:cNvPr id="10" name="圆角矩形标注 9"/>
          <p:cNvSpPr/>
          <p:nvPr/>
        </p:nvSpPr>
        <p:spPr>
          <a:xfrm>
            <a:off x="6215074" y="5715016"/>
            <a:ext cx="1571636" cy="571504"/>
          </a:xfrm>
          <a:prstGeom prst="wedgeRoundRectCallout">
            <a:avLst>
              <a:gd name="adj1" fmla="val -79953"/>
              <a:gd name="adj2" fmla="val -11556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标注</a:t>
            </a:r>
            <a:r>
              <a:rPr lang="zh-CN" altLang="en-US" dirty="0" smtClean="0"/>
              <a:t>弧度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14290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按钮命令</a:t>
            </a:r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6074361" cy="82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图示 3"/>
          <p:cNvGraphicFramePr/>
          <p:nvPr/>
        </p:nvGraphicFramePr>
        <p:xfrm>
          <a:off x="3286116" y="285728"/>
          <a:ext cx="1785950" cy="12461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圆角矩形标注 4"/>
          <p:cNvSpPr/>
          <p:nvPr/>
        </p:nvSpPr>
        <p:spPr>
          <a:xfrm>
            <a:off x="7000892" y="2000240"/>
            <a:ext cx="1214446" cy="571504"/>
          </a:xfrm>
          <a:prstGeom prst="wedgeRoundRectCallout">
            <a:avLst>
              <a:gd name="adj1" fmla="val -82768"/>
              <a:gd name="adj2" fmla="val -974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工具栏</a:t>
            </a:r>
            <a:endParaRPr lang="zh-CN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43174" y="2643182"/>
            <a:ext cx="3571900" cy="389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785786" y="3786190"/>
          <a:ext cx="1619240" cy="1460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圆角矩形标注 7"/>
          <p:cNvSpPr/>
          <p:nvPr/>
        </p:nvSpPr>
        <p:spPr>
          <a:xfrm>
            <a:off x="6357950" y="5857892"/>
            <a:ext cx="2000264" cy="571504"/>
          </a:xfrm>
          <a:prstGeom prst="wedgeRoundRectCallout">
            <a:avLst>
              <a:gd name="adj1" fmla="val -45902"/>
              <a:gd name="adj2" fmla="val -18265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新建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对话框</a:t>
            </a:r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285728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4.2.5  </a:t>
            </a:r>
            <a:r>
              <a:rPr lang="zh-CN" altLang="en-US" sz="2800" dirty="0" smtClean="0"/>
              <a:t>周长标注</a:t>
            </a:r>
            <a:endParaRPr lang="zh-CN" altLang="en-US" sz="2800" dirty="0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000108"/>
            <a:ext cx="5246996" cy="2732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928662" y="1071546"/>
          <a:ext cx="1833554" cy="1174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1285852" y="2857496"/>
            <a:ext cx="1214446" cy="500066"/>
          </a:xfrm>
          <a:prstGeom prst="wedgeRoundRectCallout">
            <a:avLst>
              <a:gd name="adj1" fmla="val 105466"/>
              <a:gd name="adj2" fmla="val -1233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周长标注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3571876"/>
            <a:ext cx="82868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4.3  </a:t>
            </a:r>
            <a:r>
              <a:rPr lang="zh-CN" altLang="en-US" sz="3200" dirty="0" smtClean="0"/>
              <a:t>草绘编辑</a:t>
            </a:r>
            <a:endParaRPr lang="en-US" altLang="zh-CN" sz="3200" dirty="0" smtClean="0"/>
          </a:p>
          <a:p>
            <a:r>
              <a:rPr lang="zh-CN" altLang="en-US" sz="2400" dirty="0" smtClean="0"/>
              <a:t>         当</a:t>
            </a:r>
            <a:r>
              <a:rPr lang="zh-CN" altLang="en-US" sz="2400" dirty="0" smtClean="0"/>
              <a:t>尺寸约束完成以后，还需要对所绘制的几何对象进行一些适当的约束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800" dirty="0" smtClean="0"/>
              <a:t>4.3.1 </a:t>
            </a:r>
            <a:r>
              <a:rPr lang="zh-CN" altLang="en-US" sz="2800" dirty="0" smtClean="0"/>
              <a:t>草绘约束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928662" y="1500174"/>
          <a:ext cx="7072362" cy="4802220"/>
        </p:xfrm>
        <a:graphic>
          <a:graphicData uri="http://schemas.openxmlformats.org/drawingml/2006/table">
            <a:tbl>
              <a:tblPr/>
              <a:tblGrid>
                <a:gridCol w="3150821"/>
                <a:gridCol w="3921541"/>
              </a:tblGrid>
              <a:tr h="480222"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黑体"/>
                          <a:ea typeface="宋体"/>
                          <a:cs typeface="Times New Roman"/>
                        </a:rPr>
                        <a:t>图标按钮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黑体"/>
                          <a:ea typeface="宋体"/>
                          <a:cs typeface="Times New Roman"/>
                        </a:rPr>
                        <a:t>功能说明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22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使线或两顶点垂直。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22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使线或两顶点水平。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22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使两图元正交。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22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使两个图元相切。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22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将点放在线中间。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22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创建相同点、图元上的点或共线约束。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22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使两点或顶点关于中心线对称。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22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创建等长、等半径或相同曲率的约束。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22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latin typeface="Times New Roman"/>
                          <a:ea typeface="宋体"/>
                          <a:cs typeface="Times New Roman"/>
                        </a:rPr>
                        <a:t>使两线平行。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2143108" y="2071678"/>
          <a:ext cx="352425" cy="257175"/>
        </p:xfrm>
        <a:graphic>
          <a:graphicData uri="http://schemas.openxmlformats.org/presentationml/2006/ole">
            <p:oleObj spid="_x0000_s12297" name="BMP 图像" r:id="rId3" imgW="352474" imgH="257007" progId="Paint.Picture">
              <p:embed/>
            </p:oleObj>
          </a:graphicData>
        </a:graphic>
      </p:graphicFrame>
      <p:graphicFrame>
        <p:nvGraphicFramePr>
          <p:cNvPr id="12296" name="Object 8"/>
          <p:cNvGraphicFramePr>
            <a:graphicFrameLocks noChangeAspect="1"/>
          </p:cNvGraphicFramePr>
          <p:nvPr/>
        </p:nvGraphicFramePr>
        <p:xfrm>
          <a:off x="2071670" y="2571744"/>
          <a:ext cx="352425" cy="266700"/>
        </p:xfrm>
        <a:graphic>
          <a:graphicData uri="http://schemas.openxmlformats.org/presentationml/2006/ole">
            <p:oleObj spid="_x0000_s12296" name="BMP 图像" r:id="rId4" imgW="352474" imgH="266737" progId="Paint.Picture">
              <p:embed/>
            </p:oleObj>
          </a:graphicData>
        </a:graphic>
      </p:graphicFrame>
      <p:graphicFrame>
        <p:nvGraphicFramePr>
          <p:cNvPr id="12295" name="Object 7"/>
          <p:cNvGraphicFramePr>
            <a:graphicFrameLocks noChangeAspect="1"/>
          </p:cNvGraphicFramePr>
          <p:nvPr/>
        </p:nvGraphicFramePr>
        <p:xfrm>
          <a:off x="2071670" y="3071810"/>
          <a:ext cx="352425" cy="285750"/>
        </p:xfrm>
        <a:graphic>
          <a:graphicData uri="http://schemas.openxmlformats.org/presentationml/2006/ole">
            <p:oleObj spid="_x0000_s12295" name="BMP 图像" r:id="rId5" imgW="352474" imgH="285866" progId="Paint.Picture">
              <p:embed/>
            </p:oleObj>
          </a:graphicData>
        </a:graphic>
      </p:graphicFrame>
      <p:graphicFrame>
        <p:nvGraphicFramePr>
          <p:cNvPr id="12294" name="Object 6"/>
          <p:cNvGraphicFramePr>
            <a:graphicFrameLocks noChangeAspect="1"/>
          </p:cNvGraphicFramePr>
          <p:nvPr/>
        </p:nvGraphicFramePr>
        <p:xfrm>
          <a:off x="2143108" y="3500438"/>
          <a:ext cx="352425" cy="266700"/>
        </p:xfrm>
        <a:graphic>
          <a:graphicData uri="http://schemas.openxmlformats.org/presentationml/2006/ole">
            <p:oleObj spid="_x0000_s12294" name="BMP 图像" r:id="rId6" imgW="352474" imgH="266737" progId="Paint.Picture">
              <p:embed/>
            </p:oleObj>
          </a:graphicData>
        </a:graphic>
      </p:graphicFrame>
      <p:graphicFrame>
        <p:nvGraphicFramePr>
          <p:cNvPr id="12293" name="Object 5"/>
          <p:cNvGraphicFramePr>
            <a:graphicFrameLocks noChangeAspect="1"/>
          </p:cNvGraphicFramePr>
          <p:nvPr/>
        </p:nvGraphicFramePr>
        <p:xfrm>
          <a:off x="2143108" y="4000504"/>
          <a:ext cx="314325" cy="276225"/>
        </p:xfrm>
        <a:graphic>
          <a:graphicData uri="http://schemas.openxmlformats.org/presentationml/2006/ole">
            <p:oleObj spid="_x0000_s12293" name="BMP 图像" r:id="rId7" imgW="314286" imgH="276117" progId="Paint.Picture">
              <p:embed/>
            </p:oleObj>
          </a:graphicData>
        </a:graphic>
      </p:graphicFrame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2143108" y="4500570"/>
          <a:ext cx="342900" cy="285750"/>
        </p:xfrm>
        <a:graphic>
          <a:graphicData uri="http://schemas.openxmlformats.org/presentationml/2006/ole">
            <p:oleObj spid="_x0000_s12292" name="BMP 图像" r:id="rId8" imgW="343039" imgH="285866" progId="Paint.Picture">
              <p:embed/>
            </p:oleObj>
          </a:graphicData>
        </a:graphic>
      </p:graphicFrame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2143108" y="4929198"/>
          <a:ext cx="333375" cy="257175"/>
        </p:xfrm>
        <a:graphic>
          <a:graphicData uri="http://schemas.openxmlformats.org/presentationml/2006/ole">
            <p:oleObj spid="_x0000_s12291" name="BMP 图像" r:id="rId9" imgW="333333" imgH="257007" progId="Paint.Picture">
              <p:embed/>
            </p:oleObj>
          </a:graphicData>
        </a:graphic>
      </p:graphicFrame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2143108" y="5429264"/>
          <a:ext cx="333375" cy="266700"/>
        </p:xfrm>
        <a:graphic>
          <a:graphicData uri="http://schemas.openxmlformats.org/presentationml/2006/ole">
            <p:oleObj spid="_x0000_s12290" name="BMP 图像" r:id="rId10" imgW="333333" imgH="266737" progId="Paint.Picture">
              <p:embed/>
            </p:oleObj>
          </a:graphicData>
        </a:graphic>
      </p:graphicFrame>
      <p:graphicFrame>
        <p:nvGraphicFramePr>
          <p:cNvPr id="12289" name="Object 1"/>
          <p:cNvGraphicFramePr>
            <a:graphicFrameLocks noChangeAspect="1"/>
          </p:cNvGraphicFramePr>
          <p:nvPr/>
        </p:nvGraphicFramePr>
        <p:xfrm>
          <a:off x="2143108" y="5929330"/>
          <a:ext cx="314325" cy="257175"/>
        </p:xfrm>
        <a:graphic>
          <a:graphicData uri="http://schemas.openxmlformats.org/presentationml/2006/ole">
            <p:oleObj spid="_x0000_s12289" name="BMP 图像" r:id="rId11" imgW="314286" imgH="257007" progId="Paint.Picture">
              <p:embed/>
            </p:oleObj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357290" y="571480"/>
            <a:ext cx="6572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【</a:t>
            </a:r>
            <a:r>
              <a:rPr lang="zh-CN" altLang="en-US" sz="2400" dirty="0" smtClean="0"/>
              <a:t>约束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对话框中的各个按钮功能介绍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4.3.2  </a:t>
            </a:r>
            <a:r>
              <a:rPr lang="zh-CN" altLang="en-US" sz="2800" dirty="0" smtClean="0"/>
              <a:t>修剪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删除</a:t>
            </a:r>
            <a:r>
              <a:rPr lang="zh-CN" altLang="en-US" sz="2400" dirty="0" smtClean="0"/>
              <a:t>段。</a:t>
            </a:r>
            <a:endParaRPr lang="zh-CN" altLang="en-US" sz="2400" dirty="0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643050"/>
            <a:ext cx="5713847" cy="1874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357158" y="1643050"/>
          <a:ext cx="2500298" cy="1389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71670" y="2143116"/>
            <a:ext cx="24765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圆角矩形标注 6"/>
          <p:cNvSpPr/>
          <p:nvPr/>
        </p:nvSpPr>
        <p:spPr>
          <a:xfrm>
            <a:off x="5786446" y="3500438"/>
            <a:ext cx="2071702" cy="500066"/>
          </a:xfrm>
          <a:prstGeom prst="wedgeRoundRectCallout">
            <a:avLst>
              <a:gd name="adj1" fmla="val -62123"/>
              <a:gd name="adj2" fmla="val -17639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动态</a:t>
            </a:r>
            <a:r>
              <a:rPr lang="zh-CN" altLang="en-US" dirty="0" smtClean="0"/>
              <a:t>剪切的结果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57158" y="3786190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）拐角。</a:t>
            </a:r>
            <a:endParaRPr lang="zh-CN" altLang="en-US" sz="2400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14546" y="4429132"/>
            <a:ext cx="5438796" cy="1812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图示 9"/>
          <p:cNvGraphicFramePr/>
          <p:nvPr/>
        </p:nvGraphicFramePr>
        <p:xfrm>
          <a:off x="357158" y="4429132"/>
          <a:ext cx="1904992" cy="1317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643042" y="4929198"/>
            <a:ext cx="3143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428604"/>
            <a:ext cx="5891214" cy="196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357158" y="1500174"/>
            <a:ext cx="1428760" cy="642942"/>
          </a:xfrm>
          <a:prstGeom prst="wedgeRoundRectCallout">
            <a:avLst>
              <a:gd name="adj1" fmla="val 73102"/>
              <a:gd name="adj2" fmla="val -13248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剪切</a:t>
            </a:r>
            <a:r>
              <a:rPr lang="zh-CN" altLang="en-US" dirty="0" smtClean="0"/>
              <a:t>的结果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428868"/>
            <a:ext cx="4786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）分割。</a:t>
            </a:r>
            <a:endParaRPr lang="zh-CN" altLang="en-US" sz="2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4000504"/>
            <a:ext cx="5929354" cy="1654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3143240" y="2857496"/>
          <a:ext cx="2047868" cy="1174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72000" y="3286124"/>
            <a:ext cx="2857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圆角矩形标注 9"/>
          <p:cNvSpPr/>
          <p:nvPr/>
        </p:nvSpPr>
        <p:spPr>
          <a:xfrm>
            <a:off x="3714744" y="5857892"/>
            <a:ext cx="1500198" cy="500066"/>
          </a:xfrm>
          <a:prstGeom prst="wedgeRoundRectCallout">
            <a:avLst>
              <a:gd name="adj1" fmla="val -54258"/>
              <a:gd name="adj2" fmla="val -1616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截断</a:t>
            </a:r>
            <a:r>
              <a:rPr lang="zh-CN" altLang="en-US" dirty="0" smtClean="0"/>
              <a:t>的结果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357167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4.3.3 </a:t>
            </a:r>
            <a:r>
              <a:rPr lang="zh-CN" altLang="en-US" sz="2800" dirty="0" smtClean="0"/>
              <a:t>复制</a:t>
            </a:r>
            <a:endParaRPr lang="zh-CN" altLang="en-US" sz="2800" dirty="0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42984"/>
            <a:ext cx="2555866" cy="3510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14290"/>
            <a:ext cx="2643206" cy="5550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1142976" y="5572140"/>
            <a:ext cx="2357454" cy="571504"/>
          </a:xfrm>
          <a:prstGeom prst="wedgeRoundRectCallout">
            <a:avLst>
              <a:gd name="adj1" fmla="val -45857"/>
              <a:gd name="adj2" fmla="val -16975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选择</a:t>
            </a:r>
            <a:r>
              <a:rPr lang="en-US" altLang="zh-CN" dirty="0" smtClean="0"/>
              <a:t>【</a:t>
            </a:r>
            <a:r>
              <a:rPr lang="zh-CN" altLang="en-US" dirty="0" smtClean="0"/>
              <a:t>复制</a:t>
            </a:r>
            <a:r>
              <a:rPr lang="en-US" altLang="zh-CN" dirty="0" smtClean="0"/>
              <a:t>】</a:t>
            </a:r>
            <a:r>
              <a:rPr lang="zh-CN" altLang="en-US" dirty="0" smtClean="0"/>
              <a:t>选项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6072198" y="6072206"/>
            <a:ext cx="2143140" cy="500066"/>
          </a:xfrm>
          <a:prstGeom prst="wedgeRoundRectCallout">
            <a:avLst>
              <a:gd name="adj1" fmla="val -55929"/>
              <a:gd name="adj2" fmla="val -10266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选择</a:t>
            </a:r>
            <a:r>
              <a:rPr lang="en-US" altLang="zh-CN" dirty="0" smtClean="0"/>
              <a:t>【</a:t>
            </a:r>
            <a:r>
              <a:rPr lang="zh-CN" altLang="en-US" dirty="0" smtClean="0"/>
              <a:t>粘贴</a:t>
            </a:r>
            <a:r>
              <a:rPr lang="en-US" altLang="zh-CN" dirty="0" smtClean="0"/>
              <a:t>】</a:t>
            </a:r>
            <a:r>
              <a:rPr lang="zh-CN" altLang="en-US" dirty="0" smtClean="0"/>
              <a:t>选项</a:t>
            </a:r>
            <a:endParaRPr lang="zh-CN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00042"/>
            <a:ext cx="2505005" cy="1284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0"/>
            <a:ext cx="2214578" cy="195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2214546" y="2428868"/>
            <a:ext cx="2214578" cy="571504"/>
          </a:xfrm>
          <a:prstGeom prst="wedgeRoundRectCallout">
            <a:avLst>
              <a:gd name="adj1" fmla="val -54797"/>
              <a:gd name="adj2" fmla="val -14911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复制对象</a:t>
            </a:r>
            <a:r>
              <a:rPr lang="zh-CN" altLang="en-US" dirty="0" smtClean="0"/>
              <a:t>显示状态</a:t>
            </a:r>
            <a:endParaRPr lang="zh-CN" alt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643446"/>
            <a:ext cx="8382240" cy="1111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3000364" y="3286124"/>
          <a:ext cx="3048000" cy="1317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428605"/>
            <a:ext cx="8229600" cy="17859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4.3.4  </a:t>
            </a:r>
            <a:r>
              <a:rPr lang="zh-CN" altLang="en-US" sz="2800" dirty="0" smtClean="0"/>
              <a:t>修改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对</a:t>
            </a:r>
            <a:r>
              <a:rPr lang="zh-CN" altLang="en-US" sz="2400" dirty="0" smtClean="0"/>
              <a:t>草绘对象的修改包括对单击草绘器中的修改按钮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，即可完成对文本、尺寸、样条曲线等图元的修改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对文本的</a:t>
            </a:r>
            <a:r>
              <a:rPr lang="zh-CN" altLang="en-US" sz="2400" dirty="0" smtClean="0"/>
              <a:t>修改。</a:t>
            </a:r>
            <a:endParaRPr lang="zh-CN" altLang="en-US" sz="2400" dirty="0" smtClean="0"/>
          </a:p>
          <a:p>
            <a:pPr>
              <a:buNone/>
            </a:pPr>
            <a:endParaRPr lang="zh-CN" altLang="en-US" sz="28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2357422" y="2285992"/>
          <a:ext cx="3905256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8596" y="3143248"/>
            <a:ext cx="6072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对尺寸的</a:t>
            </a:r>
            <a:r>
              <a:rPr lang="zh-CN" altLang="en-US" sz="2400" dirty="0" smtClean="0"/>
              <a:t>修改。</a:t>
            </a:r>
            <a:endParaRPr lang="zh-CN" altLang="en-US" sz="2400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4071934" y="3071810"/>
          <a:ext cx="1762116" cy="1174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28596" y="4357694"/>
            <a:ext cx="4572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对样条曲线的</a:t>
            </a:r>
            <a:r>
              <a:rPr lang="zh-CN" altLang="en-US" sz="2400" dirty="0" smtClean="0"/>
              <a:t>修改。</a:t>
            </a:r>
            <a:endParaRPr lang="zh-CN" altLang="en-US" sz="2400" dirty="0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5429256" y="4286256"/>
          <a:ext cx="3220979" cy="2219333"/>
        </p:xfrm>
        <a:graphic>
          <a:graphicData uri="http://schemas.openxmlformats.org/presentationml/2006/ole">
            <p:oleObj spid="_x0000_s7169" name="BMP 图像" r:id="rId11" imgW="1561905" imgH="1076475" progId="Paint.Picture">
              <p:embed/>
            </p:oleObj>
          </a:graphicData>
        </a:graphic>
      </p:graphicFrame>
      <p:sp>
        <p:nvSpPr>
          <p:cNvPr id="10" name="圆角矩形标注 9"/>
          <p:cNvSpPr/>
          <p:nvPr/>
        </p:nvSpPr>
        <p:spPr>
          <a:xfrm>
            <a:off x="3286116" y="5857892"/>
            <a:ext cx="1785950" cy="642942"/>
          </a:xfrm>
          <a:prstGeom prst="wedgeRoundRectCallout">
            <a:avLst>
              <a:gd name="adj1" fmla="val 70831"/>
              <a:gd name="adj2" fmla="val -17377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选取</a:t>
            </a:r>
            <a:r>
              <a:rPr lang="zh-CN" altLang="en-US" dirty="0" smtClean="0"/>
              <a:t>样条曲线</a:t>
            </a:r>
            <a:endParaRPr lang="zh-CN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285728"/>
            <a:ext cx="4548612" cy="1693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1071538" y="1428736"/>
            <a:ext cx="1643074" cy="500066"/>
          </a:xfrm>
          <a:prstGeom prst="wedgeRoundRectCallout">
            <a:avLst>
              <a:gd name="adj1" fmla="val 63542"/>
              <a:gd name="adj2" fmla="val -13215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特征</a:t>
            </a:r>
            <a:r>
              <a:rPr lang="zh-CN" altLang="en-US" dirty="0" smtClean="0"/>
              <a:t>控制面板</a:t>
            </a:r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714620"/>
            <a:ext cx="2970208" cy="26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2571736" y="3286124"/>
          <a:ext cx="2119306" cy="1746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85728"/>
            <a:ext cx="2786082" cy="2271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428860" y="571480"/>
          <a:ext cx="1833554" cy="1317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3438" y="2857496"/>
            <a:ext cx="342902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1714480" y="3786190"/>
          <a:ext cx="2262182" cy="1460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40719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4.3.5 </a:t>
            </a:r>
            <a:r>
              <a:rPr lang="zh-CN" altLang="en-US" sz="2800" dirty="0" smtClean="0"/>
              <a:t>撤消与重做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）撤消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在</a:t>
            </a:r>
            <a:r>
              <a:rPr lang="zh-CN" altLang="en-US" sz="2400" dirty="0" smtClean="0"/>
              <a:t>绘制草图过程中，当用户需要撤消上一步操作时，可以单击工具栏中的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按钮，或者直接按快捷键</a:t>
            </a:r>
            <a:r>
              <a:rPr lang="en-US" sz="2400" dirty="0" err="1" smtClean="0"/>
              <a:t>Ctrl+Z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）重做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在</a:t>
            </a:r>
            <a:r>
              <a:rPr lang="zh-CN" altLang="en-US" sz="2400" dirty="0" smtClean="0"/>
              <a:t>绘制草图过程中，当需要恢复上一步撤消操作时，可以单击工具栏中的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按钮，或者直接按快捷键</a:t>
            </a:r>
            <a:r>
              <a:rPr lang="en-US" sz="2400" dirty="0" err="1" smtClean="0"/>
              <a:t>Ctrl+Y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4.3.6  </a:t>
            </a:r>
            <a:r>
              <a:rPr lang="zh-CN" altLang="en-US" sz="2800" dirty="0" smtClean="0"/>
              <a:t>镜像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镜像</a:t>
            </a:r>
            <a:r>
              <a:rPr lang="zh-CN" altLang="en-US" sz="2400" dirty="0" smtClean="0"/>
              <a:t>是以某一中心线为基准对称的图形。</a:t>
            </a:r>
          </a:p>
          <a:p>
            <a:pPr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sz="2400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5429256" y="4286256"/>
          <a:ext cx="2896293" cy="2357448"/>
        </p:xfrm>
        <a:graphic>
          <a:graphicData uri="http://schemas.openxmlformats.org/presentationml/2006/ole">
            <p:oleObj spid="_x0000_s4097" name="BMP 图像" r:id="rId3" imgW="1457143" imgH="1181265" progId="Paint.Picture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3143240" y="5786454"/>
            <a:ext cx="1643074" cy="500066"/>
          </a:xfrm>
          <a:prstGeom prst="wedgeRoundRectCallout">
            <a:avLst>
              <a:gd name="adj1" fmla="val 68928"/>
              <a:gd name="adj2" fmla="val -14984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选择</a:t>
            </a:r>
            <a:r>
              <a:rPr lang="zh-CN" altLang="en-US" dirty="0" smtClean="0"/>
              <a:t>镜像图元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785926"/>
            <a:ext cx="6605611" cy="4449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3000364" y="285728"/>
          <a:ext cx="2190744" cy="1317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14290"/>
            <a:ext cx="4132923" cy="1786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5214942" y="1214422"/>
            <a:ext cx="1714512" cy="571504"/>
          </a:xfrm>
          <a:prstGeom prst="wedgeRoundRectCallout">
            <a:avLst>
              <a:gd name="adj1" fmla="val -74166"/>
              <a:gd name="adj2" fmla="val -11298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镜像</a:t>
            </a:r>
            <a:r>
              <a:rPr lang="zh-CN" altLang="en-US" dirty="0" smtClean="0"/>
              <a:t>结果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2214554"/>
            <a:ext cx="61436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4.4  </a:t>
            </a:r>
            <a:r>
              <a:rPr lang="zh-CN" altLang="en-US" sz="3200" dirty="0" smtClean="0"/>
              <a:t>草绘实例</a:t>
            </a:r>
            <a:endParaRPr lang="en-US" altLang="zh-CN" sz="3200" dirty="0" smtClean="0"/>
          </a:p>
          <a:p>
            <a:r>
              <a:rPr lang="en-US" altLang="zh-CN" sz="2800" dirty="0" smtClean="0"/>
              <a:t>4.4.1  </a:t>
            </a:r>
            <a:r>
              <a:rPr lang="zh-CN" altLang="en-US" sz="2800" dirty="0" smtClean="0"/>
              <a:t>模型分析</a:t>
            </a:r>
            <a:endParaRPr lang="zh-CN" altLang="en-US" sz="2800" dirty="0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572000" y="2357430"/>
          <a:ext cx="3996652" cy="3924314"/>
        </p:xfrm>
        <a:graphic>
          <a:graphicData uri="http://schemas.openxmlformats.org/presentationml/2006/ole">
            <p:oleObj spid="_x0000_s3074" name="BMP 图像" r:id="rId4" imgW="2600000" imgH="2534004" progId="Paint.Picture">
              <p:embed/>
            </p:oleObj>
          </a:graphicData>
        </a:graphic>
      </p:graphicFrame>
      <p:sp>
        <p:nvSpPr>
          <p:cNvPr id="9" name="圆角矩形标注 8"/>
          <p:cNvSpPr/>
          <p:nvPr/>
        </p:nvSpPr>
        <p:spPr>
          <a:xfrm>
            <a:off x="1928794" y="5214950"/>
            <a:ext cx="2000264" cy="857256"/>
          </a:xfrm>
          <a:prstGeom prst="wedgeRoundRectCallout">
            <a:avLst>
              <a:gd name="adj1" fmla="val 64696"/>
              <a:gd name="adj2" fmla="val -12846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将要</a:t>
            </a:r>
            <a:r>
              <a:rPr lang="zh-CN" altLang="en-US" dirty="0" smtClean="0"/>
              <a:t>完成的草绘卡环零件模型</a:t>
            </a:r>
            <a:endParaRPr lang="zh-CN" alt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142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4.4.2  </a:t>
            </a:r>
            <a:r>
              <a:rPr lang="zh-CN" altLang="en-US" sz="2800" dirty="0" smtClean="0"/>
              <a:t>草绘过程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下面</a:t>
            </a:r>
            <a:r>
              <a:rPr lang="zh-CN" altLang="en-US" sz="2400" dirty="0" smtClean="0"/>
              <a:t>是草绘实例的具体</a:t>
            </a:r>
            <a:r>
              <a:rPr lang="zh-CN" altLang="en-US" sz="2400" dirty="0" smtClean="0"/>
              <a:t>步骤：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新建草绘文件</a:t>
            </a:r>
            <a:r>
              <a:rPr lang="en-US" sz="2400" dirty="0" smtClean="0"/>
              <a:t>caohui.prt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2000232" y="1785926"/>
          <a:ext cx="4476760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2571744"/>
            <a:ext cx="4857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创建中心线。</a:t>
            </a:r>
            <a:endParaRPr lang="zh-CN" altLang="en-US" sz="2400" dirty="0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3929058" y="3071810"/>
          <a:ext cx="4523960" cy="3181365"/>
        </p:xfrm>
        <a:graphic>
          <a:graphicData uri="http://schemas.openxmlformats.org/presentationml/2006/ole">
            <p:oleObj spid="_x0000_s58369" name="BMP 图像" r:id="rId7" imgW="1733333" imgH="1219370" progId="Paint.Picture">
              <p:embed/>
            </p:oleObj>
          </a:graphicData>
        </a:graphic>
      </p:graphicFrame>
      <p:graphicFrame>
        <p:nvGraphicFramePr>
          <p:cNvPr id="8" name="图示 7"/>
          <p:cNvGraphicFramePr/>
          <p:nvPr/>
        </p:nvGraphicFramePr>
        <p:xfrm>
          <a:off x="1000100" y="4643446"/>
          <a:ext cx="3214710" cy="674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圆角矩形标注 8"/>
          <p:cNvSpPr/>
          <p:nvPr/>
        </p:nvSpPr>
        <p:spPr>
          <a:xfrm>
            <a:off x="2643174" y="6072206"/>
            <a:ext cx="2714644" cy="571504"/>
          </a:xfrm>
          <a:prstGeom prst="wedgeRoundRectCallout">
            <a:avLst>
              <a:gd name="adj1" fmla="val 61204"/>
              <a:gd name="adj2" fmla="val -1749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</a:t>
            </a:r>
            <a:r>
              <a:rPr lang="zh-CN" altLang="en-US" dirty="0" smtClean="0"/>
              <a:t>完中心线后的结果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428605"/>
            <a:ext cx="8229600" cy="500066"/>
          </a:xfrm>
        </p:spPr>
        <p:txBody>
          <a:bodyPr/>
          <a:lstStyle/>
          <a:p>
            <a:pPr>
              <a:buNone/>
            </a:pPr>
            <a:r>
              <a:rPr lang="en-US" altLang="zh-CN" sz="2400" dirty="0" smtClean="0"/>
              <a:t>Step3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创建一个圆。</a:t>
            </a:r>
            <a:endParaRPr lang="en-US" altLang="zh-CN" sz="2400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4714876" y="571480"/>
          <a:ext cx="2928958" cy="2836852"/>
        </p:xfrm>
        <a:graphic>
          <a:graphicData uri="http://schemas.openxmlformats.org/presentationml/2006/ole">
            <p:oleObj spid="_x0000_s57345" name="BMP 图像" r:id="rId4" imgW="1790476" imgH="1724266" progId="Paint.Picture">
              <p:embed/>
            </p:oleObj>
          </a:graphicData>
        </a:graphic>
      </p:graphicFrame>
      <p:graphicFrame>
        <p:nvGraphicFramePr>
          <p:cNvPr id="6" name="图示 5"/>
          <p:cNvGraphicFramePr/>
          <p:nvPr/>
        </p:nvGraphicFramePr>
        <p:xfrm>
          <a:off x="1142976" y="1571612"/>
          <a:ext cx="2976562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2143108" y="3000372"/>
            <a:ext cx="2714644" cy="500066"/>
          </a:xfrm>
          <a:prstGeom prst="wedgeRoundRectCallout">
            <a:avLst>
              <a:gd name="adj1" fmla="val 39472"/>
              <a:gd name="adj2" fmla="val -143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</a:t>
            </a:r>
            <a:r>
              <a:rPr lang="zh-CN" altLang="en-US" dirty="0" smtClean="0"/>
              <a:t>完一个圆后的结果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00034" y="3643314"/>
            <a:ext cx="764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Stpe4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创建一个偏心圆（相对第一个圆）。</a:t>
            </a:r>
            <a:endParaRPr lang="zh-CN" altLang="en-US" sz="2400" dirty="0"/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7" name="Object 3"/>
          <p:cNvGraphicFramePr>
            <a:graphicFrameLocks noChangeAspect="1"/>
          </p:cNvGraphicFramePr>
          <p:nvPr/>
        </p:nvGraphicFramePr>
        <p:xfrm>
          <a:off x="6252524" y="3786190"/>
          <a:ext cx="2891476" cy="2786058"/>
        </p:xfrm>
        <a:graphic>
          <a:graphicData uri="http://schemas.openxmlformats.org/presentationml/2006/ole">
            <p:oleObj spid="_x0000_s57347" name="BMP 图像" r:id="rId9" imgW="2152951" imgH="2076740" progId="Paint.Picture">
              <p:embed/>
            </p:oleObj>
          </a:graphicData>
        </a:graphic>
      </p:graphicFrame>
      <p:graphicFrame>
        <p:nvGraphicFramePr>
          <p:cNvPr id="11" name="图示 10"/>
          <p:cNvGraphicFramePr/>
          <p:nvPr/>
        </p:nvGraphicFramePr>
        <p:xfrm>
          <a:off x="2500298" y="4500570"/>
          <a:ext cx="3619504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2" name="圆角矩形标注 11"/>
          <p:cNvSpPr/>
          <p:nvPr/>
        </p:nvSpPr>
        <p:spPr>
          <a:xfrm>
            <a:off x="2786050" y="5929330"/>
            <a:ext cx="3000396" cy="642942"/>
          </a:xfrm>
          <a:prstGeom prst="wedgeRoundRectCallout">
            <a:avLst>
              <a:gd name="adj1" fmla="val 56340"/>
              <a:gd name="adj2" fmla="val -13706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</a:t>
            </a:r>
            <a:r>
              <a:rPr lang="zh-CN" altLang="en-US" dirty="0" smtClean="0"/>
              <a:t>完一个偏心圆后的结果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Step5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创建两个突角。</a:t>
            </a:r>
            <a:endParaRPr lang="zh-CN" altLang="en-US" sz="2400" dirty="0"/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1571604" y="2071678"/>
          <a:ext cx="2772028" cy="2684028"/>
        </p:xfrm>
        <a:graphic>
          <a:graphicData uri="http://schemas.openxmlformats.org/presentationml/2006/ole">
            <p:oleObj spid="_x0000_s56321" name="BMP 图像" r:id="rId3" imgW="2104762" imgH="2048161" progId="Paint.Picture">
              <p:embed/>
            </p:oleObj>
          </a:graphicData>
        </a:graphic>
      </p:graphicFrame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3" name="Object 3"/>
          <p:cNvGraphicFramePr>
            <a:graphicFrameLocks noChangeAspect="1"/>
          </p:cNvGraphicFramePr>
          <p:nvPr/>
        </p:nvGraphicFramePr>
        <p:xfrm>
          <a:off x="5286380" y="1928802"/>
          <a:ext cx="2571768" cy="2791722"/>
        </p:xfrm>
        <a:graphic>
          <a:graphicData uri="http://schemas.openxmlformats.org/presentationml/2006/ole">
            <p:oleObj spid="_x0000_s56323" name="BMP 图像" r:id="rId4" imgW="1876190" imgH="2029108" progId="Paint.Picture">
              <p:embed/>
            </p:oleObj>
          </a:graphicData>
        </a:graphic>
      </p:graphicFrame>
      <p:graphicFrame>
        <p:nvGraphicFramePr>
          <p:cNvPr id="8" name="图示 7"/>
          <p:cNvGraphicFramePr/>
          <p:nvPr/>
        </p:nvGraphicFramePr>
        <p:xfrm>
          <a:off x="2714612" y="1142984"/>
          <a:ext cx="3833818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9" name="圆角矩形标注 8"/>
          <p:cNvSpPr/>
          <p:nvPr/>
        </p:nvSpPr>
        <p:spPr>
          <a:xfrm>
            <a:off x="4214810" y="5357826"/>
            <a:ext cx="2071702" cy="571504"/>
          </a:xfrm>
          <a:prstGeom prst="wedgeRoundRectCallout">
            <a:avLst>
              <a:gd name="adj1" fmla="val -68530"/>
              <a:gd name="adj2" fmla="val -17233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</a:t>
            </a:r>
            <a:r>
              <a:rPr lang="zh-CN" altLang="en-US" dirty="0" smtClean="0"/>
              <a:t>一个突角</a:t>
            </a:r>
            <a:endParaRPr lang="zh-CN" alt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642910" y="1928802"/>
          <a:ext cx="3901008" cy="2643206"/>
        </p:xfrm>
        <a:graphic>
          <a:graphicData uri="http://schemas.openxmlformats.org/presentationml/2006/ole">
            <p:oleObj spid="_x0000_s55297" name="BMP 图像" r:id="rId3" imgW="2591162" imgH="1743318" progId="Paint.Picture">
              <p:embed/>
            </p:oleObj>
          </a:graphicData>
        </a:graphic>
      </p:graphicFrame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9" name="Object 3"/>
          <p:cNvGraphicFramePr>
            <a:graphicFrameLocks noChangeAspect="1"/>
          </p:cNvGraphicFramePr>
          <p:nvPr/>
        </p:nvGraphicFramePr>
        <p:xfrm>
          <a:off x="5143504" y="1500174"/>
          <a:ext cx="3143272" cy="3206987"/>
        </p:xfrm>
        <a:graphic>
          <a:graphicData uri="http://schemas.openxmlformats.org/presentationml/2006/ole">
            <p:oleObj spid="_x0000_s55299" name="BMP 图像" r:id="rId4" imgW="2019048" imgH="2048161" progId="Paint.Picture">
              <p:embed/>
            </p:oleObj>
          </a:graphicData>
        </a:graphic>
      </p:graphicFrame>
      <p:graphicFrame>
        <p:nvGraphicFramePr>
          <p:cNvPr id="9" name="图示 8"/>
          <p:cNvGraphicFramePr/>
          <p:nvPr/>
        </p:nvGraphicFramePr>
        <p:xfrm>
          <a:off x="2285984" y="285728"/>
          <a:ext cx="2547934" cy="1389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" name="圆角矩形标注 9"/>
          <p:cNvSpPr/>
          <p:nvPr/>
        </p:nvSpPr>
        <p:spPr>
          <a:xfrm>
            <a:off x="4143372" y="5572140"/>
            <a:ext cx="2286016" cy="500066"/>
          </a:xfrm>
          <a:prstGeom prst="wedgeRoundRectCallout">
            <a:avLst>
              <a:gd name="adj1" fmla="val -57607"/>
              <a:gd name="adj2" fmla="val -19408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</a:t>
            </a:r>
            <a:r>
              <a:rPr lang="zh-CN" altLang="en-US" dirty="0" smtClean="0"/>
              <a:t>完两个突角</a:t>
            </a:r>
            <a:endParaRPr lang="zh-CN" alt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500042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Step6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创建圆角。</a:t>
            </a:r>
            <a:endParaRPr lang="zh-CN" altLang="en-US" sz="2400" dirty="0"/>
          </a:p>
        </p:txBody>
      </p:sp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285720" y="2214554"/>
          <a:ext cx="2714693" cy="1862145"/>
        </p:xfrm>
        <a:graphic>
          <a:graphicData uri="http://schemas.openxmlformats.org/presentationml/2006/ole">
            <p:oleObj spid="_x0000_s54273" name="BMP 图像" r:id="rId3" imgW="2305372" imgH="1580952" progId="Paint.Picture">
              <p:embed/>
            </p:oleObj>
          </a:graphicData>
        </a:graphic>
      </p:graphicFrame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5" name="Object 3"/>
          <p:cNvGraphicFramePr>
            <a:graphicFrameLocks noChangeAspect="1"/>
          </p:cNvGraphicFramePr>
          <p:nvPr/>
        </p:nvGraphicFramePr>
        <p:xfrm>
          <a:off x="3286116" y="2214554"/>
          <a:ext cx="2830839" cy="1643074"/>
        </p:xfrm>
        <a:graphic>
          <a:graphicData uri="http://schemas.openxmlformats.org/presentationml/2006/ole">
            <p:oleObj spid="_x0000_s54275" name="BMP 图像" r:id="rId4" imgW="2734057" imgH="1580952" progId="Paint.Picture">
              <p:embed/>
            </p:oleObj>
          </a:graphicData>
        </a:graphic>
      </p:graphicFrame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7" name="Object 5"/>
          <p:cNvGraphicFramePr>
            <a:graphicFrameLocks noChangeAspect="1"/>
          </p:cNvGraphicFramePr>
          <p:nvPr/>
        </p:nvGraphicFramePr>
        <p:xfrm>
          <a:off x="6215074" y="1432808"/>
          <a:ext cx="2571768" cy="2810575"/>
        </p:xfrm>
        <a:graphic>
          <a:graphicData uri="http://schemas.openxmlformats.org/presentationml/2006/ole">
            <p:oleObj spid="_x0000_s54277" name="BMP 图像" r:id="rId5" imgW="1790476" imgH="1952898" progId="Paint.Picture">
              <p:embed/>
            </p:oleObj>
          </a:graphicData>
        </a:graphic>
      </p:graphicFrame>
      <p:graphicFrame>
        <p:nvGraphicFramePr>
          <p:cNvPr id="10" name="图示 9"/>
          <p:cNvGraphicFramePr/>
          <p:nvPr/>
        </p:nvGraphicFramePr>
        <p:xfrm>
          <a:off x="1928794" y="1071546"/>
          <a:ext cx="4191008" cy="674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1" name="圆角矩形标注 10"/>
          <p:cNvSpPr/>
          <p:nvPr/>
        </p:nvSpPr>
        <p:spPr>
          <a:xfrm>
            <a:off x="3786182" y="5072074"/>
            <a:ext cx="2500330" cy="642942"/>
          </a:xfrm>
          <a:prstGeom prst="wedgeRoundRectCallout">
            <a:avLst>
              <a:gd name="adj1" fmla="val -53865"/>
              <a:gd name="adj2" fmla="val -17835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</a:t>
            </a:r>
            <a:r>
              <a:rPr lang="zh-CN" altLang="en-US" dirty="0" smtClean="0"/>
              <a:t>完圆角后的结果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428605"/>
            <a:ext cx="8229600" cy="6429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Step7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标注尺寸及尺寸修改。</a:t>
            </a:r>
            <a:endParaRPr lang="zh-CN" altLang="en-US" sz="2400" dirty="0"/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785794"/>
            <a:ext cx="3071834" cy="3141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357422" y="1357298"/>
          <a:ext cx="2047868" cy="1174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8662" y="3143248"/>
            <a:ext cx="335758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4643438" y="5072074"/>
          <a:ext cx="3786214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圆角矩形标注 7"/>
          <p:cNvSpPr/>
          <p:nvPr/>
        </p:nvSpPr>
        <p:spPr>
          <a:xfrm>
            <a:off x="7643834" y="3357562"/>
            <a:ext cx="1214446" cy="571504"/>
          </a:xfrm>
          <a:prstGeom prst="wedgeRoundRectCallout">
            <a:avLst>
              <a:gd name="adj1" fmla="val -80339"/>
              <a:gd name="adj2" fmla="val -1233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尺寸标注后的结果</a:t>
            </a:r>
            <a:endParaRPr lang="zh-CN" altLang="en-US" dirty="0"/>
          </a:p>
        </p:txBody>
      </p:sp>
      <p:sp>
        <p:nvSpPr>
          <p:cNvPr id="9" name="圆角矩形标注 8"/>
          <p:cNvSpPr/>
          <p:nvPr/>
        </p:nvSpPr>
        <p:spPr>
          <a:xfrm>
            <a:off x="4000496" y="6215082"/>
            <a:ext cx="2643206" cy="428628"/>
          </a:xfrm>
          <a:prstGeom prst="wedgeRoundRectCallout">
            <a:avLst>
              <a:gd name="adj1" fmla="val -55427"/>
              <a:gd name="adj2" fmla="val -14051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修改完尺寸后的结果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Step8</a:t>
            </a:r>
            <a:r>
              <a:rPr lang="zh-CN" altLang="en-US" sz="2400" dirty="0" smtClean="0"/>
              <a:t>：保存。</a:t>
            </a:r>
            <a:endParaRPr lang="en-US" altLang="zh-CN" sz="2400" dirty="0" smtClean="0"/>
          </a:p>
        </p:txBody>
      </p:sp>
      <p:graphicFrame>
        <p:nvGraphicFramePr>
          <p:cNvPr id="4" name="图示 3"/>
          <p:cNvGraphicFramePr/>
          <p:nvPr/>
        </p:nvGraphicFramePr>
        <p:xfrm>
          <a:off x="1857356" y="857232"/>
          <a:ext cx="4833950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1500174"/>
            <a:ext cx="835824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4.5  </a:t>
            </a:r>
            <a:r>
              <a:rPr lang="zh-CN" altLang="en-US" sz="3200" dirty="0" smtClean="0"/>
              <a:t>本章小结</a:t>
            </a:r>
            <a:endParaRPr lang="en-US" altLang="zh-CN" sz="3200" dirty="0" smtClean="0"/>
          </a:p>
          <a:p>
            <a:r>
              <a:rPr lang="zh-CN" altLang="en-US" sz="2400" dirty="0" smtClean="0"/>
              <a:t>         通过</a:t>
            </a:r>
            <a:r>
              <a:rPr lang="zh-CN" altLang="en-US" sz="2400" dirty="0" smtClean="0"/>
              <a:t>本章的学习，读者已经</a:t>
            </a:r>
            <a:r>
              <a:rPr lang="zh-CN" altLang="en-US" sz="2400" dirty="0" smtClean="0"/>
              <a:t>对草</a:t>
            </a:r>
            <a:r>
              <a:rPr lang="zh-CN" altLang="en-US" sz="2400" dirty="0" smtClean="0"/>
              <a:t>绘环境、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草绘工具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工具栏、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菜单管理器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及相关编辑内容有了一定的认识，对于各个按钮的作用及如何使用也有了一定的了解，而且通过草绘实例掌握了草绘的一些基本功能</a:t>
            </a:r>
            <a:r>
              <a:rPr lang="zh-CN" altLang="en-US" sz="2400" dirty="0" smtClean="0"/>
              <a:t>。</a:t>
            </a:r>
            <a:endParaRPr lang="zh-CN" altLang="en-US" sz="2400" dirty="0" smtClean="0"/>
          </a:p>
          <a:p>
            <a:endParaRPr lang="zh-CN" altLang="en-US" sz="320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14348" y="908022"/>
          <a:ext cx="7358113" cy="5949978"/>
        </p:xfrm>
        <a:graphic>
          <a:graphicData uri="http://schemas.openxmlformats.org/drawingml/2006/table">
            <a:tbl>
              <a:tblPr/>
              <a:tblGrid>
                <a:gridCol w="682621"/>
                <a:gridCol w="2751280"/>
                <a:gridCol w="955498"/>
                <a:gridCol w="2968714"/>
              </a:tblGrid>
              <a:tr h="270454"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设置构造模式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绘制连续线段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906"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绘制一条与两图元（如圆弧、圆或样条曲线等）相切的直线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绘制拐角矩形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454"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绘制斜矩形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从中心点向四周延伸绘制矩形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454"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绘制平行四边形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latin typeface="Times New Roman"/>
                          <a:ea typeface="宋体"/>
                          <a:cs typeface="Times New Roman"/>
                        </a:rPr>
                        <a:t>从圆心向四周延伸绘制圆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454"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绘制同心圆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latin typeface="Times New Roman"/>
                          <a:ea typeface="宋体"/>
                          <a:cs typeface="Times New Roman"/>
                        </a:rPr>
                        <a:t>选取位于圆上的三个点来绘制一个圆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906"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绘制一个与另外三个图元（如圆弧、圆或样条曲线等）相切的圆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latin typeface="Times New Roman"/>
                          <a:ea typeface="宋体"/>
                          <a:cs typeface="Times New Roman"/>
                        </a:rPr>
                        <a:t>通过确定</a:t>
                      </a:r>
                      <a:r>
                        <a:rPr lang="en-US" sz="900" kern="100" dirty="0"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zh-CN" sz="900" kern="100" dirty="0">
                          <a:latin typeface="Times New Roman"/>
                          <a:ea typeface="宋体"/>
                          <a:cs typeface="Times New Roman"/>
                        </a:rPr>
                        <a:t>点或相切端的方式来绘制一条圆弧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906"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通过确定圆心和端点的方式来绘制一条圆弧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绘制一个与另外三个图元（如直线、圆、弧、样条曲线等）相切的圆弧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906"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绘制一个与其他圆弧或圆同心的圆弧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latin typeface="Times New Roman"/>
                          <a:ea typeface="宋体"/>
                          <a:cs typeface="Times New Roman"/>
                        </a:rPr>
                        <a:t>绘制一条圆锥线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454"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通过长短轴绘制椭圆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通过中心与长短半轴绘制椭圆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454"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绘制样条曲线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绘制圆形圆角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454"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绘制圆形圆角，去掉多余圆角线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绘制椭圆形圆角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454"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绘制椭圆形圆角，去掉多余圆角线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绘制构造线倒角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454"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绘制倒角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latin typeface="Times New Roman"/>
                          <a:ea typeface="宋体"/>
                          <a:cs typeface="Times New Roman"/>
                        </a:rPr>
                        <a:t>创建文本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454"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通过偏移实体边界的方式创建图元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通过偏移实体边并加厚方式创建图元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454"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添加已有常用图形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绘制构造中心线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906"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绘制一条与两图元（如圆弧、圆或样条曲线等）相切的构造中心线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绘制构造点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454"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创建构造坐标系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314" marR="65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8945" name="Picture 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928670"/>
            <a:ext cx="247650" cy="247650"/>
          </a:xfrm>
          <a:prstGeom prst="rect">
            <a:avLst/>
          </a:prstGeom>
          <a:noFill/>
        </p:spPr>
      </p:pic>
      <p:pic>
        <p:nvPicPr>
          <p:cNvPr id="38944" name="Picture 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928670"/>
            <a:ext cx="219075" cy="209550"/>
          </a:xfrm>
          <a:prstGeom prst="rect">
            <a:avLst/>
          </a:prstGeom>
          <a:noFill/>
        </p:spPr>
      </p:pic>
      <p:pic>
        <p:nvPicPr>
          <p:cNvPr id="38943" name="Picture 3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1357298"/>
            <a:ext cx="209550" cy="200025"/>
          </a:xfrm>
          <a:prstGeom prst="rect">
            <a:avLst/>
          </a:prstGeom>
          <a:noFill/>
        </p:spPr>
      </p:pic>
      <p:pic>
        <p:nvPicPr>
          <p:cNvPr id="38942" name="Picture 3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1357298"/>
            <a:ext cx="247650" cy="209550"/>
          </a:xfrm>
          <a:prstGeom prst="rect">
            <a:avLst/>
          </a:prstGeom>
          <a:noFill/>
        </p:spPr>
      </p:pic>
      <p:pic>
        <p:nvPicPr>
          <p:cNvPr id="38941" name="Picture 2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8662" y="1714488"/>
            <a:ext cx="228600" cy="209550"/>
          </a:xfrm>
          <a:prstGeom prst="rect">
            <a:avLst/>
          </a:prstGeom>
          <a:noFill/>
        </p:spPr>
      </p:pic>
      <p:pic>
        <p:nvPicPr>
          <p:cNvPr id="38940" name="Picture 2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2" y="1785926"/>
            <a:ext cx="238125" cy="190500"/>
          </a:xfrm>
          <a:prstGeom prst="rect">
            <a:avLst/>
          </a:prstGeom>
          <a:noFill/>
        </p:spPr>
      </p:pic>
      <p:pic>
        <p:nvPicPr>
          <p:cNvPr id="38939" name="Picture 2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28662" y="2000240"/>
            <a:ext cx="219075" cy="200025"/>
          </a:xfrm>
          <a:prstGeom prst="rect">
            <a:avLst/>
          </a:prstGeom>
          <a:noFill/>
        </p:spPr>
      </p:pic>
      <p:pic>
        <p:nvPicPr>
          <p:cNvPr id="38938" name="Picture 2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00562" y="2000240"/>
            <a:ext cx="219075" cy="219075"/>
          </a:xfrm>
          <a:prstGeom prst="rect">
            <a:avLst/>
          </a:prstGeom>
          <a:noFill/>
        </p:spPr>
      </p:pic>
      <p:pic>
        <p:nvPicPr>
          <p:cNvPr id="38937" name="Picture 2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28662" y="2285992"/>
            <a:ext cx="209550" cy="209550"/>
          </a:xfrm>
          <a:prstGeom prst="rect">
            <a:avLst/>
          </a:prstGeom>
          <a:noFill/>
        </p:spPr>
      </p:pic>
      <p:pic>
        <p:nvPicPr>
          <p:cNvPr id="38936" name="Picture 2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500562" y="2285992"/>
            <a:ext cx="228600" cy="209550"/>
          </a:xfrm>
          <a:prstGeom prst="rect">
            <a:avLst/>
          </a:prstGeom>
          <a:noFill/>
        </p:spPr>
      </p:pic>
      <p:pic>
        <p:nvPicPr>
          <p:cNvPr id="38935" name="Picture 2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928662" y="2714620"/>
            <a:ext cx="228600" cy="228600"/>
          </a:xfrm>
          <a:prstGeom prst="rect">
            <a:avLst/>
          </a:prstGeom>
          <a:noFill/>
        </p:spPr>
      </p:pic>
      <p:pic>
        <p:nvPicPr>
          <p:cNvPr id="38934" name="Picture 2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500562" y="2714620"/>
            <a:ext cx="200025" cy="238125"/>
          </a:xfrm>
          <a:prstGeom prst="rect">
            <a:avLst/>
          </a:prstGeom>
          <a:noFill/>
        </p:spPr>
      </p:pic>
      <p:pic>
        <p:nvPicPr>
          <p:cNvPr id="38933" name="Picture 21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000100" y="3214686"/>
            <a:ext cx="228600" cy="228600"/>
          </a:xfrm>
          <a:prstGeom prst="rect">
            <a:avLst/>
          </a:prstGeom>
          <a:noFill/>
        </p:spPr>
      </p:pic>
      <p:pic>
        <p:nvPicPr>
          <p:cNvPr id="38932" name="Picture 20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500562" y="3214686"/>
            <a:ext cx="247650" cy="228600"/>
          </a:xfrm>
          <a:prstGeom prst="rect">
            <a:avLst/>
          </a:prstGeom>
          <a:noFill/>
        </p:spPr>
      </p:pic>
      <p:pic>
        <p:nvPicPr>
          <p:cNvPr id="38931" name="Picture 19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000100" y="3786190"/>
            <a:ext cx="219075" cy="228600"/>
          </a:xfrm>
          <a:prstGeom prst="rect">
            <a:avLst/>
          </a:prstGeom>
          <a:noFill/>
        </p:spPr>
      </p:pic>
      <p:pic>
        <p:nvPicPr>
          <p:cNvPr id="38930" name="Picture 18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572000" y="3786190"/>
            <a:ext cx="200025" cy="219075"/>
          </a:xfrm>
          <a:prstGeom prst="rect">
            <a:avLst/>
          </a:prstGeom>
          <a:noFill/>
        </p:spPr>
      </p:pic>
      <p:pic>
        <p:nvPicPr>
          <p:cNvPr id="38929" name="Picture 17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928662" y="4143380"/>
            <a:ext cx="219075" cy="238125"/>
          </a:xfrm>
          <a:prstGeom prst="rect">
            <a:avLst/>
          </a:prstGeom>
          <a:noFill/>
        </p:spPr>
      </p:pic>
      <p:pic>
        <p:nvPicPr>
          <p:cNvPr id="38928" name="Picture 16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4500562" y="4214818"/>
            <a:ext cx="219075" cy="219075"/>
          </a:xfrm>
          <a:prstGeom prst="rect">
            <a:avLst/>
          </a:prstGeom>
          <a:noFill/>
        </p:spPr>
      </p:pic>
      <p:pic>
        <p:nvPicPr>
          <p:cNvPr id="38927" name="Picture 15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928662" y="4500570"/>
            <a:ext cx="238125" cy="190500"/>
          </a:xfrm>
          <a:prstGeom prst="rect">
            <a:avLst/>
          </a:prstGeom>
          <a:noFill/>
        </p:spPr>
      </p:pic>
      <p:pic>
        <p:nvPicPr>
          <p:cNvPr id="38926" name="Picture 14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4500562" y="4429132"/>
            <a:ext cx="219075" cy="219075"/>
          </a:xfrm>
          <a:prstGeom prst="rect">
            <a:avLst/>
          </a:prstGeom>
          <a:noFill/>
        </p:spPr>
      </p:pic>
      <p:pic>
        <p:nvPicPr>
          <p:cNvPr id="38925" name="Picture 13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928662" y="4714884"/>
            <a:ext cx="219075" cy="190500"/>
          </a:xfrm>
          <a:prstGeom prst="rect">
            <a:avLst/>
          </a:prstGeom>
          <a:noFill/>
        </p:spPr>
      </p:pic>
      <p:pic>
        <p:nvPicPr>
          <p:cNvPr id="38924" name="Picture 12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4429124" y="4714884"/>
            <a:ext cx="238125" cy="219075"/>
          </a:xfrm>
          <a:prstGeom prst="rect">
            <a:avLst/>
          </a:prstGeom>
          <a:noFill/>
        </p:spPr>
      </p:pic>
      <p:pic>
        <p:nvPicPr>
          <p:cNvPr id="38923" name="Picture 11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1000100" y="5000636"/>
            <a:ext cx="219075" cy="200025"/>
          </a:xfrm>
          <a:prstGeom prst="rect">
            <a:avLst/>
          </a:prstGeom>
          <a:noFill/>
        </p:spPr>
      </p:pic>
      <p:pic>
        <p:nvPicPr>
          <p:cNvPr id="38922" name="Picture 10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4500562" y="5000636"/>
            <a:ext cx="200025" cy="180975"/>
          </a:xfrm>
          <a:prstGeom prst="rect">
            <a:avLst/>
          </a:prstGeom>
          <a:noFill/>
        </p:spPr>
      </p:pic>
      <p:pic>
        <p:nvPicPr>
          <p:cNvPr id="38921" name="Picture 9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928662" y="5286388"/>
            <a:ext cx="209550" cy="209550"/>
          </a:xfrm>
          <a:prstGeom prst="rect">
            <a:avLst/>
          </a:prstGeom>
          <a:noFill/>
        </p:spPr>
      </p:pic>
      <p:pic>
        <p:nvPicPr>
          <p:cNvPr id="38920" name="Picture 8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4500562" y="5286388"/>
            <a:ext cx="165100" cy="185737"/>
          </a:xfrm>
          <a:prstGeom prst="rect">
            <a:avLst/>
          </a:prstGeom>
          <a:noFill/>
        </p:spPr>
      </p:pic>
      <p:pic>
        <p:nvPicPr>
          <p:cNvPr id="38919" name="Picture 7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928662" y="5572140"/>
            <a:ext cx="190500" cy="219075"/>
          </a:xfrm>
          <a:prstGeom prst="rect">
            <a:avLst/>
          </a:prstGeom>
          <a:noFill/>
        </p:spPr>
      </p:pic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4500562" y="5572140"/>
            <a:ext cx="209550" cy="219075"/>
          </a:xfrm>
          <a:prstGeom prst="rect">
            <a:avLst/>
          </a:prstGeom>
          <a:noFill/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928662" y="5786454"/>
            <a:ext cx="190500" cy="209550"/>
          </a:xfrm>
          <a:prstGeom prst="rect">
            <a:avLst/>
          </a:prstGeom>
          <a:noFill/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4572000" y="5786454"/>
            <a:ext cx="190500" cy="200025"/>
          </a:xfrm>
          <a:prstGeom prst="rect">
            <a:avLst/>
          </a:prstGeom>
          <a:noFill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1000100" y="6215082"/>
            <a:ext cx="219075" cy="209550"/>
          </a:xfrm>
          <a:prstGeom prst="rect">
            <a:avLst/>
          </a:prstGeom>
          <a:noFill/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4572000" y="6286520"/>
            <a:ext cx="180975" cy="200025"/>
          </a:xfrm>
          <a:prstGeom prst="rect">
            <a:avLst/>
          </a:prstGeom>
          <a:noFill/>
        </p:spPr>
      </p:pic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928662" y="6677025"/>
            <a:ext cx="209550" cy="180975"/>
          </a:xfrm>
          <a:prstGeom prst="rect">
            <a:avLst/>
          </a:prstGeom>
          <a:noFill/>
        </p:spPr>
      </p:pic>
      <p:sp>
        <p:nvSpPr>
          <p:cNvPr id="40" name="TextBox 39"/>
          <p:cNvSpPr txBox="1"/>
          <p:nvPr/>
        </p:nvSpPr>
        <p:spPr>
          <a:xfrm>
            <a:off x="2857488" y="357166"/>
            <a:ext cx="5357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面板按钮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4.1.2  </a:t>
            </a:r>
            <a:r>
              <a:rPr lang="zh-CN" altLang="en-US" sz="2800" dirty="0" smtClean="0"/>
              <a:t>显示</a:t>
            </a:r>
            <a:r>
              <a:rPr lang="zh-CN" altLang="en-US" sz="2800" dirty="0" smtClean="0"/>
              <a:t>与隐藏尺寸、约束、网格和</a:t>
            </a:r>
            <a:r>
              <a:rPr lang="zh-CN" altLang="en-US" sz="2800" dirty="0" smtClean="0"/>
              <a:t>顶点</a:t>
            </a:r>
            <a:endParaRPr lang="en-US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000108"/>
            <a:ext cx="3456753" cy="2493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4786314" y="2928934"/>
            <a:ext cx="2571768" cy="571504"/>
          </a:xfrm>
          <a:prstGeom prst="wedgeRoundRectCallout">
            <a:avLst>
              <a:gd name="adj1" fmla="val -55815"/>
              <a:gd name="adj2" fmla="val -1516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快速访问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工具栏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85720" y="3786190"/>
            <a:ext cx="85011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4.1.3  </a:t>
            </a:r>
            <a:r>
              <a:rPr lang="zh-CN" altLang="en-US" sz="2400" dirty="0" smtClean="0"/>
              <a:t>草绘基准</a:t>
            </a:r>
            <a:endParaRPr lang="en-US" altLang="zh-CN" sz="2400" dirty="0" smtClean="0"/>
          </a:p>
          <a:p>
            <a:r>
              <a:rPr lang="zh-CN" altLang="en-US" sz="2400" dirty="0" smtClean="0"/>
              <a:t>          所谓</a:t>
            </a:r>
            <a:r>
              <a:rPr lang="zh-CN" altLang="en-US" sz="2400" dirty="0" smtClean="0"/>
              <a:t>基准就是几何图形尺寸等的参照起始，包括点、中心线和坐标系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</a:t>
            </a:r>
            <a:r>
              <a:rPr lang="zh-CN" altLang="en-US" sz="2400" dirty="0" smtClean="0"/>
              <a:t>中心线</a:t>
            </a:r>
            <a:endParaRPr lang="en-US" altLang="zh-CN" sz="2400" dirty="0" smtClean="0"/>
          </a:p>
          <a:p>
            <a:r>
              <a:rPr lang="en-US" sz="2400" dirty="0" smtClean="0"/>
              <a:t>                   </a:t>
            </a:r>
            <a:r>
              <a:rPr lang="en-US" sz="2400" dirty="0" err="1" smtClean="0"/>
              <a:t>按钮用于绘制中心线</a:t>
            </a:r>
            <a:r>
              <a:rPr lang="en-US" sz="2400" dirty="0" err="1" smtClean="0"/>
              <a:t>，中心线常用于旋转、镜像几何图形</a:t>
            </a:r>
            <a:r>
              <a:rPr lang="en-US" sz="2400" dirty="0" smtClean="0"/>
              <a:t>。</a:t>
            </a:r>
          </a:p>
          <a:p>
            <a:endParaRPr lang="zh-CN" altLang="en-US" sz="2400" dirty="0"/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5357826"/>
            <a:ext cx="20002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6"/>
            <a:ext cx="8229600" cy="40005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</a:t>
            </a:r>
            <a:r>
              <a:rPr lang="zh-CN" altLang="en-US" sz="2400" dirty="0" smtClean="0"/>
              <a:t>几何</a:t>
            </a:r>
            <a:r>
              <a:rPr lang="zh-CN" altLang="en-US" sz="2400" dirty="0" smtClean="0"/>
              <a:t>点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单击</a:t>
            </a:r>
            <a:r>
              <a:rPr lang="en-US" sz="2400" dirty="0" smtClean="0"/>
              <a:t>       </a:t>
            </a:r>
            <a:r>
              <a:rPr lang="zh-CN" altLang="en-US" sz="2400" dirty="0" smtClean="0"/>
              <a:t>按钮</a:t>
            </a:r>
            <a:r>
              <a:rPr lang="zh-CN" altLang="en-US" sz="2400" dirty="0" smtClean="0"/>
              <a:t>，系统将提示用户选取点的位置，此时</a:t>
            </a:r>
            <a:r>
              <a:rPr lang="zh-CN" altLang="en-US" sz="2400" dirty="0" smtClean="0"/>
              <a:t>在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绘图</a:t>
            </a:r>
            <a:r>
              <a:rPr lang="zh-CN" altLang="en-US" sz="2400" dirty="0" smtClean="0"/>
              <a:t>窗口内单击鼠标，即可创建一个几何点，在进入</a:t>
            </a:r>
            <a:r>
              <a:rPr lang="zh-CN" altLang="en-US" sz="2400" dirty="0" smtClean="0"/>
              <a:t>三维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模型</a:t>
            </a:r>
            <a:r>
              <a:rPr lang="zh-CN" altLang="en-US" sz="2400" dirty="0" smtClean="0"/>
              <a:t>环境中时该点将自动转换为基准点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）绘制</a:t>
            </a:r>
            <a:r>
              <a:rPr lang="zh-CN" altLang="en-US" sz="2400" dirty="0" smtClean="0"/>
              <a:t>几何</a:t>
            </a:r>
            <a:r>
              <a:rPr lang="zh-CN" altLang="en-US" sz="2400" dirty="0" smtClean="0"/>
              <a:t>坐标系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坐标系</a:t>
            </a:r>
            <a:r>
              <a:rPr lang="zh-CN" altLang="en-US" sz="2400" dirty="0" smtClean="0"/>
              <a:t>是通过指定一点来定义一个坐标系统的。分为</a:t>
            </a:r>
            <a:r>
              <a:rPr lang="zh-CN" altLang="en-US" sz="2400" dirty="0" smtClean="0"/>
              <a:t>两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种</a:t>
            </a:r>
            <a:r>
              <a:rPr lang="zh-CN" altLang="en-US" sz="2400" dirty="0" smtClean="0"/>
              <a:t>，即坐标系与几何坐标系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3000" dirty="0" smtClean="0"/>
              <a:t>4.1.4</a:t>
            </a:r>
            <a:r>
              <a:rPr lang="zh-CN" altLang="en-US" sz="3000" dirty="0" smtClean="0"/>
              <a:t>草绘</a:t>
            </a:r>
            <a:r>
              <a:rPr lang="zh-CN" altLang="en-US" sz="3000" dirty="0" smtClean="0"/>
              <a:t>直线</a:t>
            </a:r>
            <a:endParaRPr lang="en-US" altLang="zh-CN" sz="30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绘制直线</a:t>
            </a:r>
            <a:r>
              <a:rPr lang="zh-CN" altLang="en-US" sz="2400" dirty="0" smtClean="0"/>
              <a:t>链</a:t>
            </a: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en-US" altLang="zh-CN" sz="3000" dirty="0" smtClean="0"/>
          </a:p>
          <a:p>
            <a:pPr>
              <a:buNone/>
            </a:pPr>
            <a:endParaRPr lang="zh-CN" altLang="en-US" sz="3000" dirty="0" smtClean="0"/>
          </a:p>
          <a:p>
            <a:pPr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857232"/>
            <a:ext cx="2000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3786190"/>
            <a:ext cx="3325466" cy="2609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714348" y="4286256"/>
          <a:ext cx="2262182" cy="1603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5786446" y="5929330"/>
            <a:ext cx="2214578" cy="571504"/>
          </a:xfrm>
          <a:prstGeom prst="wedgeRoundRectCallout">
            <a:avLst>
              <a:gd name="adj1" fmla="val -54131"/>
              <a:gd name="adj2" fmla="val -143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通过两点绘制直线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357167"/>
            <a:ext cx="8229600" cy="4286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绘制与两图元相切的直线</a:t>
            </a:r>
            <a:endParaRPr lang="zh-CN" altLang="en-US" sz="2400" dirty="0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2643174" y="1071546"/>
          <a:ext cx="3286148" cy="1491871"/>
        </p:xfrm>
        <a:graphic>
          <a:graphicData uri="http://schemas.openxmlformats.org/presentationml/2006/ole">
            <p:oleObj spid="_x0000_s35841" name="BMP 图像" r:id="rId3" imgW="1943371" imgH="876190" progId="Paint.Picture">
              <p:embed/>
            </p:oleObj>
          </a:graphicData>
        </a:graphic>
      </p:graphicFrame>
      <p:graphicFrame>
        <p:nvGraphicFramePr>
          <p:cNvPr id="6" name="图示 5"/>
          <p:cNvGraphicFramePr/>
          <p:nvPr/>
        </p:nvGraphicFramePr>
        <p:xfrm>
          <a:off x="785786" y="1142984"/>
          <a:ext cx="1762116" cy="1246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6072198" y="1928802"/>
            <a:ext cx="2857520" cy="500066"/>
          </a:xfrm>
          <a:prstGeom prst="wedgeRoundRectCallout">
            <a:avLst>
              <a:gd name="adj1" fmla="val -54897"/>
              <a:gd name="adj2" fmla="val -1233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</a:t>
            </a:r>
            <a:r>
              <a:rPr lang="zh-CN" altLang="en-US" dirty="0" smtClean="0"/>
              <a:t>与两图元相切的直线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57158" y="2643182"/>
            <a:ext cx="857256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</a:t>
            </a:r>
            <a:r>
              <a:rPr lang="zh-CN" altLang="en-US" sz="2400" dirty="0" smtClean="0"/>
              <a:t>中心线</a:t>
            </a:r>
            <a:endParaRPr lang="en-US" altLang="zh-CN" sz="2400" dirty="0" smtClean="0"/>
          </a:p>
          <a:p>
            <a:r>
              <a:rPr lang="zh-CN" altLang="en-US" sz="2400" dirty="0" smtClean="0"/>
              <a:t>          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中心线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</a:t>
            </a:r>
            <a:r>
              <a:rPr lang="en-US" sz="2400" dirty="0" smtClean="0"/>
              <a:t> </a:t>
            </a:r>
            <a:r>
              <a:rPr lang="en-US" sz="2400" dirty="0" smtClean="0"/>
              <a:t>     </a:t>
            </a:r>
            <a:r>
              <a:rPr lang="zh-CN" altLang="en-US" sz="2400" dirty="0" smtClean="0"/>
              <a:t>，</a:t>
            </a:r>
            <a:r>
              <a:rPr lang="zh-CN" altLang="en-US" sz="2400" dirty="0" smtClean="0"/>
              <a:t>将绘制一条中心线。方法与直线链相同，只是它将无限长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绘制与两图元相切的</a:t>
            </a:r>
            <a:r>
              <a:rPr lang="zh-CN" altLang="en-US" sz="2400" dirty="0" smtClean="0"/>
              <a:t>中心线</a:t>
            </a:r>
            <a:endParaRPr lang="en-US" altLang="zh-CN" sz="2400" dirty="0" smtClean="0"/>
          </a:p>
          <a:p>
            <a:r>
              <a:rPr lang="en-US" altLang="zh-CN" sz="2400" dirty="0" smtClean="0"/>
              <a:t>        【</a:t>
            </a:r>
            <a:r>
              <a:rPr lang="zh-CN" altLang="en-US" sz="2400" dirty="0" smtClean="0"/>
              <a:t>中心线相切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</a:t>
            </a:r>
            <a:r>
              <a:rPr lang="en-US" sz="2400" dirty="0" smtClean="0"/>
              <a:t> </a:t>
            </a:r>
            <a:r>
              <a:rPr lang="en-US" sz="2400" dirty="0" smtClean="0"/>
              <a:t>     </a:t>
            </a:r>
            <a:r>
              <a:rPr lang="zh-CN" altLang="en-US" sz="2400" dirty="0" smtClean="0"/>
              <a:t>用于</a:t>
            </a:r>
            <a:r>
              <a:rPr lang="zh-CN" altLang="en-US" sz="2400" dirty="0" smtClean="0"/>
              <a:t>绘制一条与两图元（如圆弧、圆或样条曲线等）相切的中心线，方法与</a:t>
            </a:r>
            <a:r>
              <a:rPr lang="en-US" sz="2400" dirty="0" smtClean="0"/>
              <a:t>2</a:t>
            </a:r>
            <a:r>
              <a:rPr lang="zh-CN" altLang="en-US" sz="2400" dirty="0" smtClean="0"/>
              <a:t>）相同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800" dirty="0" smtClean="0"/>
              <a:t>4.1.5   </a:t>
            </a:r>
            <a:r>
              <a:rPr lang="zh-CN" altLang="en-US" sz="2800" dirty="0" smtClean="0"/>
              <a:t>草</a:t>
            </a:r>
            <a:r>
              <a:rPr lang="zh-CN" altLang="en-US" sz="2800" dirty="0" smtClean="0"/>
              <a:t>绘</a:t>
            </a:r>
            <a:r>
              <a:rPr lang="zh-CN" altLang="en-US" sz="2800" dirty="0" smtClean="0"/>
              <a:t>矩形</a:t>
            </a:r>
            <a:endParaRPr lang="en-US" altLang="zh-CN" sz="2800" dirty="0" smtClean="0"/>
          </a:p>
          <a:p>
            <a:r>
              <a:rPr lang="zh-CN" altLang="en-US" sz="2800" dirty="0" smtClean="0"/>
              <a:t>（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）</a:t>
            </a:r>
            <a:r>
              <a:rPr lang="zh-CN" altLang="en-US" sz="2800" dirty="0" smtClean="0"/>
              <a:t>绘制正矩形</a:t>
            </a:r>
          </a:p>
          <a:p>
            <a:endParaRPr lang="zh-CN" altLang="en-US" sz="2400" dirty="0" smtClean="0"/>
          </a:p>
          <a:p>
            <a:endParaRPr lang="zh-CN" altLang="en-US" sz="2400" dirty="0"/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071934" y="3071810"/>
            <a:ext cx="2095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857620" y="4214818"/>
            <a:ext cx="2762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 descr="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3000396" cy="1844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3929058" y="1571612"/>
            <a:ext cx="1143008" cy="428628"/>
          </a:xfrm>
          <a:prstGeom prst="wedgeRoundRectCallout">
            <a:avLst>
              <a:gd name="adj1" fmla="val -65994"/>
              <a:gd name="adj2" fmla="val -13706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</a:t>
            </a:r>
            <a:r>
              <a:rPr lang="zh-CN" altLang="en-US" dirty="0" smtClean="0"/>
              <a:t>矩形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2428868"/>
            <a:ext cx="4643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绘制斜矩形</a:t>
            </a:r>
            <a:endParaRPr lang="zh-CN" altLang="en-US" sz="2400" dirty="0"/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2071678"/>
            <a:ext cx="2259022" cy="2142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角矩形标注 8"/>
          <p:cNvSpPr/>
          <p:nvPr/>
        </p:nvSpPr>
        <p:spPr>
          <a:xfrm>
            <a:off x="4000496" y="3929066"/>
            <a:ext cx="1285884" cy="428628"/>
          </a:xfrm>
          <a:prstGeom prst="wedgeRoundRectCallout">
            <a:avLst>
              <a:gd name="adj1" fmla="val 67482"/>
              <a:gd name="adj2" fmla="val -1645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斜矩形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85720" y="4429132"/>
            <a:ext cx="4429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绘制中心矩形</a:t>
            </a:r>
            <a:endParaRPr lang="zh-CN" altLang="en-US" sz="2400" dirty="0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4500570"/>
            <a:ext cx="4771597" cy="1962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圆角矩形标注 11"/>
          <p:cNvSpPr/>
          <p:nvPr/>
        </p:nvSpPr>
        <p:spPr>
          <a:xfrm>
            <a:off x="1214414" y="5929330"/>
            <a:ext cx="2071702" cy="571504"/>
          </a:xfrm>
          <a:prstGeom prst="wedgeRoundRectCallout">
            <a:avLst>
              <a:gd name="adj1" fmla="val 59611"/>
              <a:gd name="adj2" fmla="val -11814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绘制</a:t>
            </a:r>
            <a:r>
              <a:rPr lang="zh-CN" altLang="en-US" sz="2400" dirty="0" smtClean="0"/>
              <a:t>中心矩形</a:t>
            </a:r>
            <a:endParaRPr lang="zh-CN" altLang="en-US" sz="2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201</TotalTime>
  <Words>1690</Words>
  <PresentationFormat>全屏显示(4:3)</PresentationFormat>
  <Paragraphs>286</Paragraphs>
  <Slides>49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1" baseType="lpstr">
      <vt:lpstr>凤舞九天</vt:lpstr>
      <vt:lpstr>画笔图片</vt:lpstr>
      <vt:lpstr>第四章   草绘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jxq</dc:creator>
  <cp:lastModifiedBy>jxq</cp:lastModifiedBy>
  <cp:revision>21</cp:revision>
  <dcterms:created xsi:type="dcterms:W3CDTF">2014-03-23T14:09:39Z</dcterms:created>
  <dcterms:modified xsi:type="dcterms:W3CDTF">2014-04-01T04:12:46Z</dcterms:modified>
</cp:coreProperties>
</file>