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allowPng="1" relyOnVml="1" encoding="utf-8"/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78" autoAdjust="0"/>
    <p:restoredTop sz="98793" autoAdjust="0"/>
  </p:normalViewPr>
  <p:slideViewPr>
    <p:cSldViewPr>
      <p:cViewPr varScale="1">
        <p:scale>
          <a:sx n="75" d="100"/>
          <a:sy n="75" d="100"/>
        </p:scale>
        <p:origin x="-77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38" d="100"/>
          <a:sy n="38" d="100"/>
        </p:scale>
        <p:origin x="-1302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17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hape val="box"/>
        <c:axId val="99360768"/>
        <c:axId val="99956224"/>
        <c:axId val="0"/>
      </c:bar3DChart>
      <c:catAx>
        <c:axId val="99360768"/>
        <c:scaling>
          <c:orientation val="minMax"/>
        </c:scaling>
        <c:axPos val="b"/>
        <c:tickLblPos val="nextTo"/>
        <c:crossAx val="99956224"/>
        <c:crosses val="autoZero"/>
        <c:auto val="1"/>
        <c:lblAlgn val="ctr"/>
        <c:lblOffset val="100"/>
      </c:catAx>
      <c:valAx>
        <c:axId val="99956224"/>
        <c:scaling>
          <c:orientation val="minMax"/>
        </c:scaling>
        <c:axPos val="l"/>
        <c:majorGridlines/>
        <c:numFmt formatCode="0%" sourceLinked="1"/>
        <c:tickLblPos val="nextTo"/>
        <c:crossAx val="9936076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FA86C25-4DEA-4CC0-B149-2F0A1509742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DBAF6BE-5E98-40F4-8898-406DEEB7CDD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charset="-122"/>
        <a:ea typeface="宋体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charset="-122"/>
        <a:ea typeface="宋体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charset="-122"/>
        <a:ea typeface="宋体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charset="-122"/>
        <a:ea typeface="宋体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charset="-122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8D5A16-A351-4B89-A4E7-59734BC1A763}" type="slidenum">
              <a:rPr lang="zh-CN" altLang="en-US"/>
              <a:pPr/>
              <a:t>1</a:t>
            </a:fld>
            <a:endParaRPr lang="en-US" altLang="zh-CN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1A83C50-ECEE-4848-9F65-4F30AC70E1E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2CCF77-02AD-4E64-B559-3B74206469D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569C0E-8253-4929-B7E7-1B50A91968E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>
          <a:gsLst>
            <a:gs pos="85000">
              <a:schemeClr val="accent2">
                <a:lumMod val="60000"/>
                <a:lumOff val="40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片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0034" y="357165"/>
            <a:ext cx="8215370" cy="6143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3052" y="768336"/>
            <a:ext cx="6943724" cy="731838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85902" y="1600200"/>
            <a:ext cx="5257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10717-DCBC-40A4-B776-153CD75096E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C2EBD0-8272-4140-9FA6-C4C2110068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5C51F1-0759-498F-9629-B31C89C351E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76AEAF-4BA6-4705-9E4D-D8B7EB7CA62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BDD0E-644C-47B6-B381-C568F097D53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502708-8B67-44C7-8650-A5E609BFD6E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43009A-613B-4367-A685-C54D190D39F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8B523C-25DD-42E1-8A44-8BF0278B5F4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5000">
              <a:schemeClr val="accent2">
                <a:lumMod val="60000"/>
                <a:lumOff val="40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entury Gothic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Century Gothic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entury Gothic" pitchFamily="34" charset="0"/>
              </a:defRPr>
            </a:lvl1pPr>
          </a:lstStyle>
          <a:p>
            <a:fld id="{6E384954-7FF4-4A10-8940-6779A626665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charset="-122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02-&#32844;&#22330;&#21150;&#20844;&#39640;&#25163;&#31995;&#21015;\03-&#21150;&#20844;&#39640;&#25163;PowerPoint%202007&#26696;&#20363;&#23548;&#33322;\02-&#23454;&#20363;\14\&#32972;&#26223;&#38899;&#20048;.mp3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长江中学多媒体课件制作</a:t>
            </a:r>
            <a:endParaRPr lang="zh-CN" altLang="en-US" sz="44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6007119" cy="1143000"/>
          </a:xfrm>
        </p:spPr>
        <p:txBody>
          <a:bodyPr/>
          <a:lstStyle/>
          <a:p>
            <a:pPr algn="r"/>
            <a:r>
              <a:rPr lang="zh-CN" altLang="en-US" dirty="0" smtClean="0">
                <a:solidFill>
                  <a:schemeClr val="accent3"/>
                </a:solidFill>
                <a:latin typeface="黑体" pitchFamily="2" charset="-122"/>
                <a:ea typeface="黑体" pitchFamily="2" charset="-122"/>
              </a:rPr>
              <a:t>大赛作品欣赏</a:t>
            </a:r>
            <a:endParaRPr lang="zh-CN" altLang="en-US" dirty="0">
              <a:solidFill>
                <a:schemeClr val="accent3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水晶球的运动轨迹</a:t>
            </a:r>
            <a:endParaRPr lang="zh-CN" altLang="en-US" dirty="0"/>
          </a:p>
        </p:txBody>
      </p:sp>
      <p:pic>
        <p:nvPicPr>
          <p:cNvPr id="5" name="图片 4" descr="水晶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1714488"/>
            <a:ext cx="1000132" cy="10121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209 -0.0669 L -0.15504 0.21528 C -0.12605 0.25741 -0.10018 0.19537 -0.07796 0.18588 C -0.05799 0.15255 -0.03681 0.15301 -0.02136 0.15857 C -0.00642 0.16181 0.00296 0.19306 0.01563 0.21922 C 0.02813 0.24537 0.03924 0.2757 0.05539 0.28195 C 0.07119 0.2882 0.09254 0.27084 0.11112 0.25648 C 0.12935 0.24213 0.15573 0.22824 0.17292 0.2331 C 0.19011 0.23797 0.19584 0.2581 0.21407 0.28588 C 0.23195 0.31366 0.24497 0.33079 0.26424 0.3331 C 0.28386 0.33542 0.31042 0.30324 0.33178 0.29977 C 0.35244 0.2963 0.37448 0.3294 0.39775 0.3507 C 0.42101 0.37199 0.4573 0.41273 0.47292 0.42709 " pathEditMode="relative" rAng="0" ptsTypes="Aassssssssss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3" y="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氢氧化铁试管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4000504"/>
            <a:ext cx="288626" cy="1357322"/>
          </a:xfrm>
          <a:prstGeom prst="rect">
            <a:avLst/>
          </a:prstGeom>
        </p:spPr>
      </p:pic>
      <p:pic>
        <p:nvPicPr>
          <p:cNvPr id="12" name="图片 11" descr="氯化铁试管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4000504"/>
            <a:ext cx="288626" cy="135732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氢氧化铁的制取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43042" y="2000240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第一步：取出少量氢氧化钠。</a:t>
            </a:r>
            <a:endParaRPr lang="zh-CN" altLang="en-US" sz="2400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60692" y="2428868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第二步：将氢氧化钠滴加到氯化铁中。</a:t>
            </a:r>
            <a:endParaRPr lang="zh-CN" altLang="en-US" sz="2400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71604" y="1538575"/>
            <a:ext cx="6572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在氯化铁溶液中滴加氢氧化钠，生成氢氧化铁。</a:t>
            </a:r>
            <a:endParaRPr lang="zh-CN" altLang="en-US" sz="2400" dirty="0"/>
          </a:p>
        </p:txBody>
      </p:sp>
      <p:pic>
        <p:nvPicPr>
          <p:cNvPr id="10" name="图片 9" descr="水滴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7762" y="3893343"/>
            <a:ext cx="74241" cy="126209"/>
          </a:xfrm>
          <a:prstGeom prst="rect">
            <a:avLst/>
          </a:prstGeom>
        </p:spPr>
      </p:pic>
      <p:pic>
        <p:nvPicPr>
          <p:cNvPr id="11" name="图片 10" descr="滴管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52556" y="4314274"/>
            <a:ext cx="121536" cy="757800"/>
          </a:xfrm>
          <a:prstGeom prst="rect">
            <a:avLst/>
          </a:prstGeom>
        </p:spPr>
      </p:pic>
      <p:pic>
        <p:nvPicPr>
          <p:cNvPr id="14" name="图片 13" descr="试剂瓶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5984" y="4652976"/>
            <a:ext cx="428625" cy="704850"/>
          </a:xfrm>
          <a:prstGeom prst="rect">
            <a:avLst/>
          </a:prstGeom>
        </p:spPr>
      </p:pic>
      <p:pic>
        <p:nvPicPr>
          <p:cNvPr id="16" name="图片 15" descr="滴管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2193" y="3128962"/>
            <a:ext cx="121536" cy="757800"/>
          </a:xfrm>
          <a:prstGeom prst="rect">
            <a:avLst/>
          </a:prstGeom>
        </p:spPr>
      </p:pic>
      <p:sp>
        <p:nvSpPr>
          <p:cNvPr id="18" name="Text Box 761"/>
          <p:cNvSpPr txBox="1">
            <a:spLocks noChangeArrowheads="1"/>
          </p:cNvSpPr>
          <p:nvPr/>
        </p:nvSpPr>
        <p:spPr bwMode="auto">
          <a:xfrm>
            <a:off x="4500562" y="5429264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 dirty="0"/>
              <a:t>氯化铁溶液</a:t>
            </a:r>
          </a:p>
        </p:txBody>
      </p:sp>
      <p:sp>
        <p:nvSpPr>
          <p:cNvPr id="19" name="Text Box 760"/>
          <p:cNvSpPr txBox="1">
            <a:spLocks noChangeArrowheads="1"/>
          </p:cNvSpPr>
          <p:nvPr/>
        </p:nvSpPr>
        <p:spPr bwMode="auto">
          <a:xfrm>
            <a:off x="1857356" y="5432422"/>
            <a:ext cx="14398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 dirty="0"/>
              <a:t>氢氧化钠溶液</a:t>
            </a:r>
          </a:p>
        </p:txBody>
      </p:sp>
      <p:sp>
        <p:nvSpPr>
          <p:cNvPr id="17" name="Text Box 742"/>
          <p:cNvSpPr txBox="1">
            <a:spLocks noChangeArrowheads="1"/>
          </p:cNvSpPr>
          <p:nvPr/>
        </p:nvSpPr>
        <p:spPr bwMode="auto">
          <a:xfrm>
            <a:off x="4386711" y="5436437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 dirty="0"/>
              <a:t>氢氧化铁溶液</a:t>
            </a:r>
          </a:p>
        </p:txBody>
      </p:sp>
      <p:sp>
        <p:nvSpPr>
          <p:cNvPr id="20" name="Text Box 776"/>
          <p:cNvSpPr txBox="1">
            <a:spLocks noChangeArrowheads="1"/>
          </p:cNvSpPr>
          <p:nvPr/>
        </p:nvSpPr>
        <p:spPr bwMode="auto">
          <a:xfrm>
            <a:off x="3105174" y="2820989"/>
            <a:ext cx="48244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9A1904"/>
                </a:solidFill>
              </a:rPr>
              <a:t>可溶性盐与碱反应，生成红褐色的氢氧化铁沉淀，反应方程式如下：</a:t>
            </a: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3286116" y="3714752"/>
          <a:ext cx="3384229" cy="598490"/>
        </p:xfrm>
        <a:graphic>
          <a:graphicData uri="http://schemas.openxmlformats.org/presentationml/2006/ole">
            <p:oleObj spid="_x0000_s1027" name="Equation" r:id="rId8" imgW="1549080" imgH="241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0.00463 L -0.00313 -0.1735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85185E-6 L 0.27552 1.85185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91439E-6 L -5.55556E-7 0.1645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81481E-6 L -0.29931 -0.09444 " pathEditMode="relative" ptsTypes="AA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2291 -0.09445 " pathEditMode="relative" ptsTypes="AA">
                                      <p:cBhvr>
                                        <p:cTn id="5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0"/>
                            </p:stCondLst>
                            <p:childTnLst>
                              <p:par>
                                <p:cTn id="6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0"/>
                            </p:stCondLst>
                            <p:childTnLst>
                              <p:par>
                                <p:cTn id="64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8" grpId="0"/>
      <p:bldP spid="19" grpId="0"/>
      <p:bldP spid="17" grpId="0"/>
      <p:bldP spid="17" grpId="1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用</a:t>
            </a:r>
            <a:r>
              <a:rPr lang="en-US" dirty="0" smtClean="0"/>
              <a:t>PowerPoint</a:t>
            </a:r>
            <a:r>
              <a:rPr lang="zh-CN" altLang="en-US" dirty="0" smtClean="0"/>
              <a:t>触发器控制声音</a:t>
            </a:r>
            <a:endParaRPr lang="zh-CN" altLang="en-US" dirty="0"/>
          </a:p>
        </p:txBody>
      </p:sp>
      <p:pic>
        <p:nvPicPr>
          <p:cNvPr id="4" name="背景音乐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910010" y="2571744"/>
            <a:ext cx="304800" cy="304800"/>
          </a:xfrm>
          <a:prstGeom prst="rect">
            <a:avLst/>
          </a:prstGeom>
        </p:spPr>
      </p:pic>
      <p:sp>
        <p:nvSpPr>
          <p:cNvPr id="5" name="动作按钮: 自定义 4">
            <a:hlinkClick r:id="" action="ppaction://noaction" highlightClick="1"/>
          </p:cNvPr>
          <p:cNvSpPr/>
          <p:nvPr/>
        </p:nvSpPr>
        <p:spPr>
          <a:xfrm>
            <a:off x="2071670" y="3714752"/>
            <a:ext cx="1143008" cy="500066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播放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1" name="动作按钮: 自定义 10">
            <a:hlinkClick r:id="" action="ppaction://noaction" highlightClick="1"/>
          </p:cNvPr>
          <p:cNvSpPr/>
          <p:nvPr/>
        </p:nvSpPr>
        <p:spPr>
          <a:xfrm>
            <a:off x="3500430" y="3714752"/>
            <a:ext cx="1143008" cy="500066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暂停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2" name="动作按钮: 自定义 11">
            <a:hlinkClick r:id="" action="ppaction://noaction" highlightClick="1"/>
          </p:cNvPr>
          <p:cNvSpPr/>
          <p:nvPr/>
        </p:nvSpPr>
        <p:spPr>
          <a:xfrm>
            <a:off x="4929190" y="3714752"/>
            <a:ext cx="1143008" cy="500066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停止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747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1357290" y="1000108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书堆型设计模板">
  <a:themeElements>
    <a:clrScheme name="StackofBooksDesignTemplate_TP0115944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ckofBooksDesignTemplate_TP01159440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ckofBooksDesignTemplate_TP0115944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ckofBooksDesignTemplate_TP0115944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ckofBooksDesignTemplate_TP0115944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ckofBooksDesignTemplate_TP0115944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ckofBooksDesignTemplate_TP0115944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ckofBooksDesignTemplate_TP0115944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书堆型设计模板</Template>
  <TotalTime>2260</TotalTime>
  <Words>82</Words>
  <Application>Microsoft PowerPoint</Application>
  <PresentationFormat>全屏显示(4:3)</PresentationFormat>
  <Paragraphs>16</Paragraphs>
  <Slides>5</Slides>
  <Notes>1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书堆型设计模板</vt:lpstr>
      <vt:lpstr>Equation</vt:lpstr>
      <vt:lpstr>长江中学多媒体课件制作</vt:lpstr>
      <vt:lpstr>水晶球的运动轨迹</vt:lpstr>
      <vt:lpstr>氢氧化铁的制取</vt:lpstr>
      <vt:lpstr>用PowerPoint触发器控制声音</vt:lpstr>
      <vt:lpstr>幻灯片 5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xiaotu</dc:creator>
  <cp:keywords/>
  <dc:description/>
  <cp:lastModifiedBy>xiaotu</cp:lastModifiedBy>
  <cp:revision>382</cp:revision>
  <dcterms:created xsi:type="dcterms:W3CDTF">2008-10-08T12:13:41Z</dcterms:created>
  <dcterms:modified xsi:type="dcterms:W3CDTF">2008-10-18T10:30:28Z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TC011594402052</vt:lpwstr>
  </property>
</Properties>
</file>