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800" b="1" dirty="0" smtClean="0"/>
              <a:t>图</a:t>
            </a:r>
            <a:r>
              <a:rPr lang="en-US" altLang="zh-CN" sz="3800" b="1" dirty="0" smtClean="0"/>
              <a:t>3.89  </a:t>
            </a:r>
            <a:r>
              <a:rPr lang="zh-CN" altLang="zh-CN" sz="4000" b="1" dirty="0"/>
              <a:t>“学号”字段计数</a:t>
            </a:r>
            <a:endParaRPr lang="zh-CN" altLang="en-US" sz="38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64" y="2204864"/>
            <a:ext cx="7920880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图3.89  “学号”字段计数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87</cp:revision>
  <dcterms:modified xsi:type="dcterms:W3CDTF">2014-02-21T08:42:50Z</dcterms:modified>
</cp:coreProperties>
</file>