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61" r:id="rId3"/>
    <p:sldId id="26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</a:t>
            </a:r>
            <a:r>
              <a:rPr lang="en-US" altLang="zh-CN" sz="4100" b="1" dirty="0" smtClean="0"/>
              <a:t>.17 </a:t>
            </a:r>
            <a:r>
              <a:rPr lang="zh-CN" altLang="zh-CN" sz="4100" b="1" dirty="0"/>
              <a:t>“数据透视图”视图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844824"/>
            <a:ext cx="6840760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</a:t>
            </a:r>
            <a:r>
              <a:rPr lang="en-US" altLang="zh-CN" sz="4100" b="1" dirty="0" smtClean="0"/>
              <a:t>.18  </a:t>
            </a:r>
            <a:r>
              <a:rPr lang="zh-CN" altLang="zh-CN" sz="4100" b="1" dirty="0" smtClean="0"/>
              <a:t>图表</a:t>
            </a:r>
            <a:r>
              <a:rPr lang="zh-CN" altLang="zh-CN" sz="4100" b="1" dirty="0"/>
              <a:t>字段列表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404392"/>
            <a:ext cx="3433564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912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</a:t>
            </a:r>
            <a:r>
              <a:rPr lang="en-US" altLang="zh-CN" sz="4100" b="1" dirty="0" smtClean="0"/>
              <a:t>.19 </a:t>
            </a:r>
            <a:r>
              <a:rPr lang="zh-CN" altLang="zh-CN" sz="4100" b="1" dirty="0"/>
              <a:t>“另存为”对话框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060848"/>
            <a:ext cx="5400600" cy="28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42</TotalTime>
  <Words>13</Words>
  <Application>Microsoft Office PowerPoint</Application>
  <PresentationFormat>全屏显示(4:3)</PresentationFormat>
  <Paragraphs>3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相邻</vt:lpstr>
      <vt:lpstr>图5.17 “数据透视图”视图</vt:lpstr>
      <vt:lpstr>图5.18  图表字段列表</vt:lpstr>
      <vt:lpstr>图5.19 “另存为”对话框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113</cp:revision>
  <dcterms:modified xsi:type="dcterms:W3CDTF">2014-03-05T03:18:43Z</dcterms:modified>
</cp:coreProperties>
</file>