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4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8/12/2013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FCF5A-EA79-452C-A52C-1A2668C2E7DF}" type="datetime1">
              <a:rPr lang="en-US" smtClean="0"/>
              <a:pPr/>
              <a:t>8/12/2013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4C28-BD4B-4892-9A2D-6E19BD753A9A}" type="datetime1">
              <a:rPr lang="en-US" smtClean="0"/>
              <a:pPr/>
              <a:t>8/12/2013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D9D02-426E-46C9-9EE9-0DE1EF8B2838}" type="datetime1">
              <a:rPr lang="en-US" smtClean="0"/>
              <a:pPr/>
              <a:t>8/12/2013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/>
              <a:pPr/>
              <a:t>8/12/2013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AA6B6-10E5-4810-BC9F-DA72D8452E73}" type="datetime1">
              <a:rPr lang="en-US" smtClean="0"/>
              <a:pPr/>
              <a:t>8/12/2013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8D072-EF12-4AA2-BD71-ABC68B06D0E2}" type="datetime1">
              <a:rPr lang="en-US" smtClean="0"/>
              <a:pPr/>
              <a:t>8/12/2013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BF60-6CC3-4B74-A60D-3486985E4346}" type="datetime1">
              <a:rPr lang="en-US" smtClean="0"/>
              <a:pPr/>
              <a:t>8/12/2013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14818-984F-4759-BF72-A33BDC1963BD}" type="datetime1">
              <a:rPr lang="en-US" smtClean="0"/>
              <a:pPr/>
              <a:t>8/12/2013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7E191-5F94-4FC1-B823-BD7CABF7FA06}" type="datetime1">
              <a:rPr lang="en-US" smtClean="0"/>
              <a:pPr/>
              <a:t>8/12/2013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56D55-EFBE-4F9B-8A5F-09D42CA22A9B}" type="datetime1">
              <a:rPr lang="en-US" smtClean="0"/>
              <a:pPr/>
              <a:t>8/12/2013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D1D110F-3F4E-48D9-B8AA-5D0E825AFDBA}" type="datetime1">
              <a:rPr lang="en-US" smtClean="0"/>
              <a:pPr/>
              <a:t>8/12/2013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69101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0</TotalTime>
  <Words>0</Words>
  <Application>Microsoft Office PowerPoint</Application>
  <PresentationFormat>全屏显示(4:3)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波形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china</cp:lastModifiedBy>
  <cp:revision>1</cp:revision>
  <dcterms:created xsi:type="dcterms:W3CDTF">2013-08-12T08:52:22Z</dcterms:created>
  <dcterms:modified xsi:type="dcterms:W3CDTF">2013-08-12T08:53:03Z</dcterms:modified>
</cp:coreProperties>
</file>