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7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8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9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0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1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5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6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17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18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19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20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notesSlides/notesSlide21.xml" ContentType="application/vnd.openxmlformats-officedocument.presentationml.notesSlide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notesSlides/notesSlide22.xml" ContentType="application/vnd.openxmlformats-officedocument.presentationml.notesSlide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notesSlides/notesSlide25.xml" ContentType="application/vnd.openxmlformats-officedocument.presentationml.notesSlide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notesSlides/notesSlide26.xml" ContentType="application/vnd.openxmlformats-officedocument.presentationml.notesSlide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notesSlides/notesSlide27.xml" ContentType="application/vnd.openxmlformats-officedocument.presentationml.notesSlide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notesSlides/notesSlide28.xml" ContentType="application/vnd.openxmlformats-officedocument.presentationml.notesSlide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notesSlides/notesSlide31.xml" ContentType="application/vnd.openxmlformats-officedocument.presentationml.notesSlide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notesSlides/notesSlide32.xml" ContentType="application/vnd.openxmlformats-officedocument.presentationml.notesSlide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notesSlides/notesSlide33.xml" ContentType="application/vnd.openxmlformats-officedocument.presentationml.notesSlide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notesSlides/notesSlide34.xml" ContentType="application/vnd.openxmlformats-officedocument.presentationml.notesSlide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notesSlides/notesSlide35.xml" ContentType="application/vnd.openxmlformats-officedocument.presentationml.notesSlide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36.xml" ContentType="application/vnd.openxmlformats-officedocument.presentationml.notesSlide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notesSlides/notesSlide37.xml" ContentType="application/vnd.openxmlformats-officedocument.presentationml.notesSlide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notesSlides/notesSlide38.xml" ContentType="application/vnd.openxmlformats-officedocument.presentationml.notesSlide+xml"/>
  <Override PartName="/ppt/diagrams/data32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diagrams/data33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ppt/notesSlides/notesSlide41.xml" ContentType="application/vnd.openxmlformats-officedocument.presentationml.notesSlide+xml"/>
  <Override PartName="/ppt/diagrams/data34.xml" ContentType="application/vnd.openxmlformats-officedocument.drawingml.diagramData+xml"/>
  <Override PartName="/ppt/diagrams/layout34.xml" ContentType="application/vnd.openxmlformats-officedocument.drawingml.diagramLayout+xml"/>
  <Override PartName="/ppt/diagrams/quickStyle34.xml" ContentType="application/vnd.openxmlformats-officedocument.drawingml.diagramStyle+xml"/>
  <Override PartName="/ppt/diagrams/colors34.xml" ContentType="application/vnd.openxmlformats-officedocument.drawingml.diagramColors+xml"/>
  <Override PartName="/ppt/diagrams/drawing34.xml" ContentType="application/vnd.ms-office.drawingml.diagramDrawing+xml"/>
  <Override PartName="/ppt/notesSlides/notesSlide42.xml" ContentType="application/vnd.openxmlformats-officedocument.presentationml.notesSlide+xml"/>
  <Override PartName="/ppt/diagrams/data35.xml" ContentType="application/vnd.openxmlformats-officedocument.drawingml.diagramData+xml"/>
  <Override PartName="/ppt/diagrams/layout35.xml" ContentType="application/vnd.openxmlformats-officedocument.drawingml.diagramLayout+xml"/>
  <Override PartName="/ppt/diagrams/quickStyle35.xml" ContentType="application/vnd.openxmlformats-officedocument.drawingml.diagramStyle+xml"/>
  <Override PartName="/ppt/diagrams/colors35.xml" ContentType="application/vnd.openxmlformats-officedocument.drawingml.diagramColors+xml"/>
  <Override PartName="/ppt/diagrams/drawing35.xml" ContentType="application/vnd.ms-office.drawingml.diagramDrawing+xml"/>
  <Override PartName="/ppt/notesSlides/notesSlide43.xml" ContentType="application/vnd.openxmlformats-officedocument.presentationml.notesSlide+xml"/>
  <Override PartName="/ppt/diagrams/data36.xml" ContentType="application/vnd.openxmlformats-officedocument.drawingml.diagramData+xml"/>
  <Override PartName="/ppt/diagrams/layout36.xml" ContentType="application/vnd.openxmlformats-officedocument.drawingml.diagramLayout+xml"/>
  <Override PartName="/ppt/diagrams/quickStyle36.xml" ContentType="application/vnd.openxmlformats-officedocument.drawingml.diagramStyle+xml"/>
  <Override PartName="/ppt/diagrams/colors36.xml" ContentType="application/vnd.openxmlformats-officedocument.drawingml.diagramColors+xml"/>
  <Override PartName="/ppt/diagrams/drawing36.xml" ContentType="application/vnd.ms-office.drawingml.diagramDrawing+xml"/>
  <Override PartName="/ppt/notesSlides/notesSlide44.xml" ContentType="application/vnd.openxmlformats-officedocument.presentationml.notesSlide+xml"/>
  <Override PartName="/ppt/diagrams/data37.xml" ContentType="application/vnd.openxmlformats-officedocument.drawingml.diagramData+xml"/>
  <Override PartName="/ppt/diagrams/layout37.xml" ContentType="application/vnd.openxmlformats-officedocument.drawingml.diagramLayout+xml"/>
  <Override PartName="/ppt/diagrams/quickStyle37.xml" ContentType="application/vnd.openxmlformats-officedocument.drawingml.diagramStyle+xml"/>
  <Override PartName="/ppt/diagrams/colors37.xml" ContentType="application/vnd.openxmlformats-officedocument.drawingml.diagramColors+xml"/>
  <Override PartName="/ppt/diagrams/drawing37.xml" ContentType="application/vnd.ms-office.drawingml.diagramDrawing+xml"/>
  <Override PartName="/ppt/notesSlides/notesSlide45.xml" ContentType="application/vnd.openxmlformats-officedocument.presentationml.notesSlide+xml"/>
  <Override PartName="/ppt/diagrams/data38.xml" ContentType="application/vnd.openxmlformats-officedocument.drawingml.diagramData+xml"/>
  <Override PartName="/ppt/diagrams/layout38.xml" ContentType="application/vnd.openxmlformats-officedocument.drawingml.diagramLayout+xml"/>
  <Override PartName="/ppt/diagrams/quickStyle38.xml" ContentType="application/vnd.openxmlformats-officedocument.drawingml.diagramStyle+xml"/>
  <Override PartName="/ppt/diagrams/colors38.xml" ContentType="application/vnd.openxmlformats-officedocument.drawingml.diagramColors+xml"/>
  <Override PartName="/ppt/diagrams/drawing38.xml" ContentType="application/vnd.ms-office.drawingml.diagramDrawing+xml"/>
  <Override PartName="/ppt/notesSlides/notesSlide46.xml" ContentType="application/vnd.openxmlformats-officedocument.presentationml.notesSlide+xml"/>
  <Override PartName="/ppt/diagrams/data39.xml" ContentType="application/vnd.openxmlformats-officedocument.drawingml.diagramData+xml"/>
  <Override PartName="/ppt/diagrams/layout39.xml" ContentType="application/vnd.openxmlformats-officedocument.drawingml.diagramLayout+xml"/>
  <Override PartName="/ppt/diagrams/quickStyle39.xml" ContentType="application/vnd.openxmlformats-officedocument.drawingml.diagramStyle+xml"/>
  <Override PartName="/ppt/diagrams/colors39.xml" ContentType="application/vnd.openxmlformats-officedocument.drawingml.diagramColors+xml"/>
  <Override PartName="/ppt/diagrams/drawing3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54"/>
  </p:notesMasterIdLst>
  <p:handoutMasterIdLst>
    <p:handoutMasterId r:id="rId55"/>
  </p:handoutMasterIdLst>
  <p:sldIdLst>
    <p:sldId id="259" r:id="rId2"/>
    <p:sldId id="262" r:id="rId3"/>
    <p:sldId id="278" r:id="rId4"/>
    <p:sldId id="263" r:id="rId5"/>
    <p:sldId id="284" r:id="rId6"/>
    <p:sldId id="283" r:id="rId7"/>
    <p:sldId id="286" r:id="rId8"/>
    <p:sldId id="288" r:id="rId9"/>
    <p:sldId id="287" r:id="rId10"/>
    <p:sldId id="289" r:id="rId11"/>
    <p:sldId id="290" r:id="rId12"/>
    <p:sldId id="291" r:id="rId13"/>
    <p:sldId id="292" r:id="rId14"/>
    <p:sldId id="279" r:id="rId15"/>
    <p:sldId id="264" r:id="rId16"/>
    <p:sldId id="295" r:id="rId17"/>
    <p:sldId id="296" r:id="rId18"/>
    <p:sldId id="298" r:id="rId19"/>
    <p:sldId id="297" r:id="rId20"/>
    <p:sldId id="299" r:id="rId21"/>
    <p:sldId id="300" r:id="rId22"/>
    <p:sldId id="301" r:id="rId23"/>
    <p:sldId id="302" r:id="rId24"/>
    <p:sldId id="304" r:id="rId25"/>
    <p:sldId id="280" r:id="rId26"/>
    <p:sldId id="275" r:id="rId27"/>
    <p:sldId id="303" r:id="rId28"/>
    <p:sldId id="305" r:id="rId29"/>
    <p:sldId id="307" r:id="rId30"/>
    <p:sldId id="308" r:id="rId31"/>
    <p:sldId id="309" r:id="rId32"/>
    <p:sldId id="281" r:id="rId33"/>
    <p:sldId id="270" r:id="rId34"/>
    <p:sldId id="306" r:id="rId35"/>
    <p:sldId id="310" r:id="rId36"/>
    <p:sldId id="311" r:id="rId37"/>
    <p:sldId id="312" r:id="rId38"/>
    <p:sldId id="313" r:id="rId39"/>
    <p:sldId id="326" r:id="rId40"/>
    <p:sldId id="314" r:id="rId41"/>
    <p:sldId id="315" r:id="rId42"/>
    <p:sldId id="316" r:id="rId43"/>
    <p:sldId id="317" r:id="rId44"/>
    <p:sldId id="282" r:id="rId45"/>
    <p:sldId id="269" r:id="rId46"/>
    <p:sldId id="319" r:id="rId47"/>
    <p:sldId id="320" r:id="rId48"/>
    <p:sldId id="321" r:id="rId49"/>
    <p:sldId id="322" r:id="rId50"/>
    <p:sldId id="323" r:id="rId51"/>
    <p:sldId id="324" r:id="rId52"/>
    <p:sldId id="325" r:id="rId5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首页" id="{779CC93D-E52E-4D84-901B-11D7331DD495}">
          <p14:sldIdLst>
            <p14:sldId id="259"/>
          </p14:sldIdLst>
        </p14:section>
        <p14:section name="目录导航" id="{ABA716BF-3A5C-4ADB-94C9-CFEF84EBA240}">
          <p14:sldIdLst>
            <p14:sldId id="262"/>
          </p14:sldIdLst>
        </p14:section>
        <p14:section name="5.1 创建一个演示文稿" id="{E425219D-715B-440E-8FF0-7F5048F7E800}">
          <p14:sldIdLst>
            <p14:sldId id="278"/>
            <p14:sldId id="263"/>
            <p14:sldId id="284"/>
            <p14:sldId id="283"/>
            <p14:sldId id="286"/>
            <p14:sldId id="288"/>
            <p14:sldId id="287"/>
            <p14:sldId id="289"/>
            <p14:sldId id="290"/>
            <p14:sldId id="291"/>
            <p14:sldId id="292"/>
          </p14:sldIdLst>
        </p14:section>
        <p14:section name="5.2 幻灯片基本操作" id="{D660F64A-0C33-473A-968D-12E485F389A5}">
          <p14:sldIdLst>
            <p14:sldId id="279"/>
            <p14:sldId id="264"/>
            <p14:sldId id="295"/>
            <p14:sldId id="296"/>
            <p14:sldId id="298"/>
            <p14:sldId id="297"/>
            <p14:sldId id="299"/>
            <p14:sldId id="300"/>
            <p14:sldId id="301"/>
            <p14:sldId id="302"/>
            <p14:sldId id="304"/>
          </p14:sldIdLst>
        </p14:section>
        <p14:section name="5.3 设置幻灯片外观" id="{E0860094-FDA6-48F5-B131-E8535B7E3C48}">
          <p14:sldIdLst>
            <p14:sldId id="280"/>
            <p14:sldId id="275"/>
            <p14:sldId id="303"/>
            <p14:sldId id="305"/>
            <p14:sldId id="307"/>
            <p14:sldId id="308"/>
            <p14:sldId id="309"/>
          </p14:sldIdLst>
        </p14:section>
        <p14:section name="5.4 演示文稿的放映" id="{83971AB8-1548-44B4-B65C-9E27DC5B0759}">
          <p14:sldIdLst>
            <p14:sldId id="281"/>
            <p14:sldId id="270"/>
            <p14:sldId id="306"/>
            <p14:sldId id="310"/>
            <p14:sldId id="311"/>
            <p14:sldId id="312"/>
            <p14:sldId id="313"/>
            <p14:sldId id="326"/>
            <p14:sldId id="314"/>
            <p14:sldId id="315"/>
            <p14:sldId id="316"/>
            <p14:sldId id="317"/>
          </p14:sldIdLst>
        </p14:section>
        <p14:section name="5.5 演示文稿的打印和打包" id="{510A60B3-51D5-4A47-AC73-04660EB82052}">
          <p14:sldIdLst>
            <p14:sldId id="282"/>
            <p14:sldId id="269"/>
            <p14:sldId id="319"/>
            <p14:sldId id="320"/>
            <p14:sldId id="321"/>
            <p14:sldId id="322"/>
            <p14:sldId id="323"/>
            <p14:sldId id="324"/>
            <p14:sldId id="32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00"/>
    <a:srgbClr val="009ED6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中度样式 1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ABFCF23-3B69-468F-B69F-88F6DE6A72F2}" styleName="中度样式 1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9DCAF9ED-07DC-4A11-8D7F-57B35C25682E}" styleName="中度样式 1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93D81CF-94F2-401A-BA57-92F5A7B2D0C5}" styleName="中度样式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41" autoAdjust="0"/>
    <p:restoredTop sz="86372" autoAdjust="0"/>
  </p:normalViewPr>
  <p:slideViewPr>
    <p:cSldViewPr>
      <p:cViewPr>
        <p:scale>
          <a:sx n="66" d="100"/>
          <a:sy n="66" d="100"/>
        </p:scale>
        <p:origin x="-1530" y="-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4" d="100"/>
        <a:sy n="154" d="100"/>
      </p:scale>
      <p:origin x="0" y="31920"/>
    </p:cViewPr>
  </p:sorterViewPr>
  <p:notesViewPr>
    <p:cSldViewPr>
      <p:cViewPr varScale="1">
        <p:scale>
          <a:sx n="83" d="100"/>
          <a:sy n="83" d="100"/>
        </p:scale>
        <p:origin x="-314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5.xml"/><Relationship Id="rId2" Type="http://schemas.openxmlformats.org/officeDocument/2006/relationships/slide" Target="../slides/slide14.xml"/><Relationship Id="rId1" Type="http://schemas.openxmlformats.org/officeDocument/2006/relationships/slide" Target="../slides/slide3.xml"/><Relationship Id="rId5" Type="http://schemas.openxmlformats.org/officeDocument/2006/relationships/slide" Target="../slides/slide44.xml"/><Relationship Id="rId4" Type="http://schemas.openxmlformats.org/officeDocument/2006/relationships/slide" Target="../slides/slide32.xml"/></Relationships>
</file>

<file path=ppt/diagrams/_rels/data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8.xml"/><Relationship Id="rId2" Type="http://schemas.openxmlformats.org/officeDocument/2006/relationships/slide" Target="../slides/slide17.xml"/><Relationship Id="rId1" Type="http://schemas.openxmlformats.org/officeDocument/2006/relationships/slide" Target="../slides/slide16.xml"/><Relationship Id="rId4" Type="http://schemas.openxmlformats.org/officeDocument/2006/relationships/slide" Target="../slides/slide24.xml"/></Relationships>
</file>

<file path=ppt/diagrams/_rels/data1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0.xml"/><Relationship Id="rId2" Type="http://schemas.openxmlformats.org/officeDocument/2006/relationships/slide" Target="../slides/slide29.xml"/><Relationship Id="rId1" Type="http://schemas.openxmlformats.org/officeDocument/2006/relationships/slide" Target="../slides/slide27.xml"/><Relationship Id="rId4" Type="http://schemas.openxmlformats.org/officeDocument/2006/relationships/slide" Target="../slides/slide31.xml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12.xml"/><Relationship Id="rId3" Type="http://schemas.openxmlformats.org/officeDocument/2006/relationships/slide" Target="../slides/slide7.xml"/><Relationship Id="rId7" Type="http://schemas.openxmlformats.org/officeDocument/2006/relationships/slide" Target="../slides/slide11.xml"/><Relationship Id="rId2" Type="http://schemas.openxmlformats.org/officeDocument/2006/relationships/slide" Target="../slides/slide6.xml"/><Relationship Id="rId1" Type="http://schemas.openxmlformats.org/officeDocument/2006/relationships/slide" Target="../slides/slide5.xml"/><Relationship Id="rId6" Type="http://schemas.openxmlformats.org/officeDocument/2006/relationships/slide" Target="../slides/slide10.xml"/><Relationship Id="rId5" Type="http://schemas.openxmlformats.org/officeDocument/2006/relationships/slide" Target="../slides/slide9.xml"/><Relationship Id="rId4" Type="http://schemas.openxmlformats.org/officeDocument/2006/relationships/slide" Target="../slides/slide8.xml"/><Relationship Id="rId9" Type="http://schemas.openxmlformats.org/officeDocument/2006/relationships/slide" Target="../slides/slide13.xml"/></Relationships>
</file>

<file path=ppt/diagrams/_rels/data2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6.xml"/><Relationship Id="rId7" Type="http://schemas.openxmlformats.org/officeDocument/2006/relationships/slide" Target="../slides/slide43.xml"/><Relationship Id="rId2" Type="http://schemas.openxmlformats.org/officeDocument/2006/relationships/slide" Target="../slides/slide35.xml"/><Relationship Id="rId1" Type="http://schemas.openxmlformats.org/officeDocument/2006/relationships/slide" Target="../slides/slide34.xml"/><Relationship Id="rId6" Type="http://schemas.openxmlformats.org/officeDocument/2006/relationships/slide" Target="../slides/slide42.xml"/><Relationship Id="rId5" Type="http://schemas.openxmlformats.org/officeDocument/2006/relationships/slide" Target="../slides/slide41.xml"/><Relationship Id="rId4" Type="http://schemas.openxmlformats.org/officeDocument/2006/relationships/slide" Target="../slides/slide40.xml"/></Relationships>
</file>

<file path=ppt/diagrams/_rels/data3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9.xml"/><Relationship Id="rId2" Type="http://schemas.openxmlformats.org/officeDocument/2006/relationships/slide" Target="../slides/slide47.xml"/><Relationship Id="rId1" Type="http://schemas.openxmlformats.org/officeDocument/2006/relationships/slide" Target="../slides/slide46.xml"/><Relationship Id="rId4" Type="http://schemas.openxmlformats.org/officeDocument/2006/relationships/slide" Target="../slides/slide5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6FEADD9-F67D-41F5-BA4C-3C84956E7F46}" type="doc">
      <dgm:prSet loTypeId="urn:microsoft.com/office/officeart/2005/8/layout/vList5" loCatId="list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zh-CN"/>
        </a:p>
      </dgm:t>
    </dgm:pt>
    <dgm:pt modelId="{74EE5CD8-078F-4590-BF9C-A341A294A016}">
      <dgm:prSet phldrT="[Text]" custT="1"/>
      <dgm:spPr/>
      <dgm:t>
        <a:bodyPr/>
        <a:lstStyle/>
        <a:p>
          <a:r>
            <a:rPr lang="en-US" altLang="zh-CN" sz="4400" dirty="0" smtClean="0"/>
            <a:t>5.</a:t>
          </a:r>
          <a:r>
            <a:rPr lang="zh-CN" sz="4400" dirty="0" smtClean="0"/>
            <a:t>1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568D76-3363-43D3-B00C-3359A643216C}" type="parTrans" cxnId="{F40F9561-0D4C-44CF-91EF-A92B1DBDE44B}">
      <dgm:prSet/>
      <dgm:spPr/>
      <dgm:t>
        <a:bodyPr/>
        <a:lstStyle/>
        <a:p>
          <a:endParaRPr lang="zh-CN" sz="3200"/>
        </a:p>
      </dgm:t>
    </dgm:pt>
    <dgm:pt modelId="{CF9FB981-E6ED-4440-AC98-4E4E2ABA2C55}" type="sibTrans" cxnId="{F40F9561-0D4C-44CF-91EF-A92B1DBDE44B}">
      <dgm:prSet/>
      <dgm:spPr/>
      <dgm:t>
        <a:bodyPr/>
        <a:lstStyle/>
        <a:p>
          <a:endParaRPr lang="zh-CN" sz="3200"/>
        </a:p>
      </dgm:t>
    </dgm:pt>
    <dgm:pt modelId="{AA046201-5C4D-445E-BF0B-5C6D2B0A1945}">
      <dgm:prSet phldrT="[Text]" custT="1"/>
      <dgm:spPr/>
      <dgm:t>
        <a:bodyPr/>
        <a:lstStyle/>
        <a:p>
          <a:r>
            <a:rPr lang="en-US" altLang="zh-CN" sz="4400" dirty="0" smtClean="0"/>
            <a:t>5.</a:t>
          </a:r>
          <a:r>
            <a:rPr lang="zh-CN" sz="4400" dirty="0" smtClean="0"/>
            <a:t>2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FE92FC33-5E0F-4302-9E80-A69E8ACDDE56}" type="parTrans" cxnId="{B8AF1086-D7BE-446F-9133-738B599E9A7D}">
      <dgm:prSet/>
      <dgm:spPr/>
      <dgm:t>
        <a:bodyPr/>
        <a:lstStyle/>
        <a:p>
          <a:endParaRPr lang="zh-CN" sz="3200"/>
        </a:p>
      </dgm:t>
    </dgm:pt>
    <dgm:pt modelId="{40767EFF-7D52-4469-ACEE-7D28E67337E2}" type="sibTrans" cxnId="{B8AF1086-D7BE-446F-9133-738B599E9A7D}">
      <dgm:prSet/>
      <dgm:spPr/>
      <dgm:t>
        <a:bodyPr/>
        <a:lstStyle/>
        <a:p>
          <a:endParaRPr lang="zh-CN" sz="3200"/>
        </a:p>
      </dgm:t>
    </dgm:pt>
    <dgm:pt modelId="{C59269D0-92A5-481C-BA64-727AFB0DD545}">
      <dgm:prSet phldrT="[Text]" custT="1"/>
      <dgm:spPr/>
      <dgm:t>
        <a:bodyPr/>
        <a:lstStyle/>
        <a:p>
          <a:r>
            <a:rPr lang="zh-CN" altLang="en-US" sz="3200" dirty="0" smtClean="0">
              <a:effectLst/>
            </a:rPr>
            <a:t>幻灯片基本操作</a:t>
          </a:r>
          <a:endParaRPr lang="zh-CN" sz="3200" dirty="0">
            <a:effectLst/>
          </a:endParaRPr>
        </a:p>
      </dgm:t>
    </dgm:pt>
    <dgm:pt modelId="{312CC84D-092F-422A-AA24-A4619DBBB7BE}" type="parTrans" cxnId="{9071FB3B-D26B-4384-BD1A-80C12C62D02C}">
      <dgm:prSet/>
      <dgm:spPr/>
      <dgm:t>
        <a:bodyPr/>
        <a:lstStyle/>
        <a:p>
          <a:endParaRPr lang="zh-CN" sz="3200"/>
        </a:p>
      </dgm:t>
    </dgm:pt>
    <dgm:pt modelId="{266DE8E8-1339-41C4-B9A7-6148496C7FA9}" type="sibTrans" cxnId="{9071FB3B-D26B-4384-BD1A-80C12C62D02C}">
      <dgm:prSet/>
      <dgm:spPr/>
      <dgm:t>
        <a:bodyPr/>
        <a:lstStyle/>
        <a:p>
          <a:endParaRPr lang="zh-CN" sz="3200"/>
        </a:p>
      </dgm:t>
    </dgm:pt>
    <dgm:pt modelId="{D1776C8F-2B10-4075-8DF7-7F65AB725ED5}">
      <dgm:prSet phldrT="[Text]" custT="1"/>
      <dgm:spPr/>
      <dgm:t>
        <a:bodyPr/>
        <a:lstStyle/>
        <a:p>
          <a:r>
            <a:rPr lang="en-US" altLang="zh-CN" sz="4400" dirty="0" smtClean="0"/>
            <a:t>5.</a:t>
          </a:r>
          <a:r>
            <a:rPr lang="zh-CN" sz="4400" dirty="0" smtClean="0"/>
            <a:t>3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7291E740-3E17-41B3-99D3-1D67AE37CC3F}" type="parTrans" cxnId="{7077B78D-FCDC-4519-8416-DC357ACD5043}">
      <dgm:prSet/>
      <dgm:spPr/>
      <dgm:t>
        <a:bodyPr/>
        <a:lstStyle/>
        <a:p>
          <a:endParaRPr lang="zh-CN" sz="3200"/>
        </a:p>
      </dgm:t>
    </dgm:pt>
    <dgm:pt modelId="{88B75C29-8054-417D-BCE3-878A55118F6D}" type="sibTrans" cxnId="{7077B78D-FCDC-4519-8416-DC357ACD5043}">
      <dgm:prSet/>
      <dgm:spPr/>
      <dgm:t>
        <a:bodyPr/>
        <a:lstStyle/>
        <a:p>
          <a:endParaRPr lang="zh-CN" sz="3200"/>
        </a:p>
      </dgm:t>
    </dgm:pt>
    <dgm:pt modelId="{6BE4E373-0656-4EDC-821E-BE09C952B1F6}">
      <dgm:prSet phldrT="[Text]" custT="1"/>
      <dgm:spPr/>
      <dgm:t>
        <a:bodyPr/>
        <a:lstStyle/>
        <a:p>
          <a:r>
            <a:rPr lang="zh-CN" altLang="en-US" sz="3200" dirty="0" smtClean="0">
              <a:effectLst/>
            </a:rPr>
            <a:t>设置幻灯片外观</a:t>
          </a:r>
          <a:endParaRPr lang="zh-CN" sz="3200" dirty="0">
            <a:effectLst/>
          </a:endParaRPr>
        </a:p>
      </dgm:t>
    </dgm:pt>
    <dgm:pt modelId="{34218063-BF94-4304-99BD-B3F7BA4D3C8F}" type="parTrans" cxnId="{119690D4-400B-468B-8BA0-5C9C9E2AFEAF}">
      <dgm:prSet/>
      <dgm:spPr/>
      <dgm:t>
        <a:bodyPr/>
        <a:lstStyle/>
        <a:p>
          <a:endParaRPr lang="zh-CN" sz="3200"/>
        </a:p>
      </dgm:t>
    </dgm:pt>
    <dgm:pt modelId="{E17B9BF1-2948-497F-8EC7-3BF734D839DB}" type="sibTrans" cxnId="{119690D4-400B-468B-8BA0-5C9C9E2AFEAF}">
      <dgm:prSet/>
      <dgm:spPr/>
      <dgm:t>
        <a:bodyPr/>
        <a:lstStyle/>
        <a:p>
          <a:endParaRPr lang="zh-CN" sz="3200"/>
        </a:p>
      </dgm:t>
    </dgm:pt>
    <dgm:pt modelId="{1E4D3931-0DBD-4211-A24A-6AF364284B1E}">
      <dgm:prSet phldrT="[Text]" custT="1"/>
      <dgm:spPr/>
      <dgm:t>
        <a:bodyPr/>
        <a:lstStyle/>
        <a:p>
          <a:pPr marL="280988" indent="-280988"/>
          <a:r>
            <a:rPr lang="zh-CN" altLang="en-US" sz="3200" dirty="0" smtClean="0">
              <a:effectLst/>
            </a:rPr>
            <a:t>创建一个演示文稿</a:t>
          </a:r>
          <a:endParaRPr lang="zh-CN" sz="3200" dirty="0">
            <a:effectLst/>
          </a:endParaRPr>
        </a:p>
      </dgm:t>
    </dgm:pt>
    <dgm:pt modelId="{CADAA3D9-7C63-4729-85B0-64C8AF644EEF}" type="sibTrans" cxnId="{63E4D827-0083-4625-9FD6-043D8D32091E}">
      <dgm:prSet/>
      <dgm:spPr/>
      <dgm:t>
        <a:bodyPr/>
        <a:lstStyle/>
        <a:p>
          <a:endParaRPr lang="zh-CN" sz="3200"/>
        </a:p>
      </dgm:t>
    </dgm:pt>
    <dgm:pt modelId="{FC93695B-FD0E-4353-B1FD-4328F4386DEC}" type="parTrans" cxnId="{63E4D827-0083-4625-9FD6-043D8D32091E}">
      <dgm:prSet/>
      <dgm:spPr/>
      <dgm:t>
        <a:bodyPr/>
        <a:lstStyle/>
        <a:p>
          <a:endParaRPr lang="zh-CN" sz="3200"/>
        </a:p>
      </dgm:t>
    </dgm:pt>
    <dgm:pt modelId="{04EDA9AC-00A5-408B-9BBF-5A8145EF2935}">
      <dgm:prSet/>
      <dgm:spPr/>
      <dgm:t>
        <a:bodyPr/>
        <a:lstStyle/>
        <a:p>
          <a:r>
            <a:rPr lang="en-US" altLang="zh-CN" dirty="0" smtClean="0"/>
            <a:t>5.4</a:t>
          </a:r>
          <a:endParaRPr lang="zh-CN" alt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610892F7-608B-4DE9-9470-1E2A1D3C8D24}" type="parTrans" cxnId="{369E100D-3A1C-48CA-9EC7-2BDA55C007AF}">
      <dgm:prSet/>
      <dgm:spPr/>
      <dgm:t>
        <a:bodyPr/>
        <a:lstStyle/>
        <a:p>
          <a:endParaRPr lang="zh-CN" altLang="en-US"/>
        </a:p>
      </dgm:t>
    </dgm:pt>
    <dgm:pt modelId="{791F1C0E-B7A5-461B-BF41-01A992844AAD}" type="sibTrans" cxnId="{369E100D-3A1C-48CA-9EC7-2BDA55C007AF}">
      <dgm:prSet/>
      <dgm:spPr/>
      <dgm:t>
        <a:bodyPr/>
        <a:lstStyle/>
        <a:p>
          <a:endParaRPr lang="zh-CN" altLang="en-US"/>
        </a:p>
      </dgm:t>
    </dgm:pt>
    <dgm:pt modelId="{C02E247A-8D9D-4D2A-AAC3-942670B2B543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演示文稿的放映</a:t>
          </a:r>
          <a:endParaRPr lang="zh-CN" altLang="en-US" sz="2000" dirty="0">
            <a:effectLst/>
          </a:endParaRPr>
        </a:p>
      </dgm:t>
    </dgm:pt>
    <dgm:pt modelId="{30CC4D5E-0629-43DA-BD4B-87D881674A04}" type="parTrans" cxnId="{788427ED-36BC-46EF-992F-BCC336087D17}">
      <dgm:prSet/>
      <dgm:spPr/>
      <dgm:t>
        <a:bodyPr/>
        <a:lstStyle/>
        <a:p>
          <a:endParaRPr lang="zh-CN" altLang="en-US"/>
        </a:p>
      </dgm:t>
    </dgm:pt>
    <dgm:pt modelId="{67E61BB9-58D2-4262-8FD7-C64B67165B2D}" type="sibTrans" cxnId="{788427ED-36BC-46EF-992F-BCC336087D17}">
      <dgm:prSet/>
      <dgm:spPr/>
      <dgm:t>
        <a:bodyPr/>
        <a:lstStyle/>
        <a:p>
          <a:endParaRPr lang="zh-CN" altLang="en-US"/>
        </a:p>
      </dgm:t>
    </dgm:pt>
    <dgm:pt modelId="{8499D6DC-DBB6-4FFA-B475-9C005726D964}">
      <dgm:prSet/>
      <dgm:spPr/>
      <dgm:t>
        <a:bodyPr/>
        <a:lstStyle/>
        <a:p>
          <a:r>
            <a:rPr lang="en-US" altLang="zh-CN" dirty="0" smtClean="0"/>
            <a:t>5.5</a:t>
          </a:r>
          <a:endParaRPr lang="zh-CN" alt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 action="ppaction://hlinksldjump"/>
          </dgm14:cNvPr>
        </a:ext>
      </dgm:extLst>
    </dgm:pt>
    <dgm:pt modelId="{AA621D65-209B-4CE6-999D-1317DC0A2E49}" type="parTrans" cxnId="{C9D247B7-1366-4762-B686-BC20E5EB0C54}">
      <dgm:prSet/>
      <dgm:spPr/>
      <dgm:t>
        <a:bodyPr/>
        <a:lstStyle/>
        <a:p>
          <a:endParaRPr lang="zh-CN" altLang="en-US"/>
        </a:p>
      </dgm:t>
    </dgm:pt>
    <dgm:pt modelId="{0E2F84AC-AE20-4827-B21D-57F0C05CB783}" type="sibTrans" cxnId="{C9D247B7-1366-4762-B686-BC20E5EB0C54}">
      <dgm:prSet/>
      <dgm:spPr/>
      <dgm:t>
        <a:bodyPr/>
        <a:lstStyle/>
        <a:p>
          <a:endParaRPr lang="zh-CN" altLang="en-US"/>
        </a:p>
      </dgm:t>
    </dgm:pt>
    <dgm:pt modelId="{AA6BFBCA-07F8-44EC-B860-06756315CD7F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演示文稿的打印与打包</a:t>
          </a:r>
          <a:endParaRPr lang="zh-CN" altLang="en-US" sz="3200" dirty="0">
            <a:effectLst/>
          </a:endParaRPr>
        </a:p>
      </dgm:t>
    </dgm:pt>
    <dgm:pt modelId="{F355F513-1A1F-44F2-B07D-359173242D70}" type="parTrans" cxnId="{46D89F4E-5F4D-4A1F-AD0A-9CE92F7DFBB6}">
      <dgm:prSet/>
      <dgm:spPr/>
      <dgm:t>
        <a:bodyPr/>
        <a:lstStyle/>
        <a:p>
          <a:endParaRPr lang="zh-CN" altLang="en-US"/>
        </a:p>
      </dgm:t>
    </dgm:pt>
    <dgm:pt modelId="{DD8BC8E7-A8DD-437F-BD0D-D1E6565E5C2A}" type="sibTrans" cxnId="{46D89F4E-5F4D-4A1F-AD0A-9CE92F7DFBB6}">
      <dgm:prSet/>
      <dgm:spPr/>
      <dgm:t>
        <a:bodyPr/>
        <a:lstStyle/>
        <a:p>
          <a:endParaRPr lang="zh-CN" altLang="en-US"/>
        </a:p>
      </dgm:t>
    </dgm:pt>
    <dgm:pt modelId="{AAE7A1E6-6847-453D-B55B-8A82BF138C1D}" type="pres">
      <dgm:prSet presAssocID="{F6FEADD9-F67D-41F5-BA4C-3C84956E7F4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/>
        </a:p>
      </dgm:t>
    </dgm:pt>
    <dgm:pt modelId="{C4407577-18A2-46E0-8805-2838042EB67A}" type="pres">
      <dgm:prSet presAssocID="{74EE5CD8-078F-4590-BF9C-A341A294A016}" presName="linNode" presStyleCnt="0"/>
      <dgm:spPr/>
      <dgm:t>
        <a:bodyPr/>
        <a:lstStyle/>
        <a:p>
          <a:endParaRPr lang="zh-CN"/>
        </a:p>
      </dgm:t>
    </dgm:pt>
    <dgm:pt modelId="{7E429971-BC57-430F-BB25-C0574E5E39E3}" type="pres">
      <dgm:prSet presAssocID="{74EE5CD8-078F-4590-BF9C-A341A294A016}" presName="parentText" presStyleLbl="node1" presStyleIdx="0" presStyleCnt="5" custLinFactNeighborY="-15667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D54B1729-BC98-42C1-9C6C-D65DCBA4358F}" type="pres">
      <dgm:prSet presAssocID="{74EE5CD8-078F-4590-BF9C-A341A294A016}" presName="descendantText" presStyleLbl="alignAccFollowNode1" presStyleIdx="0" presStyleCnt="5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AB8574CC-D4F2-4555-AEE3-F4EE58B11D03}" type="pres">
      <dgm:prSet presAssocID="{CF9FB981-E6ED-4440-AC98-4E4E2ABA2C55}" presName="sp" presStyleCnt="0"/>
      <dgm:spPr/>
      <dgm:t>
        <a:bodyPr/>
        <a:lstStyle/>
        <a:p>
          <a:endParaRPr lang="zh-CN"/>
        </a:p>
      </dgm:t>
    </dgm:pt>
    <dgm:pt modelId="{85B8F607-FDD8-476A-ADBE-E1250824F294}" type="pres">
      <dgm:prSet presAssocID="{AA046201-5C4D-445E-BF0B-5C6D2B0A1945}" presName="linNode" presStyleCnt="0"/>
      <dgm:spPr/>
      <dgm:t>
        <a:bodyPr/>
        <a:lstStyle/>
        <a:p>
          <a:endParaRPr lang="zh-CN"/>
        </a:p>
      </dgm:t>
    </dgm:pt>
    <dgm:pt modelId="{C04276DC-EE64-470A-B8BC-09067B8045FA}" type="pres">
      <dgm:prSet presAssocID="{AA046201-5C4D-445E-BF0B-5C6D2B0A1945}" presName="parentText" presStyleLbl="node1" presStyleIdx="1" presStyleCnt="5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B37A5355-225B-4C6F-AED7-6C620F99EECC}" type="pres">
      <dgm:prSet presAssocID="{AA046201-5C4D-445E-BF0B-5C6D2B0A1945}" presName="descendantText" presStyleLbl="alignAccFollowNode1" presStyleIdx="1" presStyleCnt="5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5ACAA866-A8A8-4183-97B5-CEEAB1525C60}" type="pres">
      <dgm:prSet presAssocID="{40767EFF-7D52-4469-ACEE-7D28E67337E2}" presName="sp" presStyleCnt="0"/>
      <dgm:spPr/>
      <dgm:t>
        <a:bodyPr/>
        <a:lstStyle/>
        <a:p>
          <a:endParaRPr lang="zh-CN"/>
        </a:p>
      </dgm:t>
    </dgm:pt>
    <dgm:pt modelId="{477213BE-9E91-4950-8451-7F60796F47F4}" type="pres">
      <dgm:prSet presAssocID="{D1776C8F-2B10-4075-8DF7-7F65AB725ED5}" presName="linNode" presStyleCnt="0"/>
      <dgm:spPr/>
      <dgm:t>
        <a:bodyPr/>
        <a:lstStyle/>
        <a:p>
          <a:endParaRPr lang="zh-CN"/>
        </a:p>
      </dgm:t>
    </dgm:pt>
    <dgm:pt modelId="{F5034101-5B7D-4FE7-B47A-5A48CF39606B}" type="pres">
      <dgm:prSet presAssocID="{D1776C8F-2B10-4075-8DF7-7F65AB725ED5}" presName="parentText" presStyleLbl="node1" presStyleIdx="2" presStyleCnt="5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C7C3E6FD-D83F-4BDA-907E-B5EE041DA931}" type="pres">
      <dgm:prSet presAssocID="{D1776C8F-2B10-4075-8DF7-7F65AB725ED5}" presName="descendantText" presStyleLbl="alignAccFollowNode1" presStyleIdx="2" presStyleCnt="5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9A3D1A47-7C94-4141-A803-772790F213F5}" type="pres">
      <dgm:prSet presAssocID="{88B75C29-8054-417D-BCE3-878A55118F6D}" presName="sp" presStyleCnt="0"/>
      <dgm:spPr/>
      <dgm:t>
        <a:bodyPr/>
        <a:lstStyle/>
        <a:p>
          <a:endParaRPr lang="zh-CN" altLang="en-US"/>
        </a:p>
      </dgm:t>
    </dgm:pt>
    <dgm:pt modelId="{8B716EE5-6B00-49A5-9C68-9236A96F757E}" type="pres">
      <dgm:prSet presAssocID="{04EDA9AC-00A5-408B-9BBF-5A8145EF2935}" presName="linNode" presStyleCnt="0"/>
      <dgm:spPr/>
      <dgm:t>
        <a:bodyPr/>
        <a:lstStyle/>
        <a:p>
          <a:endParaRPr lang="zh-CN" altLang="en-US"/>
        </a:p>
      </dgm:t>
    </dgm:pt>
    <dgm:pt modelId="{AA9E8DB8-4378-4DE0-90FB-AC51BC38606A}" type="pres">
      <dgm:prSet presAssocID="{04EDA9AC-00A5-408B-9BBF-5A8145EF2935}" presName="parentText" presStyleLbl="node1" presStyleIdx="3" presStyleCnt="5" custScaleX="4954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07D673B-FF7A-46E6-A3B0-96E86EB9836E}" type="pres">
      <dgm:prSet presAssocID="{04EDA9AC-00A5-408B-9BBF-5A8145EF2935}" presName="descendantText" presStyleLbl="alignAccFollowNode1" presStyleIdx="3" presStyleCnt="5" custScaleX="127327" custLinFactNeighborX="6234" custLinFactNeighborY="-168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E38E736-CDB7-4B7F-9C7E-43DD34CF230E}" type="pres">
      <dgm:prSet presAssocID="{791F1C0E-B7A5-461B-BF41-01A992844AAD}" presName="sp" presStyleCnt="0"/>
      <dgm:spPr/>
      <dgm:t>
        <a:bodyPr/>
        <a:lstStyle/>
        <a:p>
          <a:endParaRPr lang="zh-CN" altLang="en-US"/>
        </a:p>
      </dgm:t>
    </dgm:pt>
    <dgm:pt modelId="{760B03CC-B8A5-46FC-9158-944B611C3A4F}" type="pres">
      <dgm:prSet presAssocID="{8499D6DC-DBB6-4FFA-B475-9C005726D964}" presName="linNode" presStyleCnt="0"/>
      <dgm:spPr/>
      <dgm:t>
        <a:bodyPr/>
        <a:lstStyle/>
        <a:p>
          <a:endParaRPr lang="zh-CN" altLang="en-US"/>
        </a:p>
      </dgm:t>
    </dgm:pt>
    <dgm:pt modelId="{B3AA8348-65DB-4A04-98CB-F6C2ED5489AF}" type="pres">
      <dgm:prSet presAssocID="{8499D6DC-DBB6-4FFA-B475-9C005726D964}" presName="parentText" presStyleLbl="node1" presStyleIdx="4" presStyleCnt="5" custScaleX="5219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CA4453B-DF0B-4B02-B0DD-33479BED4582}" type="pres">
      <dgm:prSet presAssocID="{8499D6DC-DBB6-4FFA-B475-9C005726D964}" presName="descendantText" presStyleLbl="alignAccFollowNode1" presStyleIdx="4" presStyleCnt="5" custScaleX="13520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077B78D-FCDC-4519-8416-DC357ACD5043}" srcId="{F6FEADD9-F67D-41F5-BA4C-3C84956E7F46}" destId="{D1776C8F-2B10-4075-8DF7-7F65AB725ED5}" srcOrd="2" destOrd="0" parTransId="{7291E740-3E17-41B3-99D3-1D67AE37CC3F}" sibTransId="{88B75C29-8054-417D-BCE3-878A55118F6D}"/>
    <dgm:cxn modelId="{119690D4-400B-468B-8BA0-5C9C9E2AFEAF}" srcId="{D1776C8F-2B10-4075-8DF7-7F65AB725ED5}" destId="{6BE4E373-0656-4EDC-821E-BE09C952B1F6}" srcOrd="0" destOrd="0" parTransId="{34218063-BF94-4304-99BD-B3F7BA4D3C8F}" sibTransId="{E17B9BF1-2948-497F-8EC7-3BF734D839DB}"/>
    <dgm:cxn modelId="{CAABA160-1AD7-4BED-A488-C5D672D81451}" type="presOf" srcId="{D1776C8F-2B10-4075-8DF7-7F65AB725ED5}" destId="{F5034101-5B7D-4FE7-B47A-5A48CF39606B}" srcOrd="0" destOrd="0" presId="urn:microsoft.com/office/officeart/2005/8/layout/vList5"/>
    <dgm:cxn modelId="{C9D247B7-1366-4762-B686-BC20E5EB0C54}" srcId="{F6FEADD9-F67D-41F5-BA4C-3C84956E7F46}" destId="{8499D6DC-DBB6-4FFA-B475-9C005726D964}" srcOrd="4" destOrd="0" parTransId="{AA621D65-209B-4CE6-999D-1317DC0A2E49}" sibTransId="{0E2F84AC-AE20-4827-B21D-57F0C05CB783}"/>
    <dgm:cxn modelId="{B6416E04-E5DE-46CA-AD27-47EBE280D636}" type="presOf" srcId="{C59269D0-92A5-481C-BA64-727AFB0DD545}" destId="{B37A5355-225B-4C6F-AED7-6C620F99EECC}" srcOrd="0" destOrd="0" presId="urn:microsoft.com/office/officeart/2005/8/layout/vList5"/>
    <dgm:cxn modelId="{369E100D-3A1C-48CA-9EC7-2BDA55C007AF}" srcId="{F6FEADD9-F67D-41F5-BA4C-3C84956E7F46}" destId="{04EDA9AC-00A5-408B-9BBF-5A8145EF2935}" srcOrd="3" destOrd="0" parTransId="{610892F7-608B-4DE9-9470-1E2A1D3C8D24}" sibTransId="{791F1C0E-B7A5-461B-BF41-01A992844AAD}"/>
    <dgm:cxn modelId="{F40F9561-0D4C-44CF-91EF-A92B1DBDE44B}" srcId="{F6FEADD9-F67D-41F5-BA4C-3C84956E7F46}" destId="{74EE5CD8-078F-4590-BF9C-A341A294A016}" srcOrd="0" destOrd="0" parTransId="{BB568D76-3363-43D3-B00C-3359A643216C}" sibTransId="{CF9FB981-E6ED-4440-AC98-4E4E2ABA2C55}"/>
    <dgm:cxn modelId="{6D05BDAC-9825-4ED8-AF76-CA75C2C88B64}" type="presOf" srcId="{6BE4E373-0656-4EDC-821E-BE09C952B1F6}" destId="{C7C3E6FD-D83F-4BDA-907E-B5EE041DA931}" srcOrd="0" destOrd="0" presId="urn:microsoft.com/office/officeart/2005/8/layout/vList5"/>
    <dgm:cxn modelId="{9071FB3B-D26B-4384-BD1A-80C12C62D02C}" srcId="{AA046201-5C4D-445E-BF0B-5C6D2B0A1945}" destId="{C59269D0-92A5-481C-BA64-727AFB0DD545}" srcOrd="0" destOrd="0" parTransId="{312CC84D-092F-422A-AA24-A4619DBBB7BE}" sibTransId="{266DE8E8-1339-41C4-B9A7-6148496C7FA9}"/>
    <dgm:cxn modelId="{B8AF1086-D7BE-446F-9133-738B599E9A7D}" srcId="{F6FEADD9-F67D-41F5-BA4C-3C84956E7F46}" destId="{AA046201-5C4D-445E-BF0B-5C6D2B0A1945}" srcOrd="1" destOrd="0" parTransId="{FE92FC33-5E0F-4302-9E80-A69E8ACDDE56}" sibTransId="{40767EFF-7D52-4469-ACEE-7D28E67337E2}"/>
    <dgm:cxn modelId="{DBCA7E61-D822-40A0-A27A-D7E092386A0B}" type="presOf" srcId="{F6FEADD9-F67D-41F5-BA4C-3C84956E7F46}" destId="{AAE7A1E6-6847-453D-B55B-8A82BF138C1D}" srcOrd="0" destOrd="0" presId="urn:microsoft.com/office/officeart/2005/8/layout/vList5"/>
    <dgm:cxn modelId="{9A0DCB65-9DCB-4972-9768-1762E4116F3C}" type="presOf" srcId="{74EE5CD8-078F-4590-BF9C-A341A294A016}" destId="{7E429971-BC57-430F-BB25-C0574E5E39E3}" srcOrd="0" destOrd="0" presId="urn:microsoft.com/office/officeart/2005/8/layout/vList5"/>
    <dgm:cxn modelId="{46D89F4E-5F4D-4A1F-AD0A-9CE92F7DFBB6}" srcId="{8499D6DC-DBB6-4FFA-B475-9C005726D964}" destId="{AA6BFBCA-07F8-44EC-B860-06756315CD7F}" srcOrd="0" destOrd="0" parTransId="{F355F513-1A1F-44F2-B07D-359173242D70}" sibTransId="{DD8BC8E7-A8DD-437F-BD0D-D1E6565E5C2A}"/>
    <dgm:cxn modelId="{788427ED-36BC-46EF-992F-BCC336087D17}" srcId="{04EDA9AC-00A5-408B-9BBF-5A8145EF2935}" destId="{C02E247A-8D9D-4D2A-AAC3-942670B2B543}" srcOrd="0" destOrd="0" parTransId="{30CC4D5E-0629-43DA-BD4B-87D881674A04}" sibTransId="{67E61BB9-58D2-4262-8FD7-C64B67165B2D}"/>
    <dgm:cxn modelId="{63E4D827-0083-4625-9FD6-043D8D32091E}" srcId="{74EE5CD8-078F-4590-BF9C-A341A294A016}" destId="{1E4D3931-0DBD-4211-A24A-6AF364284B1E}" srcOrd="0" destOrd="0" parTransId="{FC93695B-FD0E-4353-B1FD-4328F4386DEC}" sibTransId="{CADAA3D9-7C63-4729-85B0-64C8AF644EEF}"/>
    <dgm:cxn modelId="{5394AF96-6DBE-443C-BFE1-203362A1E49A}" type="presOf" srcId="{C02E247A-8D9D-4D2A-AAC3-942670B2B543}" destId="{407D673B-FF7A-46E6-A3B0-96E86EB9836E}" srcOrd="0" destOrd="0" presId="urn:microsoft.com/office/officeart/2005/8/layout/vList5"/>
    <dgm:cxn modelId="{BA52F484-606E-4E4C-AB7F-A0F1E6832D30}" type="presOf" srcId="{8499D6DC-DBB6-4FFA-B475-9C005726D964}" destId="{B3AA8348-65DB-4A04-98CB-F6C2ED5489AF}" srcOrd="0" destOrd="0" presId="urn:microsoft.com/office/officeart/2005/8/layout/vList5"/>
    <dgm:cxn modelId="{E785BF37-618A-4F71-B2A2-FBCA2B86647A}" type="presOf" srcId="{04EDA9AC-00A5-408B-9BBF-5A8145EF2935}" destId="{AA9E8DB8-4378-4DE0-90FB-AC51BC38606A}" srcOrd="0" destOrd="0" presId="urn:microsoft.com/office/officeart/2005/8/layout/vList5"/>
    <dgm:cxn modelId="{1D12F37E-DF42-400C-B5B5-A8FAF49EC0EC}" type="presOf" srcId="{1E4D3931-0DBD-4211-A24A-6AF364284B1E}" destId="{D54B1729-BC98-42C1-9C6C-D65DCBA4358F}" srcOrd="0" destOrd="0" presId="urn:microsoft.com/office/officeart/2005/8/layout/vList5"/>
    <dgm:cxn modelId="{3A347D49-451E-494B-8E26-AD96C2AFEDCB}" type="presOf" srcId="{AA6BFBCA-07F8-44EC-B860-06756315CD7F}" destId="{5CA4453B-DF0B-4B02-B0DD-33479BED4582}" srcOrd="0" destOrd="0" presId="urn:microsoft.com/office/officeart/2005/8/layout/vList5"/>
    <dgm:cxn modelId="{AFF7133D-5E9D-4613-9299-006F9E49301B}" type="presOf" srcId="{AA046201-5C4D-445E-BF0B-5C6D2B0A1945}" destId="{C04276DC-EE64-470A-B8BC-09067B8045FA}" srcOrd="0" destOrd="0" presId="urn:microsoft.com/office/officeart/2005/8/layout/vList5"/>
    <dgm:cxn modelId="{1E18118B-9778-4714-A249-2B714D5427F7}" type="presParOf" srcId="{AAE7A1E6-6847-453D-B55B-8A82BF138C1D}" destId="{C4407577-18A2-46E0-8805-2838042EB67A}" srcOrd="0" destOrd="0" presId="urn:microsoft.com/office/officeart/2005/8/layout/vList5"/>
    <dgm:cxn modelId="{84152E8A-21A6-4CAF-BC09-47C13F4FFFB8}" type="presParOf" srcId="{C4407577-18A2-46E0-8805-2838042EB67A}" destId="{7E429971-BC57-430F-BB25-C0574E5E39E3}" srcOrd="0" destOrd="0" presId="urn:microsoft.com/office/officeart/2005/8/layout/vList5"/>
    <dgm:cxn modelId="{1D51832F-3B38-483B-8C08-BDD413206841}" type="presParOf" srcId="{C4407577-18A2-46E0-8805-2838042EB67A}" destId="{D54B1729-BC98-42C1-9C6C-D65DCBA4358F}" srcOrd="1" destOrd="0" presId="urn:microsoft.com/office/officeart/2005/8/layout/vList5"/>
    <dgm:cxn modelId="{F2BB24AB-7DB6-4F0F-92D8-664E0F322520}" type="presParOf" srcId="{AAE7A1E6-6847-453D-B55B-8A82BF138C1D}" destId="{AB8574CC-D4F2-4555-AEE3-F4EE58B11D03}" srcOrd="1" destOrd="0" presId="urn:microsoft.com/office/officeart/2005/8/layout/vList5"/>
    <dgm:cxn modelId="{3F47CC38-27AC-4E4E-92A2-FDE046382C80}" type="presParOf" srcId="{AAE7A1E6-6847-453D-B55B-8A82BF138C1D}" destId="{85B8F607-FDD8-476A-ADBE-E1250824F294}" srcOrd="2" destOrd="0" presId="urn:microsoft.com/office/officeart/2005/8/layout/vList5"/>
    <dgm:cxn modelId="{B4BBC5E0-69C0-4FD2-84A6-C47E62DEA28D}" type="presParOf" srcId="{85B8F607-FDD8-476A-ADBE-E1250824F294}" destId="{C04276DC-EE64-470A-B8BC-09067B8045FA}" srcOrd="0" destOrd="0" presId="urn:microsoft.com/office/officeart/2005/8/layout/vList5"/>
    <dgm:cxn modelId="{71B90C6E-E0F2-4EE1-8864-5914AAFA20A7}" type="presParOf" srcId="{85B8F607-FDD8-476A-ADBE-E1250824F294}" destId="{B37A5355-225B-4C6F-AED7-6C620F99EECC}" srcOrd="1" destOrd="0" presId="urn:microsoft.com/office/officeart/2005/8/layout/vList5"/>
    <dgm:cxn modelId="{B6E62ED8-0ABF-41E3-998B-C51A41B67E4F}" type="presParOf" srcId="{AAE7A1E6-6847-453D-B55B-8A82BF138C1D}" destId="{5ACAA866-A8A8-4183-97B5-CEEAB1525C60}" srcOrd="3" destOrd="0" presId="urn:microsoft.com/office/officeart/2005/8/layout/vList5"/>
    <dgm:cxn modelId="{A531E815-38B6-42C3-B48C-6C349B17EC0C}" type="presParOf" srcId="{AAE7A1E6-6847-453D-B55B-8A82BF138C1D}" destId="{477213BE-9E91-4950-8451-7F60796F47F4}" srcOrd="4" destOrd="0" presId="urn:microsoft.com/office/officeart/2005/8/layout/vList5"/>
    <dgm:cxn modelId="{683CD989-4C37-43D4-8CC6-9BAD94013921}" type="presParOf" srcId="{477213BE-9E91-4950-8451-7F60796F47F4}" destId="{F5034101-5B7D-4FE7-B47A-5A48CF39606B}" srcOrd="0" destOrd="0" presId="urn:microsoft.com/office/officeart/2005/8/layout/vList5"/>
    <dgm:cxn modelId="{DBA2CB0A-9C6A-4B60-92E9-1F39BD8618E0}" type="presParOf" srcId="{477213BE-9E91-4950-8451-7F60796F47F4}" destId="{C7C3E6FD-D83F-4BDA-907E-B5EE041DA931}" srcOrd="1" destOrd="0" presId="urn:microsoft.com/office/officeart/2005/8/layout/vList5"/>
    <dgm:cxn modelId="{6088B172-440B-4271-BC9F-E797A951516E}" type="presParOf" srcId="{AAE7A1E6-6847-453D-B55B-8A82BF138C1D}" destId="{9A3D1A47-7C94-4141-A803-772790F213F5}" srcOrd="5" destOrd="0" presId="urn:microsoft.com/office/officeart/2005/8/layout/vList5"/>
    <dgm:cxn modelId="{0F65D3B1-5659-46B4-AEF2-9EE836760C07}" type="presParOf" srcId="{AAE7A1E6-6847-453D-B55B-8A82BF138C1D}" destId="{8B716EE5-6B00-49A5-9C68-9236A96F757E}" srcOrd="6" destOrd="0" presId="urn:microsoft.com/office/officeart/2005/8/layout/vList5"/>
    <dgm:cxn modelId="{B03F10C2-DC50-4C36-BBCC-9482D0C42380}" type="presParOf" srcId="{8B716EE5-6B00-49A5-9C68-9236A96F757E}" destId="{AA9E8DB8-4378-4DE0-90FB-AC51BC38606A}" srcOrd="0" destOrd="0" presId="urn:microsoft.com/office/officeart/2005/8/layout/vList5"/>
    <dgm:cxn modelId="{0142E1BA-9AC8-4C62-8CBB-B02C54DC286D}" type="presParOf" srcId="{8B716EE5-6B00-49A5-9C68-9236A96F757E}" destId="{407D673B-FF7A-46E6-A3B0-96E86EB9836E}" srcOrd="1" destOrd="0" presId="urn:microsoft.com/office/officeart/2005/8/layout/vList5"/>
    <dgm:cxn modelId="{B6A4142C-2451-4070-8A2A-BE5EC8E7812C}" type="presParOf" srcId="{AAE7A1E6-6847-453D-B55B-8A82BF138C1D}" destId="{8E38E736-CDB7-4B7F-9C7E-43DD34CF230E}" srcOrd="7" destOrd="0" presId="urn:microsoft.com/office/officeart/2005/8/layout/vList5"/>
    <dgm:cxn modelId="{57DA6DE2-E692-4146-9789-DFC9A3369989}" type="presParOf" srcId="{AAE7A1E6-6847-453D-B55B-8A82BF138C1D}" destId="{760B03CC-B8A5-46FC-9158-944B611C3A4F}" srcOrd="8" destOrd="0" presId="urn:microsoft.com/office/officeart/2005/8/layout/vList5"/>
    <dgm:cxn modelId="{FDF17093-AFA6-46A9-9B66-DE0CA1CDB120}" type="presParOf" srcId="{760B03CC-B8A5-46FC-9158-944B611C3A4F}" destId="{B3AA8348-65DB-4A04-98CB-F6C2ED5489AF}" srcOrd="0" destOrd="0" presId="urn:microsoft.com/office/officeart/2005/8/layout/vList5"/>
    <dgm:cxn modelId="{9DAF1AD9-A91C-44E8-8201-78DBEFE8845A}" type="presParOf" srcId="{760B03CC-B8A5-46FC-9158-944B611C3A4F}" destId="{5CA4453B-DF0B-4B02-B0DD-33479BED4582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F6FEADD9-F67D-41F5-BA4C-3C84956E7F46}" type="doc">
      <dgm:prSet loTypeId="urn:microsoft.com/office/officeart/2005/8/layout/vList5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zh-CN"/>
        </a:p>
      </dgm:t>
    </dgm:pt>
    <dgm:pt modelId="{74EE5CD8-078F-4590-BF9C-A341A294A016}">
      <dgm:prSet phldrT="[Text]" custT="1"/>
      <dgm:spPr/>
      <dgm:t>
        <a:bodyPr/>
        <a:lstStyle/>
        <a:p>
          <a:r>
            <a:rPr lang="zh-CN" sz="4400" dirty="0" smtClean="0"/>
            <a:t>1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568D76-3363-43D3-B00C-3359A643216C}" type="parTrans" cxnId="{F40F9561-0D4C-44CF-91EF-A92B1DBDE44B}">
      <dgm:prSet/>
      <dgm:spPr/>
      <dgm:t>
        <a:bodyPr/>
        <a:lstStyle/>
        <a:p>
          <a:endParaRPr lang="zh-CN" sz="3200"/>
        </a:p>
      </dgm:t>
    </dgm:pt>
    <dgm:pt modelId="{CF9FB981-E6ED-4440-AC98-4E4E2ABA2C55}" type="sibTrans" cxnId="{F40F9561-0D4C-44CF-91EF-A92B1DBDE44B}">
      <dgm:prSet/>
      <dgm:spPr/>
      <dgm:t>
        <a:bodyPr/>
        <a:lstStyle/>
        <a:p>
          <a:endParaRPr lang="zh-CN" sz="3200"/>
        </a:p>
      </dgm:t>
    </dgm:pt>
    <dgm:pt modelId="{AA046201-5C4D-445E-BF0B-5C6D2B0A1945}">
      <dgm:prSet phldrT="[Text]" custT="1"/>
      <dgm:spPr/>
      <dgm:t>
        <a:bodyPr/>
        <a:lstStyle/>
        <a:p>
          <a:r>
            <a:rPr lang="zh-CN" sz="4400" dirty="0" smtClean="0"/>
            <a:t>2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FE92FC33-5E0F-4302-9E80-A69E8ACDDE56}" type="parTrans" cxnId="{B8AF1086-D7BE-446F-9133-738B599E9A7D}">
      <dgm:prSet/>
      <dgm:spPr/>
      <dgm:t>
        <a:bodyPr/>
        <a:lstStyle/>
        <a:p>
          <a:endParaRPr lang="zh-CN" sz="3200"/>
        </a:p>
      </dgm:t>
    </dgm:pt>
    <dgm:pt modelId="{40767EFF-7D52-4469-ACEE-7D28E67337E2}" type="sibTrans" cxnId="{B8AF1086-D7BE-446F-9133-738B599E9A7D}">
      <dgm:prSet/>
      <dgm:spPr/>
      <dgm:t>
        <a:bodyPr/>
        <a:lstStyle/>
        <a:p>
          <a:endParaRPr lang="zh-CN" sz="3200"/>
        </a:p>
      </dgm:t>
    </dgm:pt>
    <dgm:pt modelId="{C59269D0-92A5-481C-BA64-727AFB0DD545}">
      <dgm:prSet phldrT="[Text]" custT="1"/>
      <dgm:spPr/>
      <dgm:t>
        <a:bodyPr/>
        <a:lstStyle/>
        <a:p>
          <a:r>
            <a:rPr lang="zh-CN" altLang="en-US" sz="3200" dirty="0" smtClean="0">
              <a:effectLst/>
            </a:rPr>
            <a:t>设置幻灯片版式</a:t>
          </a:r>
          <a:endParaRPr lang="zh-CN" sz="3200" dirty="0">
            <a:effectLst/>
          </a:endParaRPr>
        </a:p>
      </dgm:t>
    </dgm:pt>
    <dgm:pt modelId="{312CC84D-092F-422A-AA24-A4619DBBB7BE}" type="parTrans" cxnId="{9071FB3B-D26B-4384-BD1A-80C12C62D02C}">
      <dgm:prSet/>
      <dgm:spPr/>
      <dgm:t>
        <a:bodyPr/>
        <a:lstStyle/>
        <a:p>
          <a:endParaRPr lang="zh-CN" sz="3200"/>
        </a:p>
      </dgm:t>
    </dgm:pt>
    <dgm:pt modelId="{266DE8E8-1339-41C4-B9A7-6148496C7FA9}" type="sibTrans" cxnId="{9071FB3B-D26B-4384-BD1A-80C12C62D02C}">
      <dgm:prSet/>
      <dgm:spPr/>
      <dgm:t>
        <a:bodyPr/>
        <a:lstStyle/>
        <a:p>
          <a:endParaRPr lang="zh-CN" sz="3200"/>
        </a:p>
      </dgm:t>
    </dgm:pt>
    <dgm:pt modelId="{D1776C8F-2B10-4075-8DF7-7F65AB725ED5}">
      <dgm:prSet phldrT="[Text]" custT="1"/>
      <dgm:spPr/>
      <dgm:t>
        <a:bodyPr/>
        <a:lstStyle/>
        <a:p>
          <a:r>
            <a:rPr lang="zh-CN" sz="4400" dirty="0" smtClean="0"/>
            <a:t>3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7291E740-3E17-41B3-99D3-1D67AE37CC3F}" type="parTrans" cxnId="{7077B78D-FCDC-4519-8416-DC357ACD5043}">
      <dgm:prSet/>
      <dgm:spPr/>
      <dgm:t>
        <a:bodyPr/>
        <a:lstStyle/>
        <a:p>
          <a:endParaRPr lang="zh-CN" sz="3200"/>
        </a:p>
      </dgm:t>
    </dgm:pt>
    <dgm:pt modelId="{88B75C29-8054-417D-BCE3-878A55118F6D}" type="sibTrans" cxnId="{7077B78D-FCDC-4519-8416-DC357ACD5043}">
      <dgm:prSet/>
      <dgm:spPr/>
      <dgm:t>
        <a:bodyPr/>
        <a:lstStyle/>
        <a:p>
          <a:endParaRPr lang="zh-CN" sz="3200"/>
        </a:p>
      </dgm:t>
    </dgm:pt>
    <dgm:pt modelId="{6BE4E373-0656-4EDC-821E-BE09C952B1F6}">
      <dgm:prSet phldrT="[Text]" custT="1"/>
      <dgm:spPr/>
      <dgm:t>
        <a:bodyPr/>
        <a:lstStyle/>
        <a:p>
          <a:r>
            <a:rPr lang="zh-CN" altLang="en-US" sz="3200" dirty="0" smtClean="0">
              <a:effectLst/>
            </a:rPr>
            <a:t>插入各种媒体对象</a:t>
          </a:r>
          <a:endParaRPr lang="zh-CN" sz="3200" dirty="0">
            <a:effectLst/>
          </a:endParaRPr>
        </a:p>
      </dgm:t>
    </dgm:pt>
    <dgm:pt modelId="{34218063-BF94-4304-99BD-B3F7BA4D3C8F}" type="parTrans" cxnId="{119690D4-400B-468B-8BA0-5C9C9E2AFEAF}">
      <dgm:prSet/>
      <dgm:spPr/>
      <dgm:t>
        <a:bodyPr/>
        <a:lstStyle/>
        <a:p>
          <a:endParaRPr lang="zh-CN" sz="3200"/>
        </a:p>
      </dgm:t>
    </dgm:pt>
    <dgm:pt modelId="{E17B9BF1-2948-497F-8EC7-3BF734D839DB}" type="sibTrans" cxnId="{119690D4-400B-468B-8BA0-5C9C9E2AFEAF}">
      <dgm:prSet/>
      <dgm:spPr/>
      <dgm:t>
        <a:bodyPr/>
        <a:lstStyle/>
        <a:p>
          <a:endParaRPr lang="zh-CN" sz="3200"/>
        </a:p>
      </dgm:t>
    </dgm:pt>
    <dgm:pt modelId="{1E4D3931-0DBD-4211-A24A-6AF364284B1E}">
      <dgm:prSet phldrT="[Text]" custT="1"/>
      <dgm:spPr/>
      <dgm:t>
        <a:bodyPr/>
        <a:lstStyle/>
        <a:p>
          <a:pPr marL="280988" indent="-280988"/>
          <a:r>
            <a:rPr lang="zh-CN" altLang="en-US" sz="3200" dirty="0" smtClean="0">
              <a:effectLst/>
            </a:rPr>
            <a:t>幻灯片的基本操作</a:t>
          </a:r>
          <a:endParaRPr lang="zh-CN" sz="3200" dirty="0">
            <a:effectLst/>
          </a:endParaRPr>
        </a:p>
      </dgm:t>
    </dgm:pt>
    <dgm:pt modelId="{CADAA3D9-7C63-4729-85B0-64C8AF644EEF}" type="sibTrans" cxnId="{63E4D827-0083-4625-9FD6-043D8D32091E}">
      <dgm:prSet/>
      <dgm:spPr/>
      <dgm:t>
        <a:bodyPr/>
        <a:lstStyle/>
        <a:p>
          <a:endParaRPr lang="zh-CN" sz="3200"/>
        </a:p>
      </dgm:t>
    </dgm:pt>
    <dgm:pt modelId="{FC93695B-FD0E-4353-B1FD-4328F4386DEC}" type="parTrans" cxnId="{63E4D827-0083-4625-9FD6-043D8D32091E}">
      <dgm:prSet/>
      <dgm:spPr/>
      <dgm:t>
        <a:bodyPr/>
        <a:lstStyle/>
        <a:p>
          <a:endParaRPr lang="zh-CN" sz="3200"/>
        </a:p>
      </dgm:t>
    </dgm:pt>
    <dgm:pt modelId="{04EDA9AC-00A5-408B-9BBF-5A8145EF2935}">
      <dgm:prSet custT="1"/>
      <dgm:spPr/>
      <dgm:t>
        <a:bodyPr/>
        <a:lstStyle/>
        <a:p>
          <a:r>
            <a:rPr lang="en-US" altLang="zh-CN" sz="4400" dirty="0" smtClean="0"/>
            <a:t>4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610892F7-608B-4DE9-9470-1E2A1D3C8D24}" type="parTrans" cxnId="{369E100D-3A1C-48CA-9EC7-2BDA55C007AF}">
      <dgm:prSet/>
      <dgm:spPr/>
      <dgm:t>
        <a:bodyPr/>
        <a:lstStyle/>
        <a:p>
          <a:endParaRPr lang="zh-CN" altLang="en-US"/>
        </a:p>
      </dgm:t>
    </dgm:pt>
    <dgm:pt modelId="{791F1C0E-B7A5-461B-BF41-01A992844AAD}" type="sibTrans" cxnId="{369E100D-3A1C-48CA-9EC7-2BDA55C007AF}">
      <dgm:prSet/>
      <dgm:spPr/>
      <dgm:t>
        <a:bodyPr/>
        <a:lstStyle/>
        <a:p>
          <a:endParaRPr lang="zh-CN" altLang="en-US"/>
        </a:p>
      </dgm:t>
    </dgm:pt>
    <dgm:pt modelId="{C02E247A-8D9D-4D2A-AAC3-942670B2B543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上机操作</a:t>
          </a:r>
          <a:endParaRPr lang="zh-CN" altLang="en-US" sz="2000" dirty="0">
            <a:effectLst/>
          </a:endParaRPr>
        </a:p>
      </dgm:t>
    </dgm:pt>
    <dgm:pt modelId="{30CC4D5E-0629-43DA-BD4B-87D881674A04}" type="parTrans" cxnId="{788427ED-36BC-46EF-992F-BCC336087D17}">
      <dgm:prSet/>
      <dgm:spPr/>
      <dgm:t>
        <a:bodyPr/>
        <a:lstStyle/>
        <a:p>
          <a:endParaRPr lang="zh-CN" altLang="en-US"/>
        </a:p>
      </dgm:t>
    </dgm:pt>
    <dgm:pt modelId="{67E61BB9-58D2-4262-8FD7-C64B67165B2D}" type="sibTrans" cxnId="{788427ED-36BC-46EF-992F-BCC336087D17}">
      <dgm:prSet/>
      <dgm:spPr/>
      <dgm:t>
        <a:bodyPr/>
        <a:lstStyle/>
        <a:p>
          <a:endParaRPr lang="zh-CN" altLang="en-US"/>
        </a:p>
      </dgm:t>
    </dgm:pt>
    <dgm:pt modelId="{AAE7A1E6-6847-453D-B55B-8A82BF138C1D}" type="pres">
      <dgm:prSet presAssocID="{F6FEADD9-F67D-41F5-BA4C-3C84956E7F4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/>
        </a:p>
      </dgm:t>
    </dgm:pt>
    <dgm:pt modelId="{C4407577-18A2-46E0-8805-2838042EB67A}" type="pres">
      <dgm:prSet presAssocID="{74EE5CD8-078F-4590-BF9C-A341A294A016}" presName="linNode" presStyleCnt="0"/>
      <dgm:spPr/>
      <dgm:t>
        <a:bodyPr/>
        <a:lstStyle/>
        <a:p>
          <a:endParaRPr lang="zh-CN"/>
        </a:p>
      </dgm:t>
    </dgm:pt>
    <dgm:pt modelId="{7E429971-BC57-430F-BB25-C0574E5E39E3}" type="pres">
      <dgm:prSet presAssocID="{74EE5CD8-078F-4590-BF9C-A341A294A016}" presName="parentText" presStyleLbl="node1" presStyleIdx="0" presStyleCnt="4" custLinFactNeighborY="-15667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D54B1729-BC98-42C1-9C6C-D65DCBA4358F}" type="pres">
      <dgm:prSet presAssocID="{74EE5CD8-078F-4590-BF9C-A341A294A016}" presName="descendantText" presStyleLbl="alignAccFollowNode1" presStyleIdx="0" presStyleCnt="4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AB8574CC-D4F2-4555-AEE3-F4EE58B11D03}" type="pres">
      <dgm:prSet presAssocID="{CF9FB981-E6ED-4440-AC98-4E4E2ABA2C55}" presName="sp" presStyleCnt="0"/>
      <dgm:spPr/>
      <dgm:t>
        <a:bodyPr/>
        <a:lstStyle/>
        <a:p>
          <a:endParaRPr lang="zh-CN"/>
        </a:p>
      </dgm:t>
    </dgm:pt>
    <dgm:pt modelId="{85B8F607-FDD8-476A-ADBE-E1250824F294}" type="pres">
      <dgm:prSet presAssocID="{AA046201-5C4D-445E-BF0B-5C6D2B0A1945}" presName="linNode" presStyleCnt="0"/>
      <dgm:spPr/>
      <dgm:t>
        <a:bodyPr/>
        <a:lstStyle/>
        <a:p>
          <a:endParaRPr lang="zh-CN"/>
        </a:p>
      </dgm:t>
    </dgm:pt>
    <dgm:pt modelId="{C04276DC-EE64-470A-B8BC-09067B8045FA}" type="pres">
      <dgm:prSet presAssocID="{AA046201-5C4D-445E-BF0B-5C6D2B0A1945}" presName="parentText" presStyleLbl="node1" presStyleIdx="1" presStyleCnt="4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B37A5355-225B-4C6F-AED7-6C620F99EECC}" type="pres">
      <dgm:prSet presAssocID="{AA046201-5C4D-445E-BF0B-5C6D2B0A1945}" presName="descendantText" presStyleLbl="alignAccFollowNode1" presStyleIdx="1" presStyleCnt="4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5ACAA866-A8A8-4183-97B5-CEEAB1525C60}" type="pres">
      <dgm:prSet presAssocID="{40767EFF-7D52-4469-ACEE-7D28E67337E2}" presName="sp" presStyleCnt="0"/>
      <dgm:spPr/>
      <dgm:t>
        <a:bodyPr/>
        <a:lstStyle/>
        <a:p>
          <a:endParaRPr lang="zh-CN"/>
        </a:p>
      </dgm:t>
    </dgm:pt>
    <dgm:pt modelId="{477213BE-9E91-4950-8451-7F60796F47F4}" type="pres">
      <dgm:prSet presAssocID="{D1776C8F-2B10-4075-8DF7-7F65AB725ED5}" presName="linNode" presStyleCnt="0"/>
      <dgm:spPr/>
      <dgm:t>
        <a:bodyPr/>
        <a:lstStyle/>
        <a:p>
          <a:endParaRPr lang="zh-CN"/>
        </a:p>
      </dgm:t>
    </dgm:pt>
    <dgm:pt modelId="{F5034101-5B7D-4FE7-B47A-5A48CF39606B}" type="pres">
      <dgm:prSet presAssocID="{D1776C8F-2B10-4075-8DF7-7F65AB725ED5}" presName="parentText" presStyleLbl="node1" presStyleIdx="2" presStyleCnt="4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C7C3E6FD-D83F-4BDA-907E-B5EE041DA931}" type="pres">
      <dgm:prSet presAssocID="{D1776C8F-2B10-4075-8DF7-7F65AB725ED5}" presName="descendantText" presStyleLbl="alignAccFollowNode1" presStyleIdx="2" presStyleCnt="4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9A3D1A47-7C94-4141-A803-772790F213F5}" type="pres">
      <dgm:prSet presAssocID="{88B75C29-8054-417D-BCE3-878A55118F6D}" presName="sp" presStyleCnt="0"/>
      <dgm:spPr/>
      <dgm:t>
        <a:bodyPr/>
        <a:lstStyle/>
        <a:p>
          <a:endParaRPr lang="zh-CN" altLang="en-US"/>
        </a:p>
      </dgm:t>
    </dgm:pt>
    <dgm:pt modelId="{8B716EE5-6B00-49A5-9C68-9236A96F757E}" type="pres">
      <dgm:prSet presAssocID="{04EDA9AC-00A5-408B-9BBF-5A8145EF2935}" presName="linNode" presStyleCnt="0"/>
      <dgm:spPr/>
      <dgm:t>
        <a:bodyPr/>
        <a:lstStyle/>
        <a:p>
          <a:endParaRPr lang="zh-CN" altLang="en-US"/>
        </a:p>
      </dgm:t>
    </dgm:pt>
    <dgm:pt modelId="{AA9E8DB8-4378-4DE0-90FB-AC51BC38606A}" type="pres">
      <dgm:prSet presAssocID="{04EDA9AC-00A5-408B-9BBF-5A8145EF2935}" presName="parentText" presStyleLbl="node1" presStyleIdx="3" presStyleCnt="4" custScaleX="4954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07D673B-FF7A-46E6-A3B0-96E86EB9836E}" type="pres">
      <dgm:prSet presAssocID="{04EDA9AC-00A5-408B-9BBF-5A8145EF2935}" presName="descendantText" presStyleLbl="alignAccFollowNode1" presStyleIdx="3" presStyleCnt="4" custScaleX="127327" custLinFactNeighborX="6234" custLinFactNeighborY="-168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077B78D-FCDC-4519-8416-DC357ACD5043}" srcId="{F6FEADD9-F67D-41F5-BA4C-3C84956E7F46}" destId="{D1776C8F-2B10-4075-8DF7-7F65AB725ED5}" srcOrd="2" destOrd="0" parTransId="{7291E740-3E17-41B3-99D3-1D67AE37CC3F}" sibTransId="{88B75C29-8054-417D-BCE3-878A55118F6D}"/>
    <dgm:cxn modelId="{119690D4-400B-468B-8BA0-5C9C9E2AFEAF}" srcId="{D1776C8F-2B10-4075-8DF7-7F65AB725ED5}" destId="{6BE4E373-0656-4EDC-821E-BE09C952B1F6}" srcOrd="0" destOrd="0" parTransId="{34218063-BF94-4304-99BD-B3F7BA4D3C8F}" sibTransId="{E17B9BF1-2948-497F-8EC7-3BF734D839DB}"/>
    <dgm:cxn modelId="{710380A3-9BA4-4543-9EEF-3DBAF2ADE772}" type="presOf" srcId="{6BE4E373-0656-4EDC-821E-BE09C952B1F6}" destId="{C7C3E6FD-D83F-4BDA-907E-B5EE041DA931}" srcOrd="0" destOrd="0" presId="urn:microsoft.com/office/officeart/2005/8/layout/vList5"/>
    <dgm:cxn modelId="{0BD87A24-CDE1-414F-8275-372FA6A25DC2}" type="presOf" srcId="{C02E247A-8D9D-4D2A-AAC3-942670B2B543}" destId="{407D673B-FF7A-46E6-A3B0-96E86EB9836E}" srcOrd="0" destOrd="0" presId="urn:microsoft.com/office/officeart/2005/8/layout/vList5"/>
    <dgm:cxn modelId="{369E100D-3A1C-48CA-9EC7-2BDA55C007AF}" srcId="{F6FEADD9-F67D-41F5-BA4C-3C84956E7F46}" destId="{04EDA9AC-00A5-408B-9BBF-5A8145EF2935}" srcOrd="3" destOrd="0" parTransId="{610892F7-608B-4DE9-9470-1E2A1D3C8D24}" sibTransId="{791F1C0E-B7A5-461B-BF41-01A992844AAD}"/>
    <dgm:cxn modelId="{00B2047E-DC6A-4FF1-8F42-171563693643}" type="presOf" srcId="{AA046201-5C4D-445E-BF0B-5C6D2B0A1945}" destId="{C04276DC-EE64-470A-B8BC-09067B8045FA}" srcOrd="0" destOrd="0" presId="urn:microsoft.com/office/officeart/2005/8/layout/vList5"/>
    <dgm:cxn modelId="{F40F9561-0D4C-44CF-91EF-A92B1DBDE44B}" srcId="{F6FEADD9-F67D-41F5-BA4C-3C84956E7F46}" destId="{74EE5CD8-078F-4590-BF9C-A341A294A016}" srcOrd="0" destOrd="0" parTransId="{BB568D76-3363-43D3-B00C-3359A643216C}" sibTransId="{CF9FB981-E6ED-4440-AC98-4E4E2ABA2C55}"/>
    <dgm:cxn modelId="{9071FB3B-D26B-4384-BD1A-80C12C62D02C}" srcId="{AA046201-5C4D-445E-BF0B-5C6D2B0A1945}" destId="{C59269D0-92A5-481C-BA64-727AFB0DD545}" srcOrd="0" destOrd="0" parTransId="{312CC84D-092F-422A-AA24-A4619DBBB7BE}" sibTransId="{266DE8E8-1339-41C4-B9A7-6148496C7FA9}"/>
    <dgm:cxn modelId="{B8AF1086-D7BE-446F-9133-738B599E9A7D}" srcId="{F6FEADD9-F67D-41F5-BA4C-3C84956E7F46}" destId="{AA046201-5C4D-445E-BF0B-5C6D2B0A1945}" srcOrd="1" destOrd="0" parTransId="{FE92FC33-5E0F-4302-9E80-A69E8ACDDE56}" sibTransId="{40767EFF-7D52-4469-ACEE-7D28E67337E2}"/>
    <dgm:cxn modelId="{87B9543A-AE03-4D8A-8C84-C48A5A69309D}" type="presOf" srcId="{04EDA9AC-00A5-408B-9BBF-5A8145EF2935}" destId="{AA9E8DB8-4378-4DE0-90FB-AC51BC38606A}" srcOrd="0" destOrd="0" presId="urn:microsoft.com/office/officeart/2005/8/layout/vList5"/>
    <dgm:cxn modelId="{CDA65460-DC5D-44A0-AE4A-311F28E47255}" type="presOf" srcId="{D1776C8F-2B10-4075-8DF7-7F65AB725ED5}" destId="{F5034101-5B7D-4FE7-B47A-5A48CF39606B}" srcOrd="0" destOrd="0" presId="urn:microsoft.com/office/officeart/2005/8/layout/vList5"/>
    <dgm:cxn modelId="{788427ED-36BC-46EF-992F-BCC336087D17}" srcId="{04EDA9AC-00A5-408B-9BBF-5A8145EF2935}" destId="{C02E247A-8D9D-4D2A-AAC3-942670B2B543}" srcOrd="0" destOrd="0" parTransId="{30CC4D5E-0629-43DA-BD4B-87D881674A04}" sibTransId="{67E61BB9-58D2-4262-8FD7-C64B67165B2D}"/>
    <dgm:cxn modelId="{63E4D827-0083-4625-9FD6-043D8D32091E}" srcId="{74EE5CD8-078F-4590-BF9C-A341A294A016}" destId="{1E4D3931-0DBD-4211-A24A-6AF364284B1E}" srcOrd="0" destOrd="0" parTransId="{FC93695B-FD0E-4353-B1FD-4328F4386DEC}" sibTransId="{CADAA3D9-7C63-4729-85B0-64C8AF644EEF}"/>
    <dgm:cxn modelId="{60000097-22B8-4697-8B0B-D91A3FF4127E}" type="presOf" srcId="{C59269D0-92A5-481C-BA64-727AFB0DD545}" destId="{B37A5355-225B-4C6F-AED7-6C620F99EECC}" srcOrd="0" destOrd="0" presId="urn:microsoft.com/office/officeart/2005/8/layout/vList5"/>
    <dgm:cxn modelId="{25202CF5-A599-4D28-A5E5-599013D2E7A3}" type="presOf" srcId="{74EE5CD8-078F-4590-BF9C-A341A294A016}" destId="{7E429971-BC57-430F-BB25-C0574E5E39E3}" srcOrd="0" destOrd="0" presId="urn:microsoft.com/office/officeart/2005/8/layout/vList5"/>
    <dgm:cxn modelId="{8C03C927-D594-4016-8245-248D35A9A330}" type="presOf" srcId="{F6FEADD9-F67D-41F5-BA4C-3C84956E7F46}" destId="{AAE7A1E6-6847-453D-B55B-8A82BF138C1D}" srcOrd="0" destOrd="0" presId="urn:microsoft.com/office/officeart/2005/8/layout/vList5"/>
    <dgm:cxn modelId="{02479242-746C-4DE4-BD72-03F0FF740794}" type="presOf" srcId="{1E4D3931-0DBD-4211-A24A-6AF364284B1E}" destId="{D54B1729-BC98-42C1-9C6C-D65DCBA4358F}" srcOrd="0" destOrd="0" presId="urn:microsoft.com/office/officeart/2005/8/layout/vList5"/>
    <dgm:cxn modelId="{A041102A-FE22-4E05-BC00-DEAB311BEAA6}" type="presParOf" srcId="{AAE7A1E6-6847-453D-B55B-8A82BF138C1D}" destId="{C4407577-18A2-46E0-8805-2838042EB67A}" srcOrd="0" destOrd="0" presId="urn:microsoft.com/office/officeart/2005/8/layout/vList5"/>
    <dgm:cxn modelId="{0F36C0C7-302F-48BE-A66A-0CAF0BD1D48D}" type="presParOf" srcId="{C4407577-18A2-46E0-8805-2838042EB67A}" destId="{7E429971-BC57-430F-BB25-C0574E5E39E3}" srcOrd="0" destOrd="0" presId="urn:microsoft.com/office/officeart/2005/8/layout/vList5"/>
    <dgm:cxn modelId="{5F64366A-269C-4D06-9F11-8F137C28355B}" type="presParOf" srcId="{C4407577-18A2-46E0-8805-2838042EB67A}" destId="{D54B1729-BC98-42C1-9C6C-D65DCBA4358F}" srcOrd="1" destOrd="0" presId="urn:microsoft.com/office/officeart/2005/8/layout/vList5"/>
    <dgm:cxn modelId="{7D296371-D4B3-4E7C-AF78-93A13CE9BA58}" type="presParOf" srcId="{AAE7A1E6-6847-453D-B55B-8A82BF138C1D}" destId="{AB8574CC-D4F2-4555-AEE3-F4EE58B11D03}" srcOrd="1" destOrd="0" presId="urn:microsoft.com/office/officeart/2005/8/layout/vList5"/>
    <dgm:cxn modelId="{85958362-A718-4C11-B92A-48492909F056}" type="presParOf" srcId="{AAE7A1E6-6847-453D-B55B-8A82BF138C1D}" destId="{85B8F607-FDD8-476A-ADBE-E1250824F294}" srcOrd="2" destOrd="0" presId="urn:microsoft.com/office/officeart/2005/8/layout/vList5"/>
    <dgm:cxn modelId="{C5793271-A9D3-4C24-8653-F1A085857198}" type="presParOf" srcId="{85B8F607-FDD8-476A-ADBE-E1250824F294}" destId="{C04276DC-EE64-470A-B8BC-09067B8045FA}" srcOrd="0" destOrd="0" presId="urn:microsoft.com/office/officeart/2005/8/layout/vList5"/>
    <dgm:cxn modelId="{A988265D-FCE6-4A9F-953B-907AEBDE9845}" type="presParOf" srcId="{85B8F607-FDD8-476A-ADBE-E1250824F294}" destId="{B37A5355-225B-4C6F-AED7-6C620F99EECC}" srcOrd="1" destOrd="0" presId="urn:microsoft.com/office/officeart/2005/8/layout/vList5"/>
    <dgm:cxn modelId="{DB14F5B8-8554-43C1-91D2-0F586CCC1A9C}" type="presParOf" srcId="{AAE7A1E6-6847-453D-B55B-8A82BF138C1D}" destId="{5ACAA866-A8A8-4183-97B5-CEEAB1525C60}" srcOrd="3" destOrd="0" presId="urn:microsoft.com/office/officeart/2005/8/layout/vList5"/>
    <dgm:cxn modelId="{5BD90914-16A5-47D7-AC83-284B08EDB2C1}" type="presParOf" srcId="{AAE7A1E6-6847-453D-B55B-8A82BF138C1D}" destId="{477213BE-9E91-4950-8451-7F60796F47F4}" srcOrd="4" destOrd="0" presId="urn:microsoft.com/office/officeart/2005/8/layout/vList5"/>
    <dgm:cxn modelId="{5862B653-69F1-4416-A16E-861FBB2B9E66}" type="presParOf" srcId="{477213BE-9E91-4950-8451-7F60796F47F4}" destId="{F5034101-5B7D-4FE7-B47A-5A48CF39606B}" srcOrd="0" destOrd="0" presId="urn:microsoft.com/office/officeart/2005/8/layout/vList5"/>
    <dgm:cxn modelId="{E162C4D3-6927-4C8C-AC04-7F1BD1B2FAA4}" type="presParOf" srcId="{477213BE-9E91-4950-8451-7F60796F47F4}" destId="{C7C3E6FD-D83F-4BDA-907E-B5EE041DA931}" srcOrd="1" destOrd="0" presId="urn:microsoft.com/office/officeart/2005/8/layout/vList5"/>
    <dgm:cxn modelId="{48BD1AFE-3C19-4B0D-894F-5AC16AAB9195}" type="presParOf" srcId="{AAE7A1E6-6847-453D-B55B-8A82BF138C1D}" destId="{9A3D1A47-7C94-4141-A803-772790F213F5}" srcOrd="5" destOrd="0" presId="urn:microsoft.com/office/officeart/2005/8/layout/vList5"/>
    <dgm:cxn modelId="{43D6A4C0-A479-4487-8287-0BF5AE154FEB}" type="presParOf" srcId="{AAE7A1E6-6847-453D-B55B-8A82BF138C1D}" destId="{8B716EE5-6B00-49A5-9C68-9236A96F757E}" srcOrd="6" destOrd="0" presId="urn:microsoft.com/office/officeart/2005/8/layout/vList5"/>
    <dgm:cxn modelId="{06EEBDDC-A3EC-4D0D-92AF-C6A6EAD72E4E}" type="presParOf" srcId="{8B716EE5-6B00-49A5-9C68-9236A96F757E}" destId="{AA9E8DB8-4378-4DE0-90FB-AC51BC38606A}" srcOrd="0" destOrd="0" presId="urn:microsoft.com/office/officeart/2005/8/layout/vList5"/>
    <dgm:cxn modelId="{2A533F9B-19E8-4166-B192-521750B0AA16}" type="presParOf" srcId="{8B716EE5-6B00-49A5-9C68-9236A96F757E}" destId="{407D673B-FF7A-46E6-A3B0-96E86EB9836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1</a:t>
          </a:r>
          <a:r>
            <a:rPr lang="zh-CN" altLang="en-US" sz="2800" dirty="0" smtClean="0"/>
            <a:t>）选定一张</a:t>
          </a:r>
          <a:endParaRPr lang="zh-CN" altLang="en-US" sz="2800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 sz="280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 sz="2800"/>
        </a:p>
      </dgm:t>
    </dgm:pt>
    <dgm:pt modelId="{879C5213-ACE2-42A4-9DB6-48368CEA7852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800" dirty="0" smtClean="0"/>
            <a:t>（</a:t>
          </a:r>
          <a:r>
            <a:rPr lang="en-US" altLang="zh-CN" sz="2800" dirty="0" smtClean="0"/>
            <a:t>2</a:t>
          </a:r>
          <a:r>
            <a:rPr lang="zh-CN" altLang="en-US" sz="2800" dirty="0" smtClean="0"/>
            <a:t>）选定连续多张</a:t>
          </a:r>
          <a:endParaRPr lang="zh-CN" altLang="en-US" sz="2800" dirty="0"/>
        </a:p>
      </dgm:t>
    </dgm:pt>
    <dgm:pt modelId="{E8985668-CBBA-489A-9E05-D70854DF9084}" type="parTrans" cxnId="{A9D61E05-69BA-44EF-A241-2DBEEBE8C8D4}">
      <dgm:prSet/>
      <dgm:spPr/>
      <dgm:t>
        <a:bodyPr/>
        <a:lstStyle/>
        <a:p>
          <a:endParaRPr lang="zh-CN" altLang="en-US" sz="2800"/>
        </a:p>
      </dgm:t>
    </dgm:pt>
    <dgm:pt modelId="{AB575BBE-8F7A-4787-A22A-8433D31ED3B7}" type="sibTrans" cxnId="{A9D61E05-69BA-44EF-A241-2DBEEBE8C8D4}">
      <dgm:prSet/>
      <dgm:spPr/>
      <dgm:t>
        <a:bodyPr/>
        <a:lstStyle/>
        <a:p>
          <a:endParaRPr lang="zh-CN" altLang="en-US" sz="2800"/>
        </a:p>
      </dgm:t>
    </dgm:pt>
    <dgm:pt modelId="{10314894-91C5-4DE3-9FFE-8220E6766389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3</a:t>
          </a:r>
          <a:r>
            <a:rPr lang="zh-CN" altLang="en-US" sz="2800" dirty="0" smtClean="0"/>
            <a:t>）选定不连续多张</a:t>
          </a:r>
          <a:endParaRPr lang="zh-CN" altLang="en-US" sz="2800" dirty="0"/>
        </a:p>
      </dgm:t>
    </dgm:pt>
    <dgm:pt modelId="{32CF702E-1169-446E-B03B-0FFE9C3C30C2}" type="parTrans" cxnId="{3C65248D-7C94-40DA-BE96-E9D9AB9ACF6D}">
      <dgm:prSet/>
      <dgm:spPr/>
      <dgm:t>
        <a:bodyPr/>
        <a:lstStyle/>
        <a:p>
          <a:endParaRPr lang="zh-CN" altLang="en-US" sz="2800"/>
        </a:p>
      </dgm:t>
    </dgm:pt>
    <dgm:pt modelId="{54E9913D-C988-4A19-9C7D-68D6F17B9644}" type="sibTrans" cxnId="{3C65248D-7C94-40DA-BE96-E9D9AB9ACF6D}">
      <dgm:prSet/>
      <dgm:spPr/>
      <dgm:t>
        <a:bodyPr/>
        <a:lstStyle/>
        <a:p>
          <a:endParaRPr lang="zh-CN" altLang="en-US" sz="2800"/>
        </a:p>
      </dgm:t>
    </dgm:pt>
    <dgm:pt modelId="{9C7C83B6-F56E-4514-B76D-3C4BB93B8CAF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4</a:t>
          </a:r>
          <a:r>
            <a:rPr lang="zh-CN" altLang="en-US" sz="2800" dirty="0" smtClean="0"/>
            <a:t>）全选</a:t>
          </a:r>
          <a:endParaRPr lang="zh-CN" altLang="en-US" sz="2800" dirty="0"/>
        </a:p>
      </dgm:t>
    </dgm:pt>
    <dgm:pt modelId="{37B40D7E-1D1D-494D-9F74-8F0F93F7EE6A}" type="parTrans" cxnId="{336FFD4D-090D-4840-9245-306D51D5ECA6}">
      <dgm:prSet/>
      <dgm:spPr/>
      <dgm:t>
        <a:bodyPr/>
        <a:lstStyle/>
        <a:p>
          <a:endParaRPr lang="zh-CN" altLang="en-US" sz="2800"/>
        </a:p>
      </dgm:t>
    </dgm:pt>
    <dgm:pt modelId="{6D8E42BC-22FD-445D-966E-74D515E81889}" type="sibTrans" cxnId="{336FFD4D-090D-4840-9245-306D51D5ECA6}">
      <dgm:prSet/>
      <dgm:spPr/>
      <dgm:t>
        <a:bodyPr/>
        <a:lstStyle/>
        <a:p>
          <a:endParaRPr lang="zh-CN" altLang="en-US" sz="2800"/>
        </a:p>
      </dgm:t>
    </dgm:pt>
    <dgm:pt modelId="{B3B12190-2AE5-40DA-B7A0-DDEAD4BDAD4F}">
      <dgm:prSet custT="1"/>
      <dgm:spPr/>
      <dgm:t>
        <a:bodyPr/>
        <a:lstStyle/>
        <a:p>
          <a:r>
            <a:rPr lang="zh-CN" altLang="en-US" sz="2400" dirty="0" smtClean="0"/>
            <a:t>大纲窗格中，单击</a:t>
          </a:r>
          <a:endParaRPr lang="zh-CN" altLang="en-US" sz="2400" dirty="0"/>
        </a:p>
      </dgm:t>
    </dgm:pt>
    <dgm:pt modelId="{50A56800-B02A-4CC7-A1B4-A5AE3514986B}" type="parTrans" cxnId="{32E154BE-C227-40EE-9F87-37E9D2B0E5FC}">
      <dgm:prSet/>
      <dgm:spPr/>
      <dgm:t>
        <a:bodyPr/>
        <a:lstStyle/>
        <a:p>
          <a:endParaRPr lang="zh-CN" altLang="en-US" sz="2800"/>
        </a:p>
      </dgm:t>
    </dgm:pt>
    <dgm:pt modelId="{69915D65-D09B-4425-B12A-67044D2A9453}" type="sibTrans" cxnId="{32E154BE-C227-40EE-9F87-37E9D2B0E5FC}">
      <dgm:prSet/>
      <dgm:spPr/>
      <dgm:t>
        <a:bodyPr/>
        <a:lstStyle/>
        <a:p>
          <a:endParaRPr lang="zh-CN" altLang="en-US" sz="2800"/>
        </a:p>
      </dgm:t>
    </dgm:pt>
    <dgm:pt modelId="{8DF49029-5093-41AC-9507-2412864EA50A}">
      <dgm:prSet custT="1"/>
      <dgm:spPr/>
      <dgm:t>
        <a:bodyPr/>
        <a:lstStyle/>
        <a:p>
          <a:r>
            <a:rPr lang="zh-CN" altLang="en-US" sz="2400" dirty="0" smtClean="0"/>
            <a:t>大纲窗格中，</a:t>
          </a:r>
          <a:r>
            <a:rPr lang="zh-CN" sz="2400" dirty="0" smtClean="0"/>
            <a:t>单击第一张要选定的幻灯片，</a:t>
          </a:r>
          <a:r>
            <a:rPr lang="en-US" sz="2400" dirty="0" smtClean="0"/>
            <a:t>Shift+</a:t>
          </a:r>
          <a:r>
            <a:rPr lang="zh-CN" sz="2400" dirty="0" smtClean="0"/>
            <a:t>单击要选定的最后一张幻灯片</a:t>
          </a:r>
          <a:endParaRPr lang="zh-CN" altLang="en-US" sz="2400" dirty="0"/>
        </a:p>
      </dgm:t>
    </dgm:pt>
    <dgm:pt modelId="{A34E02C3-E35C-402E-A8B1-DFE3B1794D31}" type="parTrans" cxnId="{07B87784-86A3-4B71-ABC2-8C953C996ED6}">
      <dgm:prSet/>
      <dgm:spPr/>
      <dgm:t>
        <a:bodyPr/>
        <a:lstStyle/>
        <a:p>
          <a:endParaRPr lang="zh-CN" altLang="en-US" sz="2800"/>
        </a:p>
      </dgm:t>
    </dgm:pt>
    <dgm:pt modelId="{88016149-8FD0-4199-A5D7-99F13A4BFB50}" type="sibTrans" cxnId="{07B87784-86A3-4B71-ABC2-8C953C996ED6}">
      <dgm:prSet/>
      <dgm:spPr/>
      <dgm:t>
        <a:bodyPr/>
        <a:lstStyle/>
        <a:p>
          <a:endParaRPr lang="zh-CN" altLang="en-US" sz="2800"/>
        </a:p>
      </dgm:t>
    </dgm:pt>
    <dgm:pt modelId="{71449E7B-6797-452C-80B5-C36D0B4ED6B1}">
      <dgm:prSet custT="1"/>
      <dgm:spPr/>
      <dgm:t>
        <a:bodyPr/>
        <a:lstStyle/>
        <a:p>
          <a:r>
            <a:rPr lang="zh-CN" altLang="en-US" sz="2400" dirty="0" smtClean="0"/>
            <a:t>大纲窗格中，</a:t>
          </a:r>
          <a:r>
            <a:rPr lang="zh-CN" sz="2400" dirty="0" smtClean="0"/>
            <a:t>单击第一张要选定的幻灯片，</a:t>
          </a:r>
          <a:r>
            <a:rPr lang="en-US" sz="2400" dirty="0" smtClean="0"/>
            <a:t>Ctrl+</a:t>
          </a:r>
          <a:r>
            <a:rPr lang="zh-CN" altLang="en-US" sz="2400" dirty="0" smtClean="0"/>
            <a:t>依次</a:t>
          </a:r>
          <a:r>
            <a:rPr lang="zh-CN" sz="2400" dirty="0" smtClean="0"/>
            <a:t>单击要选定的</a:t>
          </a:r>
          <a:r>
            <a:rPr lang="zh-CN" altLang="en-US" sz="2400" dirty="0" smtClean="0"/>
            <a:t>每</a:t>
          </a:r>
          <a:r>
            <a:rPr lang="zh-CN" sz="2400" dirty="0" smtClean="0"/>
            <a:t>一张幻灯片</a:t>
          </a:r>
          <a:endParaRPr lang="zh-CN" altLang="en-US" sz="2400" dirty="0"/>
        </a:p>
      </dgm:t>
    </dgm:pt>
    <dgm:pt modelId="{27E5B2F0-1949-43BD-9191-C943C63C2907}" type="parTrans" cxnId="{7E0EC678-4EBA-4BE8-8DE7-0E81E3D261A1}">
      <dgm:prSet/>
      <dgm:spPr/>
      <dgm:t>
        <a:bodyPr/>
        <a:lstStyle/>
        <a:p>
          <a:endParaRPr lang="zh-CN" altLang="en-US" sz="2800"/>
        </a:p>
      </dgm:t>
    </dgm:pt>
    <dgm:pt modelId="{2BE5F4B1-C629-4DB0-A7CA-8F637715FF3B}" type="sibTrans" cxnId="{7E0EC678-4EBA-4BE8-8DE7-0E81E3D261A1}">
      <dgm:prSet/>
      <dgm:spPr/>
      <dgm:t>
        <a:bodyPr/>
        <a:lstStyle/>
        <a:p>
          <a:endParaRPr lang="zh-CN" altLang="en-US" sz="2800"/>
        </a:p>
      </dgm:t>
    </dgm:pt>
    <dgm:pt modelId="{DE152BD3-49C7-448E-950C-CF3F6BB6A8F7}">
      <dgm:prSet custT="1"/>
      <dgm:spPr/>
      <dgm:t>
        <a:bodyPr/>
        <a:lstStyle/>
        <a:p>
          <a:r>
            <a:rPr lang="zh-CN" sz="2400" dirty="0" smtClean="0"/>
            <a:t>大纲窗格中，单击任一张幻灯片，按快捷键</a:t>
          </a:r>
          <a:r>
            <a:rPr lang="en-US" sz="2400" dirty="0" err="1" smtClean="0"/>
            <a:t>Ctrl+A</a:t>
          </a:r>
          <a:endParaRPr lang="zh-CN" altLang="en-US" sz="2400" dirty="0"/>
        </a:p>
      </dgm:t>
    </dgm:pt>
    <dgm:pt modelId="{3AAF025D-4D6C-4FA4-956E-922B88DC8DB6}" type="parTrans" cxnId="{55265076-69F3-4E30-A41E-C1B1454251D7}">
      <dgm:prSet/>
      <dgm:spPr/>
      <dgm:t>
        <a:bodyPr/>
        <a:lstStyle/>
        <a:p>
          <a:endParaRPr lang="zh-CN" altLang="en-US" sz="2800"/>
        </a:p>
      </dgm:t>
    </dgm:pt>
    <dgm:pt modelId="{688F23BA-F7DE-4E53-AC81-1AF583E227CD}" type="sibTrans" cxnId="{55265076-69F3-4E30-A41E-C1B1454251D7}">
      <dgm:prSet/>
      <dgm:spPr/>
      <dgm:t>
        <a:bodyPr/>
        <a:lstStyle/>
        <a:p>
          <a:endParaRPr lang="zh-CN" altLang="en-US" sz="2800"/>
        </a:p>
      </dgm:t>
    </dgm:pt>
    <dgm:pt modelId="{0D5060A4-1CE4-40B0-8528-7A06D434444C}">
      <dgm:prSet custT="1"/>
      <dgm:spPr/>
      <dgm:t>
        <a:bodyPr/>
        <a:lstStyle/>
        <a:p>
          <a:r>
            <a:rPr lang="zh-CN" altLang="en-US" sz="2400" dirty="0" smtClean="0"/>
            <a:t>选择“开始”选项卡</a:t>
          </a:r>
          <a:r>
            <a:rPr lang="zh-CN" altLang="en-US" sz="2400" dirty="0" smtClean="0">
              <a:latin typeface="+mn-ea"/>
              <a:ea typeface="+mn-ea"/>
            </a:rPr>
            <a:t>→</a:t>
          </a:r>
          <a:r>
            <a:rPr lang="zh-CN" altLang="en-US" sz="2400" dirty="0" smtClean="0"/>
            <a:t>“编辑”组</a:t>
          </a:r>
          <a:r>
            <a:rPr lang="zh-CN" altLang="en-US" sz="2400" dirty="0" smtClean="0">
              <a:latin typeface="+mn-ea"/>
              <a:ea typeface="+mn-ea"/>
            </a:rPr>
            <a:t>→</a:t>
          </a:r>
          <a:r>
            <a:rPr lang="zh-CN" altLang="en-US" sz="2400" dirty="0" smtClean="0"/>
            <a:t>“选择”下拉按钮</a:t>
          </a:r>
          <a:r>
            <a:rPr lang="zh-CN" altLang="en-US" sz="2400" dirty="0" smtClean="0">
              <a:latin typeface="+mn-ea"/>
              <a:ea typeface="+mn-ea"/>
            </a:rPr>
            <a:t>→</a:t>
          </a:r>
          <a:r>
            <a:rPr lang="zh-CN" altLang="en-US" sz="2400" dirty="0" smtClean="0"/>
            <a:t>“全选”</a:t>
          </a:r>
          <a:endParaRPr lang="zh-CN" altLang="en-US" sz="2400" dirty="0"/>
        </a:p>
      </dgm:t>
    </dgm:pt>
    <dgm:pt modelId="{F0A59B43-7C36-4378-A096-3EF37FDE17E9}" type="parTrans" cxnId="{9EFF5A28-9608-4505-8761-A23905B605D3}">
      <dgm:prSet/>
      <dgm:spPr/>
      <dgm:t>
        <a:bodyPr/>
        <a:lstStyle/>
        <a:p>
          <a:endParaRPr lang="zh-CN" altLang="en-US" sz="2800"/>
        </a:p>
      </dgm:t>
    </dgm:pt>
    <dgm:pt modelId="{79E84886-4B9A-4A3B-97D8-37CAF57BB052}" type="sibTrans" cxnId="{9EFF5A28-9608-4505-8761-A23905B605D3}">
      <dgm:prSet/>
      <dgm:spPr/>
      <dgm:t>
        <a:bodyPr/>
        <a:lstStyle/>
        <a:p>
          <a:endParaRPr lang="zh-CN" altLang="en-US" sz="2800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4" custScaleY="7994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EDEAB0A-BF58-4ECC-B7A6-A72A40FBA9CC}" type="pres">
      <dgm:prSet presAssocID="{879C5213-ACE2-42A4-9DB6-48368CEA7852}" presName="parentText" presStyleLbl="node1" presStyleIdx="1" presStyleCnt="4" custScaleY="84570" custLinFactNeighborY="-1412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E25757E-8139-4827-854D-224EF02C2B7B}" type="pres">
      <dgm:prSet presAssocID="{879C5213-ACE2-42A4-9DB6-48368CEA7852}" presName="childText" presStyleLbl="revTx" presStyleIdx="1" presStyleCnt="4" custLinFactNeighborY="-1444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D230AD6-C6D9-4E5D-842C-D281F729DBA8}" type="pres">
      <dgm:prSet presAssocID="{10314894-91C5-4DE3-9FFE-8220E6766389}" presName="parentText" presStyleLbl="node1" presStyleIdx="2" presStyleCnt="4" custScaleY="81013" custLinFactNeighborY="-1241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A7C8B72-9DA9-4B37-964B-2E36F9F4AFF8}" type="pres">
      <dgm:prSet presAssocID="{10314894-91C5-4DE3-9FFE-8220E6766389}" presName="childText" presStyleLbl="revTx" presStyleIdx="2" presStyleCnt="4" custLinFactNeighborY="-860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211D9DA-9D7F-4F49-B73B-D0EB473F9134}" type="pres">
      <dgm:prSet presAssocID="{9C7C83B6-F56E-4514-B76D-3C4BB93B8CAF}" presName="parentText" presStyleLbl="node1" presStyleIdx="3" presStyleCnt="4" custScaleY="72888" custLinFactNeighborY="-837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73EB2B2-E78E-4978-A7E2-AF566B874A73}" type="pres">
      <dgm:prSet presAssocID="{9C7C83B6-F56E-4514-B76D-3C4BB93B8CAF}" presName="childText" presStyleLbl="revTx" presStyleIdx="3" presStyleCnt="4" custLinFactNeighborY="-1355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9EFF5A28-9608-4505-8761-A23905B605D3}" srcId="{9C7C83B6-F56E-4514-B76D-3C4BB93B8CAF}" destId="{0D5060A4-1CE4-40B0-8528-7A06D434444C}" srcOrd="1" destOrd="0" parTransId="{F0A59B43-7C36-4378-A096-3EF37FDE17E9}" sibTransId="{79E84886-4B9A-4A3B-97D8-37CAF57BB052}"/>
    <dgm:cxn modelId="{32E154BE-C227-40EE-9F87-37E9D2B0E5FC}" srcId="{CB3D12DF-6F0E-4400-898E-AE2D0CCD71C5}" destId="{B3B12190-2AE5-40DA-B7A0-DDEAD4BDAD4F}" srcOrd="0" destOrd="0" parTransId="{50A56800-B02A-4CC7-A1B4-A5AE3514986B}" sibTransId="{69915D65-D09B-4425-B12A-67044D2A9453}"/>
    <dgm:cxn modelId="{CCA2BD24-31FF-463B-A82C-A8CA0F3EE7BE}" type="presOf" srcId="{9C7C83B6-F56E-4514-B76D-3C4BB93B8CAF}" destId="{0211D9DA-9D7F-4F49-B73B-D0EB473F9134}" srcOrd="0" destOrd="0" presId="urn:microsoft.com/office/officeart/2005/8/layout/vList2"/>
    <dgm:cxn modelId="{A9D61E05-69BA-44EF-A241-2DBEEBE8C8D4}" srcId="{ADEF211C-0053-4E91-B26C-BD1D27283A76}" destId="{879C5213-ACE2-42A4-9DB6-48368CEA7852}" srcOrd="1" destOrd="0" parTransId="{E8985668-CBBA-489A-9E05-D70854DF9084}" sibTransId="{AB575BBE-8F7A-4787-A22A-8433D31ED3B7}"/>
    <dgm:cxn modelId="{0DE16DA1-BB03-4B55-BB13-D530610A8BEC}" type="presOf" srcId="{71449E7B-6797-452C-80B5-C36D0B4ED6B1}" destId="{7A7C8B72-9DA9-4B37-964B-2E36F9F4AFF8}" srcOrd="0" destOrd="0" presId="urn:microsoft.com/office/officeart/2005/8/layout/vList2"/>
    <dgm:cxn modelId="{87E36E0D-8554-401F-96AF-3ACECC5C8723}" type="presOf" srcId="{10314894-91C5-4DE3-9FFE-8220E6766389}" destId="{AD230AD6-C6D9-4E5D-842C-D281F729DBA8}" srcOrd="0" destOrd="0" presId="urn:microsoft.com/office/officeart/2005/8/layout/vList2"/>
    <dgm:cxn modelId="{41D409AE-ADE1-4A28-A39C-76C326F6BCAD}" type="presOf" srcId="{CB3D12DF-6F0E-4400-898E-AE2D0CCD71C5}" destId="{6AAA69B9-F587-48F9-8458-90FC0FBBAF2C}" srcOrd="0" destOrd="0" presId="urn:microsoft.com/office/officeart/2005/8/layout/vList2"/>
    <dgm:cxn modelId="{07B87784-86A3-4B71-ABC2-8C953C996ED6}" srcId="{879C5213-ACE2-42A4-9DB6-48368CEA7852}" destId="{8DF49029-5093-41AC-9507-2412864EA50A}" srcOrd="0" destOrd="0" parTransId="{A34E02C3-E35C-402E-A8B1-DFE3B1794D31}" sibTransId="{88016149-8FD0-4199-A5D7-99F13A4BFB50}"/>
    <dgm:cxn modelId="{5F6BF1E5-93C3-46B4-9E31-77C3EC999A5B}" type="presOf" srcId="{879C5213-ACE2-42A4-9DB6-48368CEA7852}" destId="{AEDEAB0A-BF58-4ECC-B7A6-A72A40FBA9CC}" srcOrd="0" destOrd="0" presId="urn:microsoft.com/office/officeart/2005/8/layout/vList2"/>
    <dgm:cxn modelId="{7E0EC678-4EBA-4BE8-8DE7-0E81E3D261A1}" srcId="{10314894-91C5-4DE3-9FFE-8220E6766389}" destId="{71449E7B-6797-452C-80B5-C36D0B4ED6B1}" srcOrd="0" destOrd="0" parTransId="{27E5B2F0-1949-43BD-9191-C943C63C2907}" sibTransId="{2BE5F4B1-C629-4DB0-A7CA-8F637715FF3B}"/>
    <dgm:cxn modelId="{E3D374C1-6947-4A41-9E6A-6C68C79E2C44}" type="presOf" srcId="{ADEF211C-0053-4E91-B26C-BD1D27283A76}" destId="{69DEECA6-FD7F-4BBF-AA8A-D705A4C8288B}" srcOrd="0" destOrd="0" presId="urn:microsoft.com/office/officeart/2005/8/layout/vList2"/>
    <dgm:cxn modelId="{DDBD6F33-59C9-445D-910A-20517FB6CCB7}" type="presOf" srcId="{B3B12190-2AE5-40DA-B7A0-DDEAD4BDAD4F}" destId="{F87A3382-BBB4-4FA1-A791-8D33965D5B9F}" srcOrd="0" destOrd="0" presId="urn:microsoft.com/office/officeart/2005/8/layout/vList2"/>
    <dgm:cxn modelId="{5B99B7FC-0A82-4CB1-8FBC-DAC17A995968}" type="presOf" srcId="{DE152BD3-49C7-448E-950C-CF3F6BB6A8F7}" destId="{F73EB2B2-E78E-4978-A7E2-AF566B874A73}" srcOrd="0" destOrd="0" presId="urn:microsoft.com/office/officeart/2005/8/layout/vList2"/>
    <dgm:cxn modelId="{2AFD9756-0F1F-4374-9A26-F08D7411CD7D}" type="presOf" srcId="{0D5060A4-1CE4-40B0-8528-7A06D434444C}" destId="{F73EB2B2-E78E-4978-A7E2-AF566B874A73}" srcOrd="0" destOrd="1" presId="urn:microsoft.com/office/officeart/2005/8/layout/vList2"/>
    <dgm:cxn modelId="{55265076-69F3-4E30-A41E-C1B1454251D7}" srcId="{9C7C83B6-F56E-4514-B76D-3C4BB93B8CAF}" destId="{DE152BD3-49C7-448E-950C-CF3F6BB6A8F7}" srcOrd="0" destOrd="0" parTransId="{3AAF025D-4D6C-4FA4-956E-922B88DC8DB6}" sibTransId="{688F23BA-F7DE-4E53-AC81-1AF583E227CD}"/>
    <dgm:cxn modelId="{DB630517-72B8-4887-BFF0-5F872B0A2548}" type="presOf" srcId="{8DF49029-5093-41AC-9507-2412864EA50A}" destId="{7E25757E-8139-4827-854D-224EF02C2B7B}" srcOrd="0" destOrd="0" presId="urn:microsoft.com/office/officeart/2005/8/layout/vList2"/>
    <dgm:cxn modelId="{3C65248D-7C94-40DA-BE96-E9D9AB9ACF6D}" srcId="{ADEF211C-0053-4E91-B26C-BD1D27283A76}" destId="{10314894-91C5-4DE3-9FFE-8220E6766389}" srcOrd="2" destOrd="0" parTransId="{32CF702E-1169-446E-B03B-0FFE9C3C30C2}" sibTransId="{54E9913D-C988-4A19-9C7D-68D6F17B9644}"/>
    <dgm:cxn modelId="{336FFD4D-090D-4840-9245-306D51D5ECA6}" srcId="{ADEF211C-0053-4E91-B26C-BD1D27283A76}" destId="{9C7C83B6-F56E-4514-B76D-3C4BB93B8CAF}" srcOrd="3" destOrd="0" parTransId="{37B40D7E-1D1D-494D-9F74-8F0F93F7EE6A}" sibTransId="{6D8E42BC-22FD-445D-966E-74D515E81889}"/>
    <dgm:cxn modelId="{CABCFCEE-9B4F-4B01-A239-2F5B1FBF36B0}" type="presParOf" srcId="{69DEECA6-FD7F-4BBF-AA8A-D705A4C8288B}" destId="{6AAA69B9-F587-48F9-8458-90FC0FBBAF2C}" srcOrd="0" destOrd="0" presId="urn:microsoft.com/office/officeart/2005/8/layout/vList2"/>
    <dgm:cxn modelId="{C82B4132-FACD-4AFA-8A20-35A1FFE8497B}" type="presParOf" srcId="{69DEECA6-FD7F-4BBF-AA8A-D705A4C8288B}" destId="{F87A3382-BBB4-4FA1-A791-8D33965D5B9F}" srcOrd="1" destOrd="0" presId="urn:microsoft.com/office/officeart/2005/8/layout/vList2"/>
    <dgm:cxn modelId="{0FEA57D8-57EC-4507-94DD-8F8F09EA0116}" type="presParOf" srcId="{69DEECA6-FD7F-4BBF-AA8A-D705A4C8288B}" destId="{AEDEAB0A-BF58-4ECC-B7A6-A72A40FBA9CC}" srcOrd="2" destOrd="0" presId="urn:microsoft.com/office/officeart/2005/8/layout/vList2"/>
    <dgm:cxn modelId="{5B946341-56AC-4746-96DA-25D6F1F45686}" type="presParOf" srcId="{69DEECA6-FD7F-4BBF-AA8A-D705A4C8288B}" destId="{7E25757E-8139-4827-854D-224EF02C2B7B}" srcOrd="3" destOrd="0" presId="urn:microsoft.com/office/officeart/2005/8/layout/vList2"/>
    <dgm:cxn modelId="{61722794-3B13-4117-B59E-AFFA3B710267}" type="presParOf" srcId="{69DEECA6-FD7F-4BBF-AA8A-D705A4C8288B}" destId="{AD230AD6-C6D9-4E5D-842C-D281F729DBA8}" srcOrd="4" destOrd="0" presId="urn:microsoft.com/office/officeart/2005/8/layout/vList2"/>
    <dgm:cxn modelId="{FC8C8797-C897-446E-9BA6-D8E7A608FF3B}" type="presParOf" srcId="{69DEECA6-FD7F-4BBF-AA8A-D705A4C8288B}" destId="{7A7C8B72-9DA9-4B37-964B-2E36F9F4AFF8}" srcOrd="5" destOrd="0" presId="urn:microsoft.com/office/officeart/2005/8/layout/vList2"/>
    <dgm:cxn modelId="{4F1AF8D2-8B62-4B05-8D64-0F7319F37CB2}" type="presParOf" srcId="{69DEECA6-FD7F-4BBF-AA8A-D705A4C8288B}" destId="{0211D9DA-9D7F-4F49-B73B-D0EB473F9134}" srcOrd="6" destOrd="0" presId="urn:microsoft.com/office/officeart/2005/8/layout/vList2"/>
    <dgm:cxn modelId="{1095C086-104A-49FD-BF8C-B9D1926A2BD0}" type="presParOf" srcId="{69DEECA6-FD7F-4BBF-AA8A-D705A4C8288B}" destId="{F73EB2B2-E78E-4978-A7E2-AF566B874A73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F838A767-5B42-4CE2-957A-47554B7587E0}" type="doc">
      <dgm:prSet loTypeId="urn:microsoft.com/office/officeart/2005/8/layout/hProcess10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1D3FCC2-469B-4B72-9A14-18B745678129}">
      <dgm:prSet phldrT="[文本]" custT="1"/>
      <dgm:spPr/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400" dirty="0" smtClean="0"/>
            <a:t>　“开始”选项卡</a:t>
          </a:r>
          <a:r>
            <a:rPr lang="zh-CN" altLang="en-US" sz="2400" dirty="0" smtClean="0">
              <a:latin typeface="+mn-ea"/>
              <a:ea typeface="+mn-ea"/>
            </a:rPr>
            <a:t>→</a:t>
          </a:r>
          <a:r>
            <a:rPr lang="zh-CN" altLang="en-US" sz="2400" dirty="0" smtClean="0"/>
            <a:t>“幻灯片”组</a:t>
          </a:r>
          <a:r>
            <a:rPr lang="zh-CN" altLang="en-US" sz="2400" dirty="0" smtClean="0">
              <a:latin typeface="+mn-ea"/>
              <a:ea typeface="+mn-ea"/>
            </a:rPr>
            <a:t>→</a:t>
          </a:r>
          <a:r>
            <a:rPr lang="zh-CN" altLang="en-US" sz="2400" dirty="0" smtClean="0"/>
            <a:t>“版式”下拉按钮，弹出“幻灯片版式”下拉列表</a:t>
          </a:r>
          <a:endParaRPr lang="zh-CN" altLang="en-US" sz="2400" dirty="0"/>
        </a:p>
      </dgm:t>
    </dgm:pt>
    <dgm:pt modelId="{46CEB2A9-FDCA-41D9-B886-9B84F216A847}" type="sibTrans" cxnId="{894EC113-1DB5-41CE-9E91-3525886581C1}">
      <dgm:prSet/>
      <dgm:spPr/>
      <dgm:t>
        <a:bodyPr/>
        <a:lstStyle/>
        <a:p>
          <a:endParaRPr lang="zh-CN" altLang="en-US" sz="1600"/>
        </a:p>
      </dgm:t>
    </dgm:pt>
    <dgm:pt modelId="{416E4A63-B0FE-46C8-95AC-9D5DF535EE0D}" type="parTrans" cxnId="{894EC113-1DB5-41CE-9E91-3525886581C1}">
      <dgm:prSet/>
      <dgm:spPr/>
      <dgm:t>
        <a:bodyPr/>
        <a:lstStyle/>
        <a:p>
          <a:endParaRPr lang="zh-CN" altLang="en-US" sz="1600"/>
        </a:p>
      </dgm:t>
    </dgm:pt>
    <dgm:pt modelId="{86353269-9228-4176-8A2D-808161CDDA32}" type="pres">
      <dgm:prSet presAssocID="{F838A767-5B42-4CE2-957A-47554B7587E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1975B69-3456-40BB-9382-263BBFD31DC2}" type="pres">
      <dgm:prSet presAssocID="{E1D3FCC2-469B-4B72-9A14-18B745678129}" presName="composite" presStyleCnt="0"/>
      <dgm:spPr/>
    </dgm:pt>
    <dgm:pt modelId="{F28BF735-83A5-4163-95D9-9596931EFE79}" type="pres">
      <dgm:prSet presAssocID="{E1D3FCC2-469B-4B72-9A14-18B745678129}" presName="imagSh" presStyleLbl="bgImgPlace1" presStyleIdx="0" presStyleCnt="1" custLinFactY="100000" custLinFactNeighborX="8497" custLinFactNeighborY="133023"/>
      <dgm:spPr>
        <a:prstGeom prst="flowChartProcess">
          <a:avLst/>
        </a:prstGeom>
      </dgm:spPr>
    </dgm:pt>
    <dgm:pt modelId="{4CC67BC6-9373-4778-BFA5-91935A6E7913}" type="pres">
      <dgm:prSet presAssocID="{E1D3FCC2-469B-4B72-9A14-18B745678129}" presName="txNode" presStyleLbl="node1" presStyleIdx="0" presStyleCnt="1" custScaleX="132594" custScaleY="152092" custLinFactNeighborX="-948" custLinFactNeighborY="-737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7B02B95-1082-4A45-9614-3D85FB80E0A3}" type="presOf" srcId="{E1D3FCC2-469B-4B72-9A14-18B745678129}" destId="{4CC67BC6-9373-4778-BFA5-91935A6E7913}" srcOrd="0" destOrd="0" presId="urn:microsoft.com/office/officeart/2005/8/layout/hProcess10"/>
    <dgm:cxn modelId="{894EC113-1DB5-41CE-9E91-3525886581C1}" srcId="{F838A767-5B42-4CE2-957A-47554B7587E0}" destId="{E1D3FCC2-469B-4B72-9A14-18B745678129}" srcOrd="0" destOrd="0" parTransId="{416E4A63-B0FE-46C8-95AC-9D5DF535EE0D}" sibTransId="{46CEB2A9-FDCA-41D9-B886-9B84F216A847}"/>
    <dgm:cxn modelId="{7FC5F9BE-4565-4F60-9ADF-51984B9FBF6A}" type="presOf" srcId="{F838A767-5B42-4CE2-957A-47554B7587E0}" destId="{86353269-9228-4176-8A2D-808161CDDA32}" srcOrd="0" destOrd="0" presId="urn:microsoft.com/office/officeart/2005/8/layout/hProcess10"/>
    <dgm:cxn modelId="{A7B0D0EA-FB21-4132-B7E7-2B5A84FCC39D}" type="presParOf" srcId="{86353269-9228-4176-8A2D-808161CDDA32}" destId="{51975B69-3456-40BB-9382-263BBFD31DC2}" srcOrd="0" destOrd="0" presId="urn:microsoft.com/office/officeart/2005/8/layout/hProcess10"/>
    <dgm:cxn modelId="{B97D337A-365F-4AFC-B9C8-1E97B3AC5303}" type="presParOf" srcId="{51975B69-3456-40BB-9382-263BBFD31DC2}" destId="{F28BF735-83A5-4163-95D9-9596931EFE79}" srcOrd="0" destOrd="0" presId="urn:microsoft.com/office/officeart/2005/8/layout/hProcess10"/>
    <dgm:cxn modelId="{3BD4C511-6E17-488F-A5B1-44898D8275B0}" type="presParOf" srcId="{51975B69-3456-40BB-9382-263BBFD31DC2}" destId="{4CC67BC6-9373-4778-BFA5-91935A6E7913}" srcOrd="1" destOrd="0" presId="urn:microsoft.com/office/officeart/2005/8/layout/hProcess10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en-US" altLang="zh-CN" sz="2800" dirty="0" smtClean="0"/>
            <a:t>1.  </a:t>
          </a:r>
          <a:r>
            <a:rPr lang="zh-CN" altLang="en-US" sz="2800" dirty="0" smtClean="0"/>
            <a:t>插入剪贴画</a:t>
          </a:r>
          <a:endParaRPr lang="zh-CN" altLang="en-US" sz="2800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B3B12190-2AE5-40DA-B7A0-DDEAD4BDAD4F}">
      <dgm:prSet/>
      <dgm:spPr/>
      <dgm:t>
        <a:bodyPr/>
        <a:lstStyle/>
        <a:p>
          <a:r>
            <a:rPr lang="zh-CN" altLang="en-US" dirty="0" smtClean="0"/>
            <a:t>（</a:t>
          </a:r>
          <a:r>
            <a:rPr lang="en-US" altLang="zh-CN" dirty="0" smtClean="0"/>
            <a:t>1</a:t>
          </a:r>
          <a:r>
            <a:rPr lang="zh-CN" altLang="en-US" dirty="0" smtClean="0"/>
            <a:t>）</a:t>
          </a:r>
          <a:r>
            <a:rPr lang="zh-CN" dirty="0" smtClean="0"/>
            <a:t>在包含“内容”版式的幻灯片中，单击“内容”占位符中“剪贴画”图标</a:t>
          </a:r>
          <a:endParaRPr lang="zh-CN" altLang="en-US" dirty="0"/>
        </a:p>
      </dgm:t>
    </dgm:pt>
    <dgm:pt modelId="{50A56800-B02A-4CC7-A1B4-A5AE3514986B}" type="par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69915D65-D09B-4425-B12A-67044D2A9453}" type="sib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8DF49029-5093-41AC-9507-2412864EA50A}">
      <dgm:prSet/>
      <dgm:spPr/>
      <dgm:t>
        <a:bodyPr/>
        <a:lstStyle/>
        <a:p>
          <a:r>
            <a:rPr lang="zh-CN" dirty="0" smtClean="0"/>
            <a:t>（</a:t>
          </a:r>
          <a:r>
            <a:rPr lang="en-US" dirty="0" smtClean="0"/>
            <a:t>1</a:t>
          </a:r>
          <a:r>
            <a:rPr lang="zh-CN" dirty="0" smtClean="0"/>
            <a:t>）在包含“内容”版式的幻灯片中，单击“内容”占位符中“插入来自文件的图片”图标</a:t>
          </a:r>
          <a:r>
            <a:rPr lang="en-US" dirty="0" smtClean="0"/>
            <a:t> </a:t>
          </a:r>
          <a:r>
            <a:rPr lang="zh-CN" dirty="0" smtClean="0"/>
            <a:t>。</a:t>
          </a:r>
          <a:endParaRPr lang="zh-CN" altLang="en-US" dirty="0"/>
        </a:p>
      </dgm:t>
    </dgm:pt>
    <dgm:pt modelId="{88016149-8FD0-4199-A5D7-99F13A4BFB50}" type="sib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A34E02C3-E35C-402E-A8B1-DFE3B1794D31}" type="par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879C5213-ACE2-42A4-9DB6-48368CEA7852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altLang="zh-CN" sz="2800" dirty="0" smtClean="0"/>
            <a:t>2.  </a:t>
          </a:r>
          <a:r>
            <a:rPr lang="zh-CN" altLang="en-US" sz="2800" dirty="0" smtClean="0"/>
            <a:t>插入图片</a:t>
          </a:r>
          <a:endParaRPr lang="zh-CN" altLang="en-US" sz="2800" dirty="0"/>
        </a:p>
      </dgm:t>
    </dgm:pt>
    <dgm:pt modelId="{AB575BBE-8F7A-4787-A22A-8433D31ED3B7}" type="sibTrans" cxnId="{A9D61E05-69BA-44EF-A241-2DBEEBE8C8D4}">
      <dgm:prSet/>
      <dgm:spPr/>
      <dgm:t>
        <a:bodyPr/>
        <a:lstStyle/>
        <a:p>
          <a:endParaRPr lang="zh-CN" altLang="en-US"/>
        </a:p>
      </dgm:t>
    </dgm:pt>
    <dgm:pt modelId="{E8985668-CBBA-489A-9E05-D70854DF9084}" type="parTrans" cxnId="{A9D61E05-69BA-44EF-A241-2DBEEBE8C8D4}">
      <dgm:prSet/>
      <dgm:spPr/>
      <dgm:t>
        <a:bodyPr/>
        <a:lstStyle/>
        <a:p>
          <a:endParaRPr lang="zh-CN" altLang="en-US"/>
        </a:p>
      </dgm:t>
    </dgm:pt>
    <dgm:pt modelId="{96DCE872-4623-4619-A5AA-FC4E2A894534}">
      <dgm:prSet/>
      <dgm:spPr/>
      <dgm:t>
        <a:bodyPr/>
        <a:lstStyle/>
        <a:p>
          <a:r>
            <a:rPr lang="zh-CN" dirty="0" smtClean="0"/>
            <a:t>（</a:t>
          </a:r>
          <a:r>
            <a:rPr lang="en-US" dirty="0" smtClean="0"/>
            <a:t>2</a:t>
          </a:r>
          <a:r>
            <a:rPr lang="zh-CN" dirty="0" smtClean="0"/>
            <a:t>）选择“插入”选项卡</a:t>
          </a:r>
          <a:r>
            <a:rPr lang="zh-CN" dirty="0" smtClean="0">
              <a:latin typeface="+mn-ea"/>
              <a:ea typeface="+mn-ea"/>
            </a:rPr>
            <a:t>→</a:t>
          </a:r>
          <a:r>
            <a:rPr lang="zh-CN" dirty="0" smtClean="0"/>
            <a:t>“图像”组</a:t>
          </a:r>
          <a:r>
            <a:rPr lang="zh-CN" dirty="0" smtClean="0">
              <a:latin typeface="+mn-ea"/>
              <a:ea typeface="+mn-ea"/>
            </a:rPr>
            <a:t>→</a:t>
          </a:r>
          <a:r>
            <a:rPr lang="zh-CN" dirty="0" smtClean="0"/>
            <a:t>“图片”</a:t>
          </a:r>
          <a:endParaRPr lang="zh-CN" dirty="0"/>
        </a:p>
      </dgm:t>
    </dgm:pt>
    <dgm:pt modelId="{D68BAC94-13B1-41CE-B85C-49242DB431E1}" type="parTrans" cxnId="{AE1679A9-4AFE-4B4D-B689-E17A0E971B9C}">
      <dgm:prSet/>
      <dgm:spPr/>
      <dgm:t>
        <a:bodyPr/>
        <a:lstStyle/>
        <a:p>
          <a:endParaRPr lang="zh-CN" altLang="en-US"/>
        </a:p>
      </dgm:t>
    </dgm:pt>
    <dgm:pt modelId="{13F5F5A7-6E35-4B97-A0FA-45169E84818E}" type="sibTrans" cxnId="{AE1679A9-4AFE-4B4D-B689-E17A0E971B9C}">
      <dgm:prSet/>
      <dgm:spPr/>
      <dgm:t>
        <a:bodyPr/>
        <a:lstStyle/>
        <a:p>
          <a:endParaRPr lang="zh-CN" altLang="en-US"/>
        </a:p>
      </dgm:t>
    </dgm:pt>
    <dgm:pt modelId="{539D5A0A-91E8-40F8-A21F-8943BD8328D3}">
      <dgm:prSet/>
      <dgm:spPr/>
      <dgm:t>
        <a:bodyPr/>
        <a:lstStyle/>
        <a:p>
          <a:r>
            <a:rPr lang="zh-CN" dirty="0" smtClean="0"/>
            <a:t>（</a:t>
          </a:r>
          <a:r>
            <a:rPr lang="en-US" dirty="0" smtClean="0"/>
            <a:t>2</a:t>
          </a:r>
          <a:r>
            <a:rPr lang="zh-CN" dirty="0" smtClean="0"/>
            <a:t>）选择“插入”选项卡</a:t>
          </a:r>
          <a:r>
            <a:rPr lang="zh-CN" dirty="0" smtClean="0">
              <a:latin typeface="+mn-ea"/>
              <a:ea typeface="+mn-ea"/>
            </a:rPr>
            <a:t>→</a:t>
          </a:r>
          <a:r>
            <a:rPr lang="zh-CN" dirty="0" smtClean="0"/>
            <a:t>“图像”组</a:t>
          </a:r>
          <a:r>
            <a:rPr lang="zh-CN" dirty="0" smtClean="0">
              <a:latin typeface="+mn-ea"/>
              <a:ea typeface="+mn-ea"/>
            </a:rPr>
            <a:t>→</a:t>
          </a:r>
          <a:r>
            <a:rPr lang="zh-CN" dirty="0" smtClean="0"/>
            <a:t>“剪贴画”</a:t>
          </a:r>
          <a:endParaRPr lang="zh-CN" altLang="en-US" dirty="0"/>
        </a:p>
      </dgm:t>
    </dgm:pt>
    <dgm:pt modelId="{66EFE80B-64DB-4033-8B53-0388C43F0B0E}" type="parTrans" cxnId="{4743ACEE-AF7B-4CC8-B7B0-D3651CAC9090}">
      <dgm:prSet/>
      <dgm:spPr/>
      <dgm:t>
        <a:bodyPr/>
        <a:lstStyle/>
        <a:p>
          <a:endParaRPr lang="zh-CN" altLang="en-US"/>
        </a:p>
      </dgm:t>
    </dgm:pt>
    <dgm:pt modelId="{6BE39541-4279-4587-A4D4-178C758ECA86}" type="sibTrans" cxnId="{4743ACEE-AF7B-4CC8-B7B0-D3651CAC9090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EDEAB0A-BF58-4ECC-B7A6-A72A40FBA9CC}" type="pres">
      <dgm:prSet presAssocID="{879C5213-ACE2-42A4-9DB6-48368CEA7852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E25757E-8139-4827-854D-224EF02C2B7B}" type="pres">
      <dgm:prSet presAssocID="{879C5213-ACE2-42A4-9DB6-48368CEA7852}" presName="childText" presStyleLbl="revTx" presStyleIdx="1" presStyleCnt="2" custScaleY="13685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32E154BE-C227-40EE-9F87-37E9D2B0E5FC}" srcId="{CB3D12DF-6F0E-4400-898E-AE2D0CCD71C5}" destId="{B3B12190-2AE5-40DA-B7A0-DDEAD4BDAD4F}" srcOrd="0" destOrd="0" parTransId="{50A56800-B02A-4CC7-A1B4-A5AE3514986B}" sibTransId="{69915D65-D09B-4425-B12A-67044D2A9453}"/>
    <dgm:cxn modelId="{A9D61E05-69BA-44EF-A241-2DBEEBE8C8D4}" srcId="{ADEF211C-0053-4E91-B26C-BD1D27283A76}" destId="{879C5213-ACE2-42A4-9DB6-48368CEA7852}" srcOrd="1" destOrd="0" parTransId="{E8985668-CBBA-489A-9E05-D70854DF9084}" sibTransId="{AB575BBE-8F7A-4787-A22A-8433D31ED3B7}"/>
    <dgm:cxn modelId="{525B31BB-8752-4DE5-BE04-333A5C3D2DFE}" type="presOf" srcId="{CB3D12DF-6F0E-4400-898E-AE2D0CCD71C5}" destId="{6AAA69B9-F587-48F9-8458-90FC0FBBAF2C}" srcOrd="0" destOrd="0" presId="urn:microsoft.com/office/officeart/2005/8/layout/vList2"/>
    <dgm:cxn modelId="{07B87784-86A3-4B71-ABC2-8C953C996ED6}" srcId="{879C5213-ACE2-42A4-9DB6-48368CEA7852}" destId="{8DF49029-5093-41AC-9507-2412864EA50A}" srcOrd="0" destOrd="0" parTransId="{A34E02C3-E35C-402E-A8B1-DFE3B1794D31}" sibTransId="{88016149-8FD0-4199-A5D7-99F13A4BFB50}"/>
    <dgm:cxn modelId="{E2CE0B4F-8509-4194-A2E1-1488CB9BF1BF}" type="presOf" srcId="{96DCE872-4623-4619-A5AA-FC4E2A894534}" destId="{7E25757E-8139-4827-854D-224EF02C2B7B}" srcOrd="0" destOrd="1" presId="urn:microsoft.com/office/officeart/2005/8/layout/vList2"/>
    <dgm:cxn modelId="{4743ACEE-AF7B-4CC8-B7B0-D3651CAC9090}" srcId="{CB3D12DF-6F0E-4400-898E-AE2D0CCD71C5}" destId="{539D5A0A-91E8-40F8-A21F-8943BD8328D3}" srcOrd="1" destOrd="0" parTransId="{66EFE80B-64DB-4033-8B53-0388C43F0B0E}" sibTransId="{6BE39541-4279-4587-A4D4-178C758ECA86}"/>
    <dgm:cxn modelId="{A5E374C6-7C71-415F-9D92-744E89F45446}" type="presOf" srcId="{ADEF211C-0053-4E91-B26C-BD1D27283A76}" destId="{69DEECA6-FD7F-4BBF-AA8A-D705A4C8288B}" srcOrd="0" destOrd="0" presId="urn:microsoft.com/office/officeart/2005/8/layout/vList2"/>
    <dgm:cxn modelId="{7CA9743D-9B87-4FA5-AAA9-4E441F3AA9C3}" type="presOf" srcId="{879C5213-ACE2-42A4-9DB6-48368CEA7852}" destId="{AEDEAB0A-BF58-4ECC-B7A6-A72A40FBA9CC}" srcOrd="0" destOrd="0" presId="urn:microsoft.com/office/officeart/2005/8/layout/vList2"/>
    <dgm:cxn modelId="{0AC2F4A9-A130-45D0-B289-A877206EDD33}" type="presOf" srcId="{B3B12190-2AE5-40DA-B7A0-DDEAD4BDAD4F}" destId="{F87A3382-BBB4-4FA1-A791-8D33965D5B9F}" srcOrd="0" destOrd="0" presId="urn:microsoft.com/office/officeart/2005/8/layout/vList2"/>
    <dgm:cxn modelId="{D689661C-225F-41A4-B66F-E818ECB8937D}" type="presOf" srcId="{8DF49029-5093-41AC-9507-2412864EA50A}" destId="{7E25757E-8139-4827-854D-224EF02C2B7B}" srcOrd="0" destOrd="0" presId="urn:microsoft.com/office/officeart/2005/8/layout/vList2"/>
    <dgm:cxn modelId="{BF587927-434A-40E8-801E-88688922C1CF}" type="presOf" srcId="{539D5A0A-91E8-40F8-A21F-8943BD8328D3}" destId="{F87A3382-BBB4-4FA1-A791-8D33965D5B9F}" srcOrd="0" destOrd="1" presId="urn:microsoft.com/office/officeart/2005/8/layout/vList2"/>
    <dgm:cxn modelId="{AE1679A9-4AFE-4B4D-B689-E17A0E971B9C}" srcId="{879C5213-ACE2-42A4-9DB6-48368CEA7852}" destId="{96DCE872-4623-4619-A5AA-FC4E2A894534}" srcOrd="1" destOrd="0" parTransId="{D68BAC94-13B1-41CE-B85C-49242DB431E1}" sibTransId="{13F5F5A7-6E35-4B97-A0FA-45169E84818E}"/>
    <dgm:cxn modelId="{02E396D6-2534-437F-8538-843D58EF04A5}" type="presParOf" srcId="{69DEECA6-FD7F-4BBF-AA8A-D705A4C8288B}" destId="{6AAA69B9-F587-48F9-8458-90FC0FBBAF2C}" srcOrd="0" destOrd="0" presId="urn:microsoft.com/office/officeart/2005/8/layout/vList2"/>
    <dgm:cxn modelId="{768F59D8-8487-43EC-B219-5E16390405D4}" type="presParOf" srcId="{69DEECA6-FD7F-4BBF-AA8A-D705A4C8288B}" destId="{F87A3382-BBB4-4FA1-A791-8D33965D5B9F}" srcOrd="1" destOrd="0" presId="urn:microsoft.com/office/officeart/2005/8/layout/vList2"/>
    <dgm:cxn modelId="{6CDBB9E6-4F67-4FE7-A873-99C4E0DB625A}" type="presParOf" srcId="{69DEECA6-FD7F-4BBF-AA8A-D705A4C8288B}" destId="{AEDEAB0A-BF58-4ECC-B7A6-A72A40FBA9CC}" srcOrd="2" destOrd="0" presId="urn:microsoft.com/office/officeart/2005/8/layout/vList2"/>
    <dgm:cxn modelId="{43E3A96D-4990-4947-B404-749F98DA5DB9}" type="presParOf" srcId="{69DEECA6-FD7F-4BBF-AA8A-D705A4C8288B}" destId="{7E25757E-8139-4827-854D-224EF02C2B7B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en-US" altLang="zh-CN" sz="2800" dirty="0" smtClean="0"/>
            <a:t>3.  </a:t>
          </a:r>
          <a:r>
            <a:rPr lang="zh-CN" altLang="en-US" sz="2800" dirty="0" smtClean="0"/>
            <a:t>插入</a:t>
          </a:r>
          <a:r>
            <a:rPr lang="en-US" altLang="zh-CN" sz="2800" dirty="0" smtClean="0"/>
            <a:t>SmartArt </a:t>
          </a:r>
          <a:r>
            <a:rPr lang="zh-CN" altLang="en-US" sz="2800" dirty="0" smtClean="0"/>
            <a:t>图形</a:t>
          </a:r>
          <a:endParaRPr lang="zh-CN" altLang="en-US" sz="2800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B3B12190-2AE5-40DA-B7A0-DDEAD4BDAD4F}">
      <dgm:prSet/>
      <dgm:spPr/>
      <dgm:t>
        <a:bodyPr/>
        <a:lstStyle/>
        <a:p>
          <a:r>
            <a:rPr lang="zh-CN" dirty="0" smtClean="0"/>
            <a:t>（</a:t>
          </a:r>
          <a:r>
            <a:rPr lang="en-US" dirty="0" smtClean="0"/>
            <a:t>1</a:t>
          </a:r>
          <a:r>
            <a:rPr lang="zh-CN" dirty="0" smtClean="0"/>
            <a:t>）在包含“内容”版式的幻灯片中，单击“内容”占位符中“插入</a:t>
          </a:r>
          <a:r>
            <a:rPr lang="en-US" dirty="0" smtClean="0"/>
            <a:t>SmartArt</a:t>
          </a:r>
          <a:r>
            <a:rPr lang="zh-CN" dirty="0" smtClean="0"/>
            <a:t>图形”图标</a:t>
          </a:r>
          <a:endParaRPr lang="zh-CN" altLang="en-US" dirty="0"/>
        </a:p>
      </dgm:t>
    </dgm:pt>
    <dgm:pt modelId="{50A56800-B02A-4CC7-A1B4-A5AE3514986B}" type="par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69915D65-D09B-4425-B12A-67044D2A9453}" type="sib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06B5F9D1-7601-4BAD-86BF-4C898347D100}">
      <dgm:prSet/>
      <dgm:spPr/>
      <dgm:t>
        <a:bodyPr/>
        <a:lstStyle/>
        <a:p>
          <a:r>
            <a:rPr lang="zh-CN" dirty="0" smtClean="0"/>
            <a:t>（</a:t>
          </a:r>
          <a:r>
            <a:rPr lang="en-US" dirty="0" smtClean="0"/>
            <a:t>2</a:t>
          </a:r>
          <a:r>
            <a:rPr lang="zh-CN" dirty="0" smtClean="0"/>
            <a:t>）选择“插入”选项卡</a:t>
          </a:r>
          <a:r>
            <a:rPr lang="zh-CN" dirty="0" smtClean="0">
              <a:latin typeface="+mn-ea"/>
              <a:ea typeface="+mn-ea"/>
            </a:rPr>
            <a:t>→</a:t>
          </a:r>
          <a:r>
            <a:rPr lang="zh-CN" dirty="0" smtClean="0"/>
            <a:t>“插图”组</a:t>
          </a:r>
          <a:r>
            <a:rPr lang="zh-CN" dirty="0" smtClean="0">
              <a:latin typeface="+mn-ea"/>
              <a:ea typeface="+mn-ea"/>
            </a:rPr>
            <a:t>→</a:t>
          </a:r>
          <a:r>
            <a:rPr lang="zh-CN" dirty="0" smtClean="0"/>
            <a:t>“</a:t>
          </a:r>
          <a:r>
            <a:rPr lang="en-US" dirty="0" smtClean="0"/>
            <a:t>SmartArt</a:t>
          </a:r>
          <a:r>
            <a:rPr lang="zh-CN" dirty="0" smtClean="0"/>
            <a:t>”</a:t>
          </a:r>
          <a:endParaRPr lang="zh-CN" altLang="en-US" dirty="0"/>
        </a:p>
      </dgm:t>
    </dgm:pt>
    <dgm:pt modelId="{0D43CDB4-E83A-4E5E-8302-F514E95BF304}" type="parTrans" cxnId="{B0FECE93-31A1-4DBE-A873-56E828861E26}">
      <dgm:prSet/>
      <dgm:spPr/>
      <dgm:t>
        <a:bodyPr/>
        <a:lstStyle/>
        <a:p>
          <a:endParaRPr lang="zh-CN" altLang="en-US"/>
        </a:p>
      </dgm:t>
    </dgm:pt>
    <dgm:pt modelId="{92240042-759C-4B6A-BACB-0A6DF061FD55}" type="sibTrans" cxnId="{B0FECE93-31A1-4DBE-A873-56E828861E26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1" custLinFactNeighborX="-9434" custLinFactNeighborY="-1086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E3BDA84F-B9CA-43A2-A89E-894005E221E1}" type="presOf" srcId="{CB3D12DF-6F0E-4400-898E-AE2D0CCD71C5}" destId="{6AAA69B9-F587-48F9-8458-90FC0FBBAF2C}" srcOrd="0" destOrd="0" presId="urn:microsoft.com/office/officeart/2005/8/layout/vList2"/>
    <dgm:cxn modelId="{54F27950-FA52-41A4-A673-75089240FD49}" type="presOf" srcId="{B3B12190-2AE5-40DA-B7A0-DDEAD4BDAD4F}" destId="{F87A3382-BBB4-4FA1-A791-8D33965D5B9F}" srcOrd="0" destOrd="0" presId="urn:microsoft.com/office/officeart/2005/8/layout/vList2"/>
    <dgm:cxn modelId="{660F146B-20C8-4295-9D88-130DC13FBA2D}" type="presOf" srcId="{ADEF211C-0053-4E91-B26C-BD1D27283A76}" destId="{69DEECA6-FD7F-4BBF-AA8A-D705A4C8288B}" srcOrd="0" destOrd="0" presId="urn:microsoft.com/office/officeart/2005/8/layout/vList2"/>
    <dgm:cxn modelId="{32E154BE-C227-40EE-9F87-37E9D2B0E5FC}" srcId="{CB3D12DF-6F0E-4400-898E-AE2D0CCD71C5}" destId="{B3B12190-2AE5-40DA-B7A0-DDEAD4BDAD4F}" srcOrd="0" destOrd="0" parTransId="{50A56800-B02A-4CC7-A1B4-A5AE3514986B}" sibTransId="{69915D65-D09B-4425-B12A-67044D2A9453}"/>
    <dgm:cxn modelId="{01DA10E1-185B-4BE5-8802-BA0C2E26D041}" type="presOf" srcId="{06B5F9D1-7601-4BAD-86BF-4C898347D100}" destId="{F87A3382-BBB4-4FA1-A791-8D33965D5B9F}" srcOrd="0" destOrd="1" presId="urn:microsoft.com/office/officeart/2005/8/layout/vList2"/>
    <dgm:cxn modelId="{B0FECE93-31A1-4DBE-A873-56E828861E26}" srcId="{CB3D12DF-6F0E-4400-898E-AE2D0CCD71C5}" destId="{06B5F9D1-7601-4BAD-86BF-4C898347D100}" srcOrd="1" destOrd="0" parTransId="{0D43CDB4-E83A-4E5E-8302-F514E95BF304}" sibTransId="{92240042-759C-4B6A-BACB-0A6DF061FD55}"/>
    <dgm:cxn modelId="{691A9465-2C59-48E2-BC0D-245234F4F4C5}" type="presParOf" srcId="{69DEECA6-FD7F-4BBF-AA8A-D705A4C8288B}" destId="{6AAA69B9-F587-48F9-8458-90FC0FBBAF2C}" srcOrd="0" destOrd="0" presId="urn:microsoft.com/office/officeart/2005/8/layout/vList2"/>
    <dgm:cxn modelId="{93E5D400-8528-404C-BB5A-06FF2735013D}" type="presParOf" srcId="{69DEECA6-FD7F-4BBF-AA8A-D705A4C8288B}" destId="{F87A3382-BBB4-4FA1-A791-8D33965D5B9F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en-US" altLang="zh-CN" sz="2800" dirty="0" smtClean="0"/>
            <a:t>4.  </a:t>
          </a:r>
          <a:r>
            <a:rPr lang="zh-CN" altLang="en-US" sz="2800" dirty="0" smtClean="0"/>
            <a:t>插入形状</a:t>
          </a:r>
          <a:endParaRPr lang="zh-CN" altLang="en-US" sz="2800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B3B12190-2AE5-40DA-B7A0-DDEAD4BDAD4F}">
      <dgm:prSet/>
      <dgm:spPr/>
      <dgm:t>
        <a:bodyPr/>
        <a:lstStyle/>
        <a:p>
          <a:r>
            <a:rPr lang="zh-CN" dirty="0" smtClean="0"/>
            <a:t>“插入”选项卡</a:t>
          </a:r>
          <a:r>
            <a:rPr lang="zh-CN" dirty="0" smtClean="0">
              <a:latin typeface="+mn-ea"/>
              <a:ea typeface="+mn-ea"/>
            </a:rPr>
            <a:t>→</a:t>
          </a:r>
          <a:r>
            <a:rPr lang="zh-CN" dirty="0" smtClean="0"/>
            <a:t>“插图”组</a:t>
          </a:r>
          <a:r>
            <a:rPr lang="zh-CN" dirty="0" smtClean="0">
              <a:latin typeface="+mn-ea"/>
              <a:ea typeface="+mn-ea"/>
            </a:rPr>
            <a:t>→</a:t>
          </a:r>
          <a:r>
            <a:rPr lang="zh-CN" dirty="0" smtClean="0"/>
            <a:t>“形状”，弹出“形状”下拉列表</a:t>
          </a:r>
          <a:endParaRPr lang="zh-CN" altLang="en-US" dirty="0"/>
        </a:p>
      </dgm:t>
    </dgm:pt>
    <dgm:pt modelId="{50A56800-B02A-4CC7-A1B4-A5AE3514986B}" type="par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69915D65-D09B-4425-B12A-67044D2A9453}" type="sib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8DF49029-5093-41AC-9507-2412864EA50A}">
      <dgm:prSet/>
      <dgm:spPr/>
      <dgm:t>
        <a:bodyPr/>
        <a:lstStyle/>
        <a:p>
          <a:r>
            <a:rPr lang="zh-CN" dirty="0" smtClean="0"/>
            <a:t>“插入”选项卡</a:t>
          </a:r>
          <a:r>
            <a:rPr lang="zh-CN" dirty="0" smtClean="0">
              <a:latin typeface="+mn-ea"/>
              <a:ea typeface="+mn-ea"/>
            </a:rPr>
            <a:t>→</a:t>
          </a:r>
          <a:r>
            <a:rPr lang="zh-CN" dirty="0" smtClean="0"/>
            <a:t>“表格”组</a:t>
          </a:r>
          <a:r>
            <a:rPr lang="zh-CN" dirty="0" smtClean="0">
              <a:latin typeface="+mn-ea"/>
              <a:ea typeface="+mn-ea"/>
            </a:rPr>
            <a:t>→</a:t>
          </a:r>
          <a:r>
            <a:rPr lang="zh-CN" dirty="0" smtClean="0"/>
            <a:t>“表格”下拉按钮，弹出“表格”下拉列表</a:t>
          </a:r>
          <a:endParaRPr lang="zh-CN" altLang="en-US" dirty="0"/>
        </a:p>
      </dgm:t>
    </dgm:pt>
    <dgm:pt modelId="{88016149-8FD0-4199-A5D7-99F13A4BFB50}" type="sib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A34E02C3-E35C-402E-A8B1-DFE3B1794D31}" type="par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879C5213-ACE2-42A4-9DB6-48368CEA7852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altLang="zh-CN" sz="2800" dirty="0" smtClean="0"/>
            <a:t>5.  </a:t>
          </a:r>
          <a:r>
            <a:rPr lang="zh-CN" altLang="en-US" sz="2800" dirty="0" smtClean="0"/>
            <a:t>插入表格</a:t>
          </a:r>
          <a:endParaRPr lang="zh-CN" altLang="en-US" sz="2800" dirty="0"/>
        </a:p>
      </dgm:t>
    </dgm:pt>
    <dgm:pt modelId="{AB575BBE-8F7A-4787-A22A-8433D31ED3B7}" type="sibTrans" cxnId="{A9D61E05-69BA-44EF-A241-2DBEEBE8C8D4}">
      <dgm:prSet/>
      <dgm:spPr/>
      <dgm:t>
        <a:bodyPr/>
        <a:lstStyle/>
        <a:p>
          <a:endParaRPr lang="zh-CN" altLang="en-US"/>
        </a:p>
      </dgm:t>
    </dgm:pt>
    <dgm:pt modelId="{E8985668-CBBA-489A-9E05-D70854DF9084}" type="parTrans" cxnId="{A9D61E05-69BA-44EF-A241-2DBEEBE8C8D4}">
      <dgm:prSet/>
      <dgm:spPr/>
      <dgm:t>
        <a:bodyPr/>
        <a:lstStyle/>
        <a:p>
          <a:endParaRPr lang="zh-CN" altLang="en-US"/>
        </a:p>
      </dgm:t>
    </dgm:pt>
    <dgm:pt modelId="{439F82DD-987E-43C9-A1C1-74335ADD6489}">
      <dgm:prSet/>
      <dgm:spPr/>
      <dgm:t>
        <a:bodyPr/>
        <a:lstStyle/>
        <a:p>
          <a:r>
            <a:rPr lang="zh-CN" dirty="0" smtClean="0"/>
            <a:t>选择某个形状</a:t>
          </a:r>
          <a:endParaRPr lang="zh-CN" altLang="en-US" dirty="0"/>
        </a:p>
      </dgm:t>
    </dgm:pt>
    <dgm:pt modelId="{F50BC5CE-BAC2-4287-B6B0-0ABEA6D6F961}" type="parTrans" cxnId="{F7492D97-0512-4601-93ED-18BC24EEDEE8}">
      <dgm:prSet/>
      <dgm:spPr/>
      <dgm:t>
        <a:bodyPr/>
        <a:lstStyle/>
        <a:p>
          <a:endParaRPr lang="zh-CN" altLang="en-US"/>
        </a:p>
      </dgm:t>
    </dgm:pt>
    <dgm:pt modelId="{D4190858-69A4-44D7-BB87-2B4A0FADCF87}" type="sibTrans" cxnId="{F7492D97-0512-4601-93ED-18BC24EEDEE8}">
      <dgm:prSet/>
      <dgm:spPr/>
      <dgm:t>
        <a:bodyPr/>
        <a:lstStyle/>
        <a:p>
          <a:endParaRPr lang="zh-CN" altLang="en-US"/>
        </a:p>
      </dgm:t>
    </dgm:pt>
    <dgm:pt modelId="{4876B5E4-931F-4364-A81B-A7E3C9E40FEA}">
      <dgm:prSet/>
      <dgm:spPr/>
      <dgm:t>
        <a:bodyPr/>
        <a:lstStyle/>
        <a:p>
          <a:r>
            <a:rPr lang="zh-CN" dirty="0" smtClean="0"/>
            <a:t>在幻灯片适当位置拖动得到一个适当大小的形状</a:t>
          </a:r>
          <a:endParaRPr lang="zh-CN" altLang="en-US" dirty="0"/>
        </a:p>
      </dgm:t>
    </dgm:pt>
    <dgm:pt modelId="{6911AD19-B092-4483-AC7D-48852C8AC1DC}" type="parTrans" cxnId="{E95DF64D-4E36-4F47-92E3-DFF2F97C83F8}">
      <dgm:prSet/>
      <dgm:spPr/>
      <dgm:t>
        <a:bodyPr/>
        <a:lstStyle/>
        <a:p>
          <a:endParaRPr lang="zh-CN" altLang="en-US"/>
        </a:p>
      </dgm:t>
    </dgm:pt>
    <dgm:pt modelId="{5F6DA8EF-6F75-4AD2-BC41-BD37370D6E44}" type="sibTrans" cxnId="{E95DF64D-4E36-4F47-92E3-DFF2F97C83F8}">
      <dgm:prSet/>
      <dgm:spPr/>
      <dgm:t>
        <a:bodyPr/>
        <a:lstStyle/>
        <a:p>
          <a:endParaRPr lang="zh-CN" altLang="en-US"/>
        </a:p>
      </dgm:t>
    </dgm:pt>
    <dgm:pt modelId="{22482918-600D-47B9-BA85-2679A7DE105C}">
      <dgm:prSet/>
      <dgm:spPr/>
      <dgm:t>
        <a:bodyPr/>
        <a:lstStyle/>
        <a:p>
          <a:r>
            <a:rPr lang="zh-CN" dirty="0" smtClean="0"/>
            <a:t>可以插入表格、手工绘制表格，也可以插入</a:t>
          </a:r>
          <a:r>
            <a:rPr lang="en-US" dirty="0" smtClean="0"/>
            <a:t>Excel</a:t>
          </a:r>
          <a:r>
            <a:rPr lang="zh-CN" dirty="0" smtClean="0"/>
            <a:t>电子表格</a:t>
          </a:r>
          <a:endParaRPr lang="zh-CN" altLang="en-US" dirty="0"/>
        </a:p>
      </dgm:t>
    </dgm:pt>
    <dgm:pt modelId="{C14B0519-20E9-48DA-AAAE-846AE756E3D2}" type="parTrans" cxnId="{6711582B-1019-4403-B31A-4B10A6C58B4F}">
      <dgm:prSet/>
      <dgm:spPr/>
      <dgm:t>
        <a:bodyPr/>
        <a:lstStyle/>
        <a:p>
          <a:endParaRPr lang="zh-CN" altLang="en-US"/>
        </a:p>
      </dgm:t>
    </dgm:pt>
    <dgm:pt modelId="{84B14FF4-0B2A-44BC-9C45-B430B5CC5443}" type="sibTrans" cxnId="{6711582B-1019-4403-B31A-4B10A6C58B4F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ScaleY="756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EDEAB0A-BF58-4ECC-B7A6-A72A40FBA9CC}" type="pres">
      <dgm:prSet presAssocID="{879C5213-ACE2-42A4-9DB6-48368CEA7852}" presName="parentText" presStyleLbl="node1" presStyleIdx="1" presStyleCnt="2" custScaleY="6944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E25757E-8139-4827-854D-224EF02C2B7B}" type="pres">
      <dgm:prSet presAssocID="{879C5213-ACE2-42A4-9DB6-48368CEA7852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711582B-1019-4403-B31A-4B10A6C58B4F}" srcId="{879C5213-ACE2-42A4-9DB6-48368CEA7852}" destId="{22482918-600D-47B9-BA85-2679A7DE105C}" srcOrd="1" destOrd="0" parTransId="{C14B0519-20E9-48DA-AAAE-846AE756E3D2}" sibTransId="{84B14FF4-0B2A-44BC-9C45-B430B5CC5443}"/>
    <dgm:cxn modelId="{AEBF7FEF-A536-482C-B816-2C0FFB5EC025}" type="presOf" srcId="{8DF49029-5093-41AC-9507-2412864EA50A}" destId="{7E25757E-8139-4827-854D-224EF02C2B7B}" srcOrd="0" destOrd="0" presId="urn:microsoft.com/office/officeart/2005/8/layout/vList2"/>
    <dgm:cxn modelId="{A9D61E05-69BA-44EF-A241-2DBEEBE8C8D4}" srcId="{ADEF211C-0053-4E91-B26C-BD1D27283A76}" destId="{879C5213-ACE2-42A4-9DB6-48368CEA7852}" srcOrd="1" destOrd="0" parTransId="{E8985668-CBBA-489A-9E05-D70854DF9084}" sibTransId="{AB575BBE-8F7A-4787-A22A-8433D31ED3B7}"/>
    <dgm:cxn modelId="{E95DF64D-4E36-4F47-92E3-DFF2F97C83F8}" srcId="{CB3D12DF-6F0E-4400-898E-AE2D0CCD71C5}" destId="{4876B5E4-931F-4364-A81B-A7E3C9E40FEA}" srcOrd="2" destOrd="0" parTransId="{6911AD19-B092-4483-AC7D-48852C8AC1DC}" sibTransId="{5F6DA8EF-6F75-4AD2-BC41-BD37370D6E44}"/>
    <dgm:cxn modelId="{37D9C34F-FB01-4B5F-A785-846E0433F323}" type="presOf" srcId="{879C5213-ACE2-42A4-9DB6-48368CEA7852}" destId="{AEDEAB0A-BF58-4ECC-B7A6-A72A40FBA9CC}" srcOrd="0" destOrd="0" presId="urn:microsoft.com/office/officeart/2005/8/layout/vList2"/>
    <dgm:cxn modelId="{D78B53F2-1C07-4009-813F-9A39329FF634}" type="presOf" srcId="{439F82DD-987E-43C9-A1C1-74335ADD6489}" destId="{F87A3382-BBB4-4FA1-A791-8D33965D5B9F}" srcOrd="0" destOrd="1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B3185AA0-54CE-46E7-AF20-B13129AB4782}" type="presOf" srcId="{CB3D12DF-6F0E-4400-898E-AE2D0CCD71C5}" destId="{6AAA69B9-F587-48F9-8458-90FC0FBBAF2C}" srcOrd="0" destOrd="0" presId="urn:microsoft.com/office/officeart/2005/8/layout/vList2"/>
    <dgm:cxn modelId="{2ADED6AC-F1E4-465C-90E0-05DC1FF9ECFC}" type="presOf" srcId="{B3B12190-2AE5-40DA-B7A0-DDEAD4BDAD4F}" destId="{F87A3382-BBB4-4FA1-A791-8D33965D5B9F}" srcOrd="0" destOrd="0" presId="urn:microsoft.com/office/officeart/2005/8/layout/vList2"/>
    <dgm:cxn modelId="{07B87784-86A3-4B71-ABC2-8C953C996ED6}" srcId="{879C5213-ACE2-42A4-9DB6-48368CEA7852}" destId="{8DF49029-5093-41AC-9507-2412864EA50A}" srcOrd="0" destOrd="0" parTransId="{A34E02C3-E35C-402E-A8B1-DFE3B1794D31}" sibTransId="{88016149-8FD0-4199-A5D7-99F13A4BFB50}"/>
    <dgm:cxn modelId="{32E154BE-C227-40EE-9F87-37E9D2B0E5FC}" srcId="{CB3D12DF-6F0E-4400-898E-AE2D0CCD71C5}" destId="{B3B12190-2AE5-40DA-B7A0-DDEAD4BDAD4F}" srcOrd="0" destOrd="0" parTransId="{50A56800-B02A-4CC7-A1B4-A5AE3514986B}" sibTransId="{69915D65-D09B-4425-B12A-67044D2A9453}"/>
    <dgm:cxn modelId="{7D752CB3-8DF1-465D-95DC-7C6FFB403EEB}" type="presOf" srcId="{22482918-600D-47B9-BA85-2679A7DE105C}" destId="{7E25757E-8139-4827-854D-224EF02C2B7B}" srcOrd="0" destOrd="1" presId="urn:microsoft.com/office/officeart/2005/8/layout/vList2"/>
    <dgm:cxn modelId="{F7492D97-0512-4601-93ED-18BC24EEDEE8}" srcId="{CB3D12DF-6F0E-4400-898E-AE2D0CCD71C5}" destId="{439F82DD-987E-43C9-A1C1-74335ADD6489}" srcOrd="1" destOrd="0" parTransId="{F50BC5CE-BAC2-4287-B6B0-0ABEA6D6F961}" sibTransId="{D4190858-69A4-44D7-BB87-2B4A0FADCF87}"/>
    <dgm:cxn modelId="{F5E67DD2-8A3E-444F-9348-EAADE1B2E138}" type="presOf" srcId="{4876B5E4-931F-4364-A81B-A7E3C9E40FEA}" destId="{F87A3382-BBB4-4FA1-A791-8D33965D5B9F}" srcOrd="0" destOrd="2" presId="urn:microsoft.com/office/officeart/2005/8/layout/vList2"/>
    <dgm:cxn modelId="{37AAE2BA-C250-4283-9D4C-CD9EBC1C457C}" type="presOf" srcId="{ADEF211C-0053-4E91-B26C-BD1D27283A76}" destId="{69DEECA6-FD7F-4BBF-AA8A-D705A4C8288B}" srcOrd="0" destOrd="0" presId="urn:microsoft.com/office/officeart/2005/8/layout/vList2"/>
    <dgm:cxn modelId="{A9C5CB5B-609C-4C42-8C4F-7D7BC4B7AFA6}" type="presParOf" srcId="{69DEECA6-FD7F-4BBF-AA8A-D705A4C8288B}" destId="{6AAA69B9-F587-48F9-8458-90FC0FBBAF2C}" srcOrd="0" destOrd="0" presId="urn:microsoft.com/office/officeart/2005/8/layout/vList2"/>
    <dgm:cxn modelId="{0B1596A3-6061-415B-8DCC-DD41BF3CF9D0}" type="presParOf" srcId="{69DEECA6-FD7F-4BBF-AA8A-D705A4C8288B}" destId="{F87A3382-BBB4-4FA1-A791-8D33965D5B9F}" srcOrd="1" destOrd="0" presId="urn:microsoft.com/office/officeart/2005/8/layout/vList2"/>
    <dgm:cxn modelId="{CECD34BA-D70C-4791-AC71-037D0CC0B548}" type="presParOf" srcId="{69DEECA6-FD7F-4BBF-AA8A-D705A4C8288B}" destId="{AEDEAB0A-BF58-4ECC-B7A6-A72A40FBA9CC}" srcOrd="2" destOrd="0" presId="urn:microsoft.com/office/officeart/2005/8/layout/vList2"/>
    <dgm:cxn modelId="{00E13815-5FD0-4823-BF9E-695B8DB11F18}" type="presParOf" srcId="{69DEECA6-FD7F-4BBF-AA8A-D705A4C8288B}" destId="{7E25757E-8139-4827-854D-224EF02C2B7B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en-US" altLang="zh-CN" sz="2800" dirty="0" smtClean="0"/>
            <a:t>5.  </a:t>
          </a:r>
          <a:r>
            <a:rPr lang="zh-CN" altLang="en-US" sz="2800" dirty="0" smtClean="0"/>
            <a:t>插入视频</a:t>
          </a:r>
          <a:endParaRPr lang="zh-CN" altLang="en-US" sz="2800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B3B12190-2AE5-40DA-B7A0-DDEAD4BDAD4F}">
      <dgm:prSet/>
      <dgm:spPr/>
      <dgm:t>
        <a:bodyPr/>
        <a:lstStyle/>
        <a:p>
          <a:r>
            <a:rPr lang="zh-CN" dirty="0" smtClean="0"/>
            <a:t>（</a:t>
          </a:r>
          <a:r>
            <a:rPr lang="en-US" dirty="0" smtClean="0"/>
            <a:t>1</a:t>
          </a:r>
          <a:r>
            <a:rPr lang="zh-CN" dirty="0" smtClean="0"/>
            <a:t>）在包含“内容”版式的幻灯片中，单击“内容”占位符中“插入媒体剪辑”图标</a:t>
          </a:r>
          <a:endParaRPr lang="zh-CN" altLang="en-US" dirty="0"/>
        </a:p>
      </dgm:t>
    </dgm:pt>
    <dgm:pt modelId="{50A56800-B02A-4CC7-A1B4-A5AE3514986B}" type="par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69915D65-D09B-4425-B12A-67044D2A9453}" type="sib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8DF49029-5093-41AC-9507-2412864EA50A}">
      <dgm:prSet/>
      <dgm:spPr/>
      <dgm:t>
        <a:bodyPr/>
        <a:lstStyle/>
        <a:p>
          <a:r>
            <a:rPr lang="zh-CN" dirty="0" smtClean="0"/>
            <a:t>（</a:t>
          </a:r>
          <a:r>
            <a:rPr lang="en-US" dirty="0" smtClean="0"/>
            <a:t>1</a:t>
          </a:r>
          <a:r>
            <a:rPr lang="zh-CN" dirty="0" smtClean="0"/>
            <a:t>）选择“插入”选项卡</a:t>
          </a:r>
          <a:r>
            <a:rPr lang="zh-CN" dirty="0" smtClean="0">
              <a:latin typeface="+mn-ea"/>
              <a:ea typeface="+mn-ea"/>
            </a:rPr>
            <a:t>→</a:t>
          </a:r>
          <a:r>
            <a:rPr lang="zh-CN" dirty="0" smtClean="0"/>
            <a:t>“媒体”组</a:t>
          </a:r>
          <a:r>
            <a:rPr lang="zh-CN" dirty="0" smtClean="0">
              <a:latin typeface="+mn-ea"/>
              <a:ea typeface="+mn-ea"/>
            </a:rPr>
            <a:t>→</a:t>
          </a:r>
          <a:r>
            <a:rPr lang="zh-CN" dirty="0" smtClean="0"/>
            <a:t>“音频”下拉按钮</a:t>
          </a:r>
          <a:r>
            <a:rPr lang="zh-CN" dirty="0" smtClean="0">
              <a:latin typeface="+mn-ea"/>
              <a:ea typeface="+mn-ea"/>
            </a:rPr>
            <a:t>→</a:t>
          </a:r>
          <a:r>
            <a:rPr lang="zh-CN" dirty="0" smtClean="0"/>
            <a:t>“文件中的音频”，弹出“插入音频”对话框，选择要插入的音频文件</a:t>
          </a:r>
          <a:endParaRPr lang="zh-CN" altLang="en-US" dirty="0"/>
        </a:p>
      </dgm:t>
    </dgm:pt>
    <dgm:pt modelId="{88016149-8FD0-4199-A5D7-99F13A4BFB50}" type="sib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A34E02C3-E35C-402E-A8B1-DFE3B1794D31}" type="par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879C5213-ACE2-42A4-9DB6-48368CEA7852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altLang="zh-CN" sz="2800" dirty="0" smtClean="0"/>
            <a:t>6.  </a:t>
          </a:r>
          <a:r>
            <a:rPr lang="zh-CN" altLang="en-US" sz="2800" dirty="0" smtClean="0"/>
            <a:t>插入音频</a:t>
          </a:r>
          <a:endParaRPr lang="zh-CN" altLang="en-US" sz="2800" dirty="0"/>
        </a:p>
      </dgm:t>
    </dgm:pt>
    <dgm:pt modelId="{AB575BBE-8F7A-4787-A22A-8433D31ED3B7}" type="sibTrans" cxnId="{A9D61E05-69BA-44EF-A241-2DBEEBE8C8D4}">
      <dgm:prSet/>
      <dgm:spPr/>
      <dgm:t>
        <a:bodyPr/>
        <a:lstStyle/>
        <a:p>
          <a:endParaRPr lang="zh-CN" altLang="en-US"/>
        </a:p>
      </dgm:t>
    </dgm:pt>
    <dgm:pt modelId="{E8985668-CBBA-489A-9E05-D70854DF9084}" type="parTrans" cxnId="{A9D61E05-69BA-44EF-A241-2DBEEBE8C8D4}">
      <dgm:prSet/>
      <dgm:spPr/>
      <dgm:t>
        <a:bodyPr/>
        <a:lstStyle/>
        <a:p>
          <a:endParaRPr lang="zh-CN" altLang="en-US"/>
        </a:p>
      </dgm:t>
    </dgm:pt>
    <dgm:pt modelId="{00554A41-2CBA-492E-ABB2-B7479A0CECDB}">
      <dgm:prSet/>
      <dgm:spPr/>
      <dgm:t>
        <a:bodyPr/>
        <a:lstStyle/>
        <a:p>
          <a:r>
            <a:rPr lang="zh-CN" dirty="0" smtClean="0"/>
            <a:t>（</a:t>
          </a:r>
          <a:r>
            <a:rPr lang="en-US" dirty="0" smtClean="0"/>
            <a:t>2</a:t>
          </a:r>
          <a:r>
            <a:rPr lang="zh-CN" dirty="0" smtClean="0"/>
            <a:t>）选择“插入”选项卡</a:t>
          </a:r>
          <a:r>
            <a:rPr lang="zh-CN" dirty="0" smtClean="0">
              <a:latin typeface="+mn-ea"/>
              <a:ea typeface="+mn-ea"/>
            </a:rPr>
            <a:t>→</a:t>
          </a:r>
          <a:r>
            <a:rPr lang="zh-CN" dirty="0" smtClean="0"/>
            <a:t>“媒体”组</a:t>
          </a:r>
          <a:r>
            <a:rPr lang="zh-CN" dirty="0" smtClean="0">
              <a:latin typeface="+mn-ea"/>
              <a:ea typeface="+mn-ea"/>
            </a:rPr>
            <a:t>→</a:t>
          </a:r>
          <a:r>
            <a:rPr lang="zh-CN" dirty="0" smtClean="0"/>
            <a:t>“视频”下拉按钮</a:t>
          </a:r>
          <a:r>
            <a:rPr lang="zh-CN" dirty="0" smtClean="0">
              <a:latin typeface="+mn-ea"/>
              <a:ea typeface="+mn-ea"/>
            </a:rPr>
            <a:t>→</a:t>
          </a:r>
          <a:r>
            <a:rPr lang="zh-CN" dirty="0" smtClean="0"/>
            <a:t>“文件中的视频”</a:t>
          </a:r>
          <a:endParaRPr lang="zh-CN" altLang="en-US" dirty="0"/>
        </a:p>
      </dgm:t>
    </dgm:pt>
    <dgm:pt modelId="{361D2FDC-0BAE-4230-87E8-5DC4BE9B77F1}" type="parTrans" cxnId="{A2DAB649-52E7-4187-9C28-FB9A1C152ADA}">
      <dgm:prSet/>
      <dgm:spPr/>
      <dgm:t>
        <a:bodyPr/>
        <a:lstStyle/>
        <a:p>
          <a:endParaRPr lang="zh-CN" altLang="en-US"/>
        </a:p>
      </dgm:t>
    </dgm:pt>
    <dgm:pt modelId="{385B55DD-9437-4F85-94E4-949E592014AC}" type="sibTrans" cxnId="{A2DAB649-52E7-4187-9C28-FB9A1C152ADA}">
      <dgm:prSet/>
      <dgm:spPr/>
      <dgm:t>
        <a:bodyPr/>
        <a:lstStyle/>
        <a:p>
          <a:endParaRPr lang="zh-CN" altLang="en-US"/>
        </a:p>
      </dgm:t>
    </dgm:pt>
    <dgm:pt modelId="{66238705-5699-4DB0-A8D6-A427723AADE4}">
      <dgm:prSet/>
      <dgm:spPr/>
      <dgm:t>
        <a:bodyPr/>
        <a:lstStyle/>
        <a:p>
          <a:r>
            <a:rPr lang="zh-CN" dirty="0" smtClean="0"/>
            <a:t>（</a:t>
          </a:r>
          <a:r>
            <a:rPr lang="en-US" dirty="0" smtClean="0"/>
            <a:t>2</a:t>
          </a:r>
          <a:r>
            <a:rPr lang="zh-CN" dirty="0" smtClean="0"/>
            <a:t>）选择“插入”选项卡</a:t>
          </a:r>
          <a:r>
            <a:rPr lang="zh-CN" dirty="0" smtClean="0">
              <a:latin typeface="+mn-ea"/>
              <a:ea typeface="+mn-ea"/>
            </a:rPr>
            <a:t>→</a:t>
          </a:r>
          <a:r>
            <a:rPr lang="zh-CN" dirty="0" smtClean="0"/>
            <a:t>“媒体”组</a:t>
          </a:r>
          <a:r>
            <a:rPr lang="zh-CN" dirty="0" smtClean="0">
              <a:latin typeface="+mn-ea"/>
              <a:ea typeface="+mn-ea"/>
            </a:rPr>
            <a:t>→</a:t>
          </a:r>
          <a:r>
            <a:rPr lang="zh-CN" dirty="0" smtClean="0"/>
            <a:t>“音频”下拉按钮</a:t>
          </a:r>
          <a:r>
            <a:rPr lang="zh-CN" dirty="0" smtClean="0">
              <a:latin typeface="+mn-ea"/>
              <a:ea typeface="+mn-ea"/>
            </a:rPr>
            <a:t>→</a:t>
          </a:r>
          <a:r>
            <a:rPr lang="zh-CN" dirty="0" smtClean="0"/>
            <a:t>“剪贴画音频”，弹出“剪贴画”任务窗格，选择所需的剪贴画音频</a:t>
          </a:r>
          <a:endParaRPr lang="zh-CN" altLang="en-US" dirty="0"/>
        </a:p>
      </dgm:t>
    </dgm:pt>
    <dgm:pt modelId="{6437BD07-654B-49A1-8065-8B8BF28BFBD5}" type="parTrans" cxnId="{CC4E2A98-78D4-4577-9C82-70D1DE711113}">
      <dgm:prSet/>
      <dgm:spPr/>
      <dgm:t>
        <a:bodyPr/>
        <a:lstStyle/>
        <a:p>
          <a:endParaRPr lang="zh-CN" altLang="en-US"/>
        </a:p>
      </dgm:t>
    </dgm:pt>
    <dgm:pt modelId="{8B00436D-D3AB-4684-A39C-FA93793A1A4B}" type="sibTrans" cxnId="{CC4E2A98-78D4-4577-9C82-70D1DE711113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ScaleY="7582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EDEAB0A-BF58-4ECC-B7A6-A72A40FBA9CC}" type="pres">
      <dgm:prSet presAssocID="{879C5213-ACE2-42A4-9DB6-48368CEA7852}" presName="parentText" presStyleLbl="node1" presStyleIdx="1" presStyleCnt="2" custScaleY="78657" custLinFactNeighborY="-304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E25757E-8139-4827-854D-224EF02C2B7B}" type="pres">
      <dgm:prSet presAssocID="{879C5213-ACE2-42A4-9DB6-48368CEA7852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9D61E05-69BA-44EF-A241-2DBEEBE8C8D4}" srcId="{ADEF211C-0053-4E91-B26C-BD1D27283A76}" destId="{879C5213-ACE2-42A4-9DB6-48368CEA7852}" srcOrd="1" destOrd="0" parTransId="{E8985668-CBBA-489A-9E05-D70854DF9084}" sibTransId="{AB575BBE-8F7A-4787-A22A-8433D31ED3B7}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6EFEBC8C-794E-4CB4-A808-F311DB3995F1}" type="presOf" srcId="{ADEF211C-0053-4E91-B26C-BD1D27283A76}" destId="{69DEECA6-FD7F-4BBF-AA8A-D705A4C8288B}" srcOrd="0" destOrd="0" presId="urn:microsoft.com/office/officeart/2005/8/layout/vList2"/>
    <dgm:cxn modelId="{9F667F4B-9AE7-4DCD-A0A3-0EFFA4EE41C4}" type="presOf" srcId="{00554A41-2CBA-492E-ABB2-B7479A0CECDB}" destId="{F87A3382-BBB4-4FA1-A791-8D33965D5B9F}" srcOrd="0" destOrd="1" presId="urn:microsoft.com/office/officeart/2005/8/layout/vList2"/>
    <dgm:cxn modelId="{187620BD-0086-4FE7-8D68-D1D88961FA37}" type="presOf" srcId="{66238705-5699-4DB0-A8D6-A427723AADE4}" destId="{7E25757E-8139-4827-854D-224EF02C2B7B}" srcOrd="0" destOrd="1" presId="urn:microsoft.com/office/officeart/2005/8/layout/vList2"/>
    <dgm:cxn modelId="{07B87784-86A3-4B71-ABC2-8C953C996ED6}" srcId="{879C5213-ACE2-42A4-9DB6-48368CEA7852}" destId="{8DF49029-5093-41AC-9507-2412864EA50A}" srcOrd="0" destOrd="0" parTransId="{A34E02C3-E35C-402E-A8B1-DFE3B1794D31}" sibTransId="{88016149-8FD0-4199-A5D7-99F13A4BFB50}"/>
    <dgm:cxn modelId="{32E154BE-C227-40EE-9F87-37E9D2B0E5FC}" srcId="{CB3D12DF-6F0E-4400-898E-AE2D0CCD71C5}" destId="{B3B12190-2AE5-40DA-B7A0-DDEAD4BDAD4F}" srcOrd="0" destOrd="0" parTransId="{50A56800-B02A-4CC7-A1B4-A5AE3514986B}" sibTransId="{69915D65-D09B-4425-B12A-67044D2A9453}"/>
    <dgm:cxn modelId="{5DF7B100-AD20-4ECA-B86B-CFA4A7B23D82}" type="presOf" srcId="{8DF49029-5093-41AC-9507-2412864EA50A}" destId="{7E25757E-8139-4827-854D-224EF02C2B7B}" srcOrd="0" destOrd="0" presId="urn:microsoft.com/office/officeart/2005/8/layout/vList2"/>
    <dgm:cxn modelId="{DFFAF483-D190-45F3-8EE5-18FE6FC8768A}" type="presOf" srcId="{B3B12190-2AE5-40DA-B7A0-DDEAD4BDAD4F}" destId="{F87A3382-BBB4-4FA1-A791-8D33965D5B9F}" srcOrd="0" destOrd="0" presId="urn:microsoft.com/office/officeart/2005/8/layout/vList2"/>
    <dgm:cxn modelId="{A2DAB649-52E7-4187-9C28-FB9A1C152ADA}" srcId="{CB3D12DF-6F0E-4400-898E-AE2D0CCD71C5}" destId="{00554A41-2CBA-492E-ABB2-B7479A0CECDB}" srcOrd="1" destOrd="0" parTransId="{361D2FDC-0BAE-4230-87E8-5DC4BE9B77F1}" sibTransId="{385B55DD-9437-4F85-94E4-949E592014AC}"/>
    <dgm:cxn modelId="{019B7F81-E9F5-4996-859F-AD183D7D9E6C}" type="presOf" srcId="{CB3D12DF-6F0E-4400-898E-AE2D0CCD71C5}" destId="{6AAA69B9-F587-48F9-8458-90FC0FBBAF2C}" srcOrd="0" destOrd="0" presId="urn:microsoft.com/office/officeart/2005/8/layout/vList2"/>
    <dgm:cxn modelId="{709DB2AF-B18E-4E7A-8054-19E391DDE245}" type="presOf" srcId="{879C5213-ACE2-42A4-9DB6-48368CEA7852}" destId="{AEDEAB0A-BF58-4ECC-B7A6-A72A40FBA9CC}" srcOrd="0" destOrd="0" presId="urn:microsoft.com/office/officeart/2005/8/layout/vList2"/>
    <dgm:cxn modelId="{CC4E2A98-78D4-4577-9C82-70D1DE711113}" srcId="{879C5213-ACE2-42A4-9DB6-48368CEA7852}" destId="{66238705-5699-4DB0-A8D6-A427723AADE4}" srcOrd="1" destOrd="0" parTransId="{6437BD07-654B-49A1-8065-8B8BF28BFBD5}" sibTransId="{8B00436D-D3AB-4684-A39C-FA93793A1A4B}"/>
    <dgm:cxn modelId="{2B055E5B-18E8-4257-B50E-17A0CE96F5EE}" type="presParOf" srcId="{69DEECA6-FD7F-4BBF-AA8A-D705A4C8288B}" destId="{6AAA69B9-F587-48F9-8458-90FC0FBBAF2C}" srcOrd="0" destOrd="0" presId="urn:microsoft.com/office/officeart/2005/8/layout/vList2"/>
    <dgm:cxn modelId="{6C2608F8-1542-4FC3-981A-366737C754FA}" type="presParOf" srcId="{69DEECA6-FD7F-4BBF-AA8A-D705A4C8288B}" destId="{F87A3382-BBB4-4FA1-A791-8D33965D5B9F}" srcOrd="1" destOrd="0" presId="urn:microsoft.com/office/officeart/2005/8/layout/vList2"/>
    <dgm:cxn modelId="{3E0FBD03-89F7-4F1A-95CD-20E3EA777F4B}" type="presParOf" srcId="{69DEECA6-FD7F-4BBF-AA8A-D705A4C8288B}" destId="{AEDEAB0A-BF58-4ECC-B7A6-A72A40FBA9CC}" srcOrd="2" destOrd="0" presId="urn:microsoft.com/office/officeart/2005/8/layout/vList2"/>
    <dgm:cxn modelId="{919F6139-3109-4BD4-B805-8375D34F0387}" type="presParOf" srcId="{69DEECA6-FD7F-4BBF-AA8A-D705A4C8288B}" destId="{7E25757E-8139-4827-854D-224EF02C2B7B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en-US" altLang="zh-CN" sz="2800" dirty="0" smtClean="0">
              <a:latin typeface="+mn-ea"/>
              <a:ea typeface="+mn-ea"/>
            </a:rPr>
            <a:t>7. </a:t>
          </a:r>
          <a:r>
            <a:rPr lang="zh-CN" altLang="en-US" sz="2800" dirty="0" smtClean="0">
              <a:latin typeface="+mn-ea"/>
              <a:ea typeface="+mn-ea"/>
            </a:rPr>
            <a:t>插入艺术字</a:t>
          </a:r>
          <a:endParaRPr lang="zh-CN" altLang="en-US" sz="2800" dirty="0">
            <a:latin typeface="+mn-ea"/>
            <a:ea typeface="+mn-ea"/>
          </a:endParaRPr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B3B12190-2AE5-40DA-B7A0-DDEAD4BDAD4F}">
      <dgm:prSet/>
      <dgm:spPr/>
      <dgm:t>
        <a:bodyPr/>
        <a:lstStyle/>
        <a:p>
          <a:r>
            <a:rPr lang="zh-CN" dirty="0" smtClean="0">
              <a:latin typeface="+mn-ea"/>
              <a:ea typeface="+mn-ea"/>
            </a:rPr>
            <a:t>“插入”选项卡→“文本”组→“艺术字”，弹出“艺术字”下拉列表</a:t>
          </a:r>
          <a:endParaRPr lang="zh-CN" altLang="en-US" dirty="0">
            <a:latin typeface="+mn-ea"/>
            <a:ea typeface="+mn-ea"/>
          </a:endParaRPr>
        </a:p>
      </dgm:t>
    </dgm:pt>
    <dgm:pt modelId="{50A56800-B02A-4CC7-A1B4-A5AE3514986B}" type="parTrans" cxnId="{32E154BE-C227-40EE-9F87-37E9D2B0E5FC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69915D65-D09B-4425-B12A-67044D2A9453}" type="sibTrans" cxnId="{32E154BE-C227-40EE-9F87-37E9D2B0E5FC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8DF49029-5093-41AC-9507-2412864EA50A}">
      <dgm:prSet/>
      <dgm:spPr/>
      <dgm:t>
        <a:bodyPr/>
        <a:lstStyle/>
        <a:p>
          <a:r>
            <a:rPr lang="zh-CN" dirty="0" smtClean="0">
              <a:latin typeface="+mn-ea"/>
              <a:ea typeface="+mn-ea"/>
            </a:rPr>
            <a:t>（</a:t>
          </a:r>
          <a:r>
            <a:rPr lang="en-US" dirty="0" smtClean="0">
              <a:latin typeface="+mn-ea"/>
              <a:ea typeface="+mn-ea"/>
            </a:rPr>
            <a:t>1</a:t>
          </a:r>
          <a:r>
            <a:rPr lang="zh-CN" dirty="0" smtClean="0">
              <a:latin typeface="+mn-ea"/>
              <a:ea typeface="+mn-ea"/>
            </a:rPr>
            <a:t>）在包含“内容”版式的幻灯片中，单击“内容”占位符中“插入图表”图标</a:t>
          </a:r>
          <a:endParaRPr lang="zh-CN" altLang="en-US" dirty="0">
            <a:latin typeface="+mn-ea"/>
            <a:ea typeface="+mn-ea"/>
          </a:endParaRPr>
        </a:p>
      </dgm:t>
    </dgm:pt>
    <dgm:pt modelId="{88016149-8FD0-4199-A5D7-99F13A4BFB50}" type="sibTrans" cxnId="{07B87784-86A3-4B71-ABC2-8C953C996ED6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A34E02C3-E35C-402E-A8B1-DFE3B1794D31}" type="parTrans" cxnId="{07B87784-86A3-4B71-ABC2-8C953C996ED6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879C5213-ACE2-42A4-9DB6-48368CEA7852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altLang="zh-CN" sz="2800" dirty="0" smtClean="0">
              <a:latin typeface="+mn-ea"/>
              <a:ea typeface="+mn-ea"/>
            </a:rPr>
            <a:t>8. </a:t>
          </a:r>
          <a:r>
            <a:rPr lang="zh-CN" altLang="en-US" sz="2800" dirty="0" smtClean="0">
              <a:latin typeface="+mn-ea"/>
              <a:ea typeface="+mn-ea"/>
            </a:rPr>
            <a:t>插入图表</a:t>
          </a:r>
          <a:endParaRPr lang="zh-CN" altLang="en-US" sz="2800" dirty="0">
            <a:latin typeface="+mn-ea"/>
            <a:ea typeface="+mn-ea"/>
          </a:endParaRPr>
        </a:p>
      </dgm:t>
    </dgm:pt>
    <dgm:pt modelId="{AB575BBE-8F7A-4787-A22A-8433D31ED3B7}" type="sibTrans" cxnId="{A9D61E05-69BA-44EF-A241-2DBEEBE8C8D4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E8985668-CBBA-489A-9E05-D70854DF9084}" type="parTrans" cxnId="{A9D61E05-69BA-44EF-A241-2DBEEBE8C8D4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3DE4D898-0D8F-4F2D-AE35-7B7F97065248}">
      <dgm:prSet/>
      <dgm:spPr/>
      <dgm:t>
        <a:bodyPr/>
        <a:lstStyle/>
        <a:p>
          <a:r>
            <a:rPr lang="zh-CN" dirty="0" smtClean="0">
              <a:latin typeface="+mn-ea"/>
              <a:ea typeface="+mn-ea"/>
            </a:rPr>
            <a:t>选择一个艺术字样式，再将“请在此放置您的文字”更新为具体的艺术字文字</a:t>
          </a:r>
          <a:endParaRPr lang="zh-CN" altLang="en-US" dirty="0">
            <a:latin typeface="+mn-ea"/>
            <a:ea typeface="+mn-ea"/>
          </a:endParaRPr>
        </a:p>
      </dgm:t>
    </dgm:pt>
    <dgm:pt modelId="{929BDBD3-74FC-461D-8F78-F13AE458BBDD}" type="parTrans" cxnId="{B47F8E79-DA28-4FAD-85FB-42E09DD9FD41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1AD2A0C1-DE11-4093-915D-695A2FCE48EF}" type="sibTrans" cxnId="{B47F8E79-DA28-4FAD-85FB-42E09DD9FD41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961C1AB3-520C-466C-AD3E-4BB84FBF0340}">
      <dgm:prSet/>
      <dgm:spPr/>
      <dgm:t>
        <a:bodyPr/>
        <a:lstStyle/>
        <a:p>
          <a:r>
            <a:rPr lang="zh-CN" dirty="0" smtClean="0">
              <a:latin typeface="+mn-ea"/>
              <a:ea typeface="+mn-ea"/>
            </a:rPr>
            <a:t>（</a:t>
          </a:r>
          <a:r>
            <a:rPr lang="en-US" dirty="0" smtClean="0">
              <a:latin typeface="+mn-ea"/>
              <a:ea typeface="+mn-ea"/>
            </a:rPr>
            <a:t>2</a:t>
          </a:r>
          <a:r>
            <a:rPr lang="zh-CN" dirty="0" smtClean="0">
              <a:latin typeface="+mn-ea"/>
              <a:ea typeface="+mn-ea"/>
            </a:rPr>
            <a:t>）选择“插入”选项卡→“插图”组→“图表”</a:t>
          </a:r>
          <a:endParaRPr lang="zh-CN" altLang="en-US" dirty="0">
            <a:latin typeface="+mn-ea"/>
            <a:ea typeface="+mn-ea"/>
          </a:endParaRPr>
        </a:p>
      </dgm:t>
    </dgm:pt>
    <dgm:pt modelId="{12F3CFFC-ACC0-48E7-812B-C92FBEAA69EB}" type="parTrans" cxnId="{4C5A4F12-7DE5-4533-B1D1-6B13BC9FCE8B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AA7AC42C-C7F3-48CC-9195-D3587154CA1D}" type="sibTrans" cxnId="{4C5A4F12-7DE5-4533-B1D1-6B13BC9FCE8B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ScaleY="6488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EDEAB0A-BF58-4ECC-B7A6-A72A40FBA9CC}" type="pres">
      <dgm:prSet presAssocID="{879C5213-ACE2-42A4-9DB6-48368CEA7852}" presName="parentText" presStyleLbl="node1" presStyleIdx="1" presStyleCnt="2" custScaleY="75496" custLinFactNeighborY="-304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E25757E-8139-4827-854D-224EF02C2B7B}" type="pres">
      <dgm:prSet presAssocID="{879C5213-ACE2-42A4-9DB6-48368CEA7852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C5A4F12-7DE5-4533-B1D1-6B13BC9FCE8B}" srcId="{879C5213-ACE2-42A4-9DB6-48368CEA7852}" destId="{961C1AB3-520C-466C-AD3E-4BB84FBF0340}" srcOrd="1" destOrd="0" parTransId="{12F3CFFC-ACC0-48E7-812B-C92FBEAA69EB}" sibTransId="{AA7AC42C-C7F3-48CC-9195-D3587154CA1D}"/>
    <dgm:cxn modelId="{A9D61E05-69BA-44EF-A241-2DBEEBE8C8D4}" srcId="{ADEF211C-0053-4E91-B26C-BD1D27283A76}" destId="{879C5213-ACE2-42A4-9DB6-48368CEA7852}" srcOrd="1" destOrd="0" parTransId="{E8985668-CBBA-489A-9E05-D70854DF9084}" sibTransId="{AB575BBE-8F7A-4787-A22A-8433D31ED3B7}"/>
    <dgm:cxn modelId="{60A0E5D7-89AB-443B-966E-28F35E5087E3}" type="presOf" srcId="{ADEF211C-0053-4E91-B26C-BD1D27283A76}" destId="{69DEECA6-FD7F-4BBF-AA8A-D705A4C8288B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A4810EF2-A46E-402E-A71F-091D6CECD376}" type="presOf" srcId="{CB3D12DF-6F0E-4400-898E-AE2D0CCD71C5}" destId="{6AAA69B9-F587-48F9-8458-90FC0FBBAF2C}" srcOrd="0" destOrd="0" presId="urn:microsoft.com/office/officeart/2005/8/layout/vList2"/>
    <dgm:cxn modelId="{B47F8E79-DA28-4FAD-85FB-42E09DD9FD41}" srcId="{CB3D12DF-6F0E-4400-898E-AE2D0CCD71C5}" destId="{3DE4D898-0D8F-4F2D-AE35-7B7F97065248}" srcOrd="1" destOrd="0" parTransId="{929BDBD3-74FC-461D-8F78-F13AE458BBDD}" sibTransId="{1AD2A0C1-DE11-4093-915D-695A2FCE48EF}"/>
    <dgm:cxn modelId="{2FA8EEED-8047-4100-8737-135CA15DA9DA}" type="presOf" srcId="{3DE4D898-0D8F-4F2D-AE35-7B7F97065248}" destId="{F87A3382-BBB4-4FA1-A791-8D33965D5B9F}" srcOrd="0" destOrd="1" presId="urn:microsoft.com/office/officeart/2005/8/layout/vList2"/>
    <dgm:cxn modelId="{07B87784-86A3-4B71-ABC2-8C953C996ED6}" srcId="{879C5213-ACE2-42A4-9DB6-48368CEA7852}" destId="{8DF49029-5093-41AC-9507-2412864EA50A}" srcOrd="0" destOrd="0" parTransId="{A34E02C3-E35C-402E-A8B1-DFE3B1794D31}" sibTransId="{88016149-8FD0-4199-A5D7-99F13A4BFB50}"/>
    <dgm:cxn modelId="{32E154BE-C227-40EE-9F87-37E9D2B0E5FC}" srcId="{CB3D12DF-6F0E-4400-898E-AE2D0CCD71C5}" destId="{B3B12190-2AE5-40DA-B7A0-DDEAD4BDAD4F}" srcOrd="0" destOrd="0" parTransId="{50A56800-B02A-4CC7-A1B4-A5AE3514986B}" sibTransId="{69915D65-D09B-4425-B12A-67044D2A9453}"/>
    <dgm:cxn modelId="{A65427F3-7C59-4415-B293-B01CCC73597B}" type="presOf" srcId="{879C5213-ACE2-42A4-9DB6-48368CEA7852}" destId="{AEDEAB0A-BF58-4ECC-B7A6-A72A40FBA9CC}" srcOrd="0" destOrd="0" presId="urn:microsoft.com/office/officeart/2005/8/layout/vList2"/>
    <dgm:cxn modelId="{280AE75E-8044-4A7B-94E4-8D188C49FD51}" type="presOf" srcId="{B3B12190-2AE5-40DA-B7A0-DDEAD4BDAD4F}" destId="{F87A3382-BBB4-4FA1-A791-8D33965D5B9F}" srcOrd="0" destOrd="0" presId="urn:microsoft.com/office/officeart/2005/8/layout/vList2"/>
    <dgm:cxn modelId="{4B3D4BD8-9A2B-46C3-ACE8-EC2F85EE6FE2}" type="presOf" srcId="{961C1AB3-520C-466C-AD3E-4BB84FBF0340}" destId="{7E25757E-8139-4827-854D-224EF02C2B7B}" srcOrd="0" destOrd="1" presId="urn:microsoft.com/office/officeart/2005/8/layout/vList2"/>
    <dgm:cxn modelId="{E1D80FEC-C62B-4232-844B-08E7695FF1EA}" type="presOf" srcId="{8DF49029-5093-41AC-9507-2412864EA50A}" destId="{7E25757E-8139-4827-854D-224EF02C2B7B}" srcOrd="0" destOrd="0" presId="urn:microsoft.com/office/officeart/2005/8/layout/vList2"/>
    <dgm:cxn modelId="{995A60E9-9A1C-452A-8122-7E7090D4AB88}" type="presParOf" srcId="{69DEECA6-FD7F-4BBF-AA8A-D705A4C8288B}" destId="{6AAA69B9-F587-48F9-8458-90FC0FBBAF2C}" srcOrd="0" destOrd="0" presId="urn:microsoft.com/office/officeart/2005/8/layout/vList2"/>
    <dgm:cxn modelId="{50B198F1-1A19-46F0-A951-B16B4381B9E7}" type="presParOf" srcId="{69DEECA6-FD7F-4BBF-AA8A-D705A4C8288B}" destId="{F87A3382-BBB4-4FA1-A791-8D33965D5B9F}" srcOrd="1" destOrd="0" presId="urn:microsoft.com/office/officeart/2005/8/layout/vList2"/>
    <dgm:cxn modelId="{74B0B14B-B862-48A0-A9DB-E9541919BB64}" type="presParOf" srcId="{69DEECA6-FD7F-4BBF-AA8A-D705A4C8288B}" destId="{AEDEAB0A-BF58-4ECC-B7A6-A72A40FBA9CC}" srcOrd="2" destOrd="0" presId="urn:microsoft.com/office/officeart/2005/8/layout/vList2"/>
    <dgm:cxn modelId="{4ED43D69-7D32-430D-9531-18B4EAF9FFCC}" type="presParOf" srcId="{69DEECA6-FD7F-4BBF-AA8A-D705A4C8288B}" destId="{7E25757E-8139-4827-854D-224EF02C2B7B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en-US" altLang="zh-CN" sz="2800" dirty="0" smtClean="0"/>
            <a:t>9.  </a:t>
          </a:r>
          <a:r>
            <a:rPr lang="zh-CN" altLang="en-US" sz="2800" dirty="0" smtClean="0"/>
            <a:t>插入艺术字</a:t>
          </a:r>
          <a:endParaRPr lang="zh-CN" altLang="en-US" sz="2800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B3B12190-2AE5-40DA-B7A0-DDEAD4BDAD4F}">
      <dgm:prSet/>
      <dgm:spPr/>
      <dgm:t>
        <a:bodyPr/>
        <a:lstStyle/>
        <a:p>
          <a:r>
            <a:rPr lang="zh-CN" dirty="0" smtClean="0"/>
            <a:t>“插入”选项卡</a:t>
          </a:r>
          <a:r>
            <a:rPr lang="zh-CN" dirty="0" smtClean="0">
              <a:latin typeface="+mn-ea"/>
              <a:ea typeface="+mn-ea"/>
            </a:rPr>
            <a:t>→“文本”组→“艺术字”，弹出“艺术字”下拉列表</a:t>
          </a:r>
          <a:endParaRPr lang="zh-CN" altLang="en-US" dirty="0">
            <a:latin typeface="+mn-ea"/>
            <a:ea typeface="+mn-ea"/>
          </a:endParaRPr>
        </a:p>
      </dgm:t>
    </dgm:pt>
    <dgm:pt modelId="{50A56800-B02A-4CC7-A1B4-A5AE3514986B}" type="par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69915D65-D09B-4425-B12A-67044D2A9453}" type="sib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8DF49029-5093-41AC-9507-2412864EA50A}">
      <dgm:prSet/>
      <dgm:spPr/>
      <dgm:t>
        <a:bodyPr/>
        <a:lstStyle/>
        <a:p>
          <a:r>
            <a:rPr lang="zh-CN" dirty="0" smtClean="0">
              <a:latin typeface="+mn-ea"/>
              <a:ea typeface="+mn-ea"/>
            </a:rPr>
            <a:t>（</a:t>
          </a:r>
          <a:r>
            <a:rPr lang="en-US" dirty="0" smtClean="0">
              <a:latin typeface="+mn-ea"/>
              <a:ea typeface="+mn-ea"/>
            </a:rPr>
            <a:t>1</a:t>
          </a:r>
          <a:r>
            <a:rPr lang="zh-CN" dirty="0" smtClean="0">
              <a:latin typeface="+mn-ea"/>
              <a:ea typeface="+mn-ea"/>
            </a:rPr>
            <a:t>）在包含“内容”版式的幻灯片中，单击“内容”占位符中“插入图表”图标</a:t>
          </a:r>
          <a:endParaRPr lang="zh-CN" altLang="en-US" dirty="0">
            <a:latin typeface="+mn-ea"/>
            <a:ea typeface="+mn-ea"/>
          </a:endParaRPr>
        </a:p>
      </dgm:t>
    </dgm:pt>
    <dgm:pt modelId="{88016149-8FD0-4199-A5D7-99F13A4BFB50}" type="sib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A34E02C3-E35C-402E-A8B1-DFE3B1794D31}" type="par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879C5213-ACE2-42A4-9DB6-48368CEA7852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altLang="zh-CN" sz="2800" dirty="0" smtClean="0"/>
            <a:t>10.  </a:t>
          </a:r>
          <a:r>
            <a:rPr lang="zh-CN" altLang="en-US" sz="2800" dirty="0" smtClean="0"/>
            <a:t>插入图表</a:t>
          </a:r>
          <a:endParaRPr lang="zh-CN" altLang="en-US" sz="2800" dirty="0"/>
        </a:p>
      </dgm:t>
    </dgm:pt>
    <dgm:pt modelId="{AB575BBE-8F7A-4787-A22A-8433D31ED3B7}" type="sibTrans" cxnId="{A9D61E05-69BA-44EF-A241-2DBEEBE8C8D4}">
      <dgm:prSet/>
      <dgm:spPr/>
      <dgm:t>
        <a:bodyPr/>
        <a:lstStyle/>
        <a:p>
          <a:endParaRPr lang="zh-CN" altLang="en-US"/>
        </a:p>
      </dgm:t>
    </dgm:pt>
    <dgm:pt modelId="{E8985668-CBBA-489A-9E05-D70854DF9084}" type="parTrans" cxnId="{A9D61E05-69BA-44EF-A241-2DBEEBE8C8D4}">
      <dgm:prSet/>
      <dgm:spPr/>
      <dgm:t>
        <a:bodyPr/>
        <a:lstStyle/>
        <a:p>
          <a:endParaRPr lang="zh-CN" altLang="en-US"/>
        </a:p>
      </dgm:t>
    </dgm:pt>
    <dgm:pt modelId="{3DE4D898-0D8F-4F2D-AE35-7B7F97065248}">
      <dgm:prSet/>
      <dgm:spPr/>
      <dgm:t>
        <a:bodyPr/>
        <a:lstStyle/>
        <a:p>
          <a:r>
            <a:rPr lang="zh-CN" dirty="0" smtClean="0"/>
            <a:t>选择一个艺术字样式，再将“请在此放置您的文字”更新为具体的艺术字文字</a:t>
          </a:r>
          <a:endParaRPr lang="zh-CN" altLang="en-US" dirty="0"/>
        </a:p>
      </dgm:t>
    </dgm:pt>
    <dgm:pt modelId="{929BDBD3-74FC-461D-8F78-F13AE458BBDD}" type="parTrans" cxnId="{B47F8E79-DA28-4FAD-85FB-42E09DD9FD41}">
      <dgm:prSet/>
      <dgm:spPr/>
      <dgm:t>
        <a:bodyPr/>
        <a:lstStyle/>
        <a:p>
          <a:endParaRPr lang="zh-CN" altLang="en-US"/>
        </a:p>
      </dgm:t>
    </dgm:pt>
    <dgm:pt modelId="{1AD2A0C1-DE11-4093-915D-695A2FCE48EF}" type="sibTrans" cxnId="{B47F8E79-DA28-4FAD-85FB-42E09DD9FD41}">
      <dgm:prSet/>
      <dgm:spPr/>
      <dgm:t>
        <a:bodyPr/>
        <a:lstStyle/>
        <a:p>
          <a:endParaRPr lang="zh-CN" altLang="en-US"/>
        </a:p>
      </dgm:t>
    </dgm:pt>
    <dgm:pt modelId="{961C1AB3-520C-466C-AD3E-4BB84FBF0340}">
      <dgm:prSet/>
      <dgm:spPr/>
      <dgm:t>
        <a:bodyPr/>
        <a:lstStyle/>
        <a:p>
          <a:r>
            <a:rPr lang="zh-CN" dirty="0" smtClean="0">
              <a:latin typeface="+mn-ea"/>
              <a:ea typeface="+mn-ea"/>
            </a:rPr>
            <a:t>（</a:t>
          </a:r>
          <a:r>
            <a:rPr lang="en-US" dirty="0" smtClean="0">
              <a:latin typeface="+mn-ea"/>
              <a:ea typeface="+mn-ea"/>
            </a:rPr>
            <a:t>2</a:t>
          </a:r>
          <a:r>
            <a:rPr lang="zh-CN" dirty="0" smtClean="0">
              <a:latin typeface="+mn-ea"/>
              <a:ea typeface="+mn-ea"/>
            </a:rPr>
            <a:t>）选择“插入”选项卡→“插图”组→“图表”</a:t>
          </a:r>
          <a:endParaRPr lang="zh-CN" altLang="en-US" dirty="0">
            <a:latin typeface="+mn-ea"/>
            <a:ea typeface="+mn-ea"/>
          </a:endParaRPr>
        </a:p>
      </dgm:t>
    </dgm:pt>
    <dgm:pt modelId="{12F3CFFC-ACC0-48E7-812B-C92FBEAA69EB}" type="parTrans" cxnId="{4C5A4F12-7DE5-4533-B1D1-6B13BC9FCE8B}">
      <dgm:prSet/>
      <dgm:spPr/>
      <dgm:t>
        <a:bodyPr/>
        <a:lstStyle/>
        <a:p>
          <a:endParaRPr lang="zh-CN" altLang="en-US"/>
        </a:p>
      </dgm:t>
    </dgm:pt>
    <dgm:pt modelId="{AA7AC42C-C7F3-48CC-9195-D3587154CA1D}" type="sibTrans" cxnId="{4C5A4F12-7DE5-4533-B1D1-6B13BC9FCE8B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ScaleY="6903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EDEAB0A-BF58-4ECC-B7A6-A72A40FBA9CC}" type="pres">
      <dgm:prSet presAssocID="{879C5213-ACE2-42A4-9DB6-48368CEA7852}" presName="parentText" presStyleLbl="node1" presStyleIdx="1" presStyleCnt="2" custScaleY="71341" custLinFactNeighborY="-304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E25757E-8139-4827-854D-224EF02C2B7B}" type="pres">
      <dgm:prSet presAssocID="{879C5213-ACE2-42A4-9DB6-48368CEA7852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C5A4F12-7DE5-4533-B1D1-6B13BC9FCE8B}" srcId="{879C5213-ACE2-42A4-9DB6-48368CEA7852}" destId="{961C1AB3-520C-466C-AD3E-4BB84FBF0340}" srcOrd="1" destOrd="0" parTransId="{12F3CFFC-ACC0-48E7-812B-C92FBEAA69EB}" sibTransId="{AA7AC42C-C7F3-48CC-9195-D3587154CA1D}"/>
    <dgm:cxn modelId="{A9D61E05-69BA-44EF-A241-2DBEEBE8C8D4}" srcId="{ADEF211C-0053-4E91-B26C-BD1D27283A76}" destId="{879C5213-ACE2-42A4-9DB6-48368CEA7852}" srcOrd="1" destOrd="0" parTransId="{E8985668-CBBA-489A-9E05-D70854DF9084}" sibTransId="{AB575BBE-8F7A-4787-A22A-8433D31ED3B7}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1D15DF2E-0826-42BD-9A92-5BDD1B6A57FD}" type="presOf" srcId="{B3B12190-2AE5-40DA-B7A0-DDEAD4BDAD4F}" destId="{F87A3382-BBB4-4FA1-A791-8D33965D5B9F}" srcOrd="0" destOrd="0" presId="urn:microsoft.com/office/officeart/2005/8/layout/vList2"/>
    <dgm:cxn modelId="{B47F8E79-DA28-4FAD-85FB-42E09DD9FD41}" srcId="{CB3D12DF-6F0E-4400-898E-AE2D0CCD71C5}" destId="{3DE4D898-0D8F-4F2D-AE35-7B7F97065248}" srcOrd="1" destOrd="0" parTransId="{929BDBD3-74FC-461D-8F78-F13AE458BBDD}" sibTransId="{1AD2A0C1-DE11-4093-915D-695A2FCE48EF}"/>
    <dgm:cxn modelId="{42E38E4C-05F7-438E-B47E-D568386AC8CF}" type="presOf" srcId="{3DE4D898-0D8F-4F2D-AE35-7B7F97065248}" destId="{F87A3382-BBB4-4FA1-A791-8D33965D5B9F}" srcOrd="0" destOrd="1" presId="urn:microsoft.com/office/officeart/2005/8/layout/vList2"/>
    <dgm:cxn modelId="{07B87784-86A3-4B71-ABC2-8C953C996ED6}" srcId="{879C5213-ACE2-42A4-9DB6-48368CEA7852}" destId="{8DF49029-5093-41AC-9507-2412864EA50A}" srcOrd="0" destOrd="0" parTransId="{A34E02C3-E35C-402E-A8B1-DFE3B1794D31}" sibTransId="{88016149-8FD0-4199-A5D7-99F13A4BFB50}"/>
    <dgm:cxn modelId="{CE2B0B5E-6BEF-4AF4-B6F3-A918BAA01D77}" type="presOf" srcId="{8DF49029-5093-41AC-9507-2412864EA50A}" destId="{7E25757E-8139-4827-854D-224EF02C2B7B}" srcOrd="0" destOrd="0" presId="urn:microsoft.com/office/officeart/2005/8/layout/vList2"/>
    <dgm:cxn modelId="{32E154BE-C227-40EE-9F87-37E9D2B0E5FC}" srcId="{CB3D12DF-6F0E-4400-898E-AE2D0CCD71C5}" destId="{B3B12190-2AE5-40DA-B7A0-DDEAD4BDAD4F}" srcOrd="0" destOrd="0" parTransId="{50A56800-B02A-4CC7-A1B4-A5AE3514986B}" sibTransId="{69915D65-D09B-4425-B12A-67044D2A9453}"/>
    <dgm:cxn modelId="{4C308F46-4E5A-40E6-9B08-C0493503ED36}" type="presOf" srcId="{ADEF211C-0053-4E91-B26C-BD1D27283A76}" destId="{69DEECA6-FD7F-4BBF-AA8A-D705A4C8288B}" srcOrd="0" destOrd="0" presId="urn:microsoft.com/office/officeart/2005/8/layout/vList2"/>
    <dgm:cxn modelId="{0E259DB1-D142-458F-B5CD-4312C02EC8A5}" type="presOf" srcId="{CB3D12DF-6F0E-4400-898E-AE2D0CCD71C5}" destId="{6AAA69B9-F587-48F9-8458-90FC0FBBAF2C}" srcOrd="0" destOrd="0" presId="urn:microsoft.com/office/officeart/2005/8/layout/vList2"/>
    <dgm:cxn modelId="{6EFF1220-B6CD-45CC-9230-99795B28A667}" type="presOf" srcId="{879C5213-ACE2-42A4-9DB6-48368CEA7852}" destId="{AEDEAB0A-BF58-4ECC-B7A6-A72A40FBA9CC}" srcOrd="0" destOrd="0" presId="urn:microsoft.com/office/officeart/2005/8/layout/vList2"/>
    <dgm:cxn modelId="{BB5E7F6B-EC52-4EF6-ADBD-DE0A37CC14DD}" type="presOf" srcId="{961C1AB3-520C-466C-AD3E-4BB84FBF0340}" destId="{7E25757E-8139-4827-854D-224EF02C2B7B}" srcOrd="0" destOrd="1" presId="urn:microsoft.com/office/officeart/2005/8/layout/vList2"/>
    <dgm:cxn modelId="{6025CE2A-7632-4C0D-9B02-5E3D7FCBB9DF}" type="presParOf" srcId="{69DEECA6-FD7F-4BBF-AA8A-D705A4C8288B}" destId="{6AAA69B9-F587-48F9-8458-90FC0FBBAF2C}" srcOrd="0" destOrd="0" presId="urn:microsoft.com/office/officeart/2005/8/layout/vList2"/>
    <dgm:cxn modelId="{02A598AF-3DEB-4AFB-B220-4F50AA892791}" type="presParOf" srcId="{69DEECA6-FD7F-4BBF-AA8A-D705A4C8288B}" destId="{F87A3382-BBB4-4FA1-A791-8D33965D5B9F}" srcOrd="1" destOrd="0" presId="urn:microsoft.com/office/officeart/2005/8/layout/vList2"/>
    <dgm:cxn modelId="{EB883E5D-D258-4DDD-B5C2-14CE065684CA}" type="presParOf" srcId="{69DEECA6-FD7F-4BBF-AA8A-D705A4C8288B}" destId="{AEDEAB0A-BF58-4ECC-B7A6-A72A40FBA9CC}" srcOrd="2" destOrd="0" presId="urn:microsoft.com/office/officeart/2005/8/layout/vList2"/>
    <dgm:cxn modelId="{676648D9-2CB7-4A4C-B491-B0CF08E518AA}" type="presParOf" srcId="{69DEECA6-FD7F-4BBF-AA8A-D705A4C8288B}" destId="{7E25757E-8139-4827-854D-224EF02C2B7B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F6FEADD9-F67D-41F5-BA4C-3C84956E7F46}" type="doc">
      <dgm:prSet loTypeId="urn:microsoft.com/office/officeart/2005/8/layout/vList5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zh-CN"/>
        </a:p>
      </dgm:t>
    </dgm:pt>
    <dgm:pt modelId="{74EE5CD8-078F-4590-BF9C-A341A294A016}">
      <dgm:prSet phldrT="[Text]" custT="1"/>
      <dgm:spPr/>
      <dgm:t>
        <a:bodyPr/>
        <a:lstStyle/>
        <a:p>
          <a:r>
            <a:rPr lang="zh-CN" sz="4400" dirty="0" smtClean="0"/>
            <a:t>1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568D76-3363-43D3-B00C-3359A643216C}" type="parTrans" cxnId="{F40F9561-0D4C-44CF-91EF-A92B1DBDE44B}">
      <dgm:prSet/>
      <dgm:spPr/>
      <dgm:t>
        <a:bodyPr/>
        <a:lstStyle/>
        <a:p>
          <a:endParaRPr lang="zh-CN" sz="3200"/>
        </a:p>
      </dgm:t>
    </dgm:pt>
    <dgm:pt modelId="{CF9FB981-E6ED-4440-AC98-4E4E2ABA2C55}" type="sibTrans" cxnId="{F40F9561-0D4C-44CF-91EF-A92B1DBDE44B}">
      <dgm:prSet/>
      <dgm:spPr/>
      <dgm:t>
        <a:bodyPr/>
        <a:lstStyle/>
        <a:p>
          <a:endParaRPr lang="zh-CN" sz="3200"/>
        </a:p>
      </dgm:t>
    </dgm:pt>
    <dgm:pt modelId="{AA046201-5C4D-445E-BF0B-5C6D2B0A1945}">
      <dgm:prSet phldrT="[Text]" custT="1"/>
      <dgm:spPr/>
      <dgm:t>
        <a:bodyPr/>
        <a:lstStyle/>
        <a:p>
          <a:r>
            <a:rPr lang="zh-CN" sz="4400" dirty="0" smtClean="0"/>
            <a:t>2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FE92FC33-5E0F-4302-9E80-A69E8ACDDE56}" type="parTrans" cxnId="{B8AF1086-D7BE-446F-9133-738B599E9A7D}">
      <dgm:prSet/>
      <dgm:spPr/>
      <dgm:t>
        <a:bodyPr/>
        <a:lstStyle/>
        <a:p>
          <a:endParaRPr lang="zh-CN" sz="3200"/>
        </a:p>
      </dgm:t>
    </dgm:pt>
    <dgm:pt modelId="{40767EFF-7D52-4469-ACEE-7D28E67337E2}" type="sibTrans" cxnId="{B8AF1086-D7BE-446F-9133-738B599E9A7D}">
      <dgm:prSet/>
      <dgm:spPr/>
      <dgm:t>
        <a:bodyPr/>
        <a:lstStyle/>
        <a:p>
          <a:endParaRPr lang="zh-CN" sz="3200"/>
        </a:p>
      </dgm:t>
    </dgm:pt>
    <dgm:pt modelId="{C59269D0-92A5-481C-BA64-727AFB0DD545}">
      <dgm:prSet phldrT="[Text]" custT="1"/>
      <dgm:spPr/>
      <dgm:t>
        <a:bodyPr/>
        <a:lstStyle/>
        <a:p>
          <a:r>
            <a:rPr lang="zh-CN" altLang="en-US" sz="3200" dirty="0" smtClean="0">
              <a:effectLst/>
            </a:rPr>
            <a:t>应用主题</a:t>
          </a:r>
          <a:endParaRPr lang="zh-CN" sz="3200" dirty="0">
            <a:effectLst/>
          </a:endParaRPr>
        </a:p>
      </dgm:t>
    </dgm:pt>
    <dgm:pt modelId="{312CC84D-092F-422A-AA24-A4619DBBB7BE}" type="parTrans" cxnId="{9071FB3B-D26B-4384-BD1A-80C12C62D02C}">
      <dgm:prSet/>
      <dgm:spPr/>
      <dgm:t>
        <a:bodyPr/>
        <a:lstStyle/>
        <a:p>
          <a:endParaRPr lang="zh-CN" sz="3200"/>
        </a:p>
      </dgm:t>
    </dgm:pt>
    <dgm:pt modelId="{266DE8E8-1339-41C4-B9A7-6148496C7FA9}" type="sibTrans" cxnId="{9071FB3B-D26B-4384-BD1A-80C12C62D02C}">
      <dgm:prSet/>
      <dgm:spPr/>
      <dgm:t>
        <a:bodyPr/>
        <a:lstStyle/>
        <a:p>
          <a:endParaRPr lang="zh-CN" sz="3200"/>
        </a:p>
      </dgm:t>
    </dgm:pt>
    <dgm:pt modelId="{D1776C8F-2B10-4075-8DF7-7F65AB725ED5}">
      <dgm:prSet phldrT="[Text]" custT="1"/>
      <dgm:spPr/>
      <dgm:t>
        <a:bodyPr/>
        <a:lstStyle/>
        <a:p>
          <a:r>
            <a:rPr lang="zh-CN" sz="4400" dirty="0" smtClean="0"/>
            <a:t>3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7291E740-3E17-41B3-99D3-1D67AE37CC3F}" type="parTrans" cxnId="{7077B78D-FCDC-4519-8416-DC357ACD5043}">
      <dgm:prSet/>
      <dgm:spPr/>
      <dgm:t>
        <a:bodyPr/>
        <a:lstStyle/>
        <a:p>
          <a:endParaRPr lang="zh-CN" sz="3200"/>
        </a:p>
      </dgm:t>
    </dgm:pt>
    <dgm:pt modelId="{88B75C29-8054-417D-BCE3-878A55118F6D}" type="sibTrans" cxnId="{7077B78D-FCDC-4519-8416-DC357ACD5043}">
      <dgm:prSet/>
      <dgm:spPr/>
      <dgm:t>
        <a:bodyPr/>
        <a:lstStyle/>
        <a:p>
          <a:endParaRPr lang="zh-CN" sz="3200"/>
        </a:p>
      </dgm:t>
    </dgm:pt>
    <dgm:pt modelId="{6BE4E373-0656-4EDC-821E-BE09C952B1F6}">
      <dgm:prSet phldrT="[Text]" custT="1"/>
      <dgm:spPr/>
      <dgm:t>
        <a:bodyPr/>
        <a:lstStyle/>
        <a:p>
          <a:r>
            <a:rPr lang="zh-CN" altLang="en-US" sz="3200" dirty="0" smtClean="0">
              <a:effectLst/>
            </a:rPr>
            <a:t>幻灯片母版</a:t>
          </a:r>
          <a:endParaRPr lang="zh-CN" sz="3200" dirty="0">
            <a:effectLst/>
          </a:endParaRPr>
        </a:p>
      </dgm:t>
    </dgm:pt>
    <dgm:pt modelId="{34218063-BF94-4304-99BD-B3F7BA4D3C8F}" type="parTrans" cxnId="{119690D4-400B-468B-8BA0-5C9C9E2AFEAF}">
      <dgm:prSet/>
      <dgm:spPr/>
      <dgm:t>
        <a:bodyPr/>
        <a:lstStyle/>
        <a:p>
          <a:endParaRPr lang="zh-CN" sz="3200"/>
        </a:p>
      </dgm:t>
    </dgm:pt>
    <dgm:pt modelId="{E17B9BF1-2948-497F-8EC7-3BF734D839DB}" type="sibTrans" cxnId="{119690D4-400B-468B-8BA0-5C9C9E2AFEAF}">
      <dgm:prSet/>
      <dgm:spPr/>
      <dgm:t>
        <a:bodyPr/>
        <a:lstStyle/>
        <a:p>
          <a:endParaRPr lang="zh-CN" sz="3200"/>
        </a:p>
      </dgm:t>
    </dgm:pt>
    <dgm:pt modelId="{1E4D3931-0DBD-4211-A24A-6AF364284B1E}">
      <dgm:prSet phldrT="[Text]" custT="1"/>
      <dgm:spPr/>
      <dgm:t>
        <a:bodyPr/>
        <a:lstStyle/>
        <a:p>
          <a:pPr marL="280988" indent="-280988"/>
          <a:r>
            <a:rPr lang="zh-CN" altLang="en-US" sz="3200" dirty="0" smtClean="0">
              <a:effectLst/>
            </a:rPr>
            <a:t>设置背景</a:t>
          </a:r>
          <a:endParaRPr lang="zh-CN" sz="3200" dirty="0">
            <a:effectLst/>
          </a:endParaRPr>
        </a:p>
      </dgm:t>
    </dgm:pt>
    <dgm:pt modelId="{CADAA3D9-7C63-4729-85B0-64C8AF644EEF}" type="sibTrans" cxnId="{63E4D827-0083-4625-9FD6-043D8D32091E}">
      <dgm:prSet/>
      <dgm:spPr/>
      <dgm:t>
        <a:bodyPr/>
        <a:lstStyle/>
        <a:p>
          <a:endParaRPr lang="zh-CN" sz="3200"/>
        </a:p>
      </dgm:t>
    </dgm:pt>
    <dgm:pt modelId="{FC93695B-FD0E-4353-B1FD-4328F4386DEC}" type="parTrans" cxnId="{63E4D827-0083-4625-9FD6-043D8D32091E}">
      <dgm:prSet/>
      <dgm:spPr/>
      <dgm:t>
        <a:bodyPr/>
        <a:lstStyle/>
        <a:p>
          <a:endParaRPr lang="zh-CN" sz="3200"/>
        </a:p>
      </dgm:t>
    </dgm:pt>
    <dgm:pt modelId="{04EDA9AC-00A5-408B-9BBF-5A8145EF2935}">
      <dgm:prSet custT="1"/>
      <dgm:spPr/>
      <dgm:t>
        <a:bodyPr/>
        <a:lstStyle/>
        <a:p>
          <a:r>
            <a:rPr lang="en-US" altLang="zh-CN" sz="4400" dirty="0" smtClean="0"/>
            <a:t>4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610892F7-608B-4DE9-9470-1E2A1D3C8D24}" type="parTrans" cxnId="{369E100D-3A1C-48CA-9EC7-2BDA55C007AF}">
      <dgm:prSet/>
      <dgm:spPr/>
      <dgm:t>
        <a:bodyPr/>
        <a:lstStyle/>
        <a:p>
          <a:endParaRPr lang="zh-CN" altLang="en-US"/>
        </a:p>
      </dgm:t>
    </dgm:pt>
    <dgm:pt modelId="{791F1C0E-B7A5-461B-BF41-01A992844AAD}" type="sibTrans" cxnId="{369E100D-3A1C-48CA-9EC7-2BDA55C007AF}">
      <dgm:prSet/>
      <dgm:spPr/>
      <dgm:t>
        <a:bodyPr/>
        <a:lstStyle/>
        <a:p>
          <a:endParaRPr lang="zh-CN" altLang="en-US"/>
        </a:p>
      </dgm:t>
    </dgm:pt>
    <dgm:pt modelId="{C02E247A-8D9D-4D2A-AAC3-942670B2B543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上机操作</a:t>
          </a:r>
          <a:endParaRPr lang="zh-CN" altLang="en-US" sz="2000" dirty="0">
            <a:effectLst/>
          </a:endParaRPr>
        </a:p>
      </dgm:t>
    </dgm:pt>
    <dgm:pt modelId="{30CC4D5E-0629-43DA-BD4B-87D881674A04}" type="parTrans" cxnId="{788427ED-36BC-46EF-992F-BCC336087D17}">
      <dgm:prSet/>
      <dgm:spPr/>
      <dgm:t>
        <a:bodyPr/>
        <a:lstStyle/>
        <a:p>
          <a:endParaRPr lang="zh-CN" altLang="en-US"/>
        </a:p>
      </dgm:t>
    </dgm:pt>
    <dgm:pt modelId="{67E61BB9-58D2-4262-8FD7-C64B67165B2D}" type="sibTrans" cxnId="{788427ED-36BC-46EF-992F-BCC336087D17}">
      <dgm:prSet/>
      <dgm:spPr/>
      <dgm:t>
        <a:bodyPr/>
        <a:lstStyle/>
        <a:p>
          <a:endParaRPr lang="zh-CN" altLang="en-US"/>
        </a:p>
      </dgm:t>
    </dgm:pt>
    <dgm:pt modelId="{AAE7A1E6-6847-453D-B55B-8A82BF138C1D}" type="pres">
      <dgm:prSet presAssocID="{F6FEADD9-F67D-41F5-BA4C-3C84956E7F4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/>
        </a:p>
      </dgm:t>
    </dgm:pt>
    <dgm:pt modelId="{C4407577-18A2-46E0-8805-2838042EB67A}" type="pres">
      <dgm:prSet presAssocID="{74EE5CD8-078F-4590-BF9C-A341A294A016}" presName="linNode" presStyleCnt="0"/>
      <dgm:spPr/>
      <dgm:t>
        <a:bodyPr/>
        <a:lstStyle/>
        <a:p>
          <a:endParaRPr lang="zh-CN"/>
        </a:p>
      </dgm:t>
    </dgm:pt>
    <dgm:pt modelId="{7E429971-BC57-430F-BB25-C0574E5E39E3}" type="pres">
      <dgm:prSet presAssocID="{74EE5CD8-078F-4590-BF9C-A341A294A016}" presName="parentText" presStyleLbl="node1" presStyleIdx="0" presStyleCnt="4" custLinFactNeighborY="-15667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D54B1729-BC98-42C1-9C6C-D65DCBA4358F}" type="pres">
      <dgm:prSet presAssocID="{74EE5CD8-078F-4590-BF9C-A341A294A016}" presName="descendantText" presStyleLbl="alignAccFollowNode1" presStyleIdx="0" presStyleCnt="4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AB8574CC-D4F2-4555-AEE3-F4EE58B11D03}" type="pres">
      <dgm:prSet presAssocID="{CF9FB981-E6ED-4440-AC98-4E4E2ABA2C55}" presName="sp" presStyleCnt="0"/>
      <dgm:spPr/>
      <dgm:t>
        <a:bodyPr/>
        <a:lstStyle/>
        <a:p>
          <a:endParaRPr lang="zh-CN"/>
        </a:p>
      </dgm:t>
    </dgm:pt>
    <dgm:pt modelId="{85B8F607-FDD8-476A-ADBE-E1250824F294}" type="pres">
      <dgm:prSet presAssocID="{AA046201-5C4D-445E-BF0B-5C6D2B0A1945}" presName="linNode" presStyleCnt="0"/>
      <dgm:spPr/>
      <dgm:t>
        <a:bodyPr/>
        <a:lstStyle/>
        <a:p>
          <a:endParaRPr lang="zh-CN"/>
        </a:p>
      </dgm:t>
    </dgm:pt>
    <dgm:pt modelId="{C04276DC-EE64-470A-B8BC-09067B8045FA}" type="pres">
      <dgm:prSet presAssocID="{AA046201-5C4D-445E-BF0B-5C6D2B0A1945}" presName="parentText" presStyleLbl="node1" presStyleIdx="1" presStyleCnt="4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B37A5355-225B-4C6F-AED7-6C620F99EECC}" type="pres">
      <dgm:prSet presAssocID="{AA046201-5C4D-445E-BF0B-5C6D2B0A1945}" presName="descendantText" presStyleLbl="alignAccFollowNode1" presStyleIdx="1" presStyleCnt="4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5ACAA866-A8A8-4183-97B5-CEEAB1525C60}" type="pres">
      <dgm:prSet presAssocID="{40767EFF-7D52-4469-ACEE-7D28E67337E2}" presName="sp" presStyleCnt="0"/>
      <dgm:spPr/>
      <dgm:t>
        <a:bodyPr/>
        <a:lstStyle/>
        <a:p>
          <a:endParaRPr lang="zh-CN"/>
        </a:p>
      </dgm:t>
    </dgm:pt>
    <dgm:pt modelId="{477213BE-9E91-4950-8451-7F60796F47F4}" type="pres">
      <dgm:prSet presAssocID="{D1776C8F-2B10-4075-8DF7-7F65AB725ED5}" presName="linNode" presStyleCnt="0"/>
      <dgm:spPr/>
      <dgm:t>
        <a:bodyPr/>
        <a:lstStyle/>
        <a:p>
          <a:endParaRPr lang="zh-CN"/>
        </a:p>
      </dgm:t>
    </dgm:pt>
    <dgm:pt modelId="{F5034101-5B7D-4FE7-B47A-5A48CF39606B}" type="pres">
      <dgm:prSet presAssocID="{D1776C8F-2B10-4075-8DF7-7F65AB725ED5}" presName="parentText" presStyleLbl="node1" presStyleIdx="2" presStyleCnt="4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C7C3E6FD-D83F-4BDA-907E-B5EE041DA931}" type="pres">
      <dgm:prSet presAssocID="{D1776C8F-2B10-4075-8DF7-7F65AB725ED5}" presName="descendantText" presStyleLbl="alignAccFollowNode1" presStyleIdx="2" presStyleCnt="4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9A3D1A47-7C94-4141-A803-772790F213F5}" type="pres">
      <dgm:prSet presAssocID="{88B75C29-8054-417D-BCE3-878A55118F6D}" presName="sp" presStyleCnt="0"/>
      <dgm:spPr/>
      <dgm:t>
        <a:bodyPr/>
        <a:lstStyle/>
        <a:p>
          <a:endParaRPr lang="zh-CN" altLang="en-US"/>
        </a:p>
      </dgm:t>
    </dgm:pt>
    <dgm:pt modelId="{8B716EE5-6B00-49A5-9C68-9236A96F757E}" type="pres">
      <dgm:prSet presAssocID="{04EDA9AC-00A5-408B-9BBF-5A8145EF2935}" presName="linNode" presStyleCnt="0"/>
      <dgm:spPr/>
      <dgm:t>
        <a:bodyPr/>
        <a:lstStyle/>
        <a:p>
          <a:endParaRPr lang="zh-CN" altLang="en-US"/>
        </a:p>
      </dgm:t>
    </dgm:pt>
    <dgm:pt modelId="{AA9E8DB8-4378-4DE0-90FB-AC51BC38606A}" type="pres">
      <dgm:prSet presAssocID="{04EDA9AC-00A5-408B-9BBF-5A8145EF2935}" presName="parentText" presStyleLbl="node1" presStyleIdx="3" presStyleCnt="4" custScaleX="4954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07D673B-FF7A-46E6-A3B0-96E86EB9836E}" type="pres">
      <dgm:prSet presAssocID="{04EDA9AC-00A5-408B-9BBF-5A8145EF2935}" presName="descendantText" presStyleLbl="alignAccFollowNode1" presStyleIdx="3" presStyleCnt="4" custScaleX="127327" custLinFactNeighborX="6234" custLinFactNeighborY="-168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88427ED-36BC-46EF-992F-BCC336087D17}" srcId="{04EDA9AC-00A5-408B-9BBF-5A8145EF2935}" destId="{C02E247A-8D9D-4D2A-AAC3-942670B2B543}" srcOrd="0" destOrd="0" parTransId="{30CC4D5E-0629-43DA-BD4B-87D881674A04}" sibTransId="{67E61BB9-58D2-4262-8FD7-C64B67165B2D}"/>
    <dgm:cxn modelId="{369E100D-3A1C-48CA-9EC7-2BDA55C007AF}" srcId="{F6FEADD9-F67D-41F5-BA4C-3C84956E7F46}" destId="{04EDA9AC-00A5-408B-9BBF-5A8145EF2935}" srcOrd="3" destOrd="0" parTransId="{610892F7-608B-4DE9-9470-1E2A1D3C8D24}" sibTransId="{791F1C0E-B7A5-461B-BF41-01A992844AAD}"/>
    <dgm:cxn modelId="{E4195BF3-9AF7-4D6C-B9ED-90BBED5749F0}" type="presOf" srcId="{F6FEADD9-F67D-41F5-BA4C-3C84956E7F46}" destId="{AAE7A1E6-6847-453D-B55B-8A82BF138C1D}" srcOrd="0" destOrd="0" presId="urn:microsoft.com/office/officeart/2005/8/layout/vList5"/>
    <dgm:cxn modelId="{F40F9561-0D4C-44CF-91EF-A92B1DBDE44B}" srcId="{F6FEADD9-F67D-41F5-BA4C-3C84956E7F46}" destId="{74EE5CD8-078F-4590-BF9C-A341A294A016}" srcOrd="0" destOrd="0" parTransId="{BB568D76-3363-43D3-B00C-3359A643216C}" sibTransId="{CF9FB981-E6ED-4440-AC98-4E4E2ABA2C55}"/>
    <dgm:cxn modelId="{33427319-6B31-4EB7-AC22-9E448BA3EE56}" type="presOf" srcId="{AA046201-5C4D-445E-BF0B-5C6D2B0A1945}" destId="{C04276DC-EE64-470A-B8BC-09067B8045FA}" srcOrd="0" destOrd="0" presId="urn:microsoft.com/office/officeart/2005/8/layout/vList5"/>
    <dgm:cxn modelId="{8D18D153-36C4-4414-9D4C-C1231C6CF5FB}" type="presOf" srcId="{04EDA9AC-00A5-408B-9BBF-5A8145EF2935}" destId="{AA9E8DB8-4378-4DE0-90FB-AC51BC38606A}" srcOrd="0" destOrd="0" presId="urn:microsoft.com/office/officeart/2005/8/layout/vList5"/>
    <dgm:cxn modelId="{B8AF1086-D7BE-446F-9133-738B599E9A7D}" srcId="{F6FEADD9-F67D-41F5-BA4C-3C84956E7F46}" destId="{AA046201-5C4D-445E-BF0B-5C6D2B0A1945}" srcOrd="1" destOrd="0" parTransId="{FE92FC33-5E0F-4302-9E80-A69E8ACDDE56}" sibTransId="{40767EFF-7D52-4469-ACEE-7D28E67337E2}"/>
    <dgm:cxn modelId="{37451BD8-8F5E-4A43-8934-60F0461ED3C0}" type="presOf" srcId="{1E4D3931-0DBD-4211-A24A-6AF364284B1E}" destId="{D54B1729-BC98-42C1-9C6C-D65DCBA4358F}" srcOrd="0" destOrd="0" presId="urn:microsoft.com/office/officeart/2005/8/layout/vList5"/>
    <dgm:cxn modelId="{9071FB3B-D26B-4384-BD1A-80C12C62D02C}" srcId="{AA046201-5C4D-445E-BF0B-5C6D2B0A1945}" destId="{C59269D0-92A5-481C-BA64-727AFB0DD545}" srcOrd="0" destOrd="0" parTransId="{312CC84D-092F-422A-AA24-A4619DBBB7BE}" sibTransId="{266DE8E8-1339-41C4-B9A7-6148496C7FA9}"/>
    <dgm:cxn modelId="{B5326955-2557-4DE6-A1DF-EF0371B15E66}" type="presOf" srcId="{C59269D0-92A5-481C-BA64-727AFB0DD545}" destId="{B37A5355-225B-4C6F-AED7-6C620F99EECC}" srcOrd="0" destOrd="0" presId="urn:microsoft.com/office/officeart/2005/8/layout/vList5"/>
    <dgm:cxn modelId="{B856940A-4E5D-4E2C-AAF8-6B83DF7BCC1F}" type="presOf" srcId="{74EE5CD8-078F-4590-BF9C-A341A294A016}" destId="{7E429971-BC57-430F-BB25-C0574E5E39E3}" srcOrd="0" destOrd="0" presId="urn:microsoft.com/office/officeart/2005/8/layout/vList5"/>
    <dgm:cxn modelId="{9A33E459-CEA4-420F-9CFD-2B390E0DE196}" type="presOf" srcId="{D1776C8F-2B10-4075-8DF7-7F65AB725ED5}" destId="{F5034101-5B7D-4FE7-B47A-5A48CF39606B}" srcOrd="0" destOrd="0" presId="urn:microsoft.com/office/officeart/2005/8/layout/vList5"/>
    <dgm:cxn modelId="{6B49CECD-1B83-4AA5-B0F1-0DC6D2F8AFD1}" type="presOf" srcId="{C02E247A-8D9D-4D2A-AAC3-942670B2B543}" destId="{407D673B-FF7A-46E6-A3B0-96E86EB9836E}" srcOrd="0" destOrd="0" presId="urn:microsoft.com/office/officeart/2005/8/layout/vList5"/>
    <dgm:cxn modelId="{BA7787A7-B2FB-48F2-8190-4632FA9E57A2}" type="presOf" srcId="{6BE4E373-0656-4EDC-821E-BE09C952B1F6}" destId="{C7C3E6FD-D83F-4BDA-907E-B5EE041DA931}" srcOrd="0" destOrd="0" presId="urn:microsoft.com/office/officeart/2005/8/layout/vList5"/>
    <dgm:cxn modelId="{63E4D827-0083-4625-9FD6-043D8D32091E}" srcId="{74EE5CD8-078F-4590-BF9C-A341A294A016}" destId="{1E4D3931-0DBD-4211-A24A-6AF364284B1E}" srcOrd="0" destOrd="0" parTransId="{FC93695B-FD0E-4353-B1FD-4328F4386DEC}" sibTransId="{CADAA3D9-7C63-4729-85B0-64C8AF644EEF}"/>
    <dgm:cxn modelId="{7077B78D-FCDC-4519-8416-DC357ACD5043}" srcId="{F6FEADD9-F67D-41F5-BA4C-3C84956E7F46}" destId="{D1776C8F-2B10-4075-8DF7-7F65AB725ED5}" srcOrd="2" destOrd="0" parTransId="{7291E740-3E17-41B3-99D3-1D67AE37CC3F}" sibTransId="{88B75C29-8054-417D-BCE3-878A55118F6D}"/>
    <dgm:cxn modelId="{119690D4-400B-468B-8BA0-5C9C9E2AFEAF}" srcId="{D1776C8F-2B10-4075-8DF7-7F65AB725ED5}" destId="{6BE4E373-0656-4EDC-821E-BE09C952B1F6}" srcOrd="0" destOrd="0" parTransId="{34218063-BF94-4304-99BD-B3F7BA4D3C8F}" sibTransId="{E17B9BF1-2948-497F-8EC7-3BF734D839DB}"/>
    <dgm:cxn modelId="{D91C44B6-BB7D-4E5E-8930-B97BD39FEACC}" type="presParOf" srcId="{AAE7A1E6-6847-453D-B55B-8A82BF138C1D}" destId="{C4407577-18A2-46E0-8805-2838042EB67A}" srcOrd="0" destOrd="0" presId="urn:microsoft.com/office/officeart/2005/8/layout/vList5"/>
    <dgm:cxn modelId="{7D396995-C37E-486A-809F-B1AAF9E2317F}" type="presParOf" srcId="{C4407577-18A2-46E0-8805-2838042EB67A}" destId="{7E429971-BC57-430F-BB25-C0574E5E39E3}" srcOrd="0" destOrd="0" presId="urn:microsoft.com/office/officeart/2005/8/layout/vList5"/>
    <dgm:cxn modelId="{68A969FF-EDB4-496C-80CB-CF0891E2C4D6}" type="presParOf" srcId="{C4407577-18A2-46E0-8805-2838042EB67A}" destId="{D54B1729-BC98-42C1-9C6C-D65DCBA4358F}" srcOrd="1" destOrd="0" presId="urn:microsoft.com/office/officeart/2005/8/layout/vList5"/>
    <dgm:cxn modelId="{C42D199F-E209-44AD-9E4D-D2455A08F226}" type="presParOf" srcId="{AAE7A1E6-6847-453D-B55B-8A82BF138C1D}" destId="{AB8574CC-D4F2-4555-AEE3-F4EE58B11D03}" srcOrd="1" destOrd="0" presId="urn:microsoft.com/office/officeart/2005/8/layout/vList5"/>
    <dgm:cxn modelId="{5BB55A01-3F20-46D1-ACF6-1F9764D383EE}" type="presParOf" srcId="{AAE7A1E6-6847-453D-B55B-8A82BF138C1D}" destId="{85B8F607-FDD8-476A-ADBE-E1250824F294}" srcOrd="2" destOrd="0" presId="urn:microsoft.com/office/officeart/2005/8/layout/vList5"/>
    <dgm:cxn modelId="{8141EEAE-C94F-4F02-9054-B6654788B32D}" type="presParOf" srcId="{85B8F607-FDD8-476A-ADBE-E1250824F294}" destId="{C04276DC-EE64-470A-B8BC-09067B8045FA}" srcOrd="0" destOrd="0" presId="urn:microsoft.com/office/officeart/2005/8/layout/vList5"/>
    <dgm:cxn modelId="{03F20606-0A64-49A6-BED8-E07969C8EAB7}" type="presParOf" srcId="{85B8F607-FDD8-476A-ADBE-E1250824F294}" destId="{B37A5355-225B-4C6F-AED7-6C620F99EECC}" srcOrd="1" destOrd="0" presId="urn:microsoft.com/office/officeart/2005/8/layout/vList5"/>
    <dgm:cxn modelId="{62C96DAA-E55D-4539-8A14-296015D5A3E7}" type="presParOf" srcId="{AAE7A1E6-6847-453D-B55B-8A82BF138C1D}" destId="{5ACAA866-A8A8-4183-97B5-CEEAB1525C60}" srcOrd="3" destOrd="0" presId="urn:microsoft.com/office/officeart/2005/8/layout/vList5"/>
    <dgm:cxn modelId="{7F8ED2A6-69A9-4051-8C07-7D7098314750}" type="presParOf" srcId="{AAE7A1E6-6847-453D-B55B-8A82BF138C1D}" destId="{477213BE-9E91-4950-8451-7F60796F47F4}" srcOrd="4" destOrd="0" presId="urn:microsoft.com/office/officeart/2005/8/layout/vList5"/>
    <dgm:cxn modelId="{6504CF25-99C1-4BC2-BBDB-7D96CB9C0697}" type="presParOf" srcId="{477213BE-9E91-4950-8451-7F60796F47F4}" destId="{F5034101-5B7D-4FE7-B47A-5A48CF39606B}" srcOrd="0" destOrd="0" presId="urn:microsoft.com/office/officeart/2005/8/layout/vList5"/>
    <dgm:cxn modelId="{14FCB820-5D40-4528-B2E1-B52C85A93FFA}" type="presParOf" srcId="{477213BE-9E91-4950-8451-7F60796F47F4}" destId="{C7C3E6FD-D83F-4BDA-907E-B5EE041DA931}" srcOrd="1" destOrd="0" presId="urn:microsoft.com/office/officeart/2005/8/layout/vList5"/>
    <dgm:cxn modelId="{B97B5BD5-3710-4687-B7DB-625A0B54202B}" type="presParOf" srcId="{AAE7A1E6-6847-453D-B55B-8A82BF138C1D}" destId="{9A3D1A47-7C94-4141-A803-772790F213F5}" srcOrd="5" destOrd="0" presId="urn:microsoft.com/office/officeart/2005/8/layout/vList5"/>
    <dgm:cxn modelId="{72580AC6-A27D-46ED-B839-ADB06F4AAD65}" type="presParOf" srcId="{AAE7A1E6-6847-453D-B55B-8A82BF138C1D}" destId="{8B716EE5-6B00-49A5-9C68-9236A96F757E}" srcOrd="6" destOrd="0" presId="urn:microsoft.com/office/officeart/2005/8/layout/vList5"/>
    <dgm:cxn modelId="{BB4B448C-6AA9-4939-9D4F-450361E9DDBE}" type="presParOf" srcId="{8B716EE5-6B00-49A5-9C68-9236A96F757E}" destId="{AA9E8DB8-4378-4DE0-90FB-AC51BC38606A}" srcOrd="0" destOrd="0" presId="urn:microsoft.com/office/officeart/2005/8/layout/vList5"/>
    <dgm:cxn modelId="{2CFAA765-A271-4F57-A6BA-E5BF8171F51E}" type="presParOf" srcId="{8B716EE5-6B00-49A5-9C68-9236A96F757E}" destId="{407D673B-FF7A-46E6-A3B0-96E86EB9836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6FEADD9-F67D-41F5-BA4C-3C84956E7F46}" type="doc">
      <dgm:prSet loTypeId="urn:microsoft.com/office/officeart/2005/8/layout/vList5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zh-CN"/>
        </a:p>
      </dgm:t>
    </dgm:pt>
    <dgm:pt modelId="{74EE5CD8-078F-4590-BF9C-A341A294A016}">
      <dgm:prSet phldrT="[Text]" custT="1"/>
      <dgm:spPr/>
      <dgm:t>
        <a:bodyPr/>
        <a:lstStyle/>
        <a:p>
          <a:r>
            <a:rPr lang="zh-CN" sz="4400" dirty="0" smtClean="0"/>
            <a:t>1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568D76-3363-43D3-B00C-3359A643216C}" type="parTrans" cxnId="{F40F9561-0D4C-44CF-91EF-A92B1DBDE44B}">
      <dgm:prSet/>
      <dgm:spPr/>
      <dgm:t>
        <a:bodyPr/>
        <a:lstStyle/>
        <a:p>
          <a:endParaRPr lang="zh-CN" sz="3200"/>
        </a:p>
      </dgm:t>
    </dgm:pt>
    <dgm:pt modelId="{CF9FB981-E6ED-4440-AC98-4E4E2ABA2C55}" type="sibTrans" cxnId="{F40F9561-0D4C-44CF-91EF-A92B1DBDE44B}">
      <dgm:prSet/>
      <dgm:spPr/>
      <dgm:t>
        <a:bodyPr/>
        <a:lstStyle/>
        <a:p>
          <a:endParaRPr lang="zh-CN" sz="3200"/>
        </a:p>
      </dgm:t>
    </dgm:pt>
    <dgm:pt modelId="{AA046201-5C4D-445E-BF0B-5C6D2B0A1945}">
      <dgm:prSet phldrT="[Text]" custT="1"/>
      <dgm:spPr/>
      <dgm:t>
        <a:bodyPr/>
        <a:lstStyle/>
        <a:p>
          <a:r>
            <a:rPr lang="zh-CN" sz="4400" dirty="0" smtClean="0"/>
            <a:t>2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FE92FC33-5E0F-4302-9E80-A69E8ACDDE56}" type="parTrans" cxnId="{B8AF1086-D7BE-446F-9133-738B599E9A7D}">
      <dgm:prSet/>
      <dgm:spPr/>
      <dgm:t>
        <a:bodyPr/>
        <a:lstStyle/>
        <a:p>
          <a:endParaRPr lang="zh-CN" sz="3200"/>
        </a:p>
      </dgm:t>
    </dgm:pt>
    <dgm:pt modelId="{40767EFF-7D52-4469-ACEE-7D28E67337E2}" type="sibTrans" cxnId="{B8AF1086-D7BE-446F-9133-738B599E9A7D}">
      <dgm:prSet/>
      <dgm:spPr/>
      <dgm:t>
        <a:bodyPr/>
        <a:lstStyle/>
        <a:p>
          <a:endParaRPr lang="zh-CN" sz="3200"/>
        </a:p>
      </dgm:t>
    </dgm:pt>
    <dgm:pt modelId="{C59269D0-92A5-481C-BA64-727AFB0DD545}">
      <dgm:prSet phldrT="[Text]" custT="1"/>
      <dgm:spPr/>
      <dgm:t>
        <a:bodyPr/>
        <a:lstStyle/>
        <a:p>
          <a:r>
            <a:rPr lang="en-US" altLang="zh-CN" sz="3200" dirty="0" smtClean="0">
              <a:effectLst/>
            </a:rPr>
            <a:t>PowerPoint</a:t>
          </a:r>
          <a:r>
            <a:rPr lang="zh-CN" altLang="en-US" sz="3200" dirty="0" smtClean="0">
              <a:effectLst/>
            </a:rPr>
            <a:t>窗口</a:t>
          </a:r>
          <a:endParaRPr lang="zh-CN" sz="3200" dirty="0">
            <a:effectLst/>
          </a:endParaRPr>
        </a:p>
      </dgm:t>
    </dgm:pt>
    <dgm:pt modelId="{312CC84D-092F-422A-AA24-A4619DBBB7BE}" type="parTrans" cxnId="{9071FB3B-D26B-4384-BD1A-80C12C62D02C}">
      <dgm:prSet/>
      <dgm:spPr/>
      <dgm:t>
        <a:bodyPr/>
        <a:lstStyle/>
        <a:p>
          <a:endParaRPr lang="zh-CN" sz="3200"/>
        </a:p>
      </dgm:t>
    </dgm:pt>
    <dgm:pt modelId="{266DE8E8-1339-41C4-B9A7-6148496C7FA9}" type="sibTrans" cxnId="{9071FB3B-D26B-4384-BD1A-80C12C62D02C}">
      <dgm:prSet/>
      <dgm:spPr/>
      <dgm:t>
        <a:bodyPr/>
        <a:lstStyle/>
        <a:p>
          <a:endParaRPr lang="zh-CN" sz="3200"/>
        </a:p>
      </dgm:t>
    </dgm:pt>
    <dgm:pt modelId="{D1776C8F-2B10-4075-8DF7-7F65AB725ED5}">
      <dgm:prSet phldrT="[Text]" custT="1"/>
      <dgm:spPr/>
      <dgm:t>
        <a:bodyPr/>
        <a:lstStyle/>
        <a:p>
          <a:r>
            <a:rPr lang="zh-CN" sz="4400" dirty="0" smtClean="0"/>
            <a:t>3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7291E740-3E17-41B3-99D3-1D67AE37CC3F}" type="parTrans" cxnId="{7077B78D-FCDC-4519-8416-DC357ACD5043}">
      <dgm:prSet/>
      <dgm:spPr/>
      <dgm:t>
        <a:bodyPr/>
        <a:lstStyle/>
        <a:p>
          <a:endParaRPr lang="zh-CN" sz="3200"/>
        </a:p>
      </dgm:t>
    </dgm:pt>
    <dgm:pt modelId="{88B75C29-8054-417D-BCE3-878A55118F6D}" type="sibTrans" cxnId="{7077B78D-FCDC-4519-8416-DC357ACD5043}">
      <dgm:prSet/>
      <dgm:spPr/>
      <dgm:t>
        <a:bodyPr/>
        <a:lstStyle/>
        <a:p>
          <a:endParaRPr lang="zh-CN" sz="3200"/>
        </a:p>
      </dgm:t>
    </dgm:pt>
    <dgm:pt modelId="{6BE4E373-0656-4EDC-821E-BE09C952B1F6}">
      <dgm:prSet phldrT="[Text]" custT="1"/>
      <dgm:spPr/>
      <dgm:t>
        <a:bodyPr/>
        <a:lstStyle/>
        <a:p>
          <a:r>
            <a:rPr lang="en-US" altLang="zh-CN" sz="3200" dirty="0" smtClean="0">
              <a:effectLst/>
            </a:rPr>
            <a:t>PowerPoint</a:t>
          </a:r>
          <a:r>
            <a:rPr lang="zh-CN" altLang="en-US" sz="3200" dirty="0" smtClean="0">
              <a:effectLst/>
            </a:rPr>
            <a:t>基本概念</a:t>
          </a:r>
          <a:endParaRPr lang="zh-CN" sz="3200" dirty="0">
            <a:effectLst/>
          </a:endParaRPr>
        </a:p>
      </dgm:t>
    </dgm:pt>
    <dgm:pt modelId="{34218063-BF94-4304-99BD-B3F7BA4D3C8F}" type="parTrans" cxnId="{119690D4-400B-468B-8BA0-5C9C9E2AFEAF}">
      <dgm:prSet/>
      <dgm:spPr/>
      <dgm:t>
        <a:bodyPr/>
        <a:lstStyle/>
        <a:p>
          <a:endParaRPr lang="zh-CN" sz="3200"/>
        </a:p>
      </dgm:t>
    </dgm:pt>
    <dgm:pt modelId="{E17B9BF1-2948-497F-8EC7-3BF734D839DB}" type="sibTrans" cxnId="{119690D4-400B-468B-8BA0-5C9C9E2AFEAF}">
      <dgm:prSet/>
      <dgm:spPr/>
      <dgm:t>
        <a:bodyPr/>
        <a:lstStyle/>
        <a:p>
          <a:endParaRPr lang="zh-CN" sz="3200"/>
        </a:p>
      </dgm:t>
    </dgm:pt>
    <dgm:pt modelId="{1E4D3931-0DBD-4211-A24A-6AF364284B1E}">
      <dgm:prSet phldrT="[Text]" custT="1"/>
      <dgm:spPr/>
      <dgm:t>
        <a:bodyPr/>
        <a:lstStyle/>
        <a:p>
          <a:pPr marL="280988" indent="-280988"/>
          <a:r>
            <a:rPr lang="zh-CN" altLang="en-US" sz="3200" dirty="0" smtClean="0">
              <a:effectLst/>
            </a:rPr>
            <a:t>启动</a:t>
          </a:r>
          <a:r>
            <a:rPr lang="en-US" altLang="zh-CN" sz="3200" dirty="0" smtClean="0">
              <a:effectLst/>
            </a:rPr>
            <a:t>PowerPoint</a:t>
          </a:r>
          <a:endParaRPr lang="zh-CN" sz="3200" dirty="0">
            <a:effectLst/>
          </a:endParaRPr>
        </a:p>
      </dgm:t>
    </dgm:pt>
    <dgm:pt modelId="{CADAA3D9-7C63-4729-85B0-64C8AF644EEF}" type="sibTrans" cxnId="{63E4D827-0083-4625-9FD6-043D8D32091E}">
      <dgm:prSet/>
      <dgm:spPr/>
      <dgm:t>
        <a:bodyPr/>
        <a:lstStyle/>
        <a:p>
          <a:endParaRPr lang="zh-CN" sz="3200"/>
        </a:p>
      </dgm:t>
    </dgm:pt>
    <dgm:pt modelId="{FC93695B-FD0E-4353-B1FD-4328F4386DEC}" type="parTrans" cxnId="{63E4D827-0083-4625-9FD6-043D8D32091E}">
      <dgm:prSet/>
      <dgm:spPr/>
      <dgm:t>
        <a:bodyPr/>
        <a:lstStyle/>
        <a:p>
          <a:endParaRPr lang="zh-CN" sz="3200"/>
        </a:p>
      </dgm:t>
    </dgm:pt>
    <dgm:pt modelId="{04EDA9AC-00A5-408B-9BBF-5A8145EF2935}">
      <dgm:prSet custT="1"/>
      <dgm:spPr/>
      <dgm:t>
        <a:bodyPr/>
        <a:lstStyle/>
        <a:p>
          <a:r>
            <a:rPr lang="en-US" altLang="zh-CN" sz="4400" dirty="0" smtClean="0"/>
            <a:t>4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610892F7-608B-4DE9-9470-1E2A1D3C8D24}" type="parTrans" cxnId="{369E100D-3A1C-48CA-9EC7-2BDA55C007AF}">
      <dgm:prSet/>
      <dgm:spPr/>
      <dgm:t>
        <a:bodyPr/>
        <a:lstStyle/>
        <a:p>
          <a:endParaRPr lang="zh-CN" altLang="en-US"/>
        </a:p>
      </dgm:t>
    </dgm:pt>
    <dgm:pt modelId="{791F1C0E-B7A5-461B-BF41-01A992844AAD}" type="sibTrans" cxnId="{369E100D-3A1C-48CA-9EC7-2BDA55C007AF}">
      <dgm:prSet/>
      <dgm:spPr/>
      <dgm:t>
        <a:bodyPr/>
        <a:lstStyle/>
        <a:p>
          <a:endParaRPr lang="zh-CN" altLang="en-US"/>
        </a:p>
      </dgm:t>
    </dgm:pt>
    <dgm:pt modelId="{C02E247A-8D9D-4D2A-AAC3-942670B2B543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新建演示文稿</a:t>
          </a:r>
          <a:endParaRPr lang="zh-CN" altLang="en-US" sz="2000" dirty="0">
            <a:effectLst/>
          </a:endParaRPr>
        </a:p>
      </dgm:t>
    </dgm:pt>
    <dgm:pt modelId="{30CC4D5E-0629-43DA-BD4B-87D881674A04}" type="parTrans" cxnId="{788427ED-36BC-46EF-992F-BCC336087D17}">
      <dgm:prSet/>
      <dgm:spPr/>
      <dgm:t>
        <a:bodyPr/>
        <a:lstStyle/>
        <a:p>
          <a:endParaRPr lang="zh-CN" altLang="en-US"/>
        </a:p>
      </dgm:t>
    </dgm:pt>
    <dgm:pt modelId="{67E61BB9-58D2-4262-8FD7-C64B67165B2D}" type="sibTrans" cxnId="{788427ED-36BC-46EF-992F-BCC336087D17}">
      <dgm:prSet/>
      <dgm:spPr/>
      <dgm:t>
        <a:bodyPr/>
        <a:lstStyle/>
        <a:p>
          <a:endParaRPr lang="zh-CN" altLang="en-US"/>
        </a:p>
      </dgm:t>
    </dgm:pt>
    <dgm:pt modelId="{8499D6DC-DBB6-4FFA-B475-9C005726D964}">
      <dgm:prSet custT="1"/>
      <dgm:spPr/>
      <dgm:t>
        <a:bodyPr/>
        <a:lstStyle/>
        <a:p>
          <a:r>
            <a:rPr lang="en-US" altLang="zh-CN" sz="4400" dirty="0" smtClean="0"/>
            <a:t>5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 action="ppaction://hlinksldjump"/>
          </dgm14:cNvPr>
        </a:ext>
      </dgm:extLst>
    </dgm:pt>
    <dgm:pt modelId="{AA621D65-209B-4CE6-999D-1317DC0A2E49}" type="parTrans" cxnId="{C9D247B7-1366-4762-B686-BC20E5EB0C54}">
      <dgm:prSet/>
      <dgm:spPr/>
      <dgm:t>
        <a:bodyPr/>
        <a:lstStyle/>
        <a:p>
          <a:endParaRPr lang="zh-CN" altLang="en-US"/>
        </a:p>
      </dgm:t>
    </dgm:pt>
    <dgm:pt modelId="{0E2F84AC-AE20-4827-B21D-57F0C05CB783}" type="sibTrans" cxnId="{C9D247B7-1366-4762-B686-BC20E5EB0C54}">
      <dgm:prSet/>
      <dgm:spPr/>
      <dgm:t>
        <a:bodyPr/>
        <a:lstStyle/>
        <a:p>
          <a:endParaRPr lang="zh-CN" altLang="en-US"/>
        </a:p>
      </dgm:t>
    </dgm:pt>
    <dgm:pt modelId="{AA6BFBCA-07F8-44EC-B860-06756315CD7F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保存演示文稿</a:t>
          </a:r>
          <a:endParaRPr lang="zh-CN" altLang="en-US" sz="3200" dirty="0">
            <a:effectLst/>
          </a:endParaRPr>
        </a:p>
      </dgm:t>
    </dgm:pt>
    <dgm:pt modelId="{F355F513-1A1F-44F2-B07D-359173242D70}" type="parTrans" cxnId="{46D89F4E-5F4D-4A1F-AD0A-9CE92F7DFBB6}">
      <dgm:prSet/>
      <dgm:spPr/>
      <dgm:t>
        <a:bodyPr/>
        <a:lstStyle/>
        <a:p>
          <a:endParaRPr lang="zh-CN" altLang="en-US"/>
        </a:p>
      </dgm:t>
    </dgm:pt>
    <dgm:pt modelId="{DD8BC8E7-A8DD-437F-BD0D-D1E6565E5C2A}" type="sibTrans" cxnId="{46D89F4E-5F4D-4A1F-AD0A-9CE92F7DFBB6}">
      <dgm:prSet/>
      <dgm:spPr/>
      <dgm:t>
        <a:bodyPr/>
        <a:lstStyle/>
        <a:p>
          <a:endParaRPr lang="zh-CN" altLang="en-US"/>
        </a:p>
      </dgm:t>
    </dgm:pt>
    <dgm:pt modelId="{3490FC2F-6F82-4EB0-8A15-693950065988}">
      <dgm:prSet custT="1"/>
      <dgm:spPr/>
      <dgm:t>
        <a:bodyPr/>
        <a:lstStyle/>
        <a:p>
          <a:r>
            <a:rPr lang="en-US" altLang="zh-CN" sz="4400" dirty="0" smtClean="0"/>
            <a:t>6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6" action="ppaction://hlinksldjump"/>
          </dgm14:cNvPr>
        </a:ext>
      </dgm:extLst>
    </dgm:pt>
    <dgm:pt modelId="{B890F6FE-46A7-4C38-9D2B-0549E76A511C}" type="parTrans" cxnId="{7A18F41C-F080-4387-B37A-FA7B0F393016}">
      <dgm:prSet/>
      <dgm:spPr/>
      <dgm:t>
        <a:bodyPr/>
        <a:lstStyle/>
        <a:p>
          <a:endParaRPr lang="zh-CN" altLang="en-US"/>
        </a:p>
      </dgm:t>
    </dgm:pt>
    <dgm:pt modelId="{72AE124B-FB31-4C40-BD07-A7D8ECF6B689}" type="sibTrans" cxnId="{7A18F41C-F080-4387-B37A-FA7B0F393016}">
      <dgm:prSet/>
      <dgm:spPr/>
      <dgm:t>
        <a:bodyPr/>
        <a:lstStyle/>
        <a:p>
          <a:endParaRPr lang="zh-CN" altLang="en-US"/>
        </a:p>
      </dgm:t>
    </dgm:pt>
    <dgm:pt modelId="{5E29F6ED-AB5A-4CEC-88D1-0AC7AEEE7066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关闭演示文稿</a:t>
          </a:r>
          <a:endParaRPr lang="zh-CN" altLang="en-US" sz="3200" dirty="0">
            <a:effectLst/>
          </a:endParaRPr>
        </a:p>
      </dgm:t>
    </dgm:pt>
    <dgm:pt modelId="{0E2F7A99-DEE1-42D3-924A-879447E77442}" type="parTrans" cxnId="{9D47EB9C-3772-46E4-82D1-711F1572B21B}">
      <dgm:prSet/>
      <dgm:spPr/>
      <dgm:t>
        <a:bodyPr/>
        <a:lstStyle/>
        <a:p>
          <a:endParaRPr lang="zh-CN" altLang="en-US"/>
        </a:p>
      </dgm:t>
    </dgm:pt>
    <dgm:pt modelId="{D57C6321-69C8-469C-AE28-134EC484DA92}" type="sibTrans" cxnId="{9D47EB9C-3772-46E4-82D1-711F1572B21B}">
      <dgm:prSet/>
      <dgm:spPr/>
      <dgm:t>
        <a:bodyPr/>
        <a:lstStyle/>
        <a:p>
          <a:endParaRPr lang="zh-CN" altLang="en-US"/>
        </a:p>
      </dgm:t>
    </dgm:pt>
    <dgm:pt modelId="{8A5DF729-19BE-49F5-9505-42F6E1BE77F2}">
      <dgm:prSet custT="1"/>
      <dgm:spPr/>
      <dgm:t>
        <a:bodyPr/>
        <a:lstStyle/>
        <a:p>
          <a:r>
            <a:rPr lang="en-US" altLang="zh-CN" sz="4400" dirty="0" smtClean="0"/>
            <a:t>7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7" action="ppaction://hlinksldjump"/>
          </dgm14:cNvPr>
        </a:ext>
      </dgm:extLst>
    </dgm:pt>
    <dgm:pt modelId="{C96BBDD7-25F3-4EFB-B126-7556061A71FD}" type="parTrans" cxnId="{1176056A-02DD-4375-B97D-38598D1D89BF}">
      <dgm:prSet/>
      <dgm:spPr/>
      <dgm:t>
        <a:bodyPr/>
        <a:lstStyle/>
        <a:p>
          <a:endParaRPr lang="zh-CN" altLang="en-US"/>
        </a:p>
      </dgm:t>
    </dgm:pt>
    <dgm:pt modelId="{3FEA4943-5BFA-43FC-B901-C36FD85869C7}" type="sibTrans" cxnId="{1176056A-02DD-4375-B97D-38598D1D89BF}">
      <dgm:prSet/>
      <dgm:spPr/>
      <dgm:t>
        <a:bodyPr/>
        <a:lstStyle/>
        <a:p>
          <a:endParaRPr lang="zh-CN" altLang="en-US"/>
        </a:p>
      </dgm:t>
    </dgm:pt>
    <dgm:pt modelId="{6B09626F-852A-4E3A-8FC3-93B788FCB979}">
      <dgm:prSet custT="1"/>
      <dgm:spPr/>
      <dgm:t>
        <a:bodyPr/>
        <a:lstStyle/>
        <a:p>
          <a:r>
            <a:rPr lang="en-US" altLang="zh-CN" sz="4400" dirty="0" smtClean="0"/>
            <a:t>8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8" action="ppaction://hlinksldjump"/>
          </dgm14:cNvPr>
        </a:ext>
      </dgm:extLst>
    </dgm:pt>
    <dgm:pt modelId="{2AF81932-3B1F-4DCB-AC51-B32CE5324874}" type="parTrans" cxnId="{BE05096F-C437-4003-8D02-912A3D60ED87}">
      <dgm:prSet/>
      <dgm:spPr/>
      <dgm:t>
        <a:bodyPr/>
        <a:lstStyle/>
        <a:p>
          <a:endParaRPr lang="zh-CN" altLang="en-US"/>
        </a:p>
      </dgm:t>
    </dgm:pt>
    <dgm:pt modelId="{252B4979-9A23-479F-9D94-67E7075B43B7}" type="sibTrans" cxnId="{BE05096F-C437-4003-8D02-912A3D60ED87}">
      <dgm:prSet/>
      <dgm:spPr/>
      <dgm:t>
        <a:bodyPr/>
        <a:lstStyle/>
        <a:p>
          <a:endParaRPr lang="zh-CN" altLang="en-US"/>
        </a:p>
      </dgm:t>
    </dgm:pt>
    <dgm:pt modelId="{FF9603EB-60C7-4EA6-A626-58FF516F280A}">
      <dgm:prSet custT="1"/>
      <dgm:spPr/>
      <dgm:t>
        <a:bodyPr/>
        <a:lstStyle/>
        <a:p>
          <a:r>
            <a:rPr lang="en-US" altLang="zh-CN" sz="4400" dirty="0" smtClean="0"/>
            <a:t>9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9" action="ppaction://hlinksldjump"/>
          </dgm14:cNvPr>
        </a:ext>
      </dgm:extLst>
    </dgm:pt>
    <dgm:pt modelId="{82132083-B07E-4112-900A-B16F542F0B04}" type="parTrans" cxnId="{3EF82820-F149-48B7-9E20-B375DACA102C}">
      <dgm:prSet/>
      <dgm:spPr/>
      <dgm:t>
        <a:bodyPr/>
        <a:lstStyle/>
        <a:p>
          <a:endParaRPr lang="zh-CN" altLang="en-US"/>
        </a:p>
      </dgm:t>
    </dgm:pt>
    <dgm:pt modelId="{FADD6670-9D92-48A6-A3C0-ED6628B5E889}" type="sibTrans" cxnId="{3EF82820-F149-48B7-9E20-B375DACA102C}">
      <dgm:prSet/>
      <dgm:spPr/>
      <dgm:t>
        <a:bodyPr/>
        <a:lstStyle/>
        <a:p>
          <a:endParaRPr lang="zh-CN" altLang="en-US"/>
        </a:p>
      </dgm:t>
    </dgm:pt>
    <dgm:pt modelId="{3514FE50-77C1-4464-A88E-A892E3872A31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打开演示文稿</a:t>
          </a:r>
          <a:endParaRPr lang="zh-CN" altLang="en-US" sz="3200" dirty="0">
            <a:effectLst/>
          </a:endParaRPr>
        </a:p>
      </dgm:t>
    </dgm:pt>
    <dgm:pt modelId="{0A5C29D5-2901-4DB2-BDC4-28FBA266EB1D}" type="parTrans" cxnId="{183D71C6-26C8-40FD-B7BF-E501EDF026EF}">
      <dgm:prSet/>
      <dgm:spPr/>
      <dgm:t>
        <a:bodyPr/>
        <a:lstStyle/>
        <a:p>
          <a:endParaRPr lang="zh-CN" altLang="en-US"/>
        </a:p>
      </dgm:t>
    </dgm:pt>
    <dgm:pt modelId="{CB1C112E-EEF1-4F0F-A4D1-4F05DBA4B58C}" type="sibTrans" cxnId="{183D71C6-26C8-40FD-B7BF-E501EDF026EF}">
      <dgm:prSet/>
      <dgm:spPr/>
      <dgm:t>
        <a:bodyPr/>
        <a:lstStyle/>
        <a:p>
          <a:endParaRPr lang="zh-CN" altLang="en-US"/>
        </a:p>
      </dgm:t>
    </dgm:pt>
    <dgm:pt modelId="{08E129B0-DD9E-402D-9367-76F1A82C2409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退出</a:t>
          </a:r>
          <a:r>
            <a:rPr lang="en-US" altLang="zh-CN" sz="3200" dirty="0" smtClean="0">
              <a:effectLst/>
            </a:rPr>
            <a:t>PowerPoint</a:t>
          </a:r>
          <a:endParaRPr lang="zh-CN" altLang="en-US" sz="3200" dirty="0">
            <a:effectLst/>
          </a:endParaRPr>
        </a:p>
      </dgm:t>
    </dgm:pt>
    <dgm:pt modelId="{F3018C5A-0632-4DCB-8359-9AFB58296053}" type="parTrans" cxnId="{B509C924-EDF8-4B2D-9E2E-53AF386C6CB6}">
      <dgm:prSet/>
      <dgm:spPr/>
      <dgm:t>
        <a:bodyPr/>
        <a:lstStyle/>
        <a:p>
          <a:endParaRPr lang="zh-CN" altLang="en-US"/>
        </a:p>
      </dgm:t>
    </dgm:pt>
    <dgm:pt modelId="{37DBB0A9-C5EB-452F-81DE-98F59758304C}" type="sibTrans" cxnId="{B509C924-EDF8-4B2D-9E2E-53AF386C6CB6}">
      <dgm:prSet/>
      <dgm:spPr/>
      <dgm:t>
        <a:bodyPr/>
        <a:lstStyle/>
        <a:p>
          <a:endParaRPr lang="zh-CN" altLang="en-US"/>
        </a:p>
      </dgm:t>
    </dgm:pt>
    <dgm:pt modelId="{E8189594-E39F-4381-8529-1DF8ACB158DA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上机操作</a:t>
          </a:r>
          <a:endParaRPr lang="zh-CN" altLang="en-US" sz="3200" dirty="0">
            <a:effectLst/>
          </a:endParaRPr>
        </a:p>
      </dgm:t>
    </dgm:pt>
    <dgm:pt modelId="{0028E503-1A2A-4A5E-A77E-647AEE96775D}" type="parTrans" cxnId="{C54C38E5-A735-47B5-AF30-DDB4364E1D9E}">
      <dgm:prSet/>
      <dgm:spPr/>
      <dgm:t>
        <a:bodyPr/>
        <a:lstStyle/>
        <a:p>
          <a:endParaRPr lang="zh-CN" altLang="en-US"/>
        </a:p>
      </dgm:t>
    </dgm:pt>
    <dgm:pt modelId="{1395CD27-29E8-4025-8AD0-971FC1388BD5}" type="sibTrans" cxnId="{C54C38E5-A735-47B5-AF30-DDB4364E1D9E}">
      <dgm:prSet/>
      <dgm:spPr/>
      <dgm:t>
        <a:bodyPr/>
        <a:lstStyle/>
        <a:p>
          <a:endParaRPr lang="zh-CN" altLang="en-US"/>
        </a:p>
      </dgm:t>
    </dgm:pt>
    <dgm:pt modelId="{AAE7A1E6-6847-453D-B55B-8A82BF138C1D}" type="pres">
      <dgm:prSet presAssocID="{F6FEADD9-F67D-41F5-BA4C-3C84956E7F4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/>
        </a:p>
      </dgm:t>
    </dgm:pt>
    <dgm:pt modelId="{C4407577-18A2-46E0-8805-2838042EB67A}" type="pres">
      <dgm:prSet presAssocID="{74EE5CD8-078F-4590-BF9C-A341A294A016}" presName="linNode" presStyleCnt="0"/>
      <dgm:spPr/>
      <dgm:t>
        <a:bodyPr/>
        <a:lstStyle/>
        <a:p>
          <a:endParaRPr lang="zh-CN"/>
        </a:p>
      </dgm:t>
    </dgm:pt>
    <dgm:pt modelId="{7E429971-BC57-430F-BB25-C0574E5E39E3}" type="pres">
      <dgm:prSet presAssocID="{74EE5CD8-078F-4590-BF9C-A341A294A016}" presName="parentText" presStyleLbl="node1" presStyleIdx="0" presStyleCnt="9" custLinFactNeighborY="-15667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D54B1729-BC98-42C1-9C6C-D65DCBA4358F}" type="pres">
      <dgm:prSet presAssocID="{74EE5CD8-078F-4590-BF9C-A341A294A016}" presName="descendantText" presStyleLbl="alignAccFollowNode1" presStyleIdx="0" presStyleCnt="9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AB8574CC-D4F2-4555-AEE3-F4EE58B11D03}" type="pres">
      <dgm:prSet presAssocID="{CF9FB981-E6ED-4440-AC98-4E4E2ABA2C55}" presName="sp" presStyleCnt="0"/>
      <dgm:spPr/>
      <dgm:t>
        <a:bodyPr/>
        <a:lstStyle/>
        <a:p>
          <a:endParaRPr lang="zh-CN"/>
        </a:p>
      </dgm:t>
    </dgm:pt>
    <dgm:pt modelId="{85B8F607-FDD8-476A-ADBE-E1250824F294}" type="pres">
      <dgm:prSet presAssocID="{AA046201-5C4D-445E-BF0B-5C6D2B0A1945}" presName="linNode" presStyleCnt="0"/>
      <dgm:spPr/>
      <dgm:t>
        <a:bodyPr/>
        <a:lstStyle/>
        <a:p>
          <a:endParaRPr lang="zh-CN"/>
        </a:p>
      </dgm:t>
    </dgm:pt>
    <dgm:pt modelId="{C04276DC-EE64-470A-B8BC-09067B8045FA}" type="pres">
      <dgm:prSet presAssocID="{AA046201-5C4D-445E-BF0B-5C6D2B0A1945}" presName="parentText" presStyleLbl="node1" presStyleIdx="1" presStyleCnt="9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B37A5355-225B-4C6F-AED7-6C620F99EECC}" type="pres">
      <dgm:prSet presAssocID="{AA046201-5C4D-445E-BF0B-5C6D2B0A1945}" presName="descendantText" presStyleLbl="alignAccFollowNode1" presStyleIdx="1" presStyleCnt="9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5ACAA866-A8A8-4183-97B5-CEEAB1525C60}" type="pres">
      <dgm:prSet presAssocID="{40767EFF-7D52-4469-ACEE-7D28E67337E2}" presName="sp" presStyleCnt="0"/>
      <dgm:spPr/>
      <dgm:t>
        <a:bodyPr/>
        <a:lstStyle/>
        <a:p>
          <a:endParaRPr lang="zh-CN"/>
        </a:p>
      </dgm:t>
    </dgm:pt>
    <dgm:pt modelId="{477213BE-9E91-4950-8451-7F60796F47F4}" type="pres">
      <dgm:prSet presAssocID="{D1776C8F-2B10-4075-8DF7-7F65AB725ED5}" presName="linNode" presStyleCnt="0"/>
      <dgm:spPr/>
      <dgm:t>
        <a:bodyPr/>
        <a:lstStyle/>
        <a:p>
          <a:endParaRPr lang="zh-CN"/>
        </a:p>
      </dgm:t>
    </dgm:pt>
    <dgm:pt modelId="{F5034101-5B7D-4FE7-B47A-5A48CF39606B}" type="pres">
      <dgm:prSet presAssocID="{D1776C8F-2B10-4075-8DF7-7F65AB725ED5}" presName="parentText" presStyleLbl="node1" presStyleIdx="2" presStyleCnt="9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C7C3E6FD-D83F-4BDA-907E-B5EE041DA931}" type="pres">
      <dgm:prSet presAssocID="{D1776C8F-2B10-4075-8DF7-7F65AB725ED5}" presName="descendantText" presStyleLbl="alignAccFollowNode1" presStyleIdx="2" presStyleCnt="9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9A3D1A47-7C94-4141-A803-772790F213F5}" type="pres">
      <dgm:prSet presAssocID="{88B75C29-8054-417D-BCE3-878A55118F6D}" presName="sp" presStyleCnt="0"/>
      <dgm:spPr/>
      <dgm:t>
        <a:bodyPr/>
        <a:lstStyle/>
        <a:p>
          <a:endParaRPr lang="zh-CN" altLang="en-US"/>
        </a:p>
      </dgm:t>
    </dgm:pt>
    <dgm:pt modelId="{8B716EE5-6B00-49A5-9C68-9236A96F757E}" type="pres">
      <dgm:prSet presAssocID="{04EDA9AC-00A5-408B-9BBF-5A8145EF2935}" presName="linNode" presStyleCnt="0"/>
      <dgm:spPr/>
      <dgm:t>
        <a:bodyPr/>
        <a:lstStyle/>
        <a:p>
          <a:endParaRPr lang="zh-CN" altLang="en-US"/>
        </a:p>
      </dgm:t>
    </dgm:pt>
    <dgm:pt modelId="{AA9E8DB8-4378-4DE0-90FB-AC51BC38606A}" type="pres">
      <dgm:prSet presAssocID="{04EDA9AC-00A5-408B-9BBF-5A8145EF2935}" presName="parentText" presStyleLbl="node1" presStyleIdx="3" presStyleCnt="9" custScaleX="4954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07D673B-FF7A-46E6-A3B0-96E86EB9836E}" type="pres">
      <dgm:prSet presAssocID="{04EDA9AC-00A5-408B-9BBF-5A8145EF2935}" presName="descendantText" presStyleLbl="alignAccFollowNode1" presStyleIdx="3" presStyleCnt="9" custScaleX="127327" custLinFactNeighborX="6234" custLinFactNeighborY="-168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E38E736-CDB7-4B7F-9C7E-43DD34CF230E}" type="pres">
      <dgm:prSet presAssocID="{791F1C0E-B7A5-461B-BF41-01A992844AAD}" presName="sp" presStyleCnt="0"/>
      <dgm:spPr/>
      <dgm:t>
        <a:bodyPr/>
        <a:lstStyle/>
        <a:p>
          <a:endParaRPr lang="zh-CN" altLang="en-US"/>
        </a:p>
      </dgm:t>
    </dgm:pt>
    <dgm:pt modelId="{760B03CC-B8A5-46FC-9158-944B611C3A4F}" type="pres">
      <dgm:prSet presAssocID="{8499D6DC-DBB6-4FFA-B475-9C005726D964}" presName="linNode" presStyleCnt="0"/>
      <dgm:spPr/>
      <dgm:t>
        <a:bodyPr/>
        <a:lstStyle/>
        <a:p>
          <a:endParaRPr lang="zh-CN" altLang="en-US"/>
        </a:p>
      </dgm:t>
    </dgm:pt>
    <dgm:pt modelId="{B3AA8348-65DB-4A04-98CB-F6C2ED5489AF}" type="pres">
      <dgm:prSet presAssocID="{8499D6DC-DBB6-4FFA-B475-9C005726D964}" presName="parentText" presStyleLbl="node1" presStyleIdx="4" presStyleCnt="9" custScaleX="5218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CA4453B-DF0B-4B02-B0DD-33479BED4582}" type="pres">
      <dgm:prSet presAssocID="{8499D6DC-DBB6-4FFA-B475-9C005726D964}" presName="descendantText" presStyleLbl="alignAccFollowNode1" presStyleIdx="4" presStyleCnt="9" custScaleX="13520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FA12CE-83FE-455C-AE1F-13937E4D48C1}" type="pres">
      <dgm:prSet presAssocID="{0E2F84AC-AE20-4827-B21D-57F0C05CB783}" presName="sp" presStyleCnt="0"/>
      <dgm:spPr/>
    </dgm:pt>
    <dgm:pt modelId="{B7D86F78-56DC-4322-B161-99B83BA433BA}" type="pres">
      <dgm:prSet presAssocID="{3490FC2F-6F82-4EB0-8A15-693950065988}" presName="linNode" presStyleCnt="0"/>
      <dgm:spPr/>
    </dgm:pt>
    <dgm:pt modelId="{8D4B24CB-3EA5-4109-8E15-AA8A6DD58A1A}" type="pres">
      <dgm:prSet presAssocID="{3490FC2F-6F82-4EB0-8A15-693950065988}" presName="parentText" presStyleLbl="node1" presStyleIdx="5" presStyleCnt="9" custScaleX="51388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8A0BE10-3A80-4CE0-837E-0C2BDBD259D7}" type="pres">
      <dgm:prSet presAssocID="{3490FC2F-6F82-4EB0-8A15-693950065988}" presName="descendantText" presStyleLbl="alignAccFollowNode1" presStyleIdx="5" presStyleCnt="9" custScaleX="13319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ACF58D9-648B-4320-A65B-A953A9FA90A2}" type="pres">
      <dgm:prSet presAssocID="{72AE124B-FB31-4C40-BD07-A7D8ECF6B689}" presName="sp" presStyleCnt="0"/>
      <dgm:spPr/>
    </dgm:pt>
    <dgm:pt modelId="{9CECF015-94DD-47AA-AB52-D86CBE0A327C}" type="pres">
      <dgm:prSet presAssocID="{8A5DF729-19BE-49F5-9505-42F6E1BE77F2}" presName="linNode" presStyleCnt="0"/>
      <dgm:spPr/>
    </dgm:pt>
    <dgm:pt modelId="{B1E6EBC1-4C75-4AE9-A400-19BB380552A4}" type="pres">
      <dgm:prSet presAssocID="{8A5DF729-19BE-49F5-9505-42F6E1BE77F2}" presName="parentText" presStyleLbl="node1" presStyleIdx="6" presStyleCnt="9" custScaleX="49532" custLinFactNeighborX="-3" custLinFactNeighborY="412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3D9F16F-D857-4163-8D01-62DFCF5B7F83}" type="pres">
      <dgm:prSet presAssocID="{8A5DF729-19BE-49F5-9505-42F6E1BE77F2}" presName="descendantText" presStyleLbl="alignAccFollowNode1" presStyleIdx="6" presStyleCnt="9" custScaleX="13195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A3B65C4-5B99-465C-9CCE-D7F40CF37C6C}" type="pres">
      <dgm:prSet presAssocID="{3FEA4943-5BFA-43FC-B901-C36FD85869C7}" presName="sp" presStyleCnt="0"/>
      <dgm:spPr/>
    </dgm:pt>
    <dgm:pt modelId="{CCAEAD7E-7E0D-4230-82F2-30290B30E3CE}" type="pres">
      <dgm:prSet presAssocID="{6B09626F-852A-4E3A-8FC3-93B788FCB979}" presName="linNode" presStyleCnt="0"/>
      <dgm:spPr/>
    </dgm:pt>
    <dgm:pt modelId="{F10430FD-225A-495C-8EE2-7F8C3F67524F}" type="pres">
      <dgm:prSet presAssocID="{6B09626F-852A-4E3A-8FC3-93B788FCB979}" presName="parentText" presStyleLbl="node1" presStyleIdx="7" presStyleCnt="9" custScaleX="49532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D953C67-2A93-4734-A906-426729AF6748}" type="pres">
      <dgm:prSet presAssocID="{6B09626F-852A-4E3A-8FC3-93B788FCB979}" presName="descendantText" presStyleLbl="alignAccFollowNode1" presStyleIdx="7" presStyleCnt="9" custScaleX="131009" custScaleY="103483" custLinFactNeighborX="2932" custLinFactNeighborY="751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E447BBD-157B-4029-B3F8-1396D96E132F}" type="pres">
      <dgm:prSet presAssocID="{252B4979-9A23-479F-9D94-67E7075B43B7}" presName="sp" presStyleCnt="0"/>
      <dgm:spPr/>
    </dgm:pt>
    <dgm:pt modelId="{1F49FED2-2C00-401D-9D34-497FD6438436}" type="pres">
      <dgm:prSet presAssocID="{FF9603EB-60C7-4EA6-A626-58FF516F280A}" presName="linNode" presStyleCnt="0"/>
      <dgm:spPr/>
    </dgm:pt>
    <dgm:pt modelId="{5427F234-2071-40CF-A341-8AC96EF32773}" type="pres">
      <dgm:prSet presAssocID="{FF9603EB-60C7-4EA6-A626-58FF516F280A}" presName="parentText" presStyleLbl="node1" presStyleIdx="8" presStyleCnt="9" custScaleX="5511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DBA1F4C-C6F1-49C3-B4C5-26FCB9A27237}" type="pres">
      <dgm:prSet presAssocID="{FF9603EB-60C7-4EA6-A626-58FF516F280A}" presName="descendantText" presStyleLbl="alignAccFollowNode1" presStyleIdx="8" presStyleCnt="9" custScaleX="145463" custScaleY="103872" custLinFactNeighborX="3460" custLinFactNeighborY="355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14CE5EF-C42D-4222-8AB6-79AD341414FA}" type="presOf" srcId="{C02E247A-8D9D-4D2A-AAC3-942670B2B543}" destId="{407D673B-FF7A-46E6-A3B0-96E86EB9836E}" srcOrd="0" destOrd="0" presId="urn:microsoft.com/office/officeart/2005/8/layout/vList5"/>
    <dgm:cxn modelId="{F40F9561-0D4C-44CF-91EF-A92B1DBDE44B}" srcId="{F6FEADD9-F67D-41F5-BA4C-3C84956E7F46}" destId="{74EE5CD8-078F-4590-BF9C-A341A294A016}" srcOrd="0" destOrd="0" parTransId="{BB568D76-3363-43D3-B00C-3359A643216C}" sibTransId="{CF9FB981-E6ED-4440-AC98-4E4E2ABA2C55}"/>
    <dgm:cxn modelId="{8096DC79-B992-4513-BF1F-0E9DEDB6EC7B}" type="presOf" srcId="{08E129B0-DD9E-402D-9367-76F1A82C2409}" destId="{CD953C67-2A93-4734-A906-426729AF6748}" srcOrd="0" destOrd="0" presId="urn:microsoft.com/office/officeart/2005/8/layout/vList5"/>
    <dgm:cxn modelId="{3EF82820-F149-48B7-9E20-B375DACA102C}" srcId="{F6FEADD9-F67D-41F5-BA4C-3C84956E7F46}" destId="{FF9603EB-60C7-4EA6-A626-58FF516F280A}" srcOrd="8" destOrd="0" parTransId="{82132083-B07E-4112-900A-B16F542F0B04}" sibTransId="{FADD6670-9D92-48A6-A3C0-ED6628B5E889}"/>
    <dgm:cxn modelId="{5093BC5F-6D49-4ABF-925D-77DCE283E9C0}" type="presOf" srcId="{F6FEADD9-F67D-41F5-BA4C-3C84956E7F46}" destId="{AAE7A1E6-6847-453D-B55B-8A82BF138C1D}" srcOrd="0" destOrd="0" presId="urn:microsoft.com/office/officeart/2005/8/layout/vList5"/>
    <dgm:cxn modelId="{788427ED-36BC-46EF-992F-BCC336087D17}" srcId="{04EDA9AC-00A5-408B-9BBF-5A8145EF2935}" destId="{C02E247A-8D9D-4D2A-AAC3-942670B2B543}" srcOrd="0" destOrd="0" parTransId="{30CC4D5E-0629-43DA-BD4B-87D881674A04}" sibTransId="{67E61BB9-58D2-4262-8FD7-C64B67165B2D}"/>
    <dgm:cxn modelId="{7077B78D-FCDC-4519-8416-DC357ACD5043}" srcId="{F6FEADD9-F67D-41F5-BA4C-3C84956E7F46}" destId="{D1776C8F-2B10-4075-8DF7-7F65AB725ED5}" srcOrd="2" destOrd="0" parTransId="{7291E740-3E17-41B3-99D3-1D67AE37CC3F}" sibTransId="{88B75C29-8054-417D-BCE3-878A55118F6D}"/>
    <dgm:cxn modelId="{B509C924-EDF8-4B2D-9E2E-53AF386C6CB6}" srcId="{6B09626F-852A-4E3A-8FC3-93B788FCB979}" destId="{08E129B0-DD9E-402D-9367-76F1A82C2409}" srcOrd="0" destOrd="0" parTransId="{F3018C5A-0632-4DCB-8359-9AFB58296053}" sibTransId="{37DBB0A9-C5EB-452F-81DE-98F59758304C}"/>
    <dgm:cxn modelId="{2DD44D8B-DD86-4DD6-B037-308D5D2BDFE5}" type="presOf" srcId="{6BE4E373-0656-4EDC-821E-BE09C952B1F6}" destId="{C7C3E6FD-D83F-4BDA-907E-B5EE041DA931}" srcOrd="0" destOrd="0" presId="urn:microsoft.com/office/officeart/2005/8/layout/vList5"/>
    <dgm:cxn modelId="{C54C38E5-A735-47B5-AF30-DDB4364E1D9E}" srcId="{FF9603EB-60C7-4EA6-A626-58FF516F280A}" destId="{E8189594-E39F-4381-8529-1DF8ACB158DA}" srcOrd="0" destOrd="0" parTransId="{0028E503-1A2A-4A5E-A77E-647AEE96775D}" sibTransId="{1395CD27-29E8-4025-8AD0-971FC1388BD5}"/>
    <dgm:cxn modelId="{37764E35-EEAC-4164-8D52-35C070508C26}" type="presOf" srcId="{6B09626F-852A-4E3A-8FC3-93B788FCB979}" destId="{F10430FD-225A-495C-8EE2-7F8C3F67524F}" srcOrd="0" destOrd="0" presId="urn:microsoft.com/office/officeart/2005/8/layout/vList5"/>
    <dgm:cxn modelId="{BE05096F-C437-4003-8D02-912A3D60ED87}" srcId="{F6FEADD9-F67D-41F5-BA4C-3C84956E7F46}" destId="{6B09626F-852A-4E3A-8FC3-93B788FCB979}" srcOrd="7" destOrd="0" parTransId="{2AF81932-3B1F-4DCB-AC51-B32CE5324874}" sibTransId="{252B4979-9A23-479F-9D94-67E7075B43B7}"/>
    <dgm:cxn modelId="{65722D3F-8978-4B2E-B26D-1F1B3C9BDAD8}" type="presOf" srcId="{3490FC2F-6F82-4EB0-8A15-693950065988}" destId="{8D4B24CB-3EA5-4109-8E15-AA8A6DD58A1A}" srcOrd="0" destOrd="0" presId="urn:microsoft.com/office/officeart/2005/8/layout/vList5"/>
    <dgm:cxn modelId="{6B596BCF-69B1-46EE-9CEC-EA1D6CEECA0E}" type="presOf" srcId="{8A5DF729-19BE-49F5-9505-42F6E1BE77F2}" destId="{B1E6EBC1-4C75-4AE9-A400-19BB380552A4}" srcOrd="0" destOrd="0" presId="urn:microsoft.com/office/officeart/2005/8/layout/vList5"/>
    <dgm:cxn modelId="{9071FB3B-D26B-4384-BD1A-80C12C62D02C}" srcId="{AA046201-5C4D-445E-BF0B-5C6D2B0A1945}" destId="{C59269D0-92A5-481C-BA64-727AFB0DD545}" srcOrd="0" destOrd="0" parTransId="{312CC84D-092F-422A-AA24-A4619DBBB7BE}" sibTransId="{266DE8E8-1339-41C4-B9A7-6148496C7FA9}"/>
    <dgm:cxn modelId="{B8AF1086-D7BE-446F-9133-738B599E9A7D}" srcId="{F6FEADD9-F67D-41F5-BA4C-3C84956E7F46}" destId="{AA046201-5C4D-445E-BF0B-5C6D2B0A1945}" srcOrd="1" destOrd="0" parTransId="{FE92FC33-5E0F-4302-9E80-A69E8ACDDE56}" sibTransId="{40767EFF-7D52-4469-ACEE-7D28E67337E2}"/>
    <dgm:cxn modelId="{8585D951-E042-45F6-8D82-FC40991F923E}" type="presOf" srcId="{1E4D3931-0DBD-4211-A24A-6AF364284B1E}" destId="{D54B1729-BC98-42C1-9C6C-D65DCBA4358F}" srcOrd="0" destOrd="0" presId="urn:microsoft.com/office/officeart/2005/8/layout/vList5"/>
    <dgm:cxn modelId="{1176056A-02DD-4375-B97D-38598D1D89BF}" srcId="{F6FEADD9-F67D-41F5-BA4C-3C84956E7F46}" destId="{8A5DF729-19BE-49F5-9505-42F6E1BE77F2}" srcOrd="6" destOrd="0" parTransId="{C96BBDD7-25F3-4EFB-B126-7556061A71FD}" sibTransId="{3FEA4943-5BFA-43FC-B901-C36FD85869C7}"/>
    <dgm:cxn modelId="{C9D247B7-1366-4762-B686-BC20E5EB0C54}" srcId="{F6FEADD9-F67D-41F5-BA4C-3C84956E7F46}" destId="{8499D6DC-DBB6-4FFA-B475-9C005726D964}" srcOrd="4" destOrd="0" parTransId="{AA621D65-209B-4CE6-999D-1317DC0A2E49}" sibTransId="{0E2F84AC-AE20-4827-B21D-57F0C05CB783}"/>
    <dgm:cxn modelId="{119690D4-400B-468B-8BA0-5C9C9E2AFEAF}" srcId="{D1776C8F-2B10-4075-8DF7-7F65AB725ED5}" destId="{6BE4E373-0656-4EDC-821E-BE09C952B1F6}" srcOrd="0" destOrd="0" parTransId="{34218063-BF94-4304-99BD-B3F7BA4D3C8F}" sibTransId="{E17B9BF1-2948-497F-8EC7-3BF734D839DB}"/>
    <dgm:cxn modelId="{369E100D-3A1C-48CA-9EC7-2BDA55C007AF}" srcId="{F6FEADD9-F67D-41F5-BA4C-3C84956E7F46}" destId="{04EDA9AC-00A5-408B-9BBF-5A8145EF2935}" srcOrd="3" destOrd="0" parTransId="{610892F7-608B-4DE9-9470-1E2A1D3C8D24}" sibTransId="{791F1C0E-B7A5-461B-BF41-01A992844AAD}"/>
    <dgm:cxn modelId="{E881A7BC-F336-4AB6-9297-3B352E8161CD}" type="presOf" srcId="{5E29F6ED-AB5A-4CEC-88D1-0AC7AEEE7066}" destId="{D8A0BE10-3A80-4CE0-837E-0C2BDBD259D7}" srcOrd="0" destOrd="0" presId="urn:microsoft.com/office/officeart/2005/8/layout/vList5"/>
    <dgm:cxn modelId="{8C45F655-E05F-498E-A4F0-1146189289DF}" type="presOf" srcId="{E8189594-E39F-4381-8529-1DF8ACB158DA}" destId="{8DBA1F4C-C6F1-49C3-B4C5-26FCB9A27237}" srcOrd="0" destOrd="0" presId="urn:microsoft.com/office/officeart/2005/8/layout/vList5"/>
    <dgm:cxn modelId="{63D6F4D3-6C69-4E11-8023-31BCBBCD0A4C}" type="presOf" srcId="{AA6BFBCA-07F8-44EC-B860-06756315CD7F}" destId="{5CA4453B-DF0B-4B02-B0DD-33479BED4582}" srcOrd="0" destOrd="0" presId="urn:microsoft.com/office/officeart/2005/8/layout/vList5"/>
    <dgm:cxn modelId="{1D1CB420-AB55-48C6-889C-F8E1F8388C16}" type="presOf" srcId="{04EDA9AC-00A5-408B-9BBF-5A8145EF2935}" destId="{AA9E8DB8-4378-4DE0-90FB-AC51BC38606A}" srcOrd="0" destOrd="0" presId="urn:microsoft.com/office/officeart/2005/8/layout/vList5"/>
    <dgm:cxn modelId="{FE135BDF-534E-4CFC-9C49-E9C06D2A5D78}" type="presOf" srcId="{C59269D0-92A5-481C-BA64-727AFB0DD545}" destId="{B37A5355-225B-4C6F-AED7-6C620F99EECC}" srcOrd="0" destOrd="0" presId="urn:microsoft.com/office/officeart/2005/8/layout/vList5"/>
    <dgm:cxn modelId="{9B85884F-8345-4FCD-87E2-DC68B6674BC8}" type="presOf" srcId="{D1776C8F-2B10-4075-8DF7-7F65AB725ED5}" destId="{F5034101-5B7D-4FE7-B47A-5A48CF39606B}" srcOrd="0" destOrd="0" presId="urn:microsoft.com/office/officeart/2005/8/layout/vList5"/>
    <dgm:cxn modelId="{2EF223F4-2C6E-421D-AC98-C3B3BA5F5824}" type="presOf" srcId="{3514FE50-77C1-4464-A88E-A892E3872A31}" destId="{C3D9F16F-D857-4163-8D01-62DFCF5B7F83}" srcOrd="0" destOrd="0" presId="urn:microsoft.com/office/officeart/2005/8/layout/vList5"/>
    <dgm:cxn modelId="{63E4D827-0083-4625-9FD6-043D8D32091E}" srcId="{74EE5CD8-078F-4590-BF9C-A341A294A016}" destId="{1E4D3931-0DBD-4211-A24A-6AF364284B1E}" srcOrd="0" destOrd="0" parTransId="{FC93695B-FD0E-4353-B1FD-4328F4386DEC}" sibTransId="{CADAA3D9-7C63-4729-85B0-64C8AF644EEF}"/>
    <dgm:cxn modelId="{BB9E3A18-A0A3-4111-B7E3-4CB2D1799D8E}" type="presOf" srcId="{74EE5CD8-078F-4590-BF9C-A341A294A016}" destId="{7E429971-BC57-430F-BB25-C0574E5E39E3}" srcOrd="0" destOrd="0" presId="urn:microsoft.com/office/officeart/2005/8/layout/vList5"/>
    <dgm:cxn modelId="{183D71C6-26C8-40FD-B7BF-E501EDF026EF}" srcId="{8A5DF729-19BE-49F5-9505-42F6E1BE77F2}" destId="{3514FE50-77C1-4464-A88E-A892E3872A31}" srcOrd="0" destOrd="0" parTransId="{0A5C29D5-2901-4DB2-BDC4-28FBA266EB1D}" sibTransId="{CB1C112E-EEF1-4F0F-A4D1-4F05DBA4B58C}"/>
    <dgm:cxn modelId="{F1A109C6-CCFF-45C9-8F23-47712B917D04}" type="presOf" srcId="{FF9603EB-60C7-4EA6-A626-58FF516F280A}" destId="{5427F234-2071-40CF-A341-8AC96EF32773}" srcOrd="0" destOrd="0" presId="urn:microsoft.com/office/officeart/2005/8/layout/vList5"/>
    <dgm:cxn modelId="{9D47EB9C-3772-46E4-82D1-711F1572B21B}" srcId="{3490FC2F-6F82-4EB0-8A15-693950065988}" destId="{5E29F6ED-AB5A-4CEC-88D1-0AC7AEEE7066}" srcOrd="0" destOrd="0" parTransId="{0E2F7A99-DEE1-42D3-924A-879447E77442}" sibTransId="{D57C6321-69C8-469C-AE28-134EC484DA92}"/>
    <dgm:cxn modelId="{F42F888C-FA95-4EB3-BF89-CD887B74D6B5}" type="presOf" srcId="{AA046201-5C4D-445E-BF0B-5C6D2B0A1945}" destId="{C04276DC-EE64-470A-B8BC-09067B8045FA}" srcOrd="0" destOrd="0" presId="urn:microsoft.com/office/officeart/2005/8/layout/vList5"/>
    <dgm:cxn modelId="{7A18F41C-F080-4387-B37A-FA7B0F393016}" srcId="{F6FEADD9-F67D-41F5-BA4C-3C84956E7F46}" destId="{3490FC2F-6F82-4EB0-8A15-693950065988}" srcOrd="5" destOrd="0" parTransId="{B890F6FE-46A7-4C38-9D2B-0549E76A511C}" sibTransId="{72AE124B-FB31-4C40-BD07-A7D8ECF6B689}"/>
    <dgm:cxn modelId="{46D89F4E-5F4D-4A1F-AD0A-9CE92F7DFBB6}" srcId="{8499D6DC-DBB6-4FFA-B475-9C005726D964}" destId="{AA6BFBCA-07F8-44EC-B860-06756315CD7F}" srcOrd="0" destOrd="0" parTransId="{F355F513-1A1F-44F2-B07D-359173242D70}" sibTransId="{DD8BC8E7-A8DD-437F-BD0D-D1E6565E5C2A}"/>
    <dgm:cxn modelId="{BC01198F-E797-4406-9E01-A9B300A4ADFD}" type="presOf" srcId="{8499D6DC-DBB6-4FFA-B475-9C005726D964}" destId="{B3AA8348-65DB-4A04-98CB-F6C2ED5489AF}" srcOrd="0" destOrd="0" presId="urn:microsoft.com/office/officeart/2005/8/layout/vList5"/>
    <dgm:cxn modelId="{D3C2BD23-D458-42DC-AF6D-65F89840A2C3}" type="presParOf" srcId="{AAE7A1E6-6847-453D-B55B-8A82BF138C1D}" destId="{C4407577-18A2-46E0-8805-2838042EB67A}" srcOrd="0" destOrd="0" presId="urn:microsoft.com/office/officeart/2005/8/layout/vList5"/>
    <dgm:cxn modelId="{8AE67F28-EA27-4D66-9B07-67E2B53466F4}" type="presParOf" srcId="{C4407577-18A2-46E0-8805-2838042EB67A}" destId="{7E429971-BC57-430F-BB25-C0574E5E39E3}" srcOrd="0" destOrd="0" presId="urn:microsoft.com/office/officeart/2005/8/layout/vList5"/>
    <dgm:cxn modelId="{0B00B333-A8F2-4C06-BD29-F60440A1610A}" type="presParOf" srcId="{C4407577-18A2-46E0-8805-2838042EB67A}" destId="{D54B1729-BC98-42C1-9C6C-D65DCBA4358F}" srcOrd="1" destOrd="0" presId="urn:microsoft.com/office/officeart/2005/8/layout/vList5"/>
    <dgm:cxn modelId="{33A46EE7-6C0A-492D-860F-685FEB38DDDD}" type="presParOf" srcId="{AAE7A1E6-6847-453D-B55B-8A82BF138C1D}" destId="{AB8574CC-D4F2-4555-AEE3-F4EE58B11D03}" srcOrd="1" destOrd="0" presId="urn:microsoft.com/office/officeart/2005/8/layout/vList5"/>
    <dgm:cxn modelId="{228E5B0A-C7AD-40C1-AF05-A52CEAE90660}" type="presParOf" srcId="{AAE7A1E6-6847-453D-B55B-8A82BF138C1D}" destId="{85B8F607-FDD8-476A-ADBE-E1250824F294}" srcOrd="2" destOrd="0" presId="urn:microsoft.com/office/officeart/2005/8/layout/vList5"/>
    <dgm:cxn modelId="{8FE5D2CA-506E-45FF-A277-C8A2D51562C0}" type="presParOf" srcId="{85B8F607-FDD8-476A-ADBE-E1250824F294}" destId="{C04276DC-EE64-470A-B8BC-09067B8045FA}" srcOrd="0" destOrd="0" presId="urn:microsoft.com/office/officeart/2005/8/layout/vList5"/>
    <dgm:cxn modelId="{81945245-066A-42CD-8019-1E982FCDBC19}" type="presParOf" srcId="{85B8F607-FDD8-476A-ADBE-E1250824F294}" destId="{B37A5355-225B-4C6F-AED7-6C620F99EECC}" srcOrd="1" destOrd="0" presId="urn:microsoft.com/office/officeart/2005/8/layout/vList5"/>
    <dgm:cxn modelId="{54AC25F3-42EA-4AAB-82F8-CF6E74E658D7}" type="presParOf" srcId="{AAE7A1E6-6847-453D-B55B-8A82BF138C1D}" destId="{5ACAA866-A8A8-4183-97B5-CEEAB1525C60}" srcOrd="3" destOrd="0" presId="urn:microsoft.com/office/officeart/2005/8/layout/vList5"/>
    <dgm:cxn modelId="{036F86F7-DDAE-4841-82AB-CD55DEA2F609}" type="presParOf" srcId="{AAE7A1E6-6847-453D-B55B-8A82BF138C1D}" destId="{477213BE-9E91-4950-8451-7F60796F47F4}" srcOrd="4" destOrd="0" presId="urn:microsoft.com/office/officeart/2005/8/layout/vList5"/>
    <dgm:cxn modelId="{0D4132CB-A5B5-41E2-AB47-DC3A126A0F65}" type="presParOf" srcId="{477213BE-9E91-4950-8451-7F60796F47F4}" destId="{F5034101-5B7D-4FE7-B47A-5A48CF39606B}" srcOrd="0" destOrd="0" presId="urn:microsoft.com/office/officeart/2005/8/layout/vList5"/>
    <dgm:cxn modelId="{20EA32DF-A364-4436-AF3C-8AEC49A12950}" type="presParOf" srcId="{477213BE-9E91-4950-8451-7F60796F47F4}" destId="{C7C3E6FD-D83F-4BDA-907E-B5EE041DA931}" srcOrd="1" destOrd="0" presId="urn:microsoft.com/office/officeart/2005/8/layout/vList5"/>
    <dgm:cxn modelId="{6C4193DD-E4E3-4AC7-87A0-4A7D9E7B634D}" type="presParOf" srcId="{AAE7A1E6-6847-453D-B55B-8A82BF138C1D}" destId="{9A3D1A47-7C94-4141-A803-772790F213F5}" srcOrd="5" destOrd="0" presId="urn:microsoft.com/office/officeart/2005/8/layout/vList5"/>
    <dgm:cxn modelId="{1A178BC0-8A27-49C2-A826-D821A4A7B276}" type="presParOf" srcId="{AAE7A1E6-6847-453D-B55B-8A82BF138C1D}" destId="{8B716EE5-6B00-49A5-9C68-9236A96F757E}" srcOrd="6" destOrd="0" presId="urn:microsoft.com/office/officeart/2005/8/layout/vList5"/>
    <dgm:cxn modelId="{16DA8B8C-557D-4F13-8B97-62258CFC4E78}" type="presParOf" srcId="{8B716EE5-6B00-49A5-9C68-9236A96F757E}" destId="{AA9E8DB8-4378-4DE0-90FB-AC51BC38606A}" srcOrd="0" destOrd="0" presId="urn:microsoft.com/office/officeart/2005/8/layout/vList5"/>
    <dgm:cxn modelId="{EBC2B09C-700C-4670-A99C-F6AB530902D1}" type="presParOf" srcId="{8B716EE5-6B00-49A5-9C68-9236A96F757E}" destId="{407D673B-FF7A-46E6-A3B0-96E86EB9836E}" srcOrd="1" destOrd="0" presId="urn:microsoft.com/office/officeart/2005/8/layout/vList5"/>
    <dgm:cxn modelId="{9CCEDAA6-F3A1-483A-810F-7BE43BA513CE}" type="presParOf" srcId="{AAE7A1E6-6847-453D-B55B-8A82BF138C1D}" destId="{8E38E736-CDB7-4B7F-9C7E-43DD34CF230E}" srcOrd="7" destOrd="0" presId="urn:microsoft.com/office/officeart/2005/8/layout/vList5"/>
    <dgm:cxn modelId="{174CC2AF-111F-4819-99F8-CAEB4BF34F9F}" type="presParOf" srcId="{AAE7A1E6-6847-453D-B55B-8A82BF138C1D}" destId="{760B03CC-B8A5-46FC-9158-944B611C3A4F}" srcOrd="8" destOrd="0" presId="urn:microsoft.com/office/officeart/2005/8/layout/vList5"/>
    <dgm:cxn modelId="{BACDA21A-8608-48EA-95C1-C7595CF3523A}" type="presParOf" srcId="{760B03CC-B8A5-46FC-9158-944B611C3A4F}" destId="{B3AA8348-65DB-4A04-98CB-F6C2ED5489AF}" srcOrd="0" destOrd="0" presId="urn:microsoft.com/office/officeart/2005/8/layout/vList5"/>
    <dgm:cxn modelId="{4675B5A1-796C-4278-9EE9-A8FF5C39CD10}" type="presParOf" srcId="{760B03CC-B8A5-46FC-9158-944B611C3A4F}" destId="{5CA4453B-DF0B-4B02-B0DD-33479BED4582}" srcOrd="1" destOrd="0" presId="urn:microsoft.com/office/officeart/2005/8/layout/vList5"/>
    <dgm:cxn modelId="{A172BB7F-9674-4068-AF52-D268BD018F35}" type="presParOf" srcId="{AAE7A1E6-6847-453D-B55B-8A82BF138C1D}" destId="{34FA12CE-83FE-455C-AE1F-13937E4D48C1}" srcOrd="9" destOrd="0" presId="urn:microsoft.com/office/officeart/2005/8/layout/vList5"/>
    <dgm:cxn modelId="{5CBF4CB3-D1F0-4101-A82F-5B87E4C29B0A}" type="presParOf" srcId="{AAE7A1E6-6847-453D-B55B-8A82BF138C1D}" destId="{B7D86F78-56DC-4322-B161-99B83BA433BA}" srcOrd="10" destOrd="0" presId="urn:microsoft.com/office/officeart/2005/8/layout/vList5"/>
    <dgm:cxn modelId="{758FD6CE-E052-44BA-AC4A-D4048262278A}" type="presParOf" srcId="{B7D86F78-56DC-4322-B161-99B83BA433BA}" destId="{8D4B24CB-3EA5-4109-8E15-AA8A6DD58A1A}" srcOrd="0" destOrd="0" presId="urn:microsoft.com/office/officeart/2005/8/layout/vList5"/>
    <dgm:cxn modelId="{E9B7AEA0-1F36-45EF-9510-22E05ECEEDE6}" type="presParOf" srcId="{B7D86F78-56DC-4322-B161-99B83BA433BA}" destId="{D8A0BE10-3A80-4CE0-837E-0C2BDBD259D7}" srcOrd="1" destOrd="0" presId="urn:microsoft.com/office/officeart/2005/8/layout/vList5"/>
    <dgm:cxn modelId="{A703301E-647A-4EC7-993C-6C0F6BD408F2}" type="presParOf" srcId="{AAE7A1E6-6847-453D-B55B-8A82BF138C1D}" destId="{1ACF58D9-648B-4320-A65B-A953A9FA90A2}" srcOrd="11" destOrd="0" presId="urn:microsoft.com/office/officeart/2005/8/layout/vList5"/>
    <dgm:cxn modelId="{E905058C-221E-456D-9EC6-904F3955DB38}" type="presParOf" srcId="{AAE7A1E6-6847-453D-B55B-8A82BF138C1D}" destId="{9CECF015-94DD-47AA-AB52-D86CBE0A327C}" srcOrd="12" destOrd="0" presId="urn:microsoft.com/office/officeart/2005/8/layout/vList5"/>
    <dgm:cxn modelId="{647A35C1-769C-4DFE-958F-4BF658B776C2}" type="presParOf" srcId="{9CECF015-94DD-47AA-AB52-D86CBE0A327C}" destId="{B1E6EBC1-4C75-4AE9-A400-19BB380552A4}" srcOrd="0" destOrd="0" presId="urn:microsoft.com/office/officeart/2005/8/layout/vList5"/>
    <dgm:cxn modelId="{9C454254-FC4C-4F43-B766-902C7624A8F1}" type="presParOf" srcId="{9CECF015-94DD-47AA-AB52-D86CBE0A327C}" destId="{C3D9F16F-D857-4163-8D01-62DFCF5B7F83}" srcOrd="1" destOrd="0" presId="urn:microsoft.com/office/officeart/2005/8/layout/vList5"/>
    <dgm:cxn modelId="{0DE855A0-BE96-43E9-A780-AB66C5C1D4A3}" type="presParOf" srcId="{AAE7A1E6-6847-453D-B55B-8A82BF138C1D}" destId="{3A3B65C4-5B99-465C-9CCE-D7F40CF37C6C}" srcOrd="13" destOrd="0" presId="urn:microsoft.com/office/officeart/2005/8/layout/vList5"/>
    <dgm:cxn modelId="{F9F1733C-D5C3-4AD6-B989-CEFA376A391E}" type="presParOf" srcId="{AAE7A1E6-6847-453D-B55B-8A82BF138C1D}" destId="{CCAEAD7E-7E0D-4230-82F2-30290B30E3CE}" srcOrd="14" destOrd="0" presId="urn:microsoft.com/office/officeart/2005/8/layout/vList5"/>
    <dgm:cxn modelId="{BED99919-4D22-4B74-BCAE-5B283F3CD1B3}" type="presParOf" srcId="{CCAEAD7E-7E0D-4230-82F2-30290B30E3CE}" destId="{F10430FD-225A-495C-8EE2-7F8C3F67524F}" srcOrd="0" destOrd="0" presId="urn:microsoft.com/office/officeart/2005/8/layout/vList5"/>
    <dgm:cxn modelId="{6B01FE2A-FE87-4581-91A9-09D550D15B1B}" type="presParOf" srcId="{CCAEAD7E-7E0D-4230-82F2-30290B30E3CE}" destId="{CD953C67-2A93-4734-A906-426729AF6748}" srcOrd="1" destOrd="0" presId="urn:microsoft.com/office/officeart/2005/8/layout/vList5"/>
    <dgm:cxn modelId="{9B63BBA5-3DDB-447A-A454-537AD39217F6}" type="presParOf" srcId="{AAE7A1E6-6847-453D-B55B-8A82BF138C1D}" destId="{FE447BBD-157B-4029-B3F8-1396D96E132F}" srcOrd="15" destOrd="0" presId="urn:microsoft.com/office/officeart/2005/8/layout/vList5"/>
    <dgm:cxn modelId="{2821C084-26CF-4686-B931-C36B7A097D0C}" type="presParOf" srcId="{AAE7A1E6-6847-453D-B55B-8A82BF138C1D}" destId="{1F49FED2-2C00-401D-9D34-497FD6438436}" srcOrd="16" destOrd="0" presId="urn:microsoft.com/office/officeart/2005/8/layout/vList5"/>
    <dgm:cxn modelId="{154775D0-5D43-4A34-8FDD-488A41025B54}" type="presParOf" srcId="{1F49FED2-2C00-401D-9D34-497FD6438436}" destId="{5427F234-2071-40CF-A341-8AC96EF32773}" srcOrd="0" destOrd="0" presId="urn:microsoft.com/office/officeart/2005/8/layout/vList5"/>
    <dgm:cxn modelId="{95234246-256A-4DA6-9ADD-D247A47986EF}" type="presParOf" srcId="{1F49FED2-2C00-401D-9D34-497FD6438436}" destId="{8DBA1F4C-C6F1-49C3-B4C5-26FCB9A2723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应用背景样式</a:t>
          </a:r>
          <a:endParaRPr lang="zh-CN" altLang="en-US" sz="2800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B3B12190-2AE5-40DA-B7A0-DDEAD4BDAD4F}">
      <dgm:prSet custT="1"/>
      <dgm:spPr/>
      <dgm:t>
        <a:bodyPr/>
        <a:lstStyle/>
        <a:p>
          <a:r>
            <a:rPr lang="zh-CN" altLang="en-US" sz="2800" dirty="0" smtClean="0">
              <a:latin typeface="+mn-ea"/>
              <a:ea typeface="+mn-ea"/>
            </a:rPr>
            <a:t>选择“设计”选项卡“背景”组→“背景样式”→ 具体样式，将该背景样式应用于所有幻灯片</a:t>
          </a:r>
          <a:endParaRPr lang="zh-CN" altLang="en-US" sz="2800" dirty="0">
            <a:latin typeface="+mn-ea"/>
            <a:ea typeface="+mn-ea"/>
          </a:endParaRPr>
        </a:p>
      </dgm:t>
    </dgm:pt>
    <dgm:pt modelId="{50A56800-B02A-4CC7-A1B4-A5AE3514986B}" type="par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69915D65-D09B-4425-B12A-67044D2A9453}" type="sib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00177EE2-DAFC-4C81-835F-48D8432B3A53}">
      <dgm:prSet custT="1"/>
      <dgm:spPr/>
      <dgm:t>
        <a:bodyPr/>
        <a:lstStyle/>
        <a:p>
          <a:r>
            <a:rPr lang="zh-CN" altLang="en-US" sz="2800" dirty="0" smtClean="0">
              <a:latin typeface="+mn-ea"/>
              <a:ea typeface="+mn-ea"/>
            </a:rPr>
            <a:t>右击某样式，在快捷菜单中选择“应用于所选幻灯片”</a:t>
          </a:r>
          <a:endParaRPr lang="zh-CN" altLang="en-US" sz="2800" dirty="0">
            <a:latin typeface="+mn-ea"/>
            <a:ea typeface="+mn-ea"/>
          </a:endParaRPr>
        </a:p>
      </dgm:t>
    </dgm:pt>
    <dgm:pt modelId="{474F5439-E1BB-4D6A-B442-A1CAC59E9FB7}" type="parTrans" cxnId="{D8AC58E0-98CD-4328-85A4-E81C95928B7E}">
      <dgm:prSet/>
      <dgm:spPr/>
      <dgm:t>
        <a:bodyPr/>
        <a:lstStyle/>
        <a:p>
          <a:endParaRPr lang="zh-CN" altLang="en-US"/>
        </a:p>
      </dgm:t>
    </dgm:pt>
    <dgm:pt modelId="{52986778-F8C8-4437-9839-940EF1B4A2E7}" type="sibTrans" cxnId="{D8AC58E0-98CD-4328-85A4-E81C95928B7E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1" custScaleY="61052" custLinFactNeighborY="-1683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1" custLinFactNeighborY="-1346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8AC58E0-98CD-4328-85A4-E81C95928B7E}" srcId="{CB3D12DF-6F0E-4400-898E-AE2D0CCD71C5}" destId="{00177EE2-DAFC-4C81-835F-48D8432B3A53}" srcOrd="1" destOrd="0" parTransId="{474F5439-E1BB-4D6A-B442-A1CAC59E9FB7}" sibTransId="{52986778-F8C8-4437-9839-940EF1B4A2E7}"/>
    <dgm:cxn modelId="{733F9A69-A916-4295-90E8-6629FDAB5D6A}" type="presOf" srcId="{00177EE2-DAFC-4C81-835F-48D8432B3A53}" destId="{F87A3382-BBB4-4FA1-A791-8D33965D5B9F}" srcOrd="0" destOrd="1" presId="urn:microsoft.com/office/officeart/2005/8/layout/vList2"/>
    <dgm:cxn modelId="{32E154BE-C227-40EE-9F87-37E9D2B0E5FC}" srcId="{CB3D12DF-6F0E-4400-898E-AE2D0CCD71C5}" destId="{B3B12190-2AE5-40DA-B7A0-DDEAD4BDAD4F}" srcOrd="0" destOrd="0" parTransId="{50A56800-B02A-4CC7-A1B4-A5AE3514986B}" sibTransId="{69915D65-D09B-4425-B12A-67044D2A9453}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B55B05F5-7EF2-4107-B14E-AFE252B302DE}" type="presOf" srcId="{CB3D12DF-6F0E-4400-898E-AE2D0CCD71C5}" destId="{6AAA69B9-F587-48F9-8458-90FC0FBBAF2C}" srcOrd="0" destOrd="0" presId="urn:microsoft.com/office/officeart/2005/8/layout/vList2"/>
    <dgm:cxn modelId="{590A1C1E-ED13-465E-A10A-591DF3F84701}" type="presOf" srcId="{ADEF211C-0053-4E91-B26C-BD1D27283A76}" destId="{69DEECA6-FD7F-4BBF-AA8A-D705A4C8288B}" srcOrd="0" destOrd="0" presId="urn:microsoft.com/office/officeart/2005/8/layout/vList2"/>
    <dgm:cxn modelId="{07697DFF-E69D-4FA6-894A-0A46B197360F}" type="presOf" srcId="{B3B12190-2AE5-40DA-B7A0-DDEAD4BDAD4F}" destId="{F87A3382-BBB4-4FA1-A791-8D33965D5B9F}" srcOrd="0" destOrd="0" presId="urn:microsoft.com/office/officeart/2005/8/layout/vList2"/>
    <dgm:cxn modelId="{858B503C-96EC-4087-86C7-B00DE890A367}" type="presParOf" srcId="{69DEECA6-FD7F-4BBF-AA8A-D705A4C8288B}" destId="{6AAA69B9-F587-48F9-8458-90FC0FBBAF2C}" srcOrd="0" destOrd="0" presId="urn:microsoft.com/office/officeart/2005/8/layout/vList2"/>
    <dgm:cxn modelId="{F6F3DC50-A45D-4A12-B6D8-C45250568C37}" type="presParOf" srcId="{69DEECA6-FD7F-4BBF-AA8A-D705A4C8288B}" destId="{F87A3382-BBB4-4FA1-A791-8D33965D5B9F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B6AD2A7-42FF-4D50-84EB-552039245637}">
      <dgm:prSet custT="1"/>
      <dgm:spPr/>
      <dgm:t>
        <a:bodyPr/>
        <a:lstStyle/>
        <a:p>
          <a:r>
            <a:rPr lang="zh-CN" altLang="en-US" sz="2800" dirty="0" smtClean="0"/>
            <a:t>单击“关闭”按钮，将背景设置应用于所选定的幻灯片</a:t>
          </a:r>
          <a:endParaRPr lang="zh-CN" altLang="en-US" sz="2800" dirty="0"/>
        </a:p>
      </dgm:t>
    </dgm:pt>
    <dgm:pt modelId="{D07618FA-0D51-4A2B-93A2-DBE17B44C73A}" type="parTrans" cxnId="{72240D96-9207-4A8E-B1B1-965FCC5ED571}">
      <dgm:prSet/>
      <dgm:spPr/>
      <dgm:t>
        <a:bodyPr/>
        <a:lstStyle/>
        <a:p>
          <a:endParaRPr lang="zh-CN" altLang="en-US"/>
        </a:p>
      </dgm:t>
    </dgm:pt>
    <dgm:pt modelId="{605B7D1C-C1BA-4A1B-B028-9569434B311F}" type="sibTrans" cxnId="{72240D96-9207-4A8E-B1B1-965FCC5ED571}">
      <dgm:prSet/>
      <dgm:spPr/>
      <dgm:t>
        <a:bodyPr/>
        <a:lstStyle/>
        <a:p>
          <a:endParaRPr lang="zh-CN" altLang="en-US"/>
        </a:p>
      </dgm:t>
    </dgm:pt>
    <dgm:pt modelId="{73C74BD7-AC95-47D6-BA3C-62DB97F06B13}">
      <dgm:prSet custT="1"/>
      <dgm:spPr/>
      <dgm:t>
        <a:bodyPr/>
        <a:lstStyle/>
        <a:p>
          <a:r>
            <a:rPr lang="zh-CN" altLang="en-US" sz="2800" dirty="0" smtClean="0"/>
            <a:t>若单击“全部应用”按钮，则将背景设置应用于所有幻灯片</a:t>
          </a:r>
          <a:endParaRPr lang="zh-CN" altLang="en-US" sz="2800" dirty="0"/>
        </a:p>
      </dgm:t>
    </dgm:pt>
    <dgm:pt modelId="{E52F1692-5F71-4748-AF73-954E035F555E}" type="parTrans" cxnId="{76B534D0-249D-45C7-985C-69F8C59A207C}">
      <dgm:prSet/>
      <dgm:spPr/>
      <dgm:t>
        <a:bodyPr/>
        <a:lstStyle/>
        <a:p>
          <a:endParaRPr lang="zh-CN" altLang="en-US"/>
        </a:p>
      </dgm:t>
    </dgm:pt>
    <dgm:pt modelId="{66C1C95C-22AC-4D2C-A73A-1D382E14FEC6}" type="sibTrans" cxnId="{76B534D0-249D-45C7-985C-69F8C59A207C}">
      <dgm:prSet/>
      <dgm:spPr/>
      <dgm:t>
        <a:bodyPr/>
        <a:lstStyle/>
        <a:p>
          <a:endParaRPr lang="zh-CN" altLang="en-US"/>
        </a:p>
      </dgm:t>
    </dgm:pt>
    <dgm:pt modelId="{C988ADA7-6B79-4515-A683-443441A7C3F4}">
      <dgm:prSet custT="1"/>
      <dgm:spPr/>
      <dgm:t>
        <a:bodyPr/>
        <a:lstStyle/>
        <a:p>
          <a:r>
            <a:rPr lang="zh-CN" altLang="en-US" sz="2800" dirty="0" smtClean="0"/>
            <a:t>选择“渐变填充”单选按钮，在“预设颜色”下拉列表中选择“红日西斜”，在“类型”下拉列表中选择“线性”，在“方向”下拉列表中选择“线性向下”</a:t>
          </a:r>
          <a:endParaRPr lang="zh-CN" altLang="en-US" sz="2800" dirty="0"/>
        </a:p>
      </dgm:t>
    </dgm:pt>
    <dgm:pt modelId="{67385F23-5478-4B63-893C-69A2A44575E0}" type="sibTrans" cxnId="{295FDA2D-0E1A-4C75-AEB4-D9D9F5CB2DBD}">
      <dgm:prSet/>
      <dgm:spPr/>
      <dgm:t>
        <a:bodyPr/>
        <a:lstStyle/>
        <a:p>
          <a:endParaRPr lang="zh-CN" altLang="en-US"/>
        </a:p>
      </dgm:t>
    </dgm:pt>
    <dgm:pt modelId="{69BA871F-F467-4CCC-92C9-EF08BBCF6063}" type="parTrans" cxnId="{295FDA2D-0E1A-4C75-AEB4-D9D9F5CB2DBD}">
      <dgm:prSet/>
      <dgm:spPr/>
      <dgm:t>
        <a:bodyPr/>
        <a:lstStyle/>
        <a:p>
          <a:endParaRPr lang="zh-CN" altLang="en-US"/>
        </a:p>
      </dgm:t>
    </dgm:pt>
    <dgm:pt modelId="{B3B12190-2AE5-40DA-B7A0-DDEAD4BDAD4F}">
      <dgm:prSet custT="1"/>
      <dgm:spPr/>
      <dgm:t>
        <a:bodyPr/>
        <a:lstStyle/>
        <a:p>
          <a:r>
            <a:rPr lang="zh-CN" sz="2800" dirty="0" smtClean="0"/>
            <a:t>“设计”选项卡</a:t>
          </a:r>
          <a:r>
            <a:rPr lang="zh-CN" sz="2800" dirty="0" smtClean="0">
              <a:latin typeface="+mn-ea"/>
              <a:ea typeface="+mn-ea"/>
            </a:rPr>
            <a:t>→“背景”组→</a:t>
          </a:r>
          <a:r>
            <a:rPr lang="zh-CN" sz="2800" dirty="0" smtClean="0"/>
            <a:t>对话框启动器</a:t>
          </a:r>
          <a:r>
            <a:rPr lang="en-US" sz="2800" dirty="0" smtClean="0"/>
            <a:t> </a:t>
          </a:r>
          <a:r>
            <a:rPr lang="zh-CN" sz="2800" dirty="0" smtClean="0"/>
            <a:t>，弹出“设置背景格式”对话框</a:t>
          </a:r>
          <a:endParaRPr lang="zh-CN" altLang="en-US" sz="2800" dirty="0"/>
        </a:p>
      </dgm:t>
    </dgm:pt>
    <dgm:pt modelId="{69915D65-D09B-4425-B12A-67044D2A9453}" type="sib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50A56800-B02A-4CC7-A1B4-A5AE3514986B}" type="par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0BC11CF-B5B7-4F38-A868-491FDABEE5CC}" type="pres">
      <dgm:prSet presAssocID="{B3B12190-2AE5-40DA-B7A0-DDEAD4BDAD4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3F51C9E-84B4-462B-BA31-CDAC3E863A5B}" type="pres">
      <dgm:prSet presAssocID="{B3B12190-2AE5-40DA-B7A0-DDEAD4BDAD4F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21D6575-2C40-41E3-B79C-B01D45F0851F}" type="presOf" srcId="{73C74BD7-AC95-47D6-BA3C-62DB97F06B13}" destId="{D3F51C9E-84B4-462B-BA31-CDAC3E863A5B}" srcOrd="0" destOrd="2" presId="urn:microsoft.com/office/officeart/2005/8/layout/vList2"/>
    <dgm:cxn modelId="{CF5AA319-EEAB-4630-892C-2D4CF2355152}" type="presOf" srcId="{B3B12190-2AE5-40DA-B7A0-DDEAD4BDAD4F}" destId="{10BC11CF-B5B7-4F38-A868-491FDABEE5CC}" srcOrd="0" destOrd="0" presId="urn:microsoft.com/office/officeart/2005/8/layout/vList2"/>
    <dgm:cxn modelId="{E9B24BAB-51B5-4D04-9B42-09417BACA7B3}" type="presOf" srcId="{ADEF211C-0053-4E91-B26C-BD1D27283A76}" destId="{69DEECA6-FD7F-4BBF-AA8A-D705A4C8288B}" srcOrd="0" destOrd="0" presId="urn:microsoft.com/office/officeart/2005/8/layout/vList2"/>
    <dgm:cxn modelId="{295FDA2D-0E1A-4C75-AEB4-D9D9F5CB2DBD}" srcId="{B3B12190-2AE5-40DA-B7A0-DDEAD4BDAD4F}" destId="{C988ADA7-6B79-4515-A683-443441A7C3F4}" srcOrd="0" destOrd="0" parTransId="{69BA871F-F467-4CCC-92C9-EF08BBCF6063}" sibTransId="{67385F23-5478-4B63-893C-69A2A44575E0}"/>
    <dgm:cxn modelId="{32E154BE-C227-40EE-9F87-37E9D2B0E5FC}" srcId="{ADEF211C-0053-4E91-B26C-BD1D27283A76}" destId="{B3B12190-2AE5-40DA-B7A0-DDEAD4BDAD4F}" srcOrd="0" destOrd="0" parTransId="{50A56800-B02A-4CC7-A1B4-A5AE3514986B}" sibTransId="{69915D65-D09B-4425-B12A-67044D2A9453}"/>
    <dgm:cxn modelId="{72240D96-9207-4A8E-B1B1-965FCC5ED571}" srcId="{B3B12190-2AE5-40DA-B7A0-DDEAD4BDAD4F}" destId="{BB6AD2A7-42FF-4D50-84EB-552039245637}" srcOrd="1" destOrd="0" parTransId="{D07618FA-0D51-4A2B-93A2-DBE17B44C73A}" sibTransId="{605B7D1C-C1BA-4A1B-B028-9569434B311F}"/>
    <dgm:cxn modelId="{76B534D0-249D-45C7-985C-69F8C59A207C}" srcId="{B3B12190-2AE5-40DA-B7A0-DDEAD4BDAD4F}" destId="{73C74BD7-AC95-47D6-BA3C-62DB97F06B13}" srcOrd="2" destOrd="0" parTransId="{E52F1692-5F71-4748-AF73-954E035F555E}" sibTransId="{66C1C95C-22AC-4D2C-A73A-1D382E14FEC6}"/>
    <dgm:cxn modelId="{CF419BE3-EA5F-4767-B32A-FEF0C1689585}" type="presOf" srcId="{BB6AD2A7-42FF-4D50-84EB-552039245637}" destId="{D3F51C9E-84B4-462B-BA31-CDAC3E863A5B}" srcOrd="0" destOrd="1" presId="urn:microsoft.com/office/officeart/2005/8/layout/vList2"/>
    <dgm:cxn modelId="{8B10CCF5-4348-4D78-9F20-DAC398E51AAE}" type="presOf" srcId="{C988ADA7-6B79-4515-A683-443441A7C3F4}" destId="{D3F51C9E-84B4-462B-BA31-CDAC3E863A5B}" srcOrd="0" destOrd="0" presId="urn:microsoft.com/office/officeart/2005/8/layout/vList2"/>
    <dgm:cxn modelId="{26071490-1610-4294-ABBF-92E66CD8BE20}" type="presParOf" srcId="{69DEECA6-FD7F-4BBF-AA8A-D705A4C8288B}" destId="{10BC11CF-B5B7-4F38-A868-491FDABEE5CC}" srcOrd="0" destOrd="0" presId="urn:microsoft.com/office/officeart/2005/8/layout/vList2"/>
    <dgm:cxn modelId="{618550FA-AB0B-4D03-A247-7A2B47973D3D}" type="presParOf" srcId="{69DEECA6-FD7F-4BBF-AA8A-D705A4C8288B}" destId="{D3F51C9E-84B4-462B-BA31-CDAC3E863A5B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1</a:t>
          </a:r>
          <a:r>
            <a:rPr lang="zh-CN" altLang="en-US" sz="2800" dirty="0" smtClean="0"/>
            <a:t>）应用于所有幻灯片</a:t>
          </a:r>
          <a:endParaRPr lang="zh-CN" altLang="en-US" sz="2800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B3B12190-2AE5-40DA-B7A0-DDEAD4BDAD4F}">
      <dgm:prSet custT="1"/>
      <dgm:spPr/>
      <dgm:t>
        <a:bodyPr/>
        <a:lstStyle/>
        <a:p>
          <a:r>
            <a:rPr lang="zh-CN" altLang="en-US" sz="2800" dirty="0" smtClean="0"/>
            <a:t>“设计”</a:t>
          </a:r>
          <a:r>
            <a:rPr lang="zh-CN" altLang="en-US" sz="2800" dirty="0" smtClean="0">
              <a:latin typeface="+mn-ea"/>
              <a:ea typeface="+mn-ea"/>
            </a:rPr>
            <a:t>选项卡→“主题”组→具体主题</a:t>
          </a:r>
          <a:r>
            <a:rPr lang="zh-CN" altLang="en-US" sz="2800" dirty="0" smtClean="0"/>
            <a:t>样式</a:t>
          </a:r>
          <a:endParaRPr lang="zh-CN" altLang="en-US" sz="2800" dirty="0"/>
        </a:p>
      </dgm:t>
    </dgm:pt>
    <dgm:pt modelId="{50A56800-B02A-4CC7-A1B4-A5AE3514986B}" type="par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69915D65-D09B-4425-B12A-67044D2A9453}" type="sib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8DF49029-5093-41AC-9507-2412864EA50A}">
      <dgm:prSet custT="1"/>
      <dgm:spPr/>
      <dgm:t>
        <a:bodyPr/>
        <a:lstStyle/>
        <a:p>
          <a:r>
            <a:rPr lang="zh-CN" altLang="en-US" sz="2800" dirty="0" smtClean="0"/>
            <a:t>右击某主题，选择“应用于选定幻灯片”</a:t>
          </a:r>
          <a:endParaRPr lang="zh-CN" altLang="en-US" sz="2800" dirty="0"/>
        </a:p>
      </dgm:t>
    </dgm:pt>
    <dgm:pt modelId="{88016149-8FD0-4199-A5D7-99F13A4BFB50}" type="sib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A34E02C3-E35C-402E-A8B1-DFE3B1794D31}" type="par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879C5213-ACE2-42A4-9DB6-48368CEA7852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800" dirty="0" smtClean="0"/>
            <a:t>（</a:t>
          </a:r>
          <a:r>
            <a:rPr lang="en-US" altLang="zh-CN" sz="2800" dirty="0" smtClean="0"/>
            <a:t>2</a:t>
          </a:r>
          <a:r>
            <a:rPr lang="zh-CN" altLang="en-US" sz="2800" dirty="0" smtClean="0"/>
            <a:t>）应用于选定幻灯片</a:t>
          </a:r>
          <a:endParaRPr lang="zh-CN" altLang="en-US" sz="2800" dirty="0"/>
        </a:p>
      </dgm:t>
    </dgm:pt>
    <dgm:pt modelId="{AB575BBE-8F7A-4787-A22A-8433D31ED3B7}" type="sibTrans" cxnId="{A9D61E05-69BA-44EF-A241-2DBEEBE8C8D4}">
      <dgm:prSet/>
      <dgm:spPr/>
      <dgm:t>
        <a:bodyPr/>
        <a:lstStyle/>
        <a:p>
          <a:endParaRPr lang="zh-CN" altLang="en-US"/>
        </a:p>
      </dgm:t>
    </dgm:pt>
    <dgm:pt modelId="{E8985668-CBBA-489A-9E05-D70854DF9084}" type="parTrans" cxnId="{A9D61E05-69BA-44EF-A241-2DBEEBE8C8D4}">
      <dgm:prSet/>
      <dgm:spPr/>
      <dgm:t>
        <a:bodyPr/>
        <a:lstStyle/>
        <a:p>
          <a:endParaRPr lang="zh-CN" altLang="en-US"/>
        </a:p>
      </dgm:t>
    </dgm:pt>
    <dgm:pt modelId="{3280851C-EDF9-4F14-AC0A-A64E821A3006}">
      <dgm:prSet custT="1"/>
      <dgm:spPr/>
      <dgm:t>
        <a:bodyPr/>
        <a:lstStyle/>
        <a:p>
          <a:r>
            <a:rPr lang="zh-CN" sz="2800" dirty="0" smtClean="0"/>
            <a:t>单击“其他”按钮</a:t>
          </a:r>
          <a:r>
            <a:rPr lang="en-US" sz="2800" dirty="0" smtClean="0"/>
            <a:t> </a:t>
          </a:r>
          <a:r>
            <a:rPr lang="zh-CN" sz="2800" dirty="0" smtClean="0"/>
            <a:t>，弹出“所有主题”下拉列</a:t>
          </a:r>
          <a:r>
            <a:rPr lang="zh-CN" altLang="en-US" sz="2800" dirty="0" smtClean="0"/>
            <a:t>表</a:t>
          </a:r>
          <a:endParaRPr lang="zh-CN" altLang="en-US" sz="2800" dirty="0"/>
        </a:p>
      </dgm:t>
    </dgm:pt>
    <dgm:pt modelId="{EA5D334D-EE40-4031-884D-AC31AC6A0BF0}" type="parTrans" cxnId="{BAF79193-45B6-4E38-9B9C-B5AA0B31316C}">
      <dgm:prSet/>
      <dgm:spPr/>
      <dgm:t>
        <a:bodyPr/>
        <a:lstStyle/>
        <a:p>
          <a:endParaRPr lang="zh-CN" altLang="en-US"/>
        </a:p>
      </dgm:t>
    </dgm:pt>
    <dgm:pt modelId="{2A7438B5-FF72-4779-9D34-B52370B41579}" type="sibTrans" cxnId="{BAF79193-45B6-4E38-9B9C-B5AA0B31316C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ScaleY="6648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EDEAB0A-BF58-4ECC-B7A6-A72A40FBA9CC}" type="pres">
      <dgm:prSet presAssocID="{879C5213-ACE2-42A4-9DB6-48368CEA7852}" presName="parentText" presStyleLbl="node1" presStyleIdx="1" presStyleCnt="2" custScaleY="66082" custLinFactNeighborY="-830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E25757E-8139-4827-854D-224EF02C2B7B}" type="pres">
      <dgm:prSet presAssocID="{879C5213-ACE2-42A4-9DB6-48368CEA7852}" presName="childText" presStyleLbl="revTx" presStyleIdx="1" presStyleCnt="2" custLinFactNeighborY="493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B571D37-139C-4AE6-A4E1-F911BB19665E}" type="presOf" srcId="{879C5213-ACE2-42A4-9DB6-48368CEA7852}" destId="{AEDEAB0A-BF58-4ECC-B7A6-A72A40FBA9CC}" srcOrd="0" destOrd="0" presId="urn:microsoft.com/office/officeart/2005/8/layout/vList2"/>
    <dgm:cxn modelId="{A9D61E05-69BA-44EF-A241-2DBEEBE8C8D4}" srcId="{ADEF211C-0053-4E91-B26C-BD1D27283A76}" destId="{879C5213-ACE2-42A4-9DB6-48368CEA7852}" srcOrd="1" destOrd="0" parTransId="{E8985668-CBBA-489A-9E05-D70854DF9084}" sibTransId="{AB575BBE-8F7A-4787-A22A-8433D31ED3B7}"/>
    <dgm:cxn modelId="{FD5EA03F-5C1C-423C-9A2E-0E4A3995B6D0}" type="presOf" srcId="{B3B12190-2AE5-40DA-B7A0-DDEAD4BDAD4F}" destId="{F87A3382-BBB4-4FA1-A791-8D33965D5B9F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9F9AF10B-570C-4149-887C-1C2E5464B139}" type="presOf" srcId="{3280851C-EDF9-4F14-AC0A-A64E821A3006}" destId="{F87A3382-BBB4-4FA1-A791-8D33965D5B9F}" srcOrd="0" destOrd="1" presId="urn:microsoft.com/office/officeart/2005/8/layout/vList2"/>
    <dgm:cxn modelId="{BAF79193-45B6-4E38-9B9C-B5AA0B31316C}" srcId="{CB3D12DF-6F0E-4400-898E-AE2D0CCD71C5}" destId="{3280851C-EDF9-4F14-AC0A-A64E821A3006}" srcOrd="1" destOrd="0" parTransId="{EA5D334D-EE40-4031-884D-AC31AC6A0BF0}" sibTransId="{2A7438B5-FF72-4779-9D34-B52370B41579}"/>
    <dgm:cxn modelId="{EBA568EA-D756-4C9A-B43E-6D356BE0E8DD}" type="presOf" srcId="{CB3D12DF-6F0E-4400-898E-AE2D0CCD71C5}" destId="{6AAA69B9-F587-48F9-8458-90FC0FBBAF2C}" srcOrd="0" destOrd="0" presId="urn:microsoft.com/office/officeart/2005/8/layout/vList2"/>
    <dgm:cxn modelId="{07B87784-86A3-4B71-ABC2-8C953C996ED6}" srcId="{879C5213-ACE2-42A4-9DB6-48368CEA7852}" destId="{8DF49029-5093-41AC-9507-2412864EA50A}" srcOrd="0" destOrd="0" parTransId="{A34E02C3-E35C-402E-A8B1-DFE3B1794D31}" sibTransId="{88016149-8FD0-4199-A5D7-99F13A4BFB50}"/>
    <dgm:cxn modelId="{32E154BE-C227-40EE-9F87-37E9D2B0E5FC}" srcId="{CB3D12DF-6F0E-4400-898E-AE2D0CCD71C5}" destId="{B3B12190-2AE5-40DA-B7A0-DDEAD4BDAD4F}" srcOrd="0" destOrd="0" parTransId="{50A56800-B02A-4CC7-A1B4-A5AE3514986B}" sibTransId="{69915D65-D09B-4425-B12A-67044D2A9453}"/>
    <dgm:cxn modelId="{DD872C27-2BA7-452F-AC85-2EFFFB73FE81}" type="presOf" srcId="{ADEF211C-0053-4E91-B26C-BD1D27283A76}" destId="{69DEECA6-FD7F-4BBF-AA8A-D705A4C8288B}" srcOrd="0" destOrd="0" presId="urn:microsoft.com/office/officeart/2005/8/layout/vList2"/>
    <dgm:cxn modelId="{31128D16-3239-4AA0-8650-1EE04B9B4B1E}" type="presOf" srcId="{8DF49029-5093-41AC-9507-2412864EA50A}" destId="{7E25757E-8139-4827-854D-224EF02C2B7B}" srcOrd="0" destOrd="0" presId="urn:microsoft.com/office/officeart/2005/8/layout/vList2"/>
    <dgm:cxn modelId="{D9980875-F559-45DB-BD4D-11FB1E79D215}" type="presParOf" srcId="{69DEECA6-FD7F-4BBF-AA8A-D705A4C8288B}" destId="{6AAA69B9-F587-48F9-8458-90FC0FBBAF2C}" srcOrd="0" destOrd="0" presId="urn:microsoft.com/office/officeart/2005/8/layout/vList2"/>
    <dgm:cxn modelId="{937B6A74-093C-42C1-9043-275804EC8144}" type="presParOf" srcId="{69DEECA6-FD7F-4BBF-AA8A-D705A4C8288B}" destId="{F87A3382-BBB4-4FA1-A791-8D33965D5B9F}" srcOrd="1" destOrd="0" presId="urn:microsoft.com/office/officeart/2005/8/layout/vList2"/>
    <dgm:cxn modelId="{2A011272-83ED-4646-8F43-2A5B5FC969B2}" type="presParOf" srcId="{69DEECA6-FD7F-4BBF-AA8A-D705A4C8288B}" destId="{AEDEAB0A-BF58-4ECC-B7A6-A72A40FBA9CC}" srcOrd="2" destOrd="0" presId="urn:microsoft.com/office/officeart/2005/8/layout/vList2"/>
    <dgm:cxn modelId="{7A684C28-EF62-446C-B7E9-F22EEBD2CAFB}" type="presParOf" srcId="{69DEECA6-FD7F-4BBF-AA8A-D705A4C8288B}" destId="{7E25757E-8139-4827-854D-224EF02C2B7B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/>
      <dgm:spPr/>
      <dgm:t>
        <a:bodyPr/>
        <a:lstStyle/>
        <a:p>
          <a:r>
            <a:rPr lang="zh-CN" dirty="0" smtClean="0"/>
            <a:t>“视图”选项卡→“母版视图”组→“幻灯片母版”</a:t>
          </a:r>
          <a:endParaRPr lang="zh-CN" altLang="en-US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F42B1BA-8339-4010-9EDD-8AAF6DC5994C}">
      <dgm:prSet/>
      <dgm:spPr/>
      <dgm:t>
        <a:bodyPr/>
        <a:lstStyle/>
        <a:p>
          <a:r>
            <a:rPr lang="zh-CN" altLang="en-US" smtClean="0"/>
            <a:t>演示文稿中顶层幻灯片</a:t>
          </a:r>
          <a:endParaRPr lang="en-US" altLang="zh-CN" dirty="0" smtClean="0"/>
        </a:p>
      </dgm:t>
    </dgm:pt>
    <dgm:pt modelId="{FA35A7CB-1959-44E5-94AE-717D988E9B16}" type="parTrans" cxnId="{B30765A6-112A-4971-B3FE-1EBB9FEBE374}">
      <dgm:prSet/>
      <dgm:spPr/>
      <dgm:t>
        <a:bodyPr/>
        <a:lstStyle/>
        <a:p>
          <a:endParaRPr lang="zh-CN" altLang="en-US"/>
        </a:p>
      </dgm:t>
    </dgm:pt>
    <dgm:pt modelId="{70E17043-C29A-4911-97C4-49A3EEA11D0A}" type="sibTrans" cxnId="{B30765A6-112A-4971-B3FE-1EBB9FEBE374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17A9AC2-9912-4A51-9826-761D3014BFD5}" type="pres">
      <dgm:prSet presAssocID="{5F42B1BA-8339-4010-9EDD-8AAF6DC5994C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73F19CB-9E05-42DF-A097-1F58080D3DCF}" type="pres">
      <dgm:prSet presAssocID="{70E17043-C29A-4911-97C4-49A3EEA11D0A}" presName="spacer" presStyleCnt="0"/>
      <dgm:spPr/>
    </dgm:pt>
    <dgm:pt modelId="{6AAA69B9-F587-48F9-8458-90FC0FBBAF2C}" type="pres">
      <dgm:prSet presAssocID="{CB3D12DF-6F0E-4400-898E-AE2D0CCD71C5}" presName="parentText" presStyleLbl="node1" presStyleIdx="1" presStyleCnt="2" custScaleY="115623" custLinFactNeighborX="-1622" custLinFactNeighborY="-3002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30765A6-112A-4971-B3FE-1EBB9FEBE374}" srcId="{ADEF211C-0053-4E91-B26C-BD1D27283A76}" destId="{5F42B1BA-8339-4010-9EDD-8AAF6DC5994C}" srcOrd="0" destOrd="0" parTransId="{FA35A7CB-1959-44E5-94AE-717D988E9B16}" sibTransId="{70E17043-C29A-4911-97C4-49A3EEA11D0A}"/>
    <dgm:cxn modelId="{612632E6-A8F7-4D28-97D0-82EF4F00E656}" type="presOf" srcId="{ADEF211C-0053-4E91-B26C-BD1D27283A76}" destId="{69DEECA6-FD7F-4BBF-AA8A-D705A4C8288B}" srcOrd="0" destOrd="0" presId="urn:microsoft.com/office/officeart/2005/8/layout/vList2"/>
    <dgm:cxn modelId="{5189FE26-AA3A-4383-8871-C58A759CAC4B}" type="presOf" srcId="{5F42B1BA-8339-4010-9EDD-8AAF6DC5994C}" destId="{317A9AC2-9912-4A51-9826-761D3014BFD5}" srcOrd="0" destOrd="0" presId="urn:microsoft.com/office/officeart/2005/8/layout/vList2"/>
    <dgm:cxn modelId="{3AB4B1A5-D5C3-4B38-B240-FED9F1E9D854}" type="presOf" srcId="{CB3D12DF-6F0E-4400-898E-AE2D0CCD71C5}" destId="{6AAA69B9-F587-48F9-8458-90FC0FBBAF2C}" srcOrd="0" destOrd="0" presId="urn:microsoft.com/office/officeart/2005/8/layout/vList2"/>
    <dgm:cxn modelId="{0286C98E-4F41-4ED0-8177-10496AA2C198}" srcId="{ADEF211C-0053-4E91-B26C-BD1D27283A76}" destId="{CB3D12DF-6F0E-4400-898E-AE2D0CCD71C5}" srcOrd="1" destOrd="0" parTransId="{59D87999-FD44-40DD-9299-156ED32E0B59}" sibTransId="{039D27C4-3042-4296-8858-3158ECF201C4}"/>
    <dgm:cxn modelId="{E82034A1-0F28-4910-8FD6-70C091E105B0}" type="presParOf" srcId="{69DEECA6-FD7F-4BBF-AA8A-D705A4C8288B}" destId="{317A9AC2-9912-4A51-9826-761D3014BFD5}" srcOrd="0" destOrd="0" presId="urn:microsoft.com/office/officeart/2005/8/layout/vList2"/>
    <dgm:cxn modelId="{BAFF5501-6C69-48F2-B7B8-4F7DB86F08FE}" type="presParOf" srcId="{69DEECA6-FD7F-4BBF-AA8A-D705A4C8288B}" destId="{573F19CB-9E05-42DF-A097-1F58080D3DCF}" srcOrd="1" destOrd="0" presId="urn:microsoft.com/office/officeart/2005/8/layout/vList2"/>
    <dgm:cxn modelId="{41D930C0-A194-4550-A684-8582ED8085BF}" type="presParOf" srcId="{69DEECA6-FD7F-4BBF-AA8A-D705A4C8288B}" destId="{6AAA69B9-F587-48F9-8458-90FC0FBBAF2C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F6FEADD9-F67D-41F5-BA4C-3C84956E7F46}" type="doc">
      <dgm:prSet loTypeId="urn:microsoft.com/office/officeart/2005/8/layout/vList5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zh-CN"/>
        </a:p>
      </dgm:t>
    </dgm:pt>
    <dgm:pt modelId="{74EE5CD8-078F-4590-BF9C-A341A294A016}">
      <dgm:prSet phldrT="[Text]" custT="1"/>
      <dgm:spPr/>
      <dgm:t>
        <a:bodyPr/>
        <a:lstStyle/>
        <a:p>
          <a:r>
            <a:rPr lang="zh-CN" sz="4400" dirty="0" smtClean="0"/>
            <a:t>1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568D76-3363-43D3-B00C-3359A643216C}" type="parTrans" cxnId="{F40F9561-0D4C-44CF-91EF-A92B1DBDE44B}">
      <dgm:prSet/>
      <dgm:spPr/>
      <dgm:t>
        <a:bodyPr/>
        <a:lstStyle/>
        <a:p>
          <a:endParaRPr lang="zh-CN" sz="3200"/>
        </a:p>
      </dgm:t>
    </dgm:pt>
    <dgm:pt modelId="{CF9FB981-E6ED-4440-AC98-4E4E2ABA2C55}" type="sibTrans" cxnId="{F40F9561-0D4C-44CF-91EF-A92B1DBDE44B}">
      <dgm:prSet/>
      <dgm:spPr/>
      <dgm:t>
        <a:bodyPr/>
        <a:lstStyle/>
        <a:p>
          <a:endParaRPr lang="zh-CN" sz="3200"/>
        </a:p>
      </dgm:t>
    </dgm:pt>
    <dgm:pt modelId="{AA046201-5C4D-445E-BF0B-5C6D2B0A1945}">
      <dgm:prSet phldrT="[Text]" custT="1"/>
      <dgm:spPr/>
      <dgm:t>
        <a:bodyPr/>
        <a:lstStyle/>
        <a:p>
          <a:r>
            <a:rPr lang="zh-CN" sz="4400" dirty="0" smtClean="0"/>
            <a:t>2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FE92FC33-5E0F-4302-9E80-A69E8ACDDE56}" type="parTrans" cxnId="{B8AF1086-D7BE-446F-9133-738B599E9A7D}">
      <dgm:prSet/>
      <dgm:spPr/>
      <dgm:t>
        <a:bodyPr/>
        <a:lstStyle/>
        <a:p>
          <a:endParaRPr lang="zh-CN" sz="3200"/>
        </a:p>
      </dgm:t>
    </dgm:pt>
    <dgm:pt modelId="{40767EFF-7D52-4469-ACEE-7D28E67337E2}" type="sibTrans" cxnId="{B8AF1086-D7BE-446F-9133-738B599E9A7D}">
      <dgm:prSet/>
      <dgm:spPr/>
      <dgm:t>
        <a:bodyPr/>
        <a:lstStyle/>
        <a:p>
          <a:endParaRPr lang="zh-CN" sz="3200"/>
        </a:p>
      </dgm:t>
    </dgm:pt>
    <dgm:pt modelId="{C59269D0-92A5-481C-BA64-727AFB0DD545}">
      <dgm:prSet phldrT="[Text]" custT="1"/>
      <dgm:spPr/>
      <dgm:t>
        <a:bodyPr/>
        <a:lstStyle/>
        <a:p>
          <a:r>
            <a:rPr lang="zh-CN" altLang="en-US" sz="3200" dirty="0" smtClean="0">
              <a:effectLst/>
            </a:rPr>
            <a:t>设置幻灯片切换</a:t>
          </a:r>
          <a:endParaRPr lang="zh-CN" sz="3200" dirty="0">
            <a:effectLst/>
          </a:endParaRPr>
        </a:p>
      </dgm:t>
    </dgm:pt>
    <dgm:pt modelId="{312CC84D-092F-422A-AA24-A4619DBBB7BE}" type="parTrans" cxnId="{9071FB3B-D26B-4384-BD1A-80C12C62D02C}">
      <dgm:prSet/>
      <dgm:spPr/>
      <dgm:t>
        <a:bodyPr/>
        <a:lstStyle/>
        <a:p>
          <a:endParaRPr lang="zh-CN" sz="3200"/>
        </a:p>
      </dgm:t>
    </dgm:pt>
    <dgm:pt modelId="{266DE8E8-1339-41C4-B9A7-6148496C7FA9}" type="sibTrans" cxnId="{9071FB3B-D26B-4384-BD1A-80C12C62D02C}">
      <dgm:prSet/>
      <dgm:spPr/>
      <dgm:t>
        <a:bodyPr/>
        <a:lstStyle/>
        <a:p>
          <a:endParaRPr lang="zh-CN" sz="3200"/>
        </a:p>
      </dgm:t>
    </dgm:pt>
    <dgm:pt modelId="{D1776C8F-2B10-4075-8DF7-7F65AB725ED5}">
      <dgm:prSet phldrT="[Text]" custT="1"/>
      <dgm:spPr/>
      <dgm:t>
        <a:bodyPr/>
        <a:lstStyle/>
        <a:p>
          <a:r>
            <a:rPr lang="zh-CN" sz="4400" dirty="0" smtClean="0"/>
            <a:t>3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7291E740-3E17-41B3-99D3-1D67AE37CC3F}" type="parTrans" cxnId="{7077B78D-FCDC-4519-8416-DC357ACD5043}">
      <dgm:prSet/>
      <dgm:spPr/>
      <dgm:t>
        <a:bodyPr/>
        <a:lstStyle/>
        <a:p>
          <a:endParaRPr lang="zh-CN" sz="3200"/>
        </a:p>
      </dgm:t>
    </dgm:pt>
    <dgm:pt modelId="{88B75C29-8054-417D-BCE3-878A55118F6D}" type="sibTrans" cxnId="{7077B78D-FCDC-4519-8416-DC357ACD5043}">
      <dgm:prSet/>
      <dgm:spPr/>
      <dgm:t>
        <a:bodyPr/>
        <a:lstStyle/>
        <a:p>
          <a:endParaRPr lang="zh-CN" sz="3200"/>
        </a:p>
      </dgm:t>
    </dgm:pt>
    <dgm:pt modelId="{6BE4E373-0656-4EDC-821E-BE09C952B1F6}">
      <dgm:prSet phldrT="[Text]" custT="1"/>
      <dgm:spPr/>
      <dgm:t>
        <a:bodyPr/>
        <a:lstStyle/>
        <a:p>
          <a:r>
            <a:rPr lang="zh-CN" altLang="en-US" sz="3200" dirty="0" smtClean="0">
              <a:effectLst/>
            </a:rPr>
            <a:t>设置幻灯片动画</a:t>
          </a:r>
          <a:endParaRPr lang="zh-CN" sz="3200" dirty="0">
            <a:effectLst/>
          </a:endParaRPr>
        </a:p>
      </dgm:t>
    </dgm:pt>
    <dgm:pt modelId="{34218063-BF94-4304-99BD-B3F7BA4D3C8F}" type="parTrans" cxnId="{119690D4-400B-468B-8BA0-5C9C9E2AFEAF}">
      <dgm:prSet/>
      <dgm:spPr/>
      <dgm:t>
        <a:bodyPr/>
        <a:lstStyle/>
        <a:p>
          <a:endParaRPr lang="zh-CN" sz="3200"/>
        </a:p>
      </dgm:t>
    </dgm:pt>
    <dgm:pt modelId="{E17B9BF1-2948-497F-8EC7-3BF734D839DB}" type="sibTrans" cxnId="{119690D4-400B-468B-8BA0-5C9C9E2AFEAF}">
      <dgm:prSet/>
      <dgm:spPr/>
      <dgm:t>
        <a:bodyPr/>
        <a:lstStyle/>
        <a:p>
          <a:endParaRPr lang="zh-CN" sz="3200"/>
        </a:p>
      </dgm:t>
    </dgm:pt>
    <dgm:pt modelId="{1E4D3931-0DBD-4211-A24A-6AF364284B1E}">
      <dgm:prSet phldrT="[Text]" custT="1"/>
      <dgm:spPr/>
      <dgm:t>
        <a:bodyPr/>
        <a:lstStyle/>
        <a:p>
          <a:pPr marL="280988" indent="-280988"/>
          <a:r>
            <a:rPr lang="zh-CN" altLang="en-US" sz="3200" dirty="0" smtClean="0">
              <a:effectLst/>
            </a:rPr>
            <a:t>启动放映</a:t>
          </a:r>
          <a:endParaRPr lang="zh-CN" sz="3200" dirty="0">
            <a:effectLst/>
          </a:endParaRPr>
        </a:p>
      </dgm:t>
    </dgm:pt>
    <dgm:pt modelId="{CADAA3D9-7C63-4729-85B0-64C8AF644EEF}" type="sibTrans" cxnId="{63E4D827-0083-4625-9FD6-043D8D32091E}">
      <dgm:prSet/>
      <dgm:spPr/>
      <dgm:t>
        <a:bodyPr/>
        <a:lstStyle/>
        <a:p>
          <a:endParaRPr lang="zh-CN" sz="3200"/>
        </a:p>
      </dgm:t>
    </dgm:pt>
    <dgm:pt modelId="{FC93695B-FD0E-4353-B1FD-4328F4386DEC}" type="parTrans" cxnId="{63E4D827-0083-4625-9FD6-043D8D32091E}">
      <dgm:prSet/>
      <dgm:spPr/>
      <dgm:t>
        <a:bodyPr/>
        <a:lstStyle/>
        <a:p>
          <a:endParaRPr lang="zh-CN" sz="3200"/>
        </a:p>
      </dgm:t>
    </dgm:pt>
    <dgm:pt modelId="{04EDA9AC-00A5-408B-9BBF-5A8145EF2935}">
      <dgm:prSet custT="1"/>
      <dgm:spPr/>
      <dgm:t>
        <a:bodyPr/>
        <a:lstStyle/>
        <a:p>
          <a:r>
            <a:rPr lang="en-US" altLang="zh-CN" sz="4400" dirty="0" smtClean="0"/>
            <a:t>4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610892F7-608B-4DE9-9470-1E2A1D3C8D24}" type="parTrans" cxnId="{369E100D-3A1C-48CA-9EC7-2BDA55C007AF}">
      <dgm:prSet/>
      <dgm:spPr/>
      <dgm:t>
        <a:bodyPr/>
        <a:lstStyle/>
        <a:p>
          <a:endParaRPr lang="zh-CN" altLang="en-US"/>
        </a:p>
      </dgm:t>
    </dgm:pt>
    <dgm:pt modelId="{791F1C0E-B7A5-461B-BF41-01A992844AAD}" type="sibTrans" cxnId="{369E100D-3A1C-48CA-9EC7-2BDA55C007AF}">
      <dgm:prSet/>
      <dgm:spPr/>
      <dgm:t>
        <a:bodyPr/>
        <a:lstStyle/>
        <a:p>
          <a:endParaRPr lang="zh-CN" altLang="en-US"/>
        </a:p>
      </dgm:t>
    </dgm:pt>
    <dgm:pt modelId="{C02E247A-8D9D-4D2A-AAC3-942670B2B543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控制放映</a:t>
          </a:r>
          <a:endParaRPr lang="zh-CN" altLang="en-US" sz="2000" dirty="0">
            <a:effectLst/>
          </a:endParaRPr>
        </a:p>
      </dgm:t>
    </dgm:pt>
    <dgm:pt modelId="{30CC4D5E-0629-43DA-BD4B-87D881674A04}" type="parTrans" cxnId="{788427ED-36BC-46EF-992F-BCC336087D17}">
      <dgm:prSet/>
      <dgm:spPr/>
      <dgm:t>
        <a:bodyPr/>
        <a:lstStyle/>
        <a:p>
          <a:endParaRPr lang="zh-CN" altLang="en-US"/>
        </a:p>
      </dgm:t>
    </dgm:pt>
    <dgm:pt modelId="{67E61BB9-58D2-4262-8FD7-C64B67165B2D}" type="sibTrans" cxnId="{788427ED-36BC-46EF-992F-BCC336087D17}">
      <dgm:prSet/>
      <dgm:spPr/>
      <dgm:t>
        <a:bodyPr/>
        <a:lstStyle/>
        <a:p>
          <a:endParaRPr lang="zh-CN" altLang="en-US"/>
        </a:p>
      </dgm:t>
    </dgm:pt>
    <dgm:pt modelId="{8499D6DC-DBB6-4FFA-B475-9C005726D964}">
      <dgm:prSet custT="1"/>
      <dgm:spPr/>
      <dgm:t>
        <a:bodyPr/>
        <a:lstStyle/>
        <a:p>
          <a:r>
            <a:rPr lang="en-US" altLang="zh-CN" sz="4400" dirty="0" smtClean="0"/>
            <a:t>5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 action="ppaction://hlinksldjump"/>
          </dgm14:cNvPr>
        </a:ext>
      </dgm:extLst>
    </dgm:pt>
    <dgm:pt modelId="{AA621D65-209B-4CE6-999D-1317DC0A2E49}" type="parTrans" cxnId="{C9D247B7-1366-4762-B686-BC20E5EB0C54}">
      <dgm:prSet/>
      <dgm:spPr/>
      <dgm:t>
        <a:bodyPr/>
        <a:lstStyle/>
        <a:p>
          <a:endParaRPr lang="zh-CN" altLang="en-US"/>
        </a:p>
      </dgm:t>
    </dgm:pt>
    <dgm:pt modelId="{0E2F84AC-AE20-4827-B21D-57F0C05CB783}" type="sibTrans" cxnId="{C9D247B7-1366-4762-B686-BC20E5EB0C54}">
      <dgm:prSet/>
      <dgm:spPr/>
      <dgm:t>
        <a:bodyPr/>
        <a:lstStyle/>
        <a:p>
          <a:endParaRPr lang="zh-CN" altLang="en-US"/>
        </a:p>
      </dgm:t>
    </dgm:pt>
    <dgm:pt modelId="{AA6BFBCA-07F8-44EC-B860-06756315CD7F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设置放映方式</a:t>
          </a:r>
          <a:endParaRPr lang="zh-CN" altLang="en-US" sz="3200" dirty="0">
            <a:effectLst/>
          </a:endParaRPr>
        </a:p>
      </dgm:t>
    </dgm:pt>
    <dgm:pt modelId="{F355F513-1A1F-44F2-B07D-359173242D70}" type="parTrans" cxnId="{46D89F4E-5F4D-4A1F-AD0A-9CE92F7DFBB6}">
      <dgm:prSet/>
      <dgm:spPr/>
      <dgm:t>
        <a:bodyPr/>
        <a:lstStyle/>
        <a:p>
          <a:endParaRPr lang="zh-CN" altLang="en-US"/>
        </a:p>
      </dgm:t>
    </dgm:pt>
    <dgm:pt modelId="{DD8BC8E7-A8DD-437F-BD0D-D1E6565E5C2A}" type="sibTrans" cxnId="{46D89F4E-5F4D-4A1F-AD0A-9CE92F7DFBB6}">
      <dgm:prSet/>
      <dgm:spPr/>
      <dgm:t>
        <a:bodyPr/>
        <a:lstStyle/>
        <a:p>
          <a:endParaRPr lang="zh-CN" altLang="en-US"/>
        </a:p>
      </dgm:t>
    </dgm:pt>
    <dgm:pt modelId="{3490FC2F-6F82-4EB0-8A15-693950065988}">
      <dgm:prSet custT="1"/>
      <dgm:spPr/>
      <dgm:t>
        <a:bodyPr/>
        <a:lstStyle/>
        <a:p>
          <a:r>
            <a:rPr lang="en-US" altLang="zh-CN" sz="4400" dirty="0" smtClean="0"/>
            <a:t>6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6" action="ppaction://hlinksldjump"/>
          </dgm14:cNvPr>
        </a:ext>
      </dgm:extLst>
    </dgm:pt>
    <dgm:pt modelId="{B890F6FE-46A7-4C38-9D2B-0549E76A511C}" type="parTrans" cxnId="{7A18F41C-F080-4387-B37A-FA7B0F393016}">
      <dgm:prSet/>
      <dgm:spPr/>
      <dgm:t>
        <a:bodyPr/>
        <a:lstStyle/>
        <a:p>
          <a:endParaRPr lang="zh-CN" altLang="en-US"/>
        </a:p>
      </dgm:t>
    </dgm:pt>
    <dgm:pt modelId="{72AE124B-FB31-4C40-BD07-A7D8ECF6B689}" type="sibTrans" cxnId="{7A18F41C-F080-4387-B37A-FA7B0F393016}">
      <dgm:prSet/>
      <dgm:spPr/>
      <dgm:t>
        <a:bodyPr/>
        <a:lstStyle/>
        <a:p>
          <a:endParaRPr lang="zh-CN" altLang="en-US"/>
        </a:p>
      </dgm:t>
    </dgm:pt>
    <dgm:pt modelId="{5E29F6ED-AB5A-4CEC-88D1-0AC7AEEE7066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设置排练计时</a:t>
          </a:r>
          <a:endParaRPr lang="zh-CN" altLang="en-US" sz="3200" dirty="0">
            <a:effectLst/>
          </a:endParaRPr>
        </a:p>
      </dgm:t>
    </dgm:pt>
    <dgm:pt modelId="{0E2F7A99-DEE1-42D3-924A-879447E77442}" type="parTrans" cxnId="{9D47EB9C-3772-46E4-82D1-711F1572B21B}">
      <dgm:prSet/>
      <dgm:spPr/>
      <dgm:t>
        <a:bodyPr/>
        <a:lstStyle/>
        <a:p>
          <a:endParaRPr lang="zh-CN" altLang="en-US"/>
        </a:p>
      </dgm:t>
    </dgm:pt>
    <dgm:pt modelId="{D57C6321-69C8-469C-AE28-134EC484DA92}" type="sibTrans" cxnId="{9D47EB9C-3772-46E4-82D1-711F1572B21B}">
      <dgm:prSet/>
      <dgm:spPr/>
      <dgm:t>
        <a:bodyPr/>
        <a:lstStyle/>
        <a:p>
          <a:endParaRPr lang="zh-CN" altLang="en-US"/>
        </a:p>
      </dgm:t>
    </dgm:pt>
    <dgm:pt modelId="{8A5DF729-19BE-49F5-9505-42F6E1BE77F2}">
      <dgm:prSet custT="1"/>
      <dgm:spPr/>
      <dgm:t>
        <a:bodyPr/>
        <a:lstStyle/>
        <a:p>
          <a:r>
            <a:rPr lang="en-US" altLang="zh-CN" sz="4400" dirty="0" smtClean="0"/>
            <a:t>7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7" action="ppaction://hlinksldjump"/>
          </dgm14:cNvPr>
        </a:ext>
      </dgm:extLst>
    </dgm:pt>
    <dgm:pt modelId="{C96BBDD7-25F3-4EFB-B126-7556061A71FD}" type="parTrans" cxnId="{1176056A-02DD-4375-B97D-38598D1D89BF}">
      <dgm:prSet/>
      <dgm:spPr/>
      <dgm:t>
        <a:bodyPr/>
        <a:lstStyle/>
        <a:p>
          <a:endParaRPr lang="zh-CN" altLang="en-US"/>
        </a:p>
      </dgm:t>
    </dgm:pt>
    <dgm:pt modelId="{3FEA4943-5BFA-43FC-B901-C36FD85869C7}" type="sibTrans" cxnId="{1176056A-02DD-4375-B97D-38598D1D89BF}">
      <dgm:prSet/>
      <dgm:spPr/>
      <dgm:t>
        <a:bodyPr/>
        <a:lstStyle/>
        <a:p>
          <a:endParaRPr lang="zh-CN" altLang="en-US"/>
        </a:p>
      </dgm:t>
    </dgm:pt>
    <dgm:pt modelId="{3514FE50-77C1-4464-A88E-A892E3872A31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上机操作</a:t>
          </a:r>
          <a:endParaRPr lang="zh-CN" altLang="en-US" sz="3200" dirty="0">
            <a:effectLst/>
          </a:endParaRPr>
        </a:p>
      </dgm:t>
    </dgm:pt>
    <dgm:pt modelId="{0A5C29D5-2901-4DB2-BDC4-28FBA266EB1D}" type="parTrans" cxnId="{183D71C6-26C8-40FD-B7BF-E501EDF026EF}">
      <dgm:prSet/>
      <dgm:spPr/>
      <dgm:t>
        <a:bodyPr/>
        <a:lstStyle/>
        <a:p>
          <a:endParaRPr lang="zh-CN" altLang="en-US"/>
        </a:p>
      </dgm:t>
    </dgm:pt>
    <dgm:pt modelId="{CB1C112E-EEF1-4F0F-A4D1-4F05DBA4B58C}" type="sibTrans" cxnId="{183D71C6-26C8-40FD-B7BF-E501EDF026EF}">
      <dgm:prSet/>
      <dgm:spPr/>
      <dgm:t>
        <a:bodyPr/>
        <a:lstStyle/>
        <a:p>
          <a:endParaRPr lang="zh-CN" altLang="en-US"/>
        </a:p>
      </dgm:t>
    </dgm:pt>
    <dgm:pt modelId="{AAE7A1E6-6847-453D-B55B-8A82BF138C1D}" type="pres">
      <dgm:prSet presAssocID="{F6FEADD9-F67D-41F5-BA4C-3C84956E7F4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/>
        </a:p>
      </dgm:t>
    </dgm:pt>
    <dgm:pt modelId="{C4407577-18A2-46E0-8805-2838042EB67A}" type="pres">
      <dgm:prSet presAssocID="{74EE5CD8-078F-4590-BF9C-A341A294A016}" presName="linNode" presStyleCnt="0"/>
      <dgm:spPr/>
      <dgm:t>
        <a:bodyPr/>
        <a:lstStyle/>
        <a:p>
          <a:endParaRPr lang="zh-CN"/>
        </a:p>
      </dgm:t>
    </dgm:pt>
    <dgm:pt modelId="{7E429971-BC57-430F-BB25-C0574E5E39E3}" type="pres">
      <dgm:prSet presAssocID="{74EE5CD8-078F-4590-BF9C-A341A294A016}" presName="parentText" presStyleLbl="node1" presStyleIdx="0" presStyleCnt="7" custLinFactNeighborY="-15667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D54B1729-BC98-42C1-9C6C-D65DCBA4358F}" type="pres">
      <dgm:prSet presAssocID="{74EE5CD8-078F-4590-BF9C-A341A294A016}" presName="descendantText" presStyleLbl="alignAccFollowNode1" presStyleIdx="0" presStyleCnt="7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AB8574CC-D4F2-4555-AEE3-F4EE58B11D03}" type="pres">
      <dgm:prSet presAssocID="{CF9FB981-E6ED-4440-AC98-4E4E2ABA2C55}" presName="sp" presStyleCnt="0"/>
      <dgm:spPr/>
      <dgm:t>
        <a:bodyPr/>
        <a:lstStyle/>
        <a:p>
          <a:endParaRPr lang="zh-CN"/>
        </a:p>
      </dgm:t>
    </dgm:pt>
    <dgm:pt modelId="{85B8F607-FDD8-476A-ADBE-E1250824F294}" type="pres">
      <dgm:prSet presAssocID="{AA046201-5C4D-445E-BF0B-5C6D2B0A1945}" presName="linNode" presStyleCnt="0"/>
      <dgm:spPr/>
      <dgm:t>
        <a:bodyPr/>
        <a:lstStyle/>
        <a:p>
          <a:endParaRPr lang="zh-CN"/>
        </a:p>
      </dgm:t>
    </dgm:pt>
    <dgm:pt modelId="{C04276DC-EE64-470A-B8BC-09067B8045FA}" type="pres">
      <dgm:prSet presAssocID="{AA046201-5C4D-445E-BF0B-5C6D2B0A1945}" presName="parentText" presStyleLbl="node1" presStyleIdx="1" presStyleCnt="7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B37A5355-225B-4C6F-AED7-6C620F99EECC}" type="pres">
      <dgm:prSet presAssocID="{AA046201-5C4D-445E-BF0B-5C6D2B0A1945}" presName="descendantText" presStyleLbl="alignAccFollowNode1" presStyleIdx="1" presStyleCnt="7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5ACAA866-A8A8-4183-97B5-CEEAB1525C60}" type="pres">
      <dgm:prSet presAssocID="{40767EFF-7D52-4469-ACEE-7D28E67337E2}" presName="sp" presStyleCnt="0"/>
      <dgm:spPr/>
      <dgm:t>
        <a:bodyPr/>
        <a:lstStyle/>
        <a:p>
          <a:endParaRPr lang="zh-CN"/>
        </a:p>
      </dgm:t>
    </dgm:pt>
    <dgm:pt modelId="{477213BE-9E91-4950-8451-7F60796F47F4}" type="pres">
      <dgm:prSet presAssocID="{D1776C8F-2B10-4075-8DF7-7F65AB725ED5}" presName="linNode" presStyleCnt="0"/>
      <dgm:spPr/>
      <dgm:t>
        <a:bodyPr/>
        <a:lstStyle/>
        <a:p>
          <a:endParaRPr lang="zh-CN"/>
        </a:p>
      </dgm:t>
    </dgm:pt>
    <dgm:pt modelId="{F5034101-5B7D-4FE7-B47A-5A48CF39606B}" type="pres">
      <dgm:prSet presAssocID="{D1776C8F-2B10-4075-8DF7-7F65AB725ED5}" presName="parentText" presStyleLbl="node1" presStyleIdx="2" presStyleCnt="7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C7C3E6FD-D83F-4BDA-907E-B5EE041DA931}" type="pres">
      <dgm:prSet presAssocID="{D1776C8F-2B10-4075-8DF7-7F65AB725ED5}" presName="descendantText" presStyleLbl="alignAccFollowNode1" presStyleIdx="2" presStyleCnt="7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9A3D1A47-7C94-4141-A803-772790F213F5}" type="pres">
      <dgm:prSet presAssocID="{88B75C29-8054-417D-BCE3-878A55118F6D}" presName="sp" presStyleCnt="0"/>
      <dgm:spPr/>
      <dgm:t>
        <a:bodyPr/>
        <a:lstStyle/>
        <a:p>
          <a:endParaRPr lang="zh-CN" altLang="en-US"/>
        </a:p>
      </dgm:t>
    </dgm:pt>
    <dgm:pt modelId="{8B716EE5-6B00-49A5-9C68-9236A96F757E}" type="pres">
      <dgm:prSet presAssocID="{04EDA9AC-00A5-408B-9BBF-5A8145EF2935}" presName="linNode" presStyleCnt="0"/>
      <dgm:spPr/>
      <dgm:t>
        <a:bodyPr/>
        <a:lstStyle/>
        <a:p>
          <a:endParaRPr lang="zh-CN" altLang="en-US"/>
        </a:p>
      </dgm:t>
    </dgm:pt>
    <dgm:pt modelId="{AA9E8DB8-4378-4DE0-90FB-AC51BC38606A}" type="pres">
      <dgm:prSet presAssocID="{04EDA9AC-00A5-408B-9BBF-5A8145EF2935}" presName="parentText" presStyleLbl="node1" presStyleIdx="3" presStyleCnt="7" custScaleX="4954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07D673B-FF7A-46E6-A3B0-96E86EB9836E}" type="pres">
      <dgm:prSet presAssocID="{04EDA9AC-00A5-408B-9BBF-5A8145EF2935}" presName="descendantText" presStyleLbl="alignAccFollowNode1" presStyleIdx="3" presStyleCnt="7" custScaleX="127327" custLinFactNeighborX="6234" custLinFactNeighborY="-168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E38E736-CDB7-4B7F-9C7E-43DD34CF230E}" type="pres">
      <dgm:prSet presAssocID="{791F1C0E-B7A5-461B-BF41-01A992844AAD}" presName="sp" presStyleCnt="0"/>
      <dgm:spPr/>
      <dgm:t>
        <a:bodyPr/>
        <a:lstStyle/>
        <a:p>
          <a:endParaRPr lang="zh-CN" altLang="en-US"/>
        </a:p>
      </dgm:t>
    </dgm:pt>
    <dgm:pt modelId="{760B03CC-B8A5-46FC-9158-944B611C3A4F}" type="pres">
      <dgm:prSet presAssocID="{8499D6DC-DBB6-4FFA-B475-9C005726D964}" presName="linNode" presStyleCnt="0"/>
      <dgm:spPr/>
      <dgm:t>
        <a:bodyPr/>
        <a:lstStyle/>
        <a:p>
          <a:endParaRPr lang="zh-CN" altLang="en-US"/>
        </a:p>
      </dgm:t>
    </dgm:pt>
    <dgm:pt modelId="{B3AA8348-65DB-4A04-98CB-F6C2ED5489AF}" type="pres">
      <dgm:prSet presAssocID="{8499D6DC-DBB6-4FFA-B475-9C005726D964}" presName="parentText" presStyleLbl="node1" presStyleIdx="4" presStyleCnt="7" custScaleX="5218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CA4453B-DF0B-4B02-B0DD-33479BED4582}" type="pres">
      <dgm:prSet presAssocID="{8499D6DC-DBB6-4FFA-B475-9C005726D964}" presName="descendantText" presStyleLbl="alignAccFollowNode1" presStyleIdx="4" presStyleCnt="7" custScaleX="13520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FA12CE-83FE-455C-AE1F-13937E4D48C1}" type="pres">
      <dgm:prSet presAssocID="{0E2F84AC-AE20-4827-B21D-57F0C05CB783}" presName="sp" presStyleCnt="0"/>
      <dgm:spPr/>
    </dgm:pt>
    <dgm:pt modelId="{B7D86F78-56DC-4322-B161-99B83BA433BA}" type="pres">
      <dgm:prSet presAssocID="{3490FC2F-6F82-4EB0-8A15-693950065988}" presName="linNode" presStyleCnt="0"/>
      <dgm:spPr/>
    </dgm:pt>
    <dgm:pt modelId="{8D4B24CB-3EA5-4109-8E15-AA8A6DD58A1A}" type="pres">
      <dgm:prSet presAssocID="{3490FC2F-6F82-4EB0-8A15-693950065988}" presName="parentText" presStyleLbl="node1" presStyleIdx="5" presStyleCnt="7" custScaleX="51388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8A0BE10-3A80-4CE0-837E-0C2BDBD259D7}" type="pres">
      <dgm:prSet presAssocID="{3490FC2F-6F82-4EB0-8A15-693950065988}" presName="descendantText" presStyleLbl="alignAccFollowNode1" presStyleIdx="5" presStyleCnt="7" custScaleX="13319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ACF58D9-648B-4320-A65B-A953A9FA90A2}" type="pres">
      <dgm:prSet presAssocID="{72AE124B-FB31-4C40-BD07-A7D8ECF6B689}" presName="sp" presStyleCnt="0"/>
      <dgm:spPr/>
    </dgm:pt>
    <dgm:pt modelId="{9CECF015-94DD-47AA-AB52-D86CBE0A327C}" type="pres">
      <dgm:prSet presAssocID="{8A5DF729-19BE-49F5-9505-42F6E1BE77F2}" presName="linNode" presStyleCnt="0"/>
      <dgm:spPr/>
    </dgm:pt>
    <dgm:pt modelId="{B1E6EBC1-4C75-4AE9-A400-19BB380552A4}" type="pres">
      <dgm:prSet presAssocID="{8A5DF729-19BE-49F5-9505-42F6E1BE77F2}" presName="parentText" presStyleLbl="node1" presStyleIdx="6" presStyleCnt="7" custScaleX="49532" custLinFactNeighborX="-3" custLinFactNeighborY="412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3D9F16F-D857-4163-8D01-62DFCF5B7F83}" type="pres">
      <dgm:prSet presAssocID="{8A5DF729-19BE-49F5-9505-42F6E1BE77F2}" presName="descendantText" presStyleLbl="alignAccFollowNode1" presStyleIdx="6" presStyleCnt="7" custScaleX="13195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CB490B6-A7B9-430E-A8FF-511DA9212A14}" type="presOf" srcId="{74EE5CD8-078F-4590-BF9C-A341A294A016}" destId="{7E429971-BC57-430F-BB25-C0574E5E39E3}" srcOrd="0" destOrd="0" presId="urn:microsoft.com/office/officeart/2005/8/layout/vList5"/>
    <dgm:cxn modelId="{81A88FD6-64DE-4126-AA5B-D16EC212C4DA}" type="presOf" srcId="{04EDA9AC-00A5-408B-9BBF-5A8145EF2935}" destId="{AA9E8DB8-4378-4DE0-90FB-AC51BC38606A}" srcOrd="0" destOrd="0" presId="urn:microsoft.com/office/officeart/2005/8/layout/vList5"/>
    <dgm:cxn modelId="{31FF1959-A766-478C-A3F6-38D4C97F7559}" type="presOf" srcId="{1E4D3931-0DBD-4211-A24A-6AF364284B1E}" destId="{D54B1729-BC98-42C1-9C6C-D65DCBA4358F}" srcOrd="0" destOrd="0" presId="urn:microsoft.com/office/officeart/2005/8/layout/vList5"/>
    <dgm:cxn modelId="{B085E978-87CE-482B-BE19-2534D282036F}" type="presOf" srcId="{3490FC2F-6F82-4EB0-8A15-693950065988}" destId="{8D4B24CB-3EA5-4109-8E15-AA8A6DD58A1A}" srcOrd="0" destOrd="0" presId="urn:microsoft.com/office/officeart/2005/8/layout/vList5"/>
    <dgm:cxn modelId="{F9C53A19-C5B4-43CB-8B5B-DC5B42B0B9A2}" type="presOf" srcId="{3514FE50-77C1-4464-A88E-A892E3872A31}" destId="{C3D9F16F-D857-4163-8D01-62DFCF5B7F83}" srcOrd="0" destOrd="0" presId="urn:microsoft.com/office/officeart/2005/8/layout/vList5"/>
    <dgm:cxn modelId="{9071FB3B-D26B-4384-BD1A-80C12C62D02C}" srcId="{AA046201-5C4D-445E-BF0B-5C6D2B0A1945}" destId="{C59269D0-92A5-481C-BA64-727AFB0DD545}" srcOrd="0" destOrd="0" parTransId="{312CC84D-092F-422A-AA24-A4619DBBB7BE}" sibTransId="{266DE8E8-1339-41C4-B9A7-6148496C7FA9}"/>
    <dgm:cxn modelId="{B8AF1086-D7BE-446F-9133-738B599E9A7D}" srcId="{F6FEADD9-F67D-41F5-BA4C-3C84956E7F46}" destId="{AA046201-5C4D-445E-BF0B-5C6D2B0A1945}" srcOrd="1" destOrd="0" parTransId="{FE92FC33-5E0F-4302-9E80-A69E8ACDDE56}" sibTransId="{40767EFF-7D52-4469-ACEE-7D28E67337E2}"/>
    <dgm:cxn modelId="{E0FC9E45-068D-4A24-AF30-1BCF2F91D258}" type="presOf" srcId="{C02E247A-8D9D-4D2A-AAC3-942670B2B543}" destId="{407D673B-FF7A-46E6-A3B0-96E86EB9836E}" srcOrd="0" destOrd="0" presId="urn:microsoft.com/office/officeart/2005/8/layout/vList5"/>
    <dgm:cxn modelId="{7077B78D-FCDC-4519-8416-DC357ACD5043}" srcId="{F6FEADD9-F67D-41F5-BA4C-3C84956E7F46}" destId="{D1776C8F-2B10-4075-8DF7-7F65AB725ED5}" srcOrd="2" destOrd="0" parTransId="{7291E740-3E17-41B3-99D3-1D67AE37CC3F}" sibTransId="{88B75C29-8054-417D-BCE3-878A55118F6D}"/>
    <dgm:cxn modelId="{D6C55D86-DFD5-4B25-B08D-3CD777725453}" type="presOf" srcId="{C59269D0-92A5-481C-BA64-727AFB0DD545}" destId="{B37A5355-225B-4C6F-AED7-6C620F99EECC}" srcOrd="0" destOrd="0" presId="urn:microsoft.com/office/officeart/2005/8/layout/vList5"/>
    <dgm:cxn modelId="{187817C4-7C27-4B32-B8ED-2BFE7A69EE69}" type="presOf" srcId="{D1776C8F-2B10-4075-8DF7-7F65AB725ED5}" destId="{F5034101-5B7D-4FE7-B47A-5A48CF39606B}" srcOrd="0" destOrd="0" presId="urn:microsoft.com/office/officeart/2005/8/layout/vList5"/>
    <dgm:cxn modelId="{1176056A-02DD-4375-B97D-38598D1D89BF}" srcId="{F6FEADD9-F67D-41F5-BA4C-3C84956E7F46}" destId="{8A5DF729-19BE-49F5-9505-42F6E1BE77F2}" srcOrd="6" destOrd="0" parTransId="{C96BBDD7-25F3-4EFB-B126-7556061A71FD}" sibTransId="{3FEA4943-5BFA-43FC-B901-C36FD85869C7}"/>
    <dgm:cxn modelId="{183D71C6-26C8-40FD-B7BF-E501EDF026EF}" srcId="{8A5DF729-19BE-49F5-9505-42F6E1BE77F2}" destId="{3514FE50-77C1-4464-A88E-A892E3872A31}" srcOrd="0" destOrd="0" parTransId="{0A5C29D5-2901-4DB2-BDC4-28FBA266EB1D}" sibTransId="{CB1C112E-EEF1-4F0F-A4D1-4F05DBA4B58C}"/>
    <dgm:cxn modelId="{119690D4-400B-468B-8BA0-5C9C9E2AFEAF}" srcId="{D1776C8F-2B10-4075-8DF7-7F65AB725ED5}" destId="{6BE4E373-0656-4EDC-821E-BE09C952B1F6}" srcOrd="0" destOrd="0" parTransId="{34218063-BF94-4304-99BD-B3F7BA4D3C8F}" sibTransId="{E17B9BF1-2948-497F-8EC7-3BF734D839DB}"/>
    <dgm:cxn modelId="{CA8B6523-7A7D-47AE-B3FB-A69DBA842949}" type="presOf" srcId="{8A5DF729-19BE-49F5-9505-42F6E1BE77F2}" destId="{B1E6EBC1-4C75-4AE9-A400-19BB380552A4}" srcOrd="0" destOrd="0" presId="urn:microsoft.com/office/officeart/2005/8/layout/vList5"/>
    <dgm:cxn modelId="{F40F9561-0D4C-44CF-91EF-A92B1DBDE44B}" srcId="{F6FEADD9-F67D-41F5-BA4C-3C84956E7F46}" destId="{74EE5CD8-078F-4590-BF9C-A341A294A016}" srcOrd="0" destOrd="0" parTransId="{BB568D76-3363-43D3-B00C-3359A643216C}" sibTransId="{CF9FB981-E6ED-4440-AC98-4E4E2ABA2C55}"/>
    <dgm:cxn modelId="{788427ED-36BC-46EF-992F-BCC336087D17}" srcId="{04EDA9AC-00A5-408B-9BBF-5A8145EF2935}" destId="{C02E247A-8D9D-4D2A-AAC3-942670B2B543}" srcOrd="0" destOrd="0" parTransId="{30CC4D5E-0629-43DA-BD4B-87D881674A04}" sibTransId="{67E61BB9-58D2-4262-8FD7-C64B67165B2D}"/>
    <dgm:cxn modelId="{C9D247B7-1366-4762-B686-BC20E5EB0C54}" srcId="{F6FEADD9-F67D-41F5-BA4C-3C84956E7F46}" destId="{8499D6DC-DBB6-4FFA-B475-9C005726D964}" srcOrd="4" destOrd="0" parTransId="{AA621D65-209B-4CE6-999D-1317DC0A2E49}" sibTransId="{0E2F84AC-AE20-4827-B21D-57F0C05CB783}"/>
    <dgm:cxn modelId="{369E100D-3A1C-48CA-9EC7-2BDA55C007AF}" srcId="{F6FEADD9-F67D-41F5-BA4C-3C84956E7F46}" destId="{04EDA9AC-00A5-408B-9BBF-5A8145EF2935}" srcOrd="3" destOrd="0" parTransId="{610892F7-608B-4DE9-9470-1E2A1D3C8D24}" sibTransId="{791F1C0E-B7A5-461B-BF41-01A992844AAD}"/>
    <dgm:cxn modelId="{46D89F4E-5F4D-4A1F-AD0A-9CE92F7DFBB6}" srcId="{8499D6DC-DBB6-4FFA-B475-9C005726D964}" destId="{AA6BFBCA-07F8-44EC-B860-06756315CD7F}" srcOrd="0" destOrd="0" parTransId="{F355F513-1A1F-44F2-B07D-359173242D70}" sibTransId="{DD8BC8E7-A8DD-437F-BD0D-D1E6565E5C2A}"/>
    <dgm:cxn modelId="{AC9F9484-0D4B-4B0A-9D48-B90E3001AD5C}" type="presOf" srcId="{AA046201-5C4D-445E-BF0B-5C6D2B0A1945}" destId="{C04276DC-EE64-470A-B8BC-09067B8045FA}" srcOrd="0" destOrd="0" presId="urn:microsoft.com/office/officeart/2005/8/layout/vList5"/>
    <dgm:cxn modelId="{69246B74-53DB-4B31-BE37-E41ADA323A43}" type="presOf" srcId="{5E29F6ED-AB5A-4CEC-88D1-0AC7AEEE7066}" destId="{D8A0BE10-3A80-4CE0-837E-0C2BDBD259D7}" srcOrd="0" destOrd="0" presId="urn:microsoft.com/office/officeart/2005/8/layout/vList5"/>
    <dgm:cxn modelId="{3D60D7BD-DE00-4F19-94D3-2821C19A42F1}" type="presOf" srcId="{8499D6DC-DBB6-4FFA-B475-9C005726D964}" destId="{B3AA8348-65DB-4A04-98CB-F6C2ED5489AF}" srcOrd="0" destOrd="0" presId="urn:microsoft.com/office/officeart/2005/8/layout/vList5"/>
    <dgm:cxn modelId="{9D47EB9C-3772-46E4-82D1-711F1572B21B}" srcId="{3490FC2F-6F82-4EB0-8A15-693950065988}" destId="{5E29F6ED-AB5A-4CEC-88D1-0AC7AEEE7066}" srcOrd="0" destOrd="0" parTransId="{0E2F7A99-DEE1-42D3-924A-879447E77442}" sibTransId="{D57C6321-69C8-469C-AE28-134EC484DA92}"/>
    <dgm:cxn modelId="{7A18F41C-F080-4387-B37A-FA7B0F393016}" srcId="{F6FEADD9-F67D-41F5-BA4C-3C84956E7F46}" destId="{3490FC2F-6F82-4EB0-8A15-693950065988}" srcOrd="5" destOrd="0" parTransId="{B890F6FE-46A7-4C38-9D2B-0549E76A511C}" sibTransId="{72AE124B-FB31-4C40-BD07-A7D8ECF6B689}"/>
    <dgm:cxn modelId="{63E4D827-0083-4625-9FD6-043D8D32091E}" srcId="{74EE5CD8-078F-4590-BF9C-A341A294A016}" destId="{1E4D3931-0DBD-4211-A24A-6AF364284B1E}" srcOrd="0" destOrd="0" parTransId="{FC93695B-FD0E-4353-B1FD-4328F4386DEC}" sibTransId="{CADAA3D9-7C63-4729-85B0-64C8AF644EEF}"/>
    <dgm:cxn modelId="{C55DCB50-93E1-4F87-89DA-6FDEC0F3333E}" type="presOf" srcId="{AA6BFBCA-07F8-44EC-B860-06756315CD7F}" destId="{5CA4453B-DF0B-4B02-B0DD-33479BED4582}" srcOrd="0" destOrd="0" presId="urn:microsoft.com/office/officeart/2005/8/layout/vList5"/>
    <dgm:cxn modelId="{741E206D-4272-4A7A-BC50-B128ACE464E1}" type="presOf" srcId="{6BE4E373-0656-4EDC-821E-BE09C952B1F6}" destId="{C7C3E6FD-D83F-4BDA-907E-B5EE041DA931}" srcOrd="0" destOrd="0" presId="urn:microsoft.com/office/officeart/2005/8/layout/vList5"/>
    <dgm:cxn modelId="{4AC3CCC2-169D-4F17-A223-C4B979ECC746}" type="presOf" srcId="{F6FEADD9-F67D-41F5-BA4C-3C84956E7F46}" destId="{AAE7A1E6-6847-453D-B55B-8A82BF138C1D}" srcOrd="0" destOrd="0" presId="urn:microsoft.com/office/officeart/2005/8/layout/vList5"/>
    <dgm:cxn modelId="{5B1E2229-4A1A-45AD-AD94-F13B7D6C76D3}" type="presParOf" srcId="{AAE7A1E6-6847-453D-B55B-8A82BF138C1D}" destId="{C4407577-18A2-46E0-8805-2838042EB67A}" srcOrd="0" destOrd="0" presId="urn:microsoft.com/office/officeart/2005/8/layout/vList5"/>
    <dgm:cxn modelId="{CB5006B6-42B2-47E4-8AA8-667850149398}" type="presParOf" srcId="{C4407577-18A2-46E0-8805-2838042EB67A}" destId="{7E429971-BC57-430F-BB25-C0574E5E39E3}" srcOrd="0" destOrd="0" presId="urn:microsoft.com/office/officeart/2005/8/layout/vList5"/>
    <dgm:cxn modelId="{2FE28F22-71FB-44FB-B779-098DA1BA9AFC}" type="presParOf" srcId="{C4407577-18A2-46E0-8805-2838042EB67A}" destId="{D54B1729-BC98-42C1-9C6C-D65DCBA4358F}" srcOrd="1" destOrd="0" presId="urn:microsoft.com/office/officeart/2005/8/layout/vList5"/>
    <dgm:cxn modelId="{8D29DDC0-1E5A-47A8-BC94-7C45A857FA9A}" type="presParOf" srcId="{AAE7A1E6-6847-453D-B55B-8A82BF138C1D}" destId="{AB8574CC-D4F2-4555-AEE3-F4EE58B11D03}" srcOrd="1" destOrd="0" presId="urn:microsoft.com/office/officeart/2005/8/layout/vList5"/>
    <dgm:cxn modelId="{3EEE43F6-9C6C-4E08-9347-E7D8E3259F87}" type="presParOf" srcId="{AAE7A1E6-6847-453D-B55B-8A82BF138C1D}" destId="{85B8F607-FDD8-476A-ADBE-E1250824F294}" srcOrd="2" destOrd="0" presId="urn:microsoft.com/office/officeart/2005/8/layout/vList5"/>
    <dgm:cxn modelId="{BBEF9DF5-784E-4C55-9A67-9C1D1F885FE4}" type="presParOf" srcId="{85B8F607-FDD8-476A-ADBE-E1250824F294}" destId="{C04276DC-EE64-470A-B8BC-09067B8045FA}" srcOrd="0" destOrd="0" presId="urn:microsoft.com/office/officeart/2005/8/layout/vList5"/>
    <dgm:cxn modelId="{A856BC03-86A6-4F03-B99B-7BB4D8D2FCB1}" type="presParOf" srcId="{85B8F607-FDD8-476A-ADBE-E1250824F294}" destId="{B37A5355-225B-4C6F-AED7-6C620F99EECC}" srcOrd="1" destOrd="0" presId="urn:microsoft.com/office/officeart/2005/8/layout/vList5"/>
    <dgm:cxn modelId="{D4BD44A2-720C-46DA-9B3B-972CFEA053BA}" type="presParOf" srcId="{AAE7A1E6-6847-453D-B55B-8A82BF138C1D}" destId="{5ACAA866-A8A8-4183-97B5-CEEAB1525C60}" srcOrd="3" destOrd="0" presId="urn:microsoft.com/office/officeart/2005/8/layout/vList5"/>
    <dgm:cxn modelId="{59A040B9-7F0C-4656-8AA6-B3609DE23A3C}" type="presParOf" srcId="{AAE7A1E6-6847-453D-B55B-8A82BF138C1D}" destId="{477213BE-9E91-4950-8451-7F60796F47F4}" srcOrd="4" destOrd="0" presId="urn:microsoft.com/office/officeart/2005/8/layout/vList5"/>
    <dgm:cxn modelId="{556FCEEE-40EC-4950-B169-FCF07586FEDB}" type="presParOf" srcId="{477213BE-9E91-4950-8451-7F60796F47F4}" destId="{F5034101-5B7D-4FE7-B47A-5A48CF39606B}" srcOrd="0" destOrd="0" presId="urn:microsoft.com/office/officeart/2005/8/layout/vList5"/>
    <dgm:cxn modelId="{17578B14-E07C-4291-9DF1-EE5C72AABDF4}" type="presParOf" srcId="{477213BE-9E91-4950-8451-7F60796F47F4}" destId="{C7C3E6FD-D83F-4BDA-907E-B5EE041DA931}" srcOrd="1" destOrd="0" presId="urn:microsoft.com/office/officeart/2005/8/layout/vList5"/>
    <dgm:cxn modelId="{1E8929A4-F3FE-4FE0-95E3-879449C8F98F}" type="presParOf" srcId="{AAE7A1E6-6847-453D-B55B-8A82BF138C1D}" destId="{9A3D1A47-7C94-4141-A803-772790F213F5}" srcOrd="5" destOrd="0" presId="urn:microsoft.com/office/officeart/2005/8/layout/vList5"/>
    <dgm:cxn modelId="{255A327C-9970-47C5-B3C0-E409302F271F}" type="presParOf" srcId="{AAE7A1E6-6847-453D-B55B-8A82BF138C1D}" destId="{8B716EE5-6B00-49A5-9C68-9236A96F757E}" srcOrd="6" destOrd="0" presId="urn:microsoft.com/office/officeart/2005/8/layout/vList5"/>
    <dgm:cxn modelId="{217D3E5A-EA7D-420E-B969-D78761DFBB03}" type="presParOf" srcId="{8B716EE5-6B00-49A5-9C68-9236A96F757E}" destId="{AA9E8DB8-4378-4DE0-90FB-AC51BC38606A}" srcOrd="0" destOrd="0" presId="urn:microsoft.com/office/officeart/2005/8/layout/vList5"/>
    <dgm:cxn modelId="{3EC3F36F-A5C8-49A2-85C0-3CD345D79B27}" type="presParOf" srcId="{8B716EE5-6B00-49A5-9C68-9236A96F757E}" destId="{407D673B-FF7A-46E6-A3B0-96E86EB9836E}" srcOrd="1" destOrd="0" presId="urn:microsoft.com/office/officeart/2005/8/layout/vList5"/>
    <dgm:cxn modelId="{655120B4-6003-46A0-98F9-F70E9B612AEE}" type="presParOf" srcId="{AAE7A1E6-6847-453D-B55B-8A82BF138C1D}" destId="{8E38E736-CDB7-4B7F-9C7E-43DD34CF230E}" srcOrd="7" destOrd="0" presId="urn:microsoft.com/office/officeart/2005/8/layout/vList5"/>
    <dgm:cxn modelId="{ECD14E28-BCC7-4C10-A012-A1FB69F888A5}" type="presParOf" srcId="{AAE7A1E6-6847-453D-B55B-8A82BF138C1D}" destId="{760B03CC-B8A5-46FC-9158-944B611C3A4F}" srcOrd="8" destOrd="0" presId="urn:microsoft.com/office/officeart/2005/8/layout/vList5"/>
    <dgm:cxn modelId="{D95122B5-6C5B-4EF2-9DB4-CDD2FA56D238}" type="presParOf" srcId="{760B03CC-B8A5-46FC-9158-944B611C3A4F}" destId="{B3AA8348-65DB-4A04-98CB-F6C2ED5489AF}" srcOrd="0" destOrd="0" presId="urn:microsoft.com/office/officeart/2005/8/layout/vList5"/>
    <dgm:cxn modelId="{ACD5A9D4-23D7-463A-B263-DF6966948953}" type="presParOf" srcId="{760B03CC-B8A5-46FC-9158-944B611C3A4F}" destId="{5CA4453B-DF0B-4B02-B0DD-33479BED4582}" srcOrd="1" destOrd="0" presId="urn:microsoft.com/office/officeart/2005/8/layout/vList5"/>
    <dgm:cxn modelId="{4B02C2DF-FC53-43DF-A1F2-246075E4D6C8}" type="presParOf" srcId="{AAE7A1E6-6847-453D-B55B-8A82BF138C1D}" destId="{34FA12CE-83FE-455C-AE1F-13937E4D48C1}" srcOrd="9" destOrd="0" presId="urn:microsoft.com/office/officeart/2005/8/layout/vList5"/>
    <dgm:cxn modelId="{45C155BC-614E-4FCC-A9C0-EA92765295DE}" type="presParOf" srcId="{AAE7A1E6-6847-453D-B55B-8A82BF138C1D}" destId="{B7D86F78-56DC-4322-B161-99B83BA433BA}" srcOrd="10" destOrd="0" presId="urn:microsoft.com/office/officeart/2005/8/layout/vList5"/>
    <dgm:cxn modelId="{6C6741AF-3CFA-4802-A11E-B0C8F2B75B12}" type="presParOf" srcId="{B7D86F78-56DC-4322-B161-99B83BA433BA}" destId="{8D4B24CB-3EA5-4109-8E15-AA8A6DD58A1A}" srcOrd="0" destOrd="0" presId="urn:microsoft.com/office/officeart/2005/8/layout/vList5"/>
    <dgm:cxn modelId="{49BCA36A-BDCE-4A7E-A7EF-AB6983251781}" type="presParOf" srcId="{B7D86F78-56DC-4322-B161-99B83BA433BA}" destId="{D8A0BE10-3A80-4CE0-837E-0C2BDBD259D7}" srcOrd="1" destOrd="0" presId="urn:microsoft.com/office/officeart/2005/8/layout/vList5"/>
    <dgm:cxn modelId="{15682A02-4887-4F98-AE95-6FB54B476E48}" type="presParOf" srcId="{AAE7A1E6-6847-453D-B55B-8A82BF138C1D}" destId="{1ACF58D9-648B-4320-A65B-A953A9FA90A2}" srcOrd="11" destOrd="0" presId="urn:microsoft.com/office/officeart/2005/8/layout/vList5"/>
    <dgm:cxn modelId="{8C7C1C22-BE8A-42E9-ABC9-57A5749F7B8B}" type="presParOf" srcId="{AAE7A1E6-6847-453D-B55B-8A82BF138C1D}" destId="{9CECF015-94DD-47AA-AB52-D86CBE0A327C}" srcOrd="12" destOrd="0" presId="urn:microsoft.com/office/officeart/2005/8/layout/vList5"/>
    <dgm:cxn modelId="{C7465C1C-3505-4EF4-BA79-A9E0AF40EDB6}" type="presParOf" srcId="{9CECF015-94DD-47AA-AB52-D86CBE0A327C}" destId="{B1E6EBC1-4C75-4AE9-A400-19BB380552A4}" srcOrd="0" destOrd="0" presId="urn:microsoft.com/office/officeart/2005/8/layout/vList5"/>
    <dgm:cxn modelId="{8102699B-CDAF-4A0E-93F4-B319B15DF781}" type="presParOf" srcId="{9CECF015-94DD-47AA-AB52-D86CBE0A327C}" destId="{C3D9F16F-D857-4163-8D01-62DFCF5B7F8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0314894-91C5-4DE3-9FFE-8220E6766389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3</a:t>
          </a:r>
          <a:r>
            <a:rPr lang="zh-CN" altLang="en-US" sz="2800" dirty="0" smtClean="0"/>
            <a:t>）</a:t>
          </a:r>
          <a:r>
            <a:rPr lang="zh-CN" sz="2800" dirty="0" smtClean="0"/>
            <a:t>“幻灯片放映”选项</a:t>
          </a:r>
          <a:r>
            <a:rPr lang="zh-CN" sz="2800" dirty="0" smtClean="0">
              <a:latin typeface="+mn-ea"/>
              <a:ea typeface="+mn-ea"/>
            </a:rPr>
            <a:t>卡→“开始放映幻灯片”组→“从当前幻灯片开始”</a:t>
          </a:r>
          <a:r>
            <a:rPr lang="zh-CN" sz="2800" dirty="0" smtClean="0"/>
            <a:t>按钮</a:t>
          </a:r>
          <a:endParaRPr lang="zh-CN" altLang="en-US" sz="2800" dirty="0"/>
        </a:p>
      </dgm:t>
    </dgm:pt>
    <dgm:pt modelId="{32CF702E-1169-446E-B03B-0FFE9C3C30C2}" type="parTrans" cxnId="{3C65248D-7C94-40DA-BE96-E9D9AB9ACF6D}">
      <dgm:prSet/>
      <dgm:spPr/>
      <dgm:t>
        <a:bodyPr/>
        <a:lstStyle/>
        <a:p>
          <a:endParaRPr lang="zh-CN" altLang="en-US" sz="2800"/>
        </a:p>
      </dgm:t>
    </dgm:pt>
    <dgm:pt modelId="{54E9913D-C988-4A19-9C7D-68D6F17B9644}" type="sibTrans" cxnId="{3C65248D-7C94-40DA-BE96-E9D9AB9ACF6D}">
      <dgm:prSet/>
      <dgm:spPr/>
      <dgm:t>
        <a:bodyPr/>
        <a:lstStyle/>
        <a:p>
          <a:endParaRPr lang="zh-CN" altLang="en-US" sz="2800"/>
        </a:p>
      </dgm:t>
    </dgm:pt>
    <dgm:pt modelId="{8DF49029-5093-41AC-9507-2412864EA50A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2</a:t>
          </a:r>
          <a:r>
            <a:rPr lang="zh-CN" altLang="en-US" sz="2800" dirty="0" smtClean="0"/>
            <a:t>）</a:t>
          </a:r>
          <a:r>
            <a:rPr lang="zh-CN" sz="2800" dirty="0" smtClean="0"/>
            <a:t>按</a:t>
          </a:r>
          <a:r>
            <a:rPr lang="en-US" sz="2800" dirty="0" smtClean="0"/>
            <a:t>F5</a:t>
          </a:r>
          <a:r>
            <a:rPr lang="zh-CN" sz="2800" dirty="0" smtClean="0"/>
            <a:t>键</a:t>
          </a:r>
          <a:endParaRPr lang="zh-CN" altLang="en-US" sz="2800" dirty="0"/>
        </a:p>
      </dgm:t>
    </dgm:pt>
    <dgm:pt modelId="{A34E02C3-E35C-402E-A8B1-DFE3B1794D31}" type="parTrans" cxnId="{07B87784-86A3-4B71-ABC2-8C953C996ED6}">
      <dgm:prSet/>
      <dgm:spPr/>
      <dgm:t>
        <a:bodyPr/>
        <a:lstStyle/>
        <a:p>
          <a:endParaRPr lang="zh-CN" altLang="en-US" sz="2800"/>
        </a:p>
      </dgm:t>
    </dgm:pt>
    <dgm:pt modelId="{88016149-8FD0-4199-A5D7-99F13A4BFB50}" type="sibTrans" cxnId="{07B87784-86A3-4B71-ABC2-8C953C996ED6}">
      <dgm:prSet/>
      <dgm:spPr/>
      <dgm:t>
        <a:bodyPr/>
        <a:lstStyle/>
        <a:p>
          <a:endParaRPr lang="zh-CN" altLang="en-US" sz="2800"/>
        </a:p>
      </dgm:t>
    </dgm:pt>
    <dgm:pt modelId="{DE152BD3-49C7-448E-950C-CF3F6BB6A8F7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zh-CN" sz="2800" dirty="0" smtClean="0"/>
            <a:t>（</a:t>
          </a:r>
          <a:r>
            <a:rPr lang="en-US" altLang="zh-CN" sz="2800" dirty="0" smtClean="0"/>
            <a:t>4</a:t>
          </a:r>
          <a:r>
            <a:rPr lang="zh-CN" altLang="zh-CN" sz="2800" dirty="0" smtClean="0"/>
            <a:t>）</a:t>
          </a:r>
          <a:r>
            <a:rPr lang="zh-CN" sz="2800" dirty="0" smtClean="0"/>
            <a:t>快捷键</a:t>
          </a:r>
          <a:r>
            <a:rPr lang="en-US" sz="2800" dirty="0" smtClean="0"/>
            <a:t> Shift+F5</a:t>
          </a:r>
          <a:endParaRPr lang="zh-CN" altLang="en-US" sz="2800" dirty="0" smtClean="0"/>
        </a:p>
      </dgm:t>
    </dgm:pt>
    <dgm:pt modelId="{3AAF025D-4D6C-4FA4-956E-922B88DC8DB6}" type="parTrans" cxnId="{55265076-69F3-4E30-A41E-C1B1454251D7}">
      <dgm:prSet/>
      <dgm:spPr/>
      <dgm:t>
        <a:bodyPr/>
        <a:lstStyle/>
        <a:p>
          <a:endParaRPr lang="zh-CN" altLang="en-US" sz="2800"/>
        </a:p>
      </dgm:t>
    </dgm:pt>
    <dgm:pt modelId="{688F23BA-F7DE-4E53-AC81-1AF583E227CD}" type="sibTrans" cxnId="{55265076-69F3-4E30-A41E-C1B1454251D7}">
      <dgm:prSet/>
      <dgm:spPr/>
      <dgm:t>
        <a:bodyPr/>
        <a:lstStyle/>
        <a:p>
          <a:endParaRPr lang="zh-CN" altLang="en-US" sz="2800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1</a:t>
          </a:r>
          <a:r>
            <a:rPr lang="zh-CN" altLang="en-US" sz="2800" dirty="0" smtClean="0"/>
            <a:t>）</a:t>
          </a:r>
          <a:r>
            <a:rPr lang="zh-CN" sz="2800" dirty="0" smtClean="0"/>
            <a:t>“幻灯片放映</a:t>
          </a:r>
          <a:r>
            <a:rPr lang="zh-CN" sz="2800" dirty="0" smtClean="0">
              <a:latin typeface="+mn-ea"/>
              <a:ea typeface="+mn-ea"/>
            </a:rPr>
            <a:t>”选项卡→“开始放映幻灯片”组→“从头开始”按钮</a:t>
          </a:r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 sz="280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 sz="2800"/>
        </a:p>
      </dgm:t>
    </dgm:pt>
    <dgm:pt modelId="{F27B73F1-9ABC-4D67-A2AB-818C2DFCF1CA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5</a:t>
          </a:r>
          <a:r>
            <a:rPr lang="zh-CN" altLang="en-US" sz="2800" dirty="0" smtClean="0"/>
            <a:t>）</a:t>
          </a:r>
          <a:r>
            <a:rPr lang="zh-CN" sz="2800" dirty="0" smtClean="0"/>
            <a:t>单击“幻灯片放映”按钮</a:t>
          </a:r>
          <a:r>
            <a:rPr lang="en-US" sz="2800" dirty="0" smtClean="0"/>
            <a:t> </a:t>
          </a:r>
          <a:endParaRPr lang="zh-CN" altLang="en-US" sz="2800" dirty="0"/>
        </a:p>
      </dgm:t>
    </dgm:pt>
    <dgm:pt modelId="{776E79E0-DD73-4118-B257-F18D6F70B84D}" type="parTrans" cxnId="{E29B89FB-43AE-475D-BF30-94A4B9814797}">
      <dgm:prSet/>
      <dgm:spPr/>
      <dgm:t>
        <a:bodyPr/>
        <a:lstStyle/>
        <a:p>
          <a:endParaRPr lang="zh-CN" altLang="en-US" sz="2800"/>
        </a:p>
      </dgm:t>
    </dgm:pt>
    <dgm:pt modelId="{5F373EBD-2CB2-43C0-B71D-0724B78FD202}" type="sibTrans" cxnId="{E29B89FB-43AE-475D-BF30-94A4B9814797}">
      <dgm:prSet/>
      <dgm:spPr/>
      <dgm:t>
        <a:bodyPr/>
        <a:lstStyle/>
        <a:p>
          <a:endParaRPr lang="zh-CN" altLang="en-US" sz="2800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ECD92C-7A83-4F64-B546-0D2C0722C54F}" type="pres">
      <dgm:prSet presAssocID="{039D27C4-3042-4296-8858-3158ECF201C4}" presName="spacer" presStyleCnt="0"/>
      <dgm:spPr/>
    </dgm:pt>
    <dgm:pt modelId="{86B4432C-387C-4EC1-A0F6-DE8C8623D364}" type="pres">
      <dgm:prSet presAssocID="{8DF49029-5093-41AC-9507-2412864EA50A}" presName="parentText" presStyleLbl="node1" presStyleIdx="1" presStyleCnt="5" custLinFactNeighborX="-23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7439C03-EED1-4E9B-AFCD-B597ED01A286}" type="pres">
      <dgm:prSet presAssocID="{88016149-8FD0-4199-A5D7-99F13A4BFB50}" presName="spacer" presStyleCnt="0"/>
      <dgm:spPr/>
    </dgm:pt>
    <dgm:pt modelId="{AD230AD6-C6D9-4E5D-842C-D281F729DBA8}" type="pres">
      <dgm:prSet presAssocID="{10314894-91C5-4DE3-9FFE-8220E6766389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37C0FEE-BA5B-4D1F-BC07-426A263A7F82}" type="pres">
      <dgm:prSet presAssocID="{54E9913D-C988-4A19-9C7D-68D6F17B9644}" presName="spacer" presStyleCnt="0"/>
      <dgm:spPr/>
    </dgm:pt>
    <dgm:pt modelId="{E7A534FA-C9C2-4B7B-9819-0E0DAAF8FE4C}" type="pres">
      <dgm:prSet presAssocID="{DE152BD3-49C7-448E-950C-CF3F6BB6A8F7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BBC6F22-E2BB-45FE-BC6F-12AF47663A3E}" type="pres">
      <dgm:prSet presAssocID="{688F23BA-F7DE-4E53-AC81-1AF583E227CD}" presName="spacer" presStyleCnt="0"/>
      <dgm:spPr/>
    </dgm:pt>
    <dgm:pt modelId="{F5EBFB5F-A5B8-4505-B975-1683612131FE}" type="pres">
      <dgm:prSet presAssocID="{F27B73F1-9ABC-4D67-A2AB-818C2DFCF1CA}" presName="parentText" presStyleLbl="node1" presStyleIdx="4" presStyleCnt="5" custLinFactNeighborX="-23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4578DDB-B8DD-4EAD-A54E-F40E5C7FC71C}" type="presOf" srcId="{ADEF211C-0053-4E91-B26C-BD1D27283A76}" destId="{69DEECA6-FD7F-4BBF-AA8A-D705A4C8288B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662EFB42-76E3-4832-BD5A-CC42DE9F0940}" type="presOf" srcId="{10314894-91C5-4DE3-9FFE-8220E6766389}" destId="{AD230AD6-C6D9-4E5D-842C-D281F729DBA8}" srcOrd="0" destOrd="0" presId="urn:microsoft.com/office/officeart/2005/8/layout/vList2"/>
    <dgm:cxn modelId="{8E3AA67F-7B11-4571-B0B7-0BF4B5FD6D76}" type="presOf" srcId="{DE152BD3-49C7-448E-950C-CF3F6BB6A8F7}" destId="{E7A534FA-C9C2-4B7B-9819-0E0DAAF8FE4C}" srcOrd="0" destOrd="0" presId="urn:microsoft.com/office/officeart/2005/8/layout/vList2"/>
    <dgm:cxn modelId="{07B87784-86A3-4B71-ABC2-8C953C996ED6}" srcId="{ADEF211C-0053-4E91-B26C-BD1D27283A76}" destId="{8DF49029-5093-41AC-9507-2412864EA50A}" srcOrd="1" destOrd="0" parTransId="{A34E02C3-E35C-402E-A8B1-DFE3B1794D31}" sibTransId="{88016149-8FD0-4199-A5D7-99F13A4BFB50}"/>
    <dgm:cxn modelId="{A30F9CC7-FE16-4483-980A-C250261E94CC}" type="presOf" srcId="{CB3D12DF-6F0E-4400-898E-AE2D0CCD71C5}" destId="{6AAA69B9-F587-48F9-8458-90FC0FBBAF2C}" srcOrd="0" destOrd="0" presId="urn:microsoft.com/office/officeart/2005/8/layout/vList2"/>
    <dgm:cxn modelId="{55265076-69F3-4E30-A41E-C1B1454251D7}" srcId="{ADEF211C-0053-4E91-B26C-BD1D27283A76}" destId="{DE152BD3-49C7-448E-950C-CF3F6BB6A8F7}" srcOrd="3" destOrd="0" parTransId="{3AAF025D-4D6C-4FA4-956E-922B88DC8DB6}" sibTransId="{688F23BA-F7DE-4E53-AC81-1AF583E227CD}"/>
    <dgm:cxn modelId="{3C65248D-7C94-40DA-BE96-E9D9AB9ACF6D}" srcId="{ADEF211C-0053-4E91-B26C-BD1D27283A76}" destId="{10314894-91C5-4DE3-9FFE-8220E6766389}" srcOrd="2" destOrd="0" parTransId="{32CF702E-1169-446E-B03B-0FFE9C3C30C2}" sibTransId="{54E9913D-C988-4A19-9C7D-68D6F17B9644}"/>
    <dgm:cxn modelId="{E29B89FB-43AE-475D-BF30-94A4B9814797}" srcId="{ADEF211C-0053-4E91-B26C-BD1D27283A76}" destId="{F27B73F1-9ABC-4D67-A2AB-818C2DFCF1CA}" srcOrd="4" destOrd="0" parTransId="{776E79E0-DD73-4118-B257-F18D6F70B84D}" sibTransId="{5F373EBD-2CB2-43C0-B71D-0724B78FD202}"/>
    <dgm:cxn modelId="{612F5ED5-1394-4F1E-A2BF-7A0864F31EED}" type="presOf" srcId="{F27B73F1-9ABC-4D67-A2AB-818C2DFCF1CA}" destId="{F5EBFB5F-A5B8-4505-B975-1683612131FE}" srcOrd="0" destOrd="0" presId="urn:microsoft.com/office/officeart/2005/8/layout/vList2"/>
    <dgm:cxn modelId="{787618E8-4569-46BC-9B7F-ABFEB6FA361F}" type="presOf" srcId="{8DF49029-5093-41AC-9507-2412864EA50A}" destId="{86B4432C-387C-4EC1-A0F6-DE8C8623D364}" srcOrd="0" destOrd="0" presId="urn:microsoft.com/office/officeart/2005/8/layout/vList2"/>
    <dgm:cxn modelId="{6247549D-76FF-46CD-BAD5-7B1173EBD256}" type="presParOf" srcId="{69DEECA6-FD7F-4BBF-AA8A-D705A4C8288B}" destId="{6AAA69B9-F587-48F9-8458-90FC0FBBAF2C}" srcOrd="0" destOrd="0" presId="urn:microsoft.com/office/officeart/2005/8/layout/vList2"/>
    <dgm:cxn modelId="{AEBCB425-E1C3-4632-A66A-01AFCA7AD794}" type="presParOf" srcId="{69DEECA6-FD7F-4BBF-AA8A-D705A4C8288B}" destId="{5AECD92C-7A83-4F64-B546-0D2C0722C54F}" srcOrd="1" destOrd="0" presId="urn:microsoft.com/office/officeart/2005/8/layout/vList2"/>
    <dgm:cxn modelId="{948AFF08-A396-4E80-8736-FDCA47756A52}" type="presParOf" srcId="{69DEECA6-FD7F-4BBF-AA8A-D705A4C8288B}" destId="{86B4432C-387C-4EC1-A0F6-DE8C8623D364}" srcOrd="2" destOrd="0" presId="urn:microsoft.com/office/officeart/2005/8/layout/vList2"/>
    <dgm:cxn modelId="{A94D750D-612A-4B25-AA6D-6DD688D1641E}" type="presParOf" srcId="{69DEECA6-FD7F-4BBF-AA8A-D705A4C8288B}" destId="{27439C03-EED1-4E9B-AFCD-B597ED01A286}" srcOrd="3" destOrd="0" presId="urn:microsoft.com/office/officeart/2005/8/layout/vList2"/>
    <dgm:cxn modelId="{2C4B44DF-80AE-410A-9CC0-EB18B93B1607}" type="presParOf" srcId="{69DEECA6-FD7F-4BBF-AA8A-D705A4C8288B}" destId="{AD230AD6-C6D9-4E5D-842C-D281F729DBA8}" srcOrd="4" destOrd="0" presId="urn:microsoft.com/office/officeart/2005/8/layout/vList2"/>
    <dgm:cxn modelId="{53BFF2E2-4E61-49B7-91B6-D893C5318A4B}" type="presParOf" srcId="{69DEECA6-FD7F-4BBF-AA8A-D705A4C8288B}" destId="{F37C0FEE-BA5B-4D1F-BC07-426A263A7F82}" srcOrd="5" destOrd="0" presId="urn:microsoft.com/office/officeart/2005/8/layout/vList2"/>
    <dgm:cxn modelId="{25521ABB-8B65-4E1B-A0D3-3CA3A0DD84B0}" type="presParOf" srcId="{69DEECA6-FD7F-4BBF-AA8A-D705A4C8288B}" destId="{E7A534FA-C9C2-4B7B-9819-0E0DAAF8FE4C}" srcOrd="6" destOrd="0" presId="urn:microsoft.com/office/officeart/2005/8/layout/vList2"/>
    <dgm:cxn modelId="{EE36E38A-0121-43FA-801D-E17F4EE67637}" type="presParOf" srcId="{69DEECA6-FD7F-4BBF-AA8A-D705A4C8288B}" destId="{8BBC6F22-E2BB-45FE-BC6F-12AF47663A3E}" srcOrd="7" destOrd="0" presId="urn:microsoft.com/office/officeart/2005/8/layout/vList2"/>
    <dgm:cxn modelId="{C93E4755-6DA3-4AC3-ACFF-55A1F4D1DCF9}" type="presParOf" srcId="{69DEECA6-FD7F-4BBF-AA8A-D705A4C8288B}" destId="{F5EBFB5F-A5B8-4505-B975-1683612131FE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0314894-91C5-4DE3-9FFE-8220E6766389}">
      <dgm:prSet custT="1"/>
      <dgm:spPr/>
      <dgm:t>
        <a:bodyPr/>
        <a:lstStyle/>
        <a:p>
          <a:r>
            <a:rPr lang="zh-CN" altLang="en-US" sz="2600" dirty="0" smtClean="0">
              <a:latin typeface="+mn-ea"/>
              <a:ea typeface="+mn-ea"/>
            </a:rPr>
            <a:t>（</a:t>
          </a:r>
          <a:r>
            <a:rPr lang="en-US" altLang="zh-CN" sz="2600" dirty="0" smtClean="0">
              <a:latin typeface="+mn-ea"/>
              <a:ea typeface="+mn-ea"/>
            </a:rPr>
            <a:t>3</a:t>
          </a:r>
          <a:r>
            <a:rPr lang="zh-CN" altLang="en-US" sz="2600" dirty="0" smtClean="0">
              <a:latin typeface="+mn-ea"/>
              <a:ea typeface="+mn-ea"/>
            </a:rPr>
            <a:t>）</a:t>
          </a:r>
          <a:r>
            <a:rPr lang="zh-CN" sz="2600" dirty="0" smtClean="0">
              <a:latin typeface="+mn-ea"/>
              <a:ea typeface="+mn-ea"/>
            </a:rPr>
            <a:t>选择“切换”选项卡→“计时”组→“声音”下拉按钮→</a:t>
          </a:r>
          <a:r>
            <a:rPr lang="zh-CN" altLang="en-US" sz="2600" dirty="0" smtClean="0">
              <a:latin typeface="+mn-ea"/>
              <a:ea typeface="+mn-ea"/>
            </a:rPr>
            <a:t>具体的声音，如</a:t>
          </a:r>
          <a:r>
            <a:rPr lang="zh-CN" sz="2600" dirty="0" smtClean="0">
              <a:latin typeface="+mn-ea"/>
              <a:ea typeface="+mn-ea"/>
            </a:rPr>
            <a:t>“风铃”</a:t>
          </a:r>
          <a:endParaRPr lang="zh-CN" altLang="en-US" sz="2600" dirty="0">
            <a:latin typeface="+mn-ea"/>
            <a:ea typeface="+mn-ea"/>
          </a:endParaRPr>
        </a:p>
      </dgm:t>
    </dgm:pt>
    <dgm:pt modelId="{32CF702E-1169-446E-B03B-0FFE9C3C30C2}" type="parTrans" cxnId="{3C65248D-7C94-40DA-BE96-E9D9AB9ACF6D}">
      <dgm:prSet/>
      <dgm:spPr/>
      <dgm:t>
        <a:bodyPr/>
        <a:lstStyle/>
        <a:p>
          <a:endParaRPr lang="zh-CN" altLang="en-US" sz="2600">
            <a:latin typeface="+mn-ea"/>
            <a:ea typeface="+mn-ea"/>
          </a:endParaRPr>
        </a:p>
      </dgm:t>
    </dgm:pt>
    <dgm:pt modelId="{54E9913D-C988-4A19-9C7D-68D6F17B9644}" type="sibTrans" cxnId="{3C65248D-7C94-40DA-BE96-E9D9AB9ACF6D}">
      <dgm:prSet/>
      <dgm:spPr/>
      <dgm:t>
        <a:bodyPr/>
        <a:lstStyle/>
        <a:p>
          <a:endParaRPr lang="zh-CN" altLang="en-US" sz="2600">
            <a:latin typeface="+mn-ea"/>
            <a:ea typeface="+mn-ea"/>
          </a:endParaRPr>
        </a:p>
      </dgm:t>
    </dgm:pt>
    <dgm:pt modelId="{8DF49029-5093-41AC-9507-2412864EA50A}">
      <dgm:prSet custT="1"/>
      <dgm:spPr/>
      <dgm:t>
        <a:bodyPr/>
        <a:lstStyle/>
        <a:p>
          <a:r>
            <a:rPr lang="zh-CN" altLang="en-US" sz="2600" dirty="0" smtClean="0">
              <a:latin typeface="+mn-ea"/>
              <a:ea typeface="+mn-ea"/>
            </a:rPr>
            <a:t>（</a:t>
          </a:r>
          <a:r>
            <a:rPr lang="en-US" altLang="zh-CN" sz="2600" dirty="0" smtClean="0">
              <a:latin typeface="+mn-ea"/>
              <a:ea typeface="+mn-ea"/>
            </a:rPr>
            <a:t>2</a:t>
          </a:r>
          <a:r>
            <a:rPr lang="zh-CN" altLang="en-US" sz="2600" dirty="0" smtClean="0">
              <a:latin typeface="+mn-ea"/>
              <a:ea typeface="+mn-ea"/>
            </a:rPr>
            <a:t>）</a:t>
          </a:r>
          <a:r>
            <a:rPr lang="zh-CN" sz="2600" dirty="0" smtClean="0">
              <a:latin typeface="+mn-ea"/>
              <a:ea typeface="+mn-ea"/>
            </a:rPr>
            <a:t>在“计时”组中选择“设置自动换片时间”复选框，输入“</a:t>
          </a:r>
          <a:r>
            <a:rPr lang="en-US" sz="2600" dirty="0" smtClean="0">
              <a:latin typeface="+mn-ea"/>
              <a:ea typeface="+mn-ea"/>
            </a:rPr>
            <a:t>00:05.00</a:t>
          </a:r>
          <a:r>
            <a:rPr lang="zh-CN" sz="2600" dirty="0" smtClean="0">
              <a:latin typeface="+mn-ea"/>
              <a:ea typeface="+mn-ea"/>
            </a:rPr>
            <a:t>”</a:t>
          </a:r>
          <a:endParaRPr lang="zh-CN" altLang="en-US" sz="2600" dirty="0">
            <a:latin typeface="+mn-ea"/>
            <a:ea typeface="+mn-ea"/>
          </a:endParaRPr>
        </a:p>
      </dgm:t>
    </dgm:pt>
    <dgm:pt modelId="{A34E02C3-E35C-402E-A8B1-DFE3B1794D31}" type="parTrans" cxnId="{07B87784-86A3-4B71-ABC2-8C953C996ED6}">
      <dgm:prSet/>
      <dgm:spPr/>
      <dgm:t>
        <a:bodyPr/>
        <a:lstStyle/>
        <a:p>
          <a:endParaRPr lang="zh-CN" altLang="en-US" sz="2600">
            <a:latin typeface="+mn-ea"/>
            <a:ea typeface="+mn-ea"/>
          </a:endParaRPr>
        </a:p>
      </dgm:t>
    </dgm:pt>
    <dgm:pt modelId="{88016149-8FD0-4199-A5D7-99F13A4BFB50}" type="sibTrans" cxnId="{07B87784-86A3-4B71-ABC2-8C953C996ED6}">
      <dgm:prSet/>
      <dgm:spPr/>
      <dgm:t>
        <a:bodyPr/>
        <a:lstStyle/>
        <a:p>
          <a:endParaRPr lang="zh-CN" altLang="en-US" sz="2600">
            <a:latin typeface="+mn-ea"/>
            <a:ea typeface="+mn-ea"/>
          </a:endParaRPr>
        </a:p>
      </dgm:t>
    </dgm:pt>
    <dgm:pt modelId="{DE152BD3-49C7-448E-950C-CF3F6BB6A8F7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zh-CN" sz="2600" dirty="0" smtClean="0">
              <a:latin typeface="+mn-ea"/>
              <a:ea typeface="+mn-ea"/>
            </a:rPr>
            <a:t>（</a:t>
          </a:r>
          <a:r>
            <a:rPr lang="en-US" altLang="zh-CN" sz="2600" dirty="0" smtClean="0">
              <a:latin typeface="+mn-ea"/>
              <a:ea typeface="+mn-ea"/>
            </a:rPr>
            <a:t>4</a:t>
          </a:r>
          <a:r>
            <a:rPr lang="zh-CN" altLang="zh-CN" sz="2600" dirty="0" smtClean="0">
              <a:latin typeface="+mn-ea"/>
              <a:ea typeface="+mn-ea"/>
            </a:rPr>
            <a:t>）</a:t>
          </a:r>
          <a:r>
            <a:rPr lang="zh-CN" sz="2600" dirty="0" smtClean="0">
              <a:latin typeface="+mn-ea"/>
              <a:ea typeface="+mn-ea"/>
            </a:rPr>
            <a:t>在“计时”组中，单击“全部应用”按钮</a:t>
          </a:r>
          <a:endParaRPr lang="zh-CN" altLang="en-US" sz="2600" dirty="0" smtClean="0">
            <a:latin typeface="+mn-ea"/>
            <a:ea typeface="+mn-ea"/>
          </a:endParaRPr>
        </a:p>
      </dgm:t>
    </dgm:pt>
    <dgm:pt modelId="{3AAF025D-4D6C-4FA4-956E-922B88DC8DB6}" type="parTrans" cxnId="{55265076-69F3-4E30-A41E-C1B1454251D7}">
      <dgm:prSet/>
      <dgm:spPr/>
      <dgm:t>
        <a:bodyPr/>
        <a:lstStyle/>
        <a:p>
          <a:endParaRPr lang="zh-CN" altLang="en-US" sz="2600">
            <a:latin typeface="+mn-ea"/>
            <a:ea typeface="+mn-ea"/>
          </a:endParaRPr>
        </a:p>
      </dgm:t>
    </dgm:pt>
    <dgm:pt modelId="{688F23BA-F7DE-4E53-AC81-1AF583E227CD}" type="sibTrans" cxnId="{55265076-69F3-4E30-A41E-C1B1454251D7}">
      <dgm:prSet/>
      <dgm:spPr/>
      <dgm:t>
        <a:bodyPr/>
        <a:lstStyle/>
        <a:p>
          <a:endParaRPr lang="zh-CN" altLang="en-US" sz="2600">
            <a:latin typeface="+mn-ea"/>
            <a:ea typeface="+mn-ea"/>
          </a:endParaRPr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600" dirty="0" smtClean="0">
              <a:latin typeface="+mn-ea"/>
              <a:ea typeface="+mn-ea"/>
            </a:rPr>
            <a:t>（</a:t>
          </a:r>
          <a:r>
            <a:rPr lang="en-US" altLang="zh-CN" sz="2600" dirty="0" smtClean="0">
              <a:latin typeface="+mn-ea"/>
              <a:ea typeface="+mn-ea"/>
            </a:rPr>
            <a:t>1</a:t>
          </a:r>
          <a:r>
            <a:rPr lang="zh-CN" altLang="en-US" sz="2600" dirty="0" smtClean="0">
              <a:latin typeface="+mn-ea"/>
              <a:ea typeface="+mn-ea"/>
            </a:rPr>
            <a:t>）</a:t>
          </a:r>
          <a:r>
            <a:rPr lang="zh-CN" sz="2600" dirty="0" smtClean="0">
              <a:latin typeface="+mn-ea"/>
              <a:ea typeface="+mn-ea"/>
            </a:rPr>
            <a:t>“切换”选项卡→“切换到此幻灯片”组→“其他”效果按钮</a:t>
          </a:r>
          <a:r>
            <a:rPr lang="en-US" sz="2600" dirty="0" smtClean="0">
              <a:latin typeface="+mn-ea"/>
              <a:ea typeface="+mn-ea"/>
            </a:rPr>
            <a:t> </a:t>
          </a:r>
          <a:r>
            <a:rPr lang="zh-CN" altLang="zh-CN" sz="2600" dirty="0" smtClean="0">
              <a:latin typeface="+mn-ea"/>
              <a:ea typeface="+mn-ea"/>
            </a:rPr>
            <a:t>→</a:t>
          </a:r>
          <a:r>
            <a:rPr lang="zh-CN" altLang="en-US" sz="2600" dirty="0" smtClean="0">
              <a:latin typeface="+mn-ea"/>
              <a:ea typeface="+mn-ea"/>
            </a:rPr>
            <a:t>具体的切换效果，如</a:t>
          </a:r>
          <a:r>
            <a:rPr lang="zh-CN" altLang="zh-CN" sz="2600" dirty="0" smtClean="0">
              <a:latin typeface="+mn-ea"/>
              <a:ea typeface="+mn-ea"/>
            </a:rPr>
            <a:t> </a:t>
          </a:r>
          <a:r>
            <a:rPr lang="zh-CN" sz="2600" dirty="0" smtClean="0">
              <a:latin typeface="+mn-ea"/>
              <a:ea typeface="+mn-ea"/>
            </a:rPr>
            <a:t>“百叶窗”</a:t>
          </a:r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 sz="2600">
            <a:latin typeface="+mn-ea"/>
            <a:ea typeface="+mn-ea"/>
          </a:endParaRPr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 sz="2600">
            <a:latin typeface="+mn-ea"/>
            <a:ea typeface="+mn-ea"/>
          </a:endParaRPr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ECD92C-7A83-4F64-B546-0D2C0722C54F}" type="pres">
      <dgm:prSet presAssocID="{039D27C4-3042-4296-8858-3158ECF201C4}" presName="spacer" presStyleCnt="0"/>
      <dgm:spPr/>
    </dgm:pt>
    <dgm:pt modelId="{86B4432C-387C-4EC1-A0F6-DE8C8623D364}" type="pres">
      <dgm:prSet presAssocID="{8DF49029-5093-41AC-9507-2412864EA50A}" presName="parentText" presStyleLbl="node1" presStyleIdx="1" presStyleCnt="4" custLinFactNeighborX="-23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7439C03-EED1-4E9B-AFCD-B597ED01A286}" type="pres">
      <dgm:prSet presAssocID="{88016149-8FD0-4199-A5D7-99F13A4BFB50}" presName="spacer" presStyleCnt="0"/>
      <dgm:spPr/>
    </dgm:pt>
    <dgm:pt modelId="{AD230AD6-C6D9-4E5D-842C-D281F729DBA8}" type="pres">
      <dgm:prSet presAssocID="{10314894-91C5-4DE3-9FFE-8220E6766389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37C0FEE-BA5B-4D1F-BC07-426A263A7F82}" type="pres">
      <dgm:prSet presAssocID="{54E9913D-C988-4A19-9C7D-68D6F17B9644}" presName="spacer" presStyleCnt="0"/>
      <dgm:spPr/>
    </dgm:pt>
    <dgm:pt modelId="{E7A534FA-C9C2-4B7B-9819-0E0DAAF8FE4C}" type="pres">
      <dgm:prSet presAssocID="{DE152BD3-49C7-448E-950C-CF3F6BB6A8F7}" presName="parentText" presStyleLbl="node1" presStyleIdx="3" presStyleCnt="4" custLinFactY="5152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EA68A8E-DD41-49D5-B1CB-C554ED7373B9}" type="presOf" srcId="{ADEF211C-0053-4E91-B26C-BD1D27283A76}" destId="{69DEECA6-FD7F-4BBF-AA8A-D705A4C8288B}" srcOrd="0" destOrd="0" presId="urn:microsoft.com/office/officeart/2005/8/layout/vList2"/>
    <dgm:cxn modelId="{3C65248D-7C94-40DA-BE96-E9D9AB9ACF6D}" srcId="{ADEF211C-0053-4E91-B26C-BD1D27283A76}" destId="{10314894-91C5-4DE3-9FFE-8220E6766389}" srcOrd="2" destOrd="0" parTransId="{32CF702E-1169-446E-B03B-0FFE9C3C30C2}" sibTransId="{54E9913D-C988-4A19-9C7D-68D6F17B9644}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07B87784-86A3-4B71-ABC2-8C953C996ED6}" srcId="{ADEF211C-0053-4E91-B26C-BD1D27283A76}" destId="{8DF49029-5093-41AC-9507-2412864EA50A}" srcOrd="1" destOrd="0" parTransId="{A34E02C3-E35C-402E-A8B1-DFE3B1794D31}" sibTransId="{88016149-8FD0-4199-A5D7-99F13A4BFB50}"/>
    <dgm:cxn modelId="{0360083B-DEB0-4B50-8AF7-7DB88F94B47C}" type="presOf" srcId="{CB3D12DF-6F0E-4400-898E-AE2D0CCD71C5}" destId="{6AAA69B9-F587-48F9-8458-90FC0FBBAF2C}" srcOrd="0" destOrd="0" presId="urn:microsoft.com/office/officeart/2005/8/layout/vList2"/>
    <dgm:cxn modelId="{6D8487A8-83BE-472E-97F5-37697D58CBF2}" type="presOf" srcId="{8DF49029-5093-41AC-9507-2412864EA50A}" destId="{86B4432C-387C-4EC1-A0F6-DE8C8623D364}" srcOrd="0" destOrd="0" presId="urn:microsoft.com/office/officeart/2005/8/layout/vList2"/>
    <dgm:cxn modelId="{55265076-69F3-4E30-A41E-C1B1454251D7}" srcId="{ADEF211C-0053-4E91-B26C-BD1D27283A76}" destId="{DE152BD3-49C7-448E-950C-CF3F6BB6A8F7}" srcOrd="3" destOrd="0" parTransId="{3AAF025D-4D6C-4FA4-956E-922B88DC8DB6}" sibTransId="{688F23BA-F7DE-4E53-AC81-1AF583E227CD}"/>
    <dgm:cxn modelId="{FB32D714-605D-4E24-8F83-6B807C616FE1}" type="presOf" srcId="{DE152BD3-49C7-448E-950C-CF3F6BB6A8F7}" destId="{E7A534FA-C9C2-4B7B-9819-0E0DAAF8FE4C}" srcOrd="0" destOrd="0" presId="urn:microsoft.com/office/officeart/2005/8/layout/vList2"/>
    <dgm:cxn modelId="{15E96002-E900-4739-B538-6B3B08E2B25F}" type="presOf" srcId="{10314894-91C5-4DE3-9FFE-8220E6766389}" destId="{AD230AD6-C6D9-4E5D-842C-D281F729DBA8}" srcOrd="0" destOrd="0" presId="urn:microsoft.com/office/officeart/2005/8/layout/vList2"/>
    <dgm:cxn modelId="{3592F5BD-9E3A-491A-B705-53CDA5220790}" type="presParOf" srcId="{69DEECA6-FD7F-4BBF-AA8A-D705A4C8288B}" destId="{6AAA69B9-F587-48F9-8458-90FC0FBBAF2C}" srcOrd="0" destOrd="0" presId="urn:microsoft.com/office/officeart/2005/8/layout/vList2"/>
    <dgm:cxn modelId="{3FE613EC-40F6-4072-9B37-DE46EE6E8818}" type="presParOf" srcId="{69DEECA6-FD7F-4BBF-AA8A-D705A4C8288B}" destId="{5AECD92C-7A83-4F64-B546-0D2C0722C54F}" srcOrd="1" destOrd="0" presId="urn:microsoft.com/office/officeart/2005/8/layout/vList2"/>
    <dgm:cxn modelId="{6FB3795A-E524-4C07-9103-AF31085F2B37}" type="presParOf" srcId="{69DEECA6-FD7F-4BBF-AA8A-D705A4C8288B}" destId="{86B4432C-387C-4EC1-A0F6-DE8C8623D364}" srcOrd="2" destOrd="0" presId="urn:microsoft.com/office/officeart/2005/8/layout/vList2"/>
    <dgm:cxn modelId="{D3BAB84C-35EC-410C-B60C-8C9E0433E850}" type="presParOf" srcId="{69DEECA6-FD7F-4BBF-AA8A-D705A4C8288B}" destId="{27439C03-EED1-4E9B-AFCD-B597ED01A286}" srcOrd="3" destOrd="0" presId="urn:microsoft.com/office/officeart/2005/8/layout/vList2"/>
    <dgm:cxn modelId="{DDD4AE13-65D0-4AC6-BF9F-48B6BD173F9D}" type="presParOf" srcId="{69DEECA6-FD7F-4BBF-AA8A-D705A4C8288B}" destId="{AD230AD6-C6D9-4E5D-842C-D281F729DBA8}" srcOrd="4" destOrd="0" presId="urn:microsoft.com/office/officeart/2005/8/layout/vList2"/>
    <dgm:cxn modelId="{92B3A976-1DFD-4DCD-AA73-C3F915486797}" type="presParOf" srcId="{69DEECA6-FD7F-4BBF-AA8A-D705A4C8288B}" destId="{F37C0FEE-BA5B-4D1F-BC07-426A263A7F82}" srcOrd="5" destOrd="0" presId="urn:microsoft.com/office/officeart/2005/8/layout/vList2"/>
    <dgm:cxn modelId="{68DCFA2B-D65F-443A-819C-712FC7B6AEB9}" type="presParOf" srcId="{69DEECA6-FD7F-4BBF-AA8A-D705A4C8288B}" destId="{E7A534FA-C9C2-4B7B-9819-0E0DAAF8FE4C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>
              <a:latin typeface="+mn-ea"/>
              <a:ea typeface="+mn-ea"/>
            </a:rPr>
            <a:t>（</a:t>
          </a:r>
          <a:r>
            <a:rPr lang="en-US" altLang="zh-CN" sz="2800" dirty="0" smtClean="0">
              <a:latin typeface="+mn-ea"/>
              <a:ea typeface="+mn-ea"/>
            </a:rPr>
            <a:t>1</a:t>
          </a:r>
          <a:r>
            <a:rPr lang="zh-CN" altLang="en-US" sz="2800" dirty="0" smtClean="0">
              <a:latin typeface="+mn-ea"/>
              <a:ea typeface="+mn-ea"/>
            </a:rPr>
            <a:t>）添加动画</a:t>
          </a:r>
          <a:endParaRPr lang="zh-CN" sz="2800" dirty="0" smtClean="0">
            <a:latin typeface="+mn-ea"/>
            <a:ea typeface="+mn-ea"/>
          </a:endParaRPr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99B41903-689A-4A23-B4A7-FF1213F9601E}">
      <dgm:prSet custT="1"/>
      <dgm:spPr/>
      <dgm:t>
        <a:bodyPr/>
        <a:lstStyle/>
        <a:p>
          <a:r>
            <a:rPr lang="zh-CN" altLang="en-US" sz="2800" dirty="0" smtClean="0">
              <a:latin typeface="+mn-ea"/>
              <a:ea typeface="+mn-ea"/>
            </a:rPr>
            <a:t>“动画”选项卡→“动画”组→具体的动画，如“缩放”</a:t>
          </a:r>
          <a:endParaRPr lang="zh-CN" altLang="en-US" sz="2800" dirty="0">
            <a:latin typeface="+mn-ea"/>
            <a:ea typeface="+mn-ea"/>
          </a:endParaRPr>
        </a:p>
      </dgm:t>
    </dgm:pt>
    <dgm:pt modelId="{A10C5029-121A-45DD-914A-BAC60620385C}" type="parTrans" cxnId="{893B90AA-C5D9-462F-B683-E93DFB483514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4651D596-99AD-4DB4-85F4-EF132A441191}" type="sibTrans" cxnId="{893B90AA-C5D9-462F-B683-E93DFB483514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F9A14146-56BA-424E-9FF8-4C9151C6BC6F}">
      <dgm:prSet custT="1"/>
      <dgm:spPr/>
      <dgm:t>
        <a:bodyPr/>
        <a:lstStyle/>
        <a:p>
          <a:r>
            <a:rPr lang="zh-CN" altLang="en-US" sz="2800" dirty="0" smtClean="0">
              <a:latin typeface="+mn-ea"/>
              <a:ea typeface="+mn-ea"/>
            </a:rPr>
            <a:t>“动画”选项卡→“高级动画”组→“添加动画”下拉按钮→具体的动画，如“缩放”</a:t>
          </a:r>
          <a:endParaRPr lang="zh-CN" altLang="en-US" sz="2800" dirty="0">
            <a:latin typeface="+mn-ea"/>
            <a:ea typeface="+mn-ea"/>
          </a:endParaRPr>
        </a:p>
      </dgm:t>
    </dgm:pt>
    <dgm:pt modelId="{A57EE27E-D433-4E5C-9D09-1EC634B8CD8D}" type="parTrans" cxnId="{F4C2065E-F943-4526-B170-526233D9908D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B1A0CEAE-02AE-4915-9260-CC12B78A87A4}" type="sibTrans" cxnId="{F4C2065E-F943-4526-B170-526233D9908D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1A98D5A9-18F8-48DF-A9AB-8A3A1AAEEA92}">
      <dgm:prSet custT="1"/>
      <dgm:spPr/>
      <dgm:t>
        <a:bodyPr/>
        <a:lstStyle/>
        <a:p>
          <a:r>
            <a:rPr lang="zh-CN" altLang="en-US" sz="2800" dirty="0" smtClean="0">
              <a:latin typeface="+mn-ea"/>
              <a:ea typeface="+mn-ea"/>
            </a:rPr>
            <a:t>“动画”选项卡→“高级动画”组→“添加动画”下拉按钮→“更多进入效果”→具体的动画，如“缩放” →“确定”按钮</a:t>
          </a:r>
          <a:endParaRPr lang="zh-CN" altLang="en-US" sz="2800" dirty="0">
            <a:latin typeface="+mn-ea"/>
            <a:ea typeface="+mn-ea"/>
          </a:endParaRPr>
        </a:p>
      </dgm:t>
    </dgm:pt>
    <dgm:pt modelId="{B0C1EEC7-211D-4604-93DF-AE61E3AEDD75}" type="parTrans" cxnId="{7C738226-E63A-402F-A198-E4EE04A6D3F8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7692AED9-0AF0-495B-A74D-66D573BF8508}" type="sibTrans" cxnId="{7C738226-E63A-402F-A198-E4EE04A6D3F8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1" custScaleY="52344" custLinFactNeighborY="-446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5F8D7AD-1A86-469C-8A14-5E2746951379}" type="pres">
      <dgm:prSet presAssocID="{CB3D12DF-6F0E-4400-898E-AE2D0CCD71C5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93B90AA-C5D9-462F-B683-E93DFB483514}" srcId="{CB3D12DF-6F0E-4400-898E-AE2D0CCD71C5}" destId="{99B41903-689A-4A23-B4A7-FF1213F9601E}" srcOrd="0" destOrd="0" parTransId="{A10C5029-121A-45DD-914A-BAC60620385C}" sibTransId="{4651D596-99AD-4DB4-85F4-EF132A441191}"/>
    <dgm:cxn modelId="{9B0E740B-AA1E-4B23-8037-2670F44BD243}" type="presOf" srcId="{F9A14146-56BA-424E-9FF8-4C9151C6BC6F}" destId="{B5F8D7AD-1A86-469C-8A14-5E2746951379}" srcOrd="0" destOrd="1" presId="urn:microsoft.com/office/officeart/2005/8/layout/vList2"/>
    <dgm:cxn modelId="{3ED83FD6-1D86-4DE5-92F5-05F4FF59FB2A}" type="presOf" srcId="{99B41903-689A-4A23-B4A7-FF1213F9601E}" destId="{B5F8D7AD-1A86-469C-8A14-5E2746951379}" srcOrd="0" destOrd="0" presId="urn:microsoft.com/office/officeart/2005/8/layout/vList2"/>
    <dgm:cxn modelId="{FE21481E-E89A-475B-9153-E762043F2FC4}" type="presOf" srcId="{ADEF211C-0053-4E91-B26C-BD1D27283A76}" destId="{69DEECA6-FD7F-4BBF-AA8A-D705A4C8288B}" srcOrd="0" destOrd="0" presId="urn:microsoft.com/office/officeart/2005/8/layout/vList2"/>
    <dgm:cxn modelId="{F4C2065E-F943-4526-B170-526233D9908D}" srcId="{CB3D12DF-6F0E-4400-898E-AE2D0CCD71C5}" destId="{F9A14146-56BA-424E-9FF8-4C9151C6BC6F}" srcOrd="1" destOrd="0" parTransId="{A57EE27E-D433-4E5C-9D09-1EC634B8CD8D}" sibTransId="{B1A0CEAE-02AE-4915-9260-CC12B78A87A4}"/>
    <dgm:cxn modelId="{7C738226-E63A-402F-A198-E4EE04A6D3F8}" srcId="{CB3D12DF-6F0E-4400-898E-AE2D0CCD71C5}" destId="{1A98D5A9-18F8-48DF-A9AB-8A3A1AAEEA92}" srcOrd="2" destOrd="0" parTransId="{B0C1EEC7-211D-4604-93DF-AE61E3AEDD75}" sibTransId="{7692AED9-0AF0-495B-A74D-66D573BF8508}"/>
    <dgm:cxn modelId="{DCD57AF1-36D7-47ED-B8BE-50FFEE5FDDD4}" type="presOf" srcId="{CB3D12DF-6F0E-4400-898E-AE2D0CCD71C5}" destId="{6AAA69B9-F587-48F9-8458-90FC0FBBAF2C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A2740ECF-CB75-4734-8E89-F1059780CC0E}" type="presOf" srcId="{1A98D5A9-18F8-48DF-A9AB-8A3A1AAEEA92}" destId="{B5F8D7AD-1A86-469C-8A14-5E2746951379}" srcOrd="0" destOrd="2" presId="urn:microsoft.com/office/officeart/2005/8/layout/vList2"/>
    <dgm:cxn modelId="{F050BCC3-27DE-4F0F-93EE-B285E14CA41A}" type="presParOf" srcId="{69DEECA6-FD7F-4BBF-AA8A-D705A4C8288B}" destId="{6AAA69B9-F587-48F9-8458-90FC0FBBAF2C}" srcOrd="0" destOrd="0" presId="urn:microsoft.com/office/officeart/2005/8/layout/vList2"/>
    <dgm:cxn modelId="{FAD48B9E-BB33-4241-A2F1-C628AD43F41F}" type="presParOf" srcId="{69DEECA6-FD7F-4BBF-AA8A-D705A4C8288B}" destId="{B5F8D7AD-1A86-469C-8A14-5E2746951379}" srcOrd="1" destOrd="0" presId="urn:microsoft.com/office/officeart/2005/8/layout/vList2"/>
  </dgm:cxnLst>
  <dgm:bg/>
  <dgm:whole>
    <a:ln w="12700"/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>
              <a:latin typeface="+mn-ea"/>
              <a:ea typeface="+mn-ea"/>
            </a:rPr>
            <a:t>（</a:t>
          </a:r>
          <a:r>
            <a:rPr lang="en-US" altLang="zh-CN" sz="2800" dirty="0" smtClean="0">
              <a:latin typeface="+mn-ea"/>
              <a:ea typeface="+mn-ea"/>
            </a:rPr>
            <a:t>2</a:t>
          </a:r>
          <a:r>
            <a:rPr lang="zh-CN" altLang="en-US" sz="2800" dirty="0" smtClean="0">
              <a:latin typeface="+mn-ea"/>
              <a:ea typeface="+mn-ea"/>
            </a:rPr>
            <a:t>）设置动画选项</a:t>
          </a:r>
          <a:endParaRPr lang="zh-CN" sz="2800" dirty="0" smtClean="0">
            <a:latin typeface="+mn-ea"/>
            <a:ea typeface="+mn-ea"/>
          </a:endParaRPr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99B41903-689A-4A23-B4A7-FF1213F9601E}">
      <dgm:prSet custT="1"/>
      <dgm:spPr/>
      <dgm:t>
        <a:bodyPr/>
        <a:lstStyle/>
        <a:p>
          <a:r>
            <a:rPr lang="zh-CN" altLang="en-US" sz="2800" dirty="0" smtClean="0">
              <a:latin typeface="+mn-ea"/>
              <a:ea typeface="+mn-ea"/>
            </a:rPr>
            <a:t>“动画”选项卡→“动画”组→对话框启动器→“效果”选项卡</a:t>
          </a:r>
          <a:endParaRPr lang="zh-CN" altLang="en-US" sz="2800" dirty="0">
            <a:latin typeface="+mn-ea"/>
            <a:ea typeface="+mn-ea"/>
          </a:endParaRPr>
        </a:p>
      </dgm:t>
    </dgm:pt>
    <dgm:pt modelId="{A10C5029-121A-45DD-914A-BAC60620385C}" type="parTrans" cxnId="{893B90AA-C5D9-462F-B683-E93DFB483514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4651D596-99AD-4DB4-85F4-EF132A441191}" type="sibTrans" cxnId="{893B90AA-C5D9-462F-B683-E93DFB483514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6606093F-68FE-49B0-ADBE-571EF5A01B94}">
      <dgm:prSet custT="1"/>
      <dgm:spPr/>
      <dgm:t>
        <a:bodyPr/>
        <a:lstStyle/>
        <a:p>
          <a:r>
            <a:rPr lang="zh-CN" altLang="en-US" sz="2800" dirty="0" smtClean="0">
              <a:latin typeface="+mn-ea"/>
              <a:ea typeface="+mn-ea"/>
            </a:rPr>
            <a:t>“动画”选项卡→“动画”组→“效果选项”下拉按钮</a:t>
          </a:r>
          <a:endParaRPr lang="zh-CN" altLang="en-US" sz="2800" dirty="0">
            <a:latin typeface="+mn-ea"/>
            <a:ea typeface="+mn-ea"/>
          </a:endParaRPr>
        </a:p>
      </dgm:t>
    </dgm:pt>
    <dgm:pt modelId="{F61CFC10-261E-4740-8792-51E6663EF420}" type="parTrans" cxnId="{147D9080-FDB4-4859-B77C-39427DDCB2E6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462B55D3-49AD-45B6-8B3A-DD237B157B24}" type="sibTrans" cxnId="{147D9080-FDB4-4859-B77C-39427DDCB2E6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1" custScaleY="65699" custLinFactNeighborX="896" custLinFactNeighborY="-3237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5F8D7AD-1A86-469C-8A14-5E2746951379}" type="pres">
      <dgm:prSet presAssocID="{CB3D12DF-6F0E-4400-898E-AE2D0CCD71C5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97053A4-31F4-4C05-8B20-AC5B1AC0892E}" type="presOf" srcId="{99B41903-689A-4A23-B4A7-FF1213F9601E}" destId="{B5F8D7AD-1A86-469C-8A14-5E2746951379}" srcOrd="0" destOrd="0" presId="urn:microsoft.com/office/officeart/2005/8/layout/vList2"/>
    <dgm:cxn modelId="{030F6E42-6119-4467-9CA1-7030F16776C7}" type="presOf" srcId="{ADEF211C-0053-4E91-B26C-BD1D27283A76}" destId="{69DEECA6-FD7F-4BBF-AA8A-D705A4C8288B}" srcOrd="0" destOrd="0" presId="urn:microsoft.com/office/officeart/2005/8/layout/vList2"/>
    <dgm:cxn modelId="{893B90AA-C5D9-462F-B683-E93DFB483514}" srcId="{CB3D12DF-6F0E-4400-898E-AE2D0CCD71C5}" destId="{99B41903-689A-4A23-B4A7-FF1213F9601E}" srcOrd="0" destOrd="0" parTransId="{A10C5029-121A-45DD-914A-BAC60620385C}" sibTransId="{4651D596-99AD-4DB4-85F4-EF132A441191}"/>
    <dgm:cxn modelId="{147D9080-FDB4-4859-B77C-39427DDCB2E6}" srcId="{CB3D12DF-6F0E-4400-898E-AE2D0CCD71C5}" destId="{6606093F-68FE-49B0-ADBE-571EF5A01B94}" srcOrd="1" destOrd="0" parTransId="{F61CFC10-261E-4740-8792-51E6663EF420}" sibTransId="{462B55D3-49AD-45B6-8B3A-DD237B157B24}"/>
    <dgm:cxn modelId="{5B6BCD36-5EBF-453A-B2B9-39D2D979D4A3}" type="presOf" srcId="{CB3D12DF-6F0E-4400-898E-AE2D0CCD71C5}" destId="{6AAA69B9-F587-48F9-8458-90FC0FBBAF2C}" srcOrd="0" destOrd="0" presId="urn:microsoft.com/office/officeart/2005/8/layout/vList2"/>
    <dgm:cxn modelId="{EA0AD36D-AB2C-40B9-A8DC-67A9B6F43069}" type="presOf" srcId="{6606093F-68FE-49B0-ADBE-571EF5A01B94}" destId="{B5F8D7AD-1A86-469C-8A14-5E2746951379}" srcOrd="0" destOrd="1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99D79B20-A33F-4D74-A327-CFD31FB1492B}" type="presParOf" srcId="{69DEECA6-FD7F-4BBF-AA8A-D705A4C8288B}" destId="{6AAA69B9-F587-48F9-8458-90FC0FBBAF2C}" srcOrd="0" destOrd="0" presId="urn:microsoft.com/office/officeart/2005/8/layout/vList2"/>
    <dgm:cxn modelId="{914A7164-6C17-41AB-9464-5B6D77D23DE9}" type="presParOf" srcId="{69DEECA6-FD7F-4BBF-AA8A-D705A4C8288B}" destId="{B5F8D7AD-1A86-469C-8A14-5E2746951379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>
              <a:latin typeface="+mn-ea"/>
              <a:ea typeface="+mn-ea"/>
            </a:rPr>
            <a:t>（</a:t>
          </a:r>
          <a:r>
            <a:rPr lang="en-US" altLang="zh-CN" sz="2800" dirty="0" smtClean="0">
              <a:latin typeface="+mn-ea"/>
              <a:ea typeface="+mn-ea"/>
            </a:rPr>
            <a:t>3</a:t>
          </a:r>
          <a:r>
            <a:rPr lang="zh-CN" altLang="en-US" sz="2800" dirty="0" smtClean="0">
              <a:latin typeface="+mn-ea"/>
              <a:ea typeface="+mn-ea"/>
            </a:rPr>
            <a:t>）设置动画顺序</a:t>
          </a:r>
          <a:endParaRPr lang="zh-CN" sz="2800" dirty="0" smtClean="0">
            <a:latin typeface="+mn-ea"/>
            <a:ea typeface="+mn-ea"/>
          </a:endParaRPr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99B41903-689A-4A23-B4A7-FF1213F9601E}">
      <dgm:prSet/>
      <dgm:spPr/>
      <dgm:t>
        <a:bodyPr/>
        <a:lstStyle/>
        <a:p>
          <a:r>
            <a:rPr lang="zh-CN" dirty="0" smtClean="0">
              <a:latin typeface="+mn-ea"/>
              <a:ea typeface="+mn-ea"/>
            </a:rPr>
            <a:t>“动画”选项卡→“高级动画”组→“动画窗格”，弹出“动画窗格”</a:t>
          </a:r>
          <a:endParaRPr lang="zh-CN" altLang="en-US" dirty="0">
            <a:latin typeface="+mn-ea"/>
            <a:ea typeface="+mn-ea"/>
          </a:endParaRPr>
        </a:p>
      </dgm:t>
    </dgm:pt>
    <dgm:pt modelId="{A10C5029-121A-45DD-914A-BAC60620385C}" type="parTrans" cxnId="{893B90AA-C5D9-462F-B683-E93DFB483514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4651D596-99AD-4DB4-85F4-EF132A441191}" type="sibTrans" cxnId="{893B90AA-C5D9-462F-B683-E93DFB483514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CA6D3A91-8376-4606-80E6-4317585049F6}">
      <dgm:prSet/>
      <dgm:spPr/>
      <dgm:t>
        <a:bodyPr/>
        <a:lstStyle/>
        <a:p>
          <a:r>
            <a:rPr lang="zh-CN" dirty="0" smtClean="0">
              <a:latin typeface="+mn-ea"/>
              <a:ea typeface="+mn-ea"/>
            </a:rPr>
            <a:t>单击“重新排序”按钮</a:t>
          </a:r>
          <a:endParaRPr lang="zh-CN" altLang="en-US" dirty="0">
            <a:latin typeface="+mn-ea"/>
            <a:ea typeface="+mn-ea"/>
          </a:endParaRPr>
        </a:p>
      </dgm:t>
    </dgm:pt>
    <dgm:pt modelId="{5A06843B-190D-49E6-9133-B5BC1326F0CD}" type="parTrans" cxnId="{0F577567-99EB-4C6A-B561-479C551F3E67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0C40A085-BA8D-40EF-BEF3-3FC8374FCAC2}" type="sibTrans" cxnId="{0F577567-99EB-4C6A-B561-479C551F3E67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EB9B79F4-9592-4C4B-BDC9-E4E988ADED0B}">
      <dgm:prSet custT="1"/>
      <dgm:spPr/>
      <dgm:t>
        <a:bodyPr/>
        <a:lstStyle/>
        <a:p>
          <a:r>
            <a:rPr lang="zh-CN" altLang="en-US" sz="2800" dirty="0" smtClean="0">
              <a:latin typeface="+mn-ea"/>
              <a:ea typeface="+mn-ea"/>
            </a:rPr>
            <a:t>（</a:t>
          </a:r>
          <a:r>
            <a:rPr lang="en-US" altLang="zh-CN" sz="2800" dirty="0" smtClean="0">
              <a:latin typeface="+mn-ea"/>
              <a:ea typeface="+mn-ea"/>
            </a:rPr>
            <a:t>4</a:t>
          </a:r>
          <a:r>
            <a:rPr lang="zh-CN" altLang="en-US" sz="2800" dirty="0" smtClean="0">
              <a:latin typeface="+mn-ea"/>
              <a:ea typeface="+mn-ea"/>
            </a:rPr>
            <a:t>）复制动画</a:t>
          </a:r>
          <a:endParaRPr lang="zh-CN" altLang="en-US" sz="2800" dirty="0">
            <a:latin typeface="+mn-ea"/>
            <a:ea typeface="+mn-ea"/>
          </a:endParaRPr>
        </a:p>
      </dgm:t>
    </dgm:pt>
    <dgm:pt modelId="{2D490FD9-03A3-4C29-A360-1D4691D0FCD7}" type="parTrans" cxnId="{C9267156-5958-4CDD-85DE-CB22EB1A6448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11F1F968-525E-4626-90AA-692BA82BB043}" type="sibTrans" cxnId="{C9267156-5958-4CDD-85DE-CB22EB1A6448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38144933-CB9B-411E-9653-6A96120CC9D6}">
      <dgm:prSet/>
      <dgm:spPr/>
      <dgm:t>
        <a:bodyPr/>
        <a:lstStyle/>
        <a:p>
          <a:r>
            <a:rPr lang="zh-CN" altLang="zh-CN" dirty="0" smtClean="0">
              <a:latin typeface="+mn-ea"/>
              <a:ea typeface="+mn-ea"/>
            </a:rPr>
            <a:t>“动画”选项卡→</a:t>
          </a:r>
          <a:r>
            <a:rPr lang="zh-CN" dirty="0" smtClean="0">
              <a:latin typeface="+mn-ea"/>
              <a:ea typeface="+mn-ea"/>
            </a:rPr>
            <a:t>“高级动画”组</a:t>
          </a:r>
          <a:r>
            <a:rPr lang="zh-CN" altLang="zh-CN" dirty="0" smtClean="0">
              <a:latin typeface="+mn-ea"/>
              <a:ea typeface="+mn-ea"/>
            </a:rPr>
            <a:t>→</a:t>
          </a:r>
          <a:r>
            <a:rPr lang="zh-CN" dirty="0" smtClean="0">
              <a:latin typeface="+mn-ea"/>
              <a:ea typeface="+mn-ea"/>
            </a:rPr>
            <a:t> “动画刷”按钮</a:t>
          </a:r>
          <a:endParaRPr lang="zh-CN" altLang="en-US" dirty="0">
            <a:latin typeface="+mn-ea"/>
            <a:ea typeface="+mn-ea"/>
          </a:endParaRPr>
        </a:p>
      </dgm:t>
    </dgm:pt>
    <dgm:pt modelId="{86B72EF9-9145-4ACD-8EA9-31E7D48CDA59}" type="parTrans" cxnId="{C47A2984-DC8A-4E8A-941E-2BD7A67FEA21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C3C324D1-62A8-46CA-9DD5-3ABF53087724}" type="sibTrans" cxnId="{C47A2984-DC8A-4E8A-941E-2BD7A67FEA21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6EC994E0-2CD8-4E08-A3E2-EDE392EB1F7A}">
      <dgm:prSet custT="1"/>
      <dgm:spPr/>
      <dgm:t>
        <a:bodyPr/>
        <a:lstStyle/>
        <a:p>
          <a:r>
            <a:rPr lang="zh-CN" altLang="en-US" sz="2800" dirty="0" smtClean="0">
              <a:latin typeface="+mn-ea"/>
              <a:ea typeface="+mn-ea"/>
            </a:rPr>
            <a:t>（</a:t>
          </a:r>
          <a:r>
            <a:rPr lang="en-US" altLang="zh-CN" sz="2800" dirty="0" smtClean="0">
              <a:latin typeface="+mn-ea"/>
              <a:ea typeface="+mn-ea"/>
            </a:rPr>
            <a:t>5</a:t>
          </a:r>
          <a:r>
            <a:rPr lang="zh-CN" altLang="en-US" sz="2800" dirty="0" smtClean="0">
              <a:latin typeface="+mn-ea"/>
              <a:ea typeface="+mn-ea"/>
            </a:rPr>
            <a:t>）删除动画</a:t>
          </a:r>
          <a:endParaRPr lang="zh-CN" altLang="en-US" sz="2800" dirty="0">
            <a:latin typeface="+mn-ea"/>
            <a:ea typeface="+mn-ea"/>
          </a:endParaRPr>
        </a:p>
      </dgm:t>
    </dgm:pt>
    <dgm:pt modelId="{B3E376D6-764C-4C9E-80E9-B39BA7C448AB}" type="parTrans" cxnId="{249DE1E6-50F0-4AC8-8DBC-7028DD605E63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5603C83B-539D-4705-8AC4-B8FA2A82A150}" type="sibTrans" cxnId="{249DE1E6-50F0-4AC8-8DBC-7028DD605E63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8F9D7E77-FC02-4CD6-AF1F-8026111A5453}">
      <dgm:prSet/>
      <dgm:spPr/>
      <dgm:t>
        <a:bodyPr/>
        <a:lstStyle/>
        <a:p>
          <a:r>
            <a:rPr lang="zh-CN" altLang="en-US" dirty="0" smtClean="0">
              <a:latin typeface="+mn-ea"/>
              <a:ea typeface="+mn-ea"/>
            </a:rPr>
            <a:t>在“动画窗格”中，选定某动画项，按</a:t>
          </a:r>
          <a:r>
            <a:rPr lang="en-US" altLang="zh-CN" dirty="0" smtClean="0">
              <a:latin typeface="+mn-ea"/>
              <a:ea typeface="+mn-ea"/>
            </a:rPr>
            <a:t>Delete</a:t>
          </a:r>
          <a:r>
            <a:rPr lang="zh-CN" altLang="en-US" dirty="0" smtClean="0">
              <a:latin typeface="+mn-ea"/>
              <a:ea typeface="+mn-ea"/>
            </a:rPr>
            <a:t>键</a:t>
          </a:r>
          <a:endParaRPr lang="zh-CN" altLang="en-US" dirty="0">
            <a:latin typeface="+mn-ea"/>
            <a:ea typeface="+mn-ea"/>
          </a:endParaRPr>
        </a:p>
      </dgm:t>
    </dgm:pt>
    <dgm:pt modelId="{CB0BE4ED-DEA6-410C-B6CF-FEFA63D1BA6C}" type="parTrans" cxnId="{1D4DDAF2-84C6-4C53-BA48-53351A842BA4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1FFBA7A1-50CE-40C1-B3B4-7E39E7A9DC6F}" type="sibTrans" cxnId="{1D4DDAF2-84C6-4C53-BA48-53351A842BA4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3" custLinFactNeighborX="387" custLinFactNeighborY="-117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5F8D7AD-1A86-469C-8A14-5E2746951379}" type="pres">
      <dgm:prSet presAssocID="{CB3D12DF-6F0E-4400-898E-AE2D0CCD71C5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CE21713-FF2B-4340-850B-7F1080ACD497}" type="pres">
      <dgm:prSet presAssocID="{EB9B79F4-9592-4C4B-BDC9-E4E988ADED0B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3776DF3-55E5-4134-8EF8-7F8116B99F20}" type="pres">
      <dgm:prSet presAssocID="{EB9B79F4-9592-4C4B-BDC9-E4E988ADED0B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EE26C2A-428F-4C53-89BE-0D44E3063956}" type="pres">
      <dgm:prSet presAssocID="{6EC994E0-2CD8-4E08-A3E2-EDE392EB1F7A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0179244-11D2-4371-BC2F-7A12EEC42F3F}" type="pres">
      <dgm:prSet presAssocID="{6EC994E0-2CD8-4E08-A3E2-EDE392EB1F7A}" presName="child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340B15A-6014-46F4-8409-F79B09A6F4CE}" type="presOf" srcId="{EB9B79F4-9592-4C4B-BDC9-E4E988ADED0B}" destId="{3CE21713-FF2B-4340-850B-7F1080ACD497}" srcOrd="0" destOrd="0" presId="urn:microsoft.com/office/officeart/2005/8/layout/vList2"/>
    <dgm:cxn modelId="{1D4DDAF2-84C6-4C53-BA48-53351A842BA4}" srcId="{6EC994E0-2CD8-4E08-A3E2-EDE392EB1F7A}" destId="{8F9D7E77-FC02-4CD6-AF1F-8026111A5453}" srcOrd="0" destOrd="0" parTransId="{CB0BE4ED-DEA6-410C-B6CF-FEFA63D1BA6C}" sibTransId="{1FFBA7A1-50CE-40C1-B3B4-7E39E7A9DC6F}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249DE1E6-50F0-4AC8-8DBC-7028DD605E63}" srcId="{ADEF211C-0053-4E91-B26C-BD1D27283A76}" destId="{6EC994E0-2CD8-4E08-A3E2-EDE392EB1F7A}" srcOrd="2" destOrd="0" parTransId="{B3E376D6-764C-4C9E-80E9-B39BA7C448AB}" sibTransId="{5603C83B-539D-4705-8AC4-B8FA2A82A150}"/>
    <dgm:cxn modelId="{22B7CE87-F5FB-45F5-AADF-16EF98DE68B3}" type="presOf" srcId="{38144933-CB9B-411E-9653-6A96120CC9D6}" destId="{F3776DF3-55E5-4134-8EF8-7F8116B99F20}" srcOrd="0" destOrd="0" presId="urn:microsoft.com/office/officeart/2005/8/layout/vList2"/>
    <dgm:cxn modelId="{782E796E-CBC5-476D-BF98-364F1B6567D2}" type="presOf" srcId="{CA6D3A91-8376-4606-80E6-4317585049F6}" destId="{B5F8D7AD-1A86-469C-8A14-5E2746951379}" srcOrd="0" destOrd="1" presId="urn:microsoft.com/office/officeart/2005/8/layout/vList2"/>
    <dgm:cxn modelId="{893B90AA-C5D9-462F-B683-E93DFB483514}" srcId="{CB3D12DF-6F0E-4400-898E-AE2D0CCD71C5}" destId="{99B41903-689A-4A23-B4A7-FF1213F9601E}" srcOrd="0" destOrd="0" parTransId="{A10C5029-121A-45DD-914A-BAC60620385C}" sibTransId="{4651D596-99AD-4DB4-85F4-EF132A441191}"/>
    <dgm:cxn modelId="{9D51AEBE-5877-40ED-9ABD-A54F9F1CA833}" type="presOf" srcId="{ADEF211C-0053-4E91-B26C-BD1D27283A76}" destId="{69DEECA6-FD7F-4BBF-AA8A-D705A4C8288B}" srcOrd="0" destOrd="0" presId="urn:microsoft.com/office/officeart/2005/8/layout/vList2"/>
    <dgm:cxn modelId="{6560436E-7A47-48F6-BD0A-04877D632F14}" type="presOf" srcId="{CB3D12DF-6F0E-4400-898E-AE2D0CCD71C5}" destId="{6AAA69B9-F587-48F9-8458-90FC0FBBAF2C}" srcOrd="0" destOrd="0" presId="urn:microsoft.com/office/officeart/2005/8/layout/vList2"/>
    <dgm:cxn modelId="{EC33E613-FA74-4803-B7A2-0DF82276BFEE}" type="presOf" srcId="{6EC994E0-2CD8-4E08-A3E2-EDE392EB1F7A}" destId="{AEE26C2A-428F-4C53-89BE-0D44E3063956}" srcOrd="0" destOrd="0" presId="urn:microsoft.com/office/officeart/2005/8/layout/vList2"/>
    <dgm:cxn modelId="{0F577567-99EB-4C6A-B561-479C551F3E67}" srcId="{CB3D12DF-6F0E-4400-898E-AE2D0CCD71C5}" destId="{CA6D3A91-8376-4606-80E6-4317585049F6}" srcOrd="1" destOrd="0" parTransId="{5A06843B-190D-49E6-9133-B5BC1326F0CD}" sibTransId="{0C40A085-BA8D-40EF-BEF3-3FC8374FCAC2}"/>
    <dgm:cxn modelId="{CAEE04CB-8C8B-432F-B3FF-DD4454A570A1}" type="presOf" srcId="{8F9D7E77-FC02-4CD6-AF1F-8026111A5453}" destId="{F0179244-11D2-4371-BC2F-7A12EEC42F3F}" srcOrd="0" destOrd="0" presId="urn:microsoft.com/office/officeart/2005/8/layout/vList2"/>
    <dgm:cxn modelId="{D10CDE2E-16DB-44B8-82D3-AC5E949F2434}" type="presOf" srcId="{99B41903-689A-4A23-B4A7-FF1213F9601E}" destId="{B5F8D7AD-1A86-469C-8A14-5E2746951379}" srcOrd="0" destOrd="0" presId="urn:microsoft.com/office/officeart/2005/8/layout/vList2"/>
    <dgm:cxn modelId="{C47A2984-DC8A-4E8A-941E-2BD7A67FEA21}" srcId="{EB9B79F4-9592-4C4B-BDC9-E4E988ADED0B}" destId="{38144933-CB9B-411E-9653-6A96120CC9D6}" srcOrd="0" destOrd="0" parTransId="{86B72EF9-9145-4ACD-8EA9-31E7D48CDA59}" sibTransId="{C3C324D1-62A8-46CA-9DD5-3ABF53087724}"/>
    <dgm:cxn modelId="{C9267156-5958-4CDD-85DE-CB22EB1A6448}" srcId="{ADEF211C-0053-4E91-B26C-BD1D27283A76}" destId="{EB9B79F4-9592-4C4B-BDC9-E4E988ADED0B}" srcOrd="1" destOrd="0" parTransId="{2D490FD9-03A3-4C29-A360-1D4691D0FCD7}" sibTransId="{11F1F968-525E-4626-90AA-692BA82BB043}"/>
    <dgm:cxn modelId="{FE70FC5E-D61D-405D-9647-908A7FF4F1DC}" type="presParOf" srcId="{69DEECA6-FD7F-4BBF-AA8A-D705A4C8288B}" destId="{6AAA69B9-F587-48F9-8458-90FC0FBBAF2C}" srcOrd="0" destOrd="0" presId="urn:microsoft.com/office/officeart/2005/8/layout/vList2"/>
    <dgm:cxn modelId="{C6D11C21-7982-4951-9817-3ACFC6C689A3}" type="presParOf" srcId="{69DEECA6-FD7F-4BBF-AA8A-D705A4C8288B}" destId="{B5F8D7AD-1A86-469C-8A14-5E2746951379}" srcOrd="1" destOrd="0" presId="urn:microsoft.com/office/officeart/2005/8/layout/vList2"/>
    <dgm:cxn modelId="{5D25DB68-EF2E-4B61-AA33-C546589984F6}" type="presParOf" srcId="{69DEECA6-FD7F-4BBF-AA8A-D705A4C8288B}" destId="{3CE21713-FF2B-4340-850B-7F1080ACD497}" srcOrd="2" destOrd="0" presId="urn:microsoft.com/office/officeart/2005/8/layout/vList2"/>
    <dgm:cxn modelId="{591B2BC6-5A7B-470C-8A39-E733DE507D6C}" type="presParOf" srcId="{69DEECA6-FD7F-4BBF-AA8A-D705A4C8288B}" destId="{F3776DF3-55E5-4134-8EF8-7F8116B99F20}" srcOrd="3" destOrd="0" presId="urn:microsoft.com/office/officeart/2005/8/layout/vList2"/>
    <dgm:cxn modelId="{52E12305-36ED-40B3-ACC3-09AFEC0340A2}" type="presParOf" srcId="{69DEECA6-FD7F-4BBF-AA8A-D705A4C8288B}" destId="{AEE26C2A-428F-4C53-89BE-0D44E3063956}" srcOrd="4" destOrd="0" presId="urn:microsoft.com/office/officeart/2005/8/layout/vList2"/>
    <dgm:cxn modelId="{B6671CE2-5A78-4A26-ACB0-E0BFA634A743}" type="presParOf" srcId="{69DEECA6-FD7F-4BBF-AA8A-D705A4C8288B}" destId="{F0179244-11D2-4371-BC2F-7A12EEC42F3F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>
        <a:noFill/>
      </dgm:spPr>
      <dgm:t>
        <a:bodyPr/>
        <a:lstStyle/>
        <a:p>
          <a:pPr>
            <a:lnSpc>
              <a:spcPct val="130000"/>
            </a:lnSpc>
          </a:pPr>
          <a:r>
            <a:rPr lang="zh-CN" altLang="en-US" sz="2800" dirty="0" smtClean="0">
              <a:solidFill>
                <a:srgbClr val="003300"/>
              </a:solidFill>
            </a:rPr>
            <a:t>（</a:t>
          </a:r>
          <a:r>
            <a:rPr lang="en-US" altLang="zh-CN" sz="2800" dirty="0" smtClean="0">
              <a:solidFill>
                <a:srgbClr val="003300"/>
              </a:solidFill>
            </a:rPr>
            <a:t>1</a:t>
          </a:r>
          <a:r>
            <a:rPr lang="zh-CN" altLang="en-US" sz="2800" dirty="0" smtClean="0">
              <a:solidFill>
                <a:srgbClr val="003300"/>
              </a:solidFill>
            </a:rPr>
            <a:t>）</a:t>
          </a:r>
          <a:r>
            <a:rPr lang="zh-CN" altLang="zh-CN" sz="2800" dirty="0" smtClean="0">
              <a:solidFill>
                <a:srgbClr val="003300"/>
              </a:solidFill>
            </a:rPr>
            <a:t>“开始”→“所有程序”→“</a:t>
          </a:r>
          <a:r>
            <a:rPr lang="en-US" altLang="zh-CN" sz="2800" dirty="0" smtClean="0">
              <a:solidFill>
                <a:srgbClr val="003300"/>
              </a:solidFill>
            </a:rPr>
            <a:t>Microsoft Office</a:t>
          </a:r>
          <a:r>
            <a:rPr lang="zh-CN" altLang="zh-CN" sz="2800" dirty="0" smtClean="0">
              <a:solidFill>
                <a:srgbClr val="003300"/>
              </a:solidFill>
            </a:rPr>
            <a:t>”→“</a:t>
          </a:r>
          <a:r>
            <a:rPr lang="en-US" altLang="zh-CN" sz="2800" dirty="0" smtClean="0">
              <a:solidFill>
                <a:srgbClr val="003300"/>
              </a:solidFill>
            </a:rPr>
            <a:t>Microsoft PowerPoint 2010</a:t>
          </a:r>
          <a:endParaRPr lang="zh-CN" altLang="en-US" sz="2800" dirty="0">
            <a:solidFill>
              <a:srgbClr val="003300"/>
            </a:solidFill>
          </a:endParaRPr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2800">
            <a:solidFill>
              <a:srgbClr val="003300"/>
            </a:solidFill>
          </a:endParaRPr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2800">
            <a:solidFill>
              <a:srgbClr val="003300"/>
            </a:solidFill>
          </a:endParaRPr>
        </a:p>
      </dgm:t>
    </dgm:pt>
    <dgm:pt modelId="{879C5213-ACE2-42A4-9DB6-48368CEA7852}">
      <dgm:prSet custT="1"/>
      <dgm:spPr>
        <a:noFill/>
      </dgm:spPr>
      <dgm:t>
        <a:bodyPr/>
        <a:lstStyle/>
        <a:p>
          <a:pPr marL="0" marR="0" indent="0" defTabSz="914400" eaLnBrk="1" fontAlgn="auto" latinLnBrk="0" hangingPunct="1">
            <a:lnSpc>
              <a:spcPct val="13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800" dirty="0" smtClean="0">
              <a:solidFill>
                <a:srgbClr val="003300"/>
              </a:solidFill>
            </a:rPr>
            <a:t>（</a:t>
          </a:r>
          <a:r>
            <a:rPr lang="en-US" altLang="zh-CN" sz="2800" dirty="0" smtClean="0">
              <a:solidFill>
                <a:srgbClr val="003300"/>
              </a:solidFill>
            </a:rPr>
            <a:t>2</a:t>
          </a:r>
          <a:r>
            <a:rPr lang="zh-CN" altLang="en-US" sz="2800" dirty="0" smtClean="0">
              <a:solidFill>
                <a:srgbClr val="003300"/>
              </a:solidFill>
            </a:rPr>
            <a:t>）</a:t>
          </a:r>
          <a:r>
            <a:rPr lang="zh-CN" altLang="zh-CN" sz="2800" dirty="0" smtClean="0">
              <a:solidFill>
                <a:srgbClr val="003300"/>
              </a:solidFill>
            </a:rPr>
            <a:t>双击桌面上</a:t>
          </a:r>
          <a:r>
            <a:rPr lang="en-US" altLang="zh-CN" sz="2800" dirty="0" smtClean="0">
              <a:solidFill>
                <a:srgbClr val="003300"/>
              </a:solidFill>
            </a:rPr>
            <a:t>PowerPoint</a:t>
          </a:r>
          <a:r>
            <a:rPr lang="zh-CN" altLang="zh-CN" sz="2800" dirty="0" smtClean="0">
              <a:solidFill>
                <a:srgbClr val="003300"/>
              </a:solidFill>
            </a:rPr>
            <a:t>快捷方式图标</a:t>
          </a:r>
          <a:endParaRPr lang="zh-CN" altLang="en-US" sz="2800" dirty="0">
            <a:solidFill>
              <a:srgbClr val="003300"/>
            </a:solidFill>
          </a:endParaRPr>
        </a:p>
      </dgm:t>
    </dgm:pt>
    <dgm:pt modelId="{E8985668-CBBA-489A-9E05-D70854DF9084}" type="parTrans" cxnId="{A9D61E05-69BA-44EF-A241-2DBEEBE8C8D4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2800">
            <a:solidFill>
              <a:srgbClr val="003300"/>
            </a:solidFill>
          </a:endParaRPr>
        </a:p>
      </dgm:t>
    </dgm:pt>
    <dgm:pt modelId="{AB575BBE-8F7A-4787-A22A-8433D31ED3B7}" type="sibTrans" cxnId="{A9D61E05-69BA-44EF-A241-2DBEEBE8C8D4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2800">
            <a:solidFill>
              <a:srgbClr val="003300"/>
            </a:solidFill>
          </a:endParaRPr>
        </a:p>
      </dgm:t>
    </dgm:pt>
    <dgm:pt modelId="{10314894-91C5-4DE3-9FFE-8220E6766389}">
      <dgm:prSet custT="1"/>
      <dgm:spPr>
        <a:noFill/>
      </dgm:spPr>
      <dgm:t>
        <a:bodyPr/>
        <a:lstStyle/>
        <a:p>
          <a:pPr>
            <a:lnSpc>
              <a:spcPct val="130000"/>
            </a:lnSpc>
          </a:pPr>
          <a:r>
            <a:rPr lang="zh-CN" altLang="en-US" sz="2800" dirty="0" smtClean="0">
              <a:solidFill>
                <a:srgbClr val="003300"/>
              </a:solidFill>
            </a:rPr>
            <a:t>（</a:t>
          </a:r>
          <a:r>
            <a:rPr lang="en-US" altLang="zh-CN" sz="2800" dirty="0" smtClean="0">
              <a:solidFill>
                <a:srgbClr val="003300"/>
              </a:solidFill>
            </a:rPr>
            <a:t>3</a:t>
          </a:r>
          <a:r>
            <a:rPr lang="zh-CN" altLang="en-US" sz="2800" dirty="0" smtClean="0">
              <a:solidFill>
                <a:srgbClr val="003300"/>
              </a:solidFill>
            </a:rPr>
            <a:t>）</a:t>
          </a:r>
          <a:r>
            <a:rPr lang="zh-CN" sz="2800" dirty="0" smtClean="0">
              <a:solidFill>
                <a:srgbClr val="003300"/>
              </a:solidFill>
            </a:rPr>
            <a:t>双击任意一个</a:t>
          </a:r>
          <a:r>
            <a:rPr lang="en-US" sz="2800" dirty="0" smtClean="0">
              <a:solidFill>
                <a:srgbClr val="003300"/>
              </a:solidFill>
            </a:rPr>
            <a:t>PowerPoint</a:t>
          </a:r>
          <a:r>
            <a:rPr lang="zh-CN" sz="2800" dirty="0" smtClean="0">
              <a:solidFill>
                <a:srgbClr val="003300"/>
              </a:solidFill>
            </a:rPr>
            <a:t>文件图标</a:t>
          </a:r>
          <a:r>
            <a:rPr lang="en-US" sz="2800" dirty="0" smtClean="0">
              <a:solidFill>
                <a:srgbClr val="003300"/>
              </a:solidFill>
            </a:rPr>
            <a:t> </a:t>
          </a:r>
          <a:endParaRPr lang="zh-CN" altLang="en-US" sz="2800" dirty="0">
            <a:solidFill>
              <a:srgbClr val="003300"/>
            </a:solidFill>
          </a:endParaRPr>
        </a:p>
      </dgm:t>
    </dgm:pt>
    <dgm:pt modelId="{32CF702E-1169-446E-B03B-0FFE9C3C30C2}" type="parTrans" cxnId="{3C65248D-7C94-40DA-BE96-E9D9AB9ACF6D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2800">
            <a:solidFill>
              <a:srgbClr val="003300"/>
            </a:solidFill>
          </a:endParaRPr>
        </a:p>
      </dgm:t>
    </dgm:pt>
    <dgm:pt modelId="{54E9913D-C988-4A19-9C7D-68D6F17B9644}" type="sibTrans" cxnId="{3C65248D-7C94-40DA-BE96-E9D9AB9ACF6D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2800">
            <a:solidFill>
              <a:srgbClr val="003300"/>
            </a:solidFill>
          </a:endParaRPr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3" custLinFactY="-50024" custLinFactNeighborX="-244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ECD92C-7A83-4F64-B546-0D2C0722C54F}" type="pres">
      <dgm:prSet presAssocID="{039D27C4-3042-4296-8858-3158ECF201C4}" presName="spacer" presStyleCnt="0"/>
      <dgm:spPr/>
    </dgm:pt>
    <dgm:pt modelId="{AEDEAB0A-BF58-4ECC-B7A6-A72A40FBA9CC}" type="pres">
      <dgm:prSet presAssocID="{879C5213-ACE2-42A4-9DB6-48368CEA7852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BE24E04-1D70-4D3A-9835-95485E0C9786}" type="pres">
      <dgm:prSet presAssocID="{AB575BBE-8F7A-4787-A22A-8433D31ED3B7}" presName="spacer" presStyleCnt="0"/>
      <dgm:spPr/>
    </dgm:pt>
    <dgm:pt modelId="{AD230AD6-C6D9-4E5D-842C-D281F729DBA8}" type="pres">
      <dgm:prSet presAssocID="{10314894-91C5-4DE3-9FFE-8220E6766389}" presName="parentText" presStyleLbl="node1" presStyleIdx="2" presStyleCnt="3" custLinFactY="-1449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FF6527C-FA3F-4072-8257-AE690B198AAD}" type="presOf" srcId="{CB3D12DF-6F0E-4400-898E-AE2D0CCD71C5}" destId="{6AAA69B9-F587-48F9-8458-90FC0FBBAF2C}" srcOrd="0" destOrd="0" presId="urn:microsoft.com/office/officeart/2005/8/layout/vList2"/>
    <dgm:cxn modelId="{A9D61E05-69BA-44EF-A241-2DBEEBE8C8D4}" srcId="{ADEF211C-0053-4E91-B26C-BD1D27283A76}" destId="{879C5213-ACE2-42A4-9DB6-48368CEA7852}" srcOrd="1" destOrd="0" parTransId="{E8985668-CBBA-489A-9E05-D70854DF9084}" sibTransId="{AB575BBE-8F7A-4787-A22A-8433D31ED3B7}"/>
    <dgm:cxn modelId="{3BAF7204-D350-4003-8F26-79DB252D5531}" type="presOf" srcId="{10314894-91C5-4DE3-9FFE-8220E6766389}" destId="{AD230AD6-C6D9-4E5D-842C-D281F729DBA8}" srcOrd="0" destOrd="0" presId="urn:microsoft.com/office/officeart/2005/8/layout/vList2"/>
    <dgm:cxn modelId="{3C65248D-7C94-40DA-BE96-E9D9AB9ACF6D}" srcId="{ADEF211C-0053-4E91-B26C-BD1D27283A76}" destId="{10314894-91C5-4DE3-9FFE-8220E6766389}" srcOrd="2" destOrd="0" parTransId="{32CF702E-1169-446E-B03B-0FFE9C3C30C2}" sibTransId="{54E9913D-C988-4A19-9C7D-68D6F17B9644}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03A7E5FF-DF60-4211-A204-6D74136EFF73}" type="presOf" srcId="{879C5213-ACE2-42A4-9DB6-48368CEA7852}" destId="{AEDEAB0A-BF58-4ECC-B7A6-A72A40FBA9CC}" srcOrd="0" destOrd="0" presId="urn:microsoft.com/office/officeart/2005/8/layout/vList2"/>
    <dgm:cxn modelId="{90C9FB7B-107C-4667-B185-0540B9AC1956}" type="presOf" srcId="{ADEF211C-0053-4E91-B26C-BD1D27283A76}" destId="{69DEECA6-FD7F-4BBF-AA8A-D705A4C8288B}" srcOrd="0" destOrd="0" presId="urn:microsoft.com/office/officeart/2005/8/layout/vList2"/>
    <dgm:cxn modelId="{ADAB72EE-1958-4203-BFCD-BCA80B8650A1}" type="presParOf" srcId="{69DEECA6-FD7F-4BBF-AA8A-D705A4C8288B}" destId="{6AAA69B9-F587-48F9-8458-90FC0FBBAF2C}" srcOrd="0" destOrd="0" presId="urn:microsoft.com/office/officeart/2005/8/layout/vList2"/>
    <dgm:cxn modelId="{A875F5A1-8EBD-4830-AAE1-710B05FB05DA}" type="presParOf" srcId="{69DEECA6-FD7F-4BBF-AA8A-D705A4C8288B}" destId="{5AECD92C-7A83-4F64-B546-0D2C0722C54F}" srcOrd="1" destOrd="0" presId="urn:microsoft.com/office/officeart/2005/8/layout/vList2"/>
    <dgm:cxn modelId="{B7222AC5-07DD-4AFF-9E2C-37611320C92F}" type="presParOf" srcId="{69DEECA6-FD7F-4BBF-AA8A-D705A4C8288B}" destId="{AEDEAB0A-BF58-4ECC-B7A6-A72A40FBA9CC}" srcOrd="2" destOrd="0" presId="urn:microsoft.com/office/officeart/2005/8/layout/vList2"/>
    <dgm:cxn modelId="{6414D2A7-03EB-4998-B13C-E6A389A3DDB3}" type="presParOf" srcId="{69DEECA6-FD7F-4BBF-AA8A-D705A4C8288B}" destId="{4BE24E04-1D70-4D3A-9835-95485E0C9786}" srcOrd="3" destOrd="0" presId="urn:microsoft.com/office/officeart/2005/8/layout/vList2"/>
    <dgm:cxn modelId="{4AA1BA82-3DA1-4202-89B2-B9B0A20E47A9}" type="presParOf" srcId="{69DEECA6-FD7F-4BBF-AA8A-D705A4C8288B}" destId="{AD230AD6-C6D9-4E5D-842C-D281F729DBA8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>
              <a:latin typeface="+mn-ea"/>
              <a:ea typeface="+mn-ea"/>
            </a:rPr>
            <a:t>（</a:t>
          </a:r>
          <a:r>
            <a:rPr lang="en-US" altLang="zh-CN" sz="2800" dirty="0" smtClean="0">
              <a:latin typeface="+mn-ea"/>
              <a:ea typeface="+mn-ea"/>
            </a:rPr>
            <a:t>1</a:t>
          </a:r>
          <a:r>
            <a:rPr lang="zh-CN" altLang="en-US" sz="2800" dirty="0" smtClean="0">
              <a:latin typeface="+mn-ea"/>
              <a:ea typeface="+mn-ea"/>
            </a:rPr>
            <a:t>）创建超级链接</a:t>
          </a:r>
          <a:endParaRPr lang="zh-CN" sz="2800" dirty="0" smtClean="0">
            <a:latin typeface="+mn-ea"/>
            <a:ea typeface="+mn-ea"/>
          </a:endParaRPr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99B41903-689A-4A23-B4A7-FF1213F9601E}">
      <dgm:prSet custT="1"/>
      <dgm:spPr/>
      <dgm:t>
        <a:bodyPr/>
        <a:lstStyle/>
        <a:p>
          <a:r>
            <a:rPr lang="zh-CN" sz="2800" dirty="0" smtClean="0">
              <a:latin typeface="+mn-ea"/>
              <a:ea typeface="+mn-ea"/>
            </a:rPr>
            <a:t>“插入”选项卡→“链接”组→“超链接”，或者按</a:t>
          </a:r>
          <a:r>
            <a:rPr lang="en-US" sz="2800" dirty="0" err="1" smtClean="0">
              <a:latin typeface="+mn-ea"/>
              <a:ea typeface="+mn-ea"/>
            </a:rPr>
            <a:t>Ctrl+K</a:t>
          </a:r>
          <a:r>
            <a:rPr lang="zh-CN" sz="2800" dirty="0" smtClean="0">
              <a:latin typeface="+mn-ea"/>
              <a:ea typeface="+mn-ea"/>
            </a:rPr>
            <a:t>键，弹出“插入超链接”对话框</a:t>
          </a:r>
          <a:endParaRPr lang="zh-CN" altLang="en-US" sz="2800" dirty="0">
            <a:latin typeface="+mn-ea"/>
            <a:ea typeface="+mn-ea"/>
          </a:endParaRPr>
        </a:p>
      </dgm:t>
    </dgm:pt>
    <dgm:pt modelId="{A10C5029-121A-45DD-914A-BAC60620385C}" type="parTrans" cxnId="{893B90AA-C5D9-462F-B683-E93DFB483514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4651D596-99AD-4DB4-85F4-EF132A441191}" type="sibTrans" cxnId="{893B90AA-C5D9-462F-B683-E93DFB483514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EB9B79F4-9592-4C4B-BDC9-E4E988ADED0B}">
      <dgm:prSet custT="1"/>
      <dgm:spPr/>
      <dgm:t>
        <a:bodyPr/>
        <a:lstStyle/>
        <a:p>
          <a:r>
            <a:rPr lang="zh-CN" altLang="en-US" sz="2800" dirty="0" smtClean="0">
              <a:latin typeface="+mn-ea"/>
              <a:ea typeface="+mn-ea"/>
            </a:rPr>
            <a:t>（</a:t>
          </a:r>
          <a:r>
            <a:rPr lang="en-US" altLang="zh-CN" sz="2800" dirty="0" smtClean="0">
              <a:latin typeface="+mn-ea"/>
              <a:ea typeface="+mn-ea"/>
            </a:rPr>
            <a:t>2</a:t>
          </a:r>
          <a:r>
            <a:rPr lang="zh-CN" altLang="en-US" sz="2800" dirty="0" smtClean="0">
              <a:latin typeface="+mn-ea"/>
              <a:ea typeface="+mn-ea"/>
            </a:rPr>
            <a:t>）插入动作按钮</a:t>
          </a:r>
          <a:endParaRPr lang="zh-CN" altLang="en-US" sz="2800" dirty="0">
            <a:latin typeface="+mn-ea"/>
            <a:ea typeface="+mn-ea"/>
          </a:endParaRPr>
        </a:p>
      </dgm:t>
    </dgm:pt>
    <dgm:pt modelId="{2D490FD9-03A3-4C29-A360-1D4691D0FCD7}" type="parTrans" cxnId="{C9267156-5958-4CDD-85DE-CB22EB1A6448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11F1F968-525E-4626-90AA-692BA82BB043}" type="sibTrans" cxnId="{C9267156-5958-4CDD-85DE-CB22EB1A6448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38144933-CB9B-411E-9653-6A96120CC9D6}">
      <dgm:prSet custT="1"/>
      <dgm:spPr/>
      <dgm:t>
        <a:bodyPr/>
        <a:lstStyle/>
        <a:p>
          <a:r>
            <a:rPr lang="zh-CN" sz="2800" dirty="0" smtClean="0">
              <a:latin typeface="+mn-ea"/>
              <a:ea typeface="+mn-ea"/>
            </a:rPr>
            <a:t>“插入”选项卡→“插图”组→“形状”下拉按钮，在“动作按钮”中选择一种按钮，鼠标指针呈“</a:t>
          </a:r>
          <a:r>
            <a:rPr lang="en-US" sz="2800" dirty="0" smtClean="0">
              <a:latin typeface="+mn-ea"/>
              <a:ea typeface="+mn-ea"/>
            </a:rPr>
            <a:t>+</a:t>
          </a:r>
          <a:r>
            <a:rPr lang="zh-CN" sz="2800" dirty="0" smtClean="0">
              <a:latin typeface="+mn-ea"/>
              <a:ea typeface="+mn-ea"/>
            </a:rPr>
            <a:t>”状，在幻灯片合适位置，按住鼠标左键拖出一个适当大小的图形。</a:t>
          </a:r>
          <a:endParaRPr lang="zh-CN" altLang="en-US" sz="2800" dirty="0">
            <a:latin typeface="+mn-ea"/>
            <a:ea typeface="+mn-ea"/>
          </a:endParaRPr>
        </a:p>
      </dgm:t>
    </dgm:pt>
    <dgm:pt modelId="{86B72EF9-9145-4ACD-8EA9-31E7D48CDA59}" type="parTrans" cxnId="{C47A2984-DC8A-4E8A-941E-2BD7A67FEA21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C3C324D1-62A8-46CA-9DD5-3ABF53087724}" type="sibTrans" cxnId="{C47A2984-DC8A-4E8A-941E-2BD7A67FEA21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ScaleY="75458" custLinFactNeighborX="387" custLinFactNeighborY="-117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5F8D7AD-1A86-469C-8A14-5E2746951379}" type="pres">
      <dgm:prSet presAssocID="{CB3D12DF-6F0E-4400-898E-AE2D0CCD71C5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CE21713-FF2B-4340-850B-7F1080ACD497}" type="pres">
      <dgm:prSet presAssocID="{EB9B79F4-9592-4C4B-BDC9-E4E988ADED0B}" presName="parentText" presStyleLbl="node1" presStyleIdx="1" presStyleCnt="2" custScaleY="701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3776DF3-55E5-4134-8EF8-7F8116B99F20}" type="pres">
      <dgm:prSet presAssocID="{EB9B79F4-9592-4C4B-BDC9-E4E988ADED0B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D72BEE1A-5FB4-4C77-A750-32F6F2618904}" type="presOf" srcId="{CB3D12DF-6F0E-4400-898E-AE2D0CCD71C5}" destId="{6AAA69B9-F587-48F9-8458-90FC0FBBAF2C}" srcOrd="0" destOrd="0" presId="urn:microsoft.com/office/officeart/2005/8/layout/vList2"/>
    <dgm:cxn modelId="{670B2A39-FB35-4099-BC37-169C2C500BD2}" type="presOf" srcId="{ADEF211C-0053-4E91-B26C-BD1D27283A76}" destId="{69DEECA6-FD7F-4BBF-AA8A-D705A4C8288B}" srcOrd="0" destOrd="0" presId="urn:microsoft.com/office/officeart/2005/8/layout/vList2"/>
    <dgm:cxn modelId="{893B90AA-C5D9-462F-B683-E93DFB483514}" srcId="{CB3D12DF-6F0E-4400-898E-AE2D0CCD71C5}" destId="{99B41903-689A-4A23-B4A7-FF1213F9601E}" srcOrd="0" destOrd="0" parTransId="{A10C5029-121A-45DD-914A-BAC60620385C}" sibTransId="{4651D596-99AD-4DB4-85F4-EF132A441191}"/>
    <dgm:cxn modelId="{7E9BC077-7D85-43C7-B178-558CAD43C250}" type="presOf" srcId="{EB9B79F4-9592-4C4B-BDC9-E4E988ADED0B}" destId="{3CE21713-FF2B-4340-850B-7F1080ACD497}" srcOrd="0" destOrd="0" presId="urn:microsoft.com/office/officeart/2005/8/layout/vList2"/>
    <dgm:cxn modelId="{C56CE3A7-D18C-49D7-BD64-F2E9E9A6C9A2}" type="presOf" srcId="{38144933-CB9B-411E-9653-6A96120CC9D6}" destId="{F3776DF3-55E5-4134-8EF8-7F8116B99F20}" srcOrd="0" destOrd="0" presId="urn:microsoft.com/office/officeart/2005/8/layout/vList2"/>
    <dgm:cxn modelId="{605FE3DF-F10F-44E8-933E-822A78407EAF}" type="presOf" srcId="{99B41903-689A-4A23-B4A7-FF1213F9601E}" destId="{B5F8D7AD-1A86-469C-8A14-5E2746951379}" srcOrd="0" destOrd="0" presId="urn:microsoft.com/office/officeart/2005/8/layout/vList2"/>
    <dgm:cxn modelId="{C47A2984-DC8A-4E8A-941E-2BD7A67FEA21}" srcId="{EB9B79F4-9592-4C4B-BDC9-E4E988ADED0B}" destId="{38144933-CB9B-411E-9653-6A96120CC9D6}" srcOrd="0" destOrd="0" parTransId="{86B72EF9-9145-4ACD-8EA9-31E7D48CDA59}" sibTransId="{C3C324D1-62A8-46CA-9DD5-3ABF53087724}"/>
    <dgm:cxn modelId="{C9267156-5958-4CDD-85DE-CB22EB1A6448}" srcId="{ADEF211C-0053-4E91-B26C-BD1D27283A76}" destId="{EB9B79F4-9592-4C4B-BDC9-E4E988ADED0B}" srcOrd="1" destOrd="0" parTransId="{2D490FD9-03A3-4C29-A360-1D4691D0FCD7}" sibTransId="{11F1F968-525E-4626-90AA-692BA82BB043}"/>
    <dgm:cxn modelId="{A63072BD-A76B-4C9E-AB8C-BD57C2E375F5}" type="presParOf" srcId="{69DEECA6-FD7F-4BBF-AA8A-D705A4C8288B}" destId="{6AAA69B9-F587-48F9-8458-90FC0FBBAF2C}" srcOrd="0" destOrd="0" presId="urn:microsoft.com/office/officeart/2005/8/layout/vList2"/>
    <dgm:cxn modelId="{55B645FC-4401-4AF8-8FDF-4E8884283DBB}" type="presParOf" srcId="{69DEECA6-FD7F-4BBF-AA8A-D705A4C8288B}" destId="{B5F8D7AD-1A86-469C-8A14-5E2746951379}" srcOrd="1" destOrd="0" presId="urn:microsoft.com/office/officeart/2005/8/layout/vList2"/>
    <dgm:cxn modelId="{3A6EB329-9A31-4F7D-A252-F74E596A852D}" type="presParOf" srcId="{69DEECA6-FD7F-4BBF-AA8A-D705A4C8288B}" destId="{3CE21713-FF2B-4340-850B-7F1080ACD497}" srcOrd="2" destOrd="0" presId="urn:microsoft.com/office/officeart/2005/8/layout/vList2"/>
    <dgm:cxn modelId="{8A3957AB-1BF2-43AF-B184-8A16EAD7CA91}" type="presParOf" srcId="{69DEECA6-FD7F-4BBF-AA8A-D705A4C8288B}" destId="{F3776DF3-55E5-4134-8EF8-7F8116B99F20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9B41903-689A-4A23-B4A7-FF1213F9601E}">
      <dgm:prSet custT="1"/>
      <dgm:spPr/>
      <dgm:t>
        <a:bodyPr/>
        <a:lstStyle/>
        <a:p>
          <a:r>
            <a:rPr lang="zh-CN" sz="2800" dirty="0" smtClean="0"/>
            <a:t>“幻灯片放映”选项卡</a:t>
          </a:r>
          <a:r>
            <a:rPr lang="zh-CN" sz="2800" dirty="0" smtClean="0">
              <a:latin typeface="+mn-ea"/>
              <a:ea typeface="+mn-ea"/>
            </a:rPr>
            <a:t>→</a:t>
          </a:r>
          <a:r>
            <a:rPr lang="zh-CN" sz="2800" dirty="0" smtClean="0"/>
            <a:t>“设置”组</a:t>
          </a:r>
          <a:r>
            <a:rPr lang="zh-CN" sz="2800" dirty="0" smtClean="0">
              <a:latin typeface="+mn-ea"/>
              <a:ea typeface="+mn-ea"/>
            </a:rPr>
            <a:t>→</a:t>
          </a:r>
          <a:r>
            <a:rPr lang="zh-CN" sz="2800" dirty="0" smtClean="0"/>
            <a:t>“设置幻灯片放映”按钮，弹出“设置放映方式”对话框</a:t>
          </a:r>
          <a:endParaRPr lang="zh-CN" altLang="en-US" sz="2800" dirty="0"/>
        </a:p>
      </dgm:t>
    </dgm:pt>
    <dgm:pt modelId="{A10C5029-121A-45DD-914A-BAC60620385C}" type="parTrans" cxnId="{893B90AA-C5D9-462F-B683-E93DFB483514}">
      <dgm:prSet/>
      <dgm:spPr/>
      <dgm:t>
        <a:bodyPr/>
        <a:lstStyle/>
        <a:p>
          <a:endParaRPr lang="zh-CN" altLang="en-US"/>
        </a:p>
      </dgm:t>
    </dgm:pt>
    <dgm:pt modelId="{4651D596-99AD-4DB4-85F4-EF132A441191}" type="sibTrans" cxnId="{893B90AA-C5D9-462F-B683-E93DFB483514}">
      <dgm:prSet/>
      <dgm:spPr/>
      <dgm:t>
        <a:bodyPr/>
        <a:lstStyle/>
        <a:p>
          <a:endParaRPr lang="zh-CN" altLang="en-US"/>
        </a:p>
      </dgm:t>
    </dgm:pt>
    <dgm:pt modelId="{28543F8E-17D6-4868-87A7-0EAA1757CA06}">
      <dgm:prSet custT="1"/>
      <dgm:spPr/>
      <dgm:t>
        <a:bodyPr/>
        <a:lstStyle/>
        <a:p>
          <a:r>
            <a:rPr lang="zh-CN" altLang="en-US" sz="2800" dirty="0" smtClean="0"/>
            <a:t>设置放映类型、幻灯片范围、放映选项等</a:t>
          </a:r>
          <a:endParaRPr lang="zh-CN" altLang="en-US" sz="2800" dirty="0"/>
        </a:p>
      </dgm:t>
    </dgm:pt>
    <dgm:pt modelId="{D505DAE6-423E-4785-9ECC-4DC0B58CCCF2}" type="parTrans" cxnId="{550C19BD-4704-4E9B-B7CD-7C2A3D04098E}">
      <dgm:prSet/>
      <dgm:spPr/>
      <dgm:t>
        <a:bodyPr/>
        <a:lstStyle/>
        <a:p>
          <a:endParaRPr lang="zh-CN" altLang="en-US"/>
        </a:p>
      </dgm:t>
    </dgm:pt>
    <dgm:pt modelId="{F9991A0A-F6E4-4291-8B5E-CF9AB4BE5D18}" type="sibTrans" cxnId="{550C19BD-4704-4E9B-B7CD-7C2A3D04098E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D2280A-868C-4750-A3FC-D8E20E32A217}" type="pres">
      <dgm:prSet presAssocID="{99B41903-689A-4A23-B4A7-FF1213F9601E}" presName="parentText" presStyleLbl="node1" presStyleIdx="0" presStyleCnt="1" custScaleY="105659" custLinFactNeighborX="82" custLinFactNeighborY="-6984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EB0ECB8-6074-4EE5-A7C5-702228C569D5}" type="pres">
      <dgm:prSet presAssocID="{99B41903-689A-4A23-B4A7-FF1213F9601E}" presName="childText" presStyleLbl="revTx" presStyleIdx="0" presStyleCnt="1" custScaleY="62140" custLinFactNeighborY="453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1CB0BAA-95C6-42EC-9590-97B8C2487796}" type="presOf" srcId="{28543F8E-17D6-4868-87A7-0EAA1757CA06}" destId="{2EB0ECB8-6074-4EE5-A7C5-702228C569D5}" srcOrd="0" destOrd="0" presId="urn:microsoft.com/office/officeart/2005/8/layout/vList2"/>
    <dgm:cxn modelId="{893B90AA-C5D9-462F-B683-E93DFB483514}" srcId="{ADEF211C-0053-4E91-B26C-BD1D27283A76}" destId="{99B41903-689A-4A23-B4A7-FF1213F9601E}" srcOrd="0" destOrd="0" parTransId="{A10C5029-121A-45DD-914A-BAC60620385C}" sibTransId="{4651D596-99AD-4DB4-85F4-EF132A441191}"/>
    <dgm:cxn modelId="{65D44E7D-B171-4EBB-97EC-AF8C6450FC24}" type="presOf" srcId="{99B41903-689A-4A23-B4A7-FF1213F9601E}" destId="{A8D2280A-868C-4750-A3FC-D8E20E32A217}" srcOrd="0" destOrd="0" presId="urn:microsoft.com/office/officeart/2005/8/layout/vList2"/>
    <dgm:cxn modelId="{0D8B4012-5F49-4F8B-83E4-E3A1D4FCA31B}" type="presOf" srcId="{ADEF211C-0053-4E91-B26C-BD1D27283A76}" destId="{69DEECA6-FD7F-4BBF-AA8A-D705A4C8288B}" srcOrd="0" destOrd="0" presId="urn:microsoft.com/office/officeart/2005/8/layout/vList2"/>
    <dgm:cxn modelId="{550C19BD-4704-4E9B-B7CD-7C2A3D04098E}" srcId="{99B41903-689A-4A23-B4A7-FF1213F9601E}" destId="{28543F8E-17D6-4868-87A7-0EAA1757CA06}" srcOrd="0" destOrd="0" parTransId="{D505DAE6-423E-4785-9ECC-4DC0B58CCCF2}" sibTransId="{F9991A0A-F6E4-4291-8B5E-CF9AB4BE5D18}"/>
    <dgm:cxn modelId="{1AAA0811-A9FD-43AB-8E73-7EF99644F296}" type="presParOf" srcId="{69DEECA6-FD7F-4BBF-AA8A-D705A4C8288B}" destId="{A8D2280A-868C-4750-A3FC-D8E20E32A217}" srcOrd="0" destOrd="0" presId="urn:microsoft.com/office/officeart/2005/8/layout/vList2"/>
    <dgm:cxn modelId="{8E83AE6C-4A58-4F0E-BC97-04408CFB21B1}" type="presParOf" srcId="{69DEECA6-FD7F-4BBF-AA8A-D705A4C8288B}" destId="{2EB0ECB8-6074-4EE5-A7C5-702228C569D5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/>
      <dgm:spPr/>
      <dgm:t>
        <a:bodyPr/>
        <a:lstStyle/>
        <a:p>
          <a:r>
            <a:rPr lang="zh-CN" altLang="en-US" dirty="0" smtClean="0">
              <a:latin typeface="+mn-ea"/>
              <a:ea typeface="+mn-ea"/>
            </a:rPr>
            <a:t>（</a:t>
          </a:r>
          <a:r>
            <a:rPr lang="en-US" altLang="zh-CN" dirty="0" smtClean="0">
              <a:latin typeface="+mn-ea"/>
              <a:ea typeface="+mn-ea"/>
            </a:rPr>
            <a:t>1</a:t>
          </a:r>
          <a:r>
            <a:rPr lang="zh-CN" altLang="en-US" dirty="0" smtClean="0">
              <a:latin typeface="+mn-ea"/>
              <a:ea typeface="+mn-ea"/>
            </a:rPr>
            <a:t>）设置放映方式</a:t>
          </a:r>
          <a:endParaRPr lang="zh-CN" dirty="0" smtClean="0">
            <a:latin typeface="+mn-ea"/>
            <a:ea typeface="+mn-ea"/>
          </a:endParaRPr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99B41903-689A-4A23-B4A7-FF1213F9601E}">
      <dgm:prSet/>
      <dgm:spPr/>
      <dgm:t>
        <a:bodyPr/>
        <a:lstStyle/>
        <a:p>
          <a:r>
            <a:rPr lang="zh-CN" dirty="0" smtClean="0">
              <a:latin typeface="+mn-ea"/>
              <a:ea typeface="+mn-ea"/>
            </a:rPr>
            <a:t>“幻灯片放映”选项卡→“设置”组→“设置幻灯片放映”按钮，弹出“设置放映方式”对话框，默认选择换片方式为“如果存在排练时间，则使用它”，单击“确定”按钮。</a:t>
          </a:r>
          <a:endParaRPr lang="zh-CN" altLang="en-US" dirty="0">
            <a:latin typeface="+mn-ea"/>
            <a:ea typeface="+mn-ea"/>
          </a:endParaRPr>
        </a:p>
      </dgm:t>
    </dgm:pt>
    <dgm:pt modelId="{A10C5029-121A-45DD-914A-BAC60620385C}" type="parTrans" cxnId="{893B90AA-C5D9-462F-B683-E93DFB483514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4651D596-99AD-4DB4-85F4-EF132A441191}" type="sibTrans" cxnId="{893B90AA-C5D9-462F-B683-E93DFB483514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95FD94B7-176B-4E5E-AC9F-D5513A424C20}">
      <dgm:prSet/>
      <dgm:spPr/>
      <dgm:t>
        <a:bodyPr/>
        <a:lstStyle/>
        <a:p>
          <a:r>
            <a:rPr lang="zh-CN" altLang="en-US" dirty="0" smtClean="0"/>
            <a:t>（</a:t>
          </a:r>
          <a:r>
            <a:rPr lang="en-US" altLang="zh-CN" dirty="0" smtClean="0"/>
            <a:t>2</a:t>
          </a:r>
          <a:r>
            <a:rPr lang="zh-CN" altLang="en-US" dirty="0" smtClean="0"/>
            <a:t>）设置排练计时</a:t>
          </a:r>
          <a:endParaRPr lang="zh-CN" altLang="en-US" dirty="0"/>
        </a:p>
      </dgm:t>
    </dgm:pt>
    <dgm:pt modelId="{F334DEF2-D1C6-457F-A805-77C47E86EF8D}" type="parTrans" cxnId="{EEEE370A-5968-40AB-BA44-843F3793CEDF}">
      <dgm:prSet/>
      <dgm:spPr/>
      <dgm:t>
        <a:bodyPr/>
        <a:lstStyle/>
        <a:p>
          <a:endParaRPr lang="zh-CN" altLang="en-US"/>
        </a:p>
      </dgm:t>
    </dgm:pt>
    <dgm:pt modelId="{516452B6-6A18-4B8A-A47D-85C9FBFC5144}" type="sibTrans" cxnId="{EEEE370A-5968-40AB-BA44-843F3793CEDF}">
      <dgm:prSet/>
      <dgm:spPr/>
      <dgm:t>
        <a:bodyPr/>
        <a:lstStyle/>
        <a:p>
          <a:endParaRPr lang="zh-CN" altLang="en-US"/>
        </a:p>
      </dgm:t>
    </dgm:pt>
    <dgm:pt modelId="{AB44D24D-AEF4-4316-8EAD-EE761443D5F9}">
      <dgm:prSet/>
      <dgm:spPr/>
      <dgm:t>
        <a:bodyPr/>
        <a:lstStyle/>
        <a:p>
          <a:r>
            <a:rPr lang="zh-CN" dirty="0" smtClean="0">
              <a:latin typeface="+mn-ea"/>
              <a:ea typeface="+mn-ea"/>
            </a:rPr>
            <a:t>选择“幻灯片放映”选项卡→“设置”组→“排练计时”，弹出“录制”工具栏</a:t>
          </a:r>
          <a:endParaRPr lang="zh-CN" altLang="en-US" dirty="0"/>
        </a:p>
      </dgm:t>
    </dgm:pt>
    <dgm:pt modelId="{42F6DB39-86F4-4A4B-B529-51A8E0ECFEA9}" type="parTrans" cxnId="{EF9ED8A2-4539-4745-817A-2731EF46A628}">
      <dgm:prSet/>
      <dgm:spPr/>
      <dgm:t>
        <a:bodyPr/>
        <a:lstStyle/>
        <a:p>
          <a:endParaRPr lang="zh-CN" altLang="en-US"/>
        </a:p>
      </dgm:t>
    </dgm:pt>
    <dgm:pt modelId="{5E409624-4F00-4939-8626-6CF85C219AB6}" type="sibTrans" cxnId="{EF9ED8A2-4539-4745-817A-2731EF46A628}">
      <dgm:prSet/>
      <dgm:spPr/>
      <dgm:t>
        <a:bodyPr/>
        <a:lstStyle/>
        <a:p>
          <a:endParaRPr lang="zh-CN" altLang="en-US"/>
        </a:p>
      </dgm:t>
    </dgm:pt>
    <dgm:pt modelId="{1D01F4D3-FB48-46E6-AFC7-268D710A7DE4}">
      <dgm:prSet/>
      <dgm:spPr/>
      <dgm:t>
        <a:bodyPr/>
        <a:lstStyle/>
        <a:p>
          <a:r>
            <a:rPr lang="zh-CN" dirty="0" smtClean="0">
              <a:latin typeface="+mn-ea"/>
              <a:ea typeface="+mn-ea"/>
            </a:rPr>
            <a:t>反复单击“下一项”，放映下一个动画或换片</a:t>
          </a:r>
          <a:endParaRPr lang="zh-CN" altLang="en-US" dirty="0">
            <a:latin typeface="+mn-ea"/>
            <a:ea typeface="+mn-ea"/>
          </a:endParaRPr>
        </a:p>
      </dgm:t>
    </dgm:pt>
    <dgm:pt modelId="{B674C26A-A442-4A21-A817-C3E4A14E9535}" type="parTrans" cxnId="{21C75F51-161B-406F-9901-962E65327ACB}">
      <dgm:prSet/>
      <dgm:spPr/>
      <dgm:t>
        <a:bodyPr/>
        <a:lstStyle/>
        <a:p>
          <a:endParaRPr lang="zh-CN" altLang="en-US"/>
        </a:p>
      </dgm:t>
    </dgm:pt>
    <dgm:pt modelId="{CFDC0002-C23D-41CD-8440-02D64C544F06}" type="sibTrans" cxnId="{21C75F51-161B-406F-9901-962E65327ACB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LinFactNeighborX="387" custLinFactNeighborY="-117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5F8D7AD-1A86-469C-8A14-5E2746951379}" type="pres">
      <dgm:prSet presAssocID="{CB3D12DF-6F0E-4400-898E-AE2D0CCD71C5}" presName="childText" presStyleLbl="revTx" presStyleIdx="0" presStyleCnt="2" custScaleY="8532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0AEF25B-80E0-456A-B0CF-32AB1DE78362}" type="pres">
      <dgm:prSet presAssocID="{95FD94B7-176B-4E5E-AC9F-D5513A424C20}" presName="parentText" presStyleLbl="node1" presStyleIdx="1" presStyleCnt="2" custLinFactNeighborX="-952" custLinFactNeighborY="-1525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D2D0F6-12AB-4CAA-8095-B58BB97A353C}" type="pres">
      <dgm:prSet presAssocID="{95FD94B7-176B-4E5E-AC9F-D5513A424C20}" presName="childText" presStyleLbl="revTx" presStyleIdx="1" presStyleCnt="2" custLinFactNeighborX="-725" custLinFactNeighborY="-1266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C5948CD-E277-46C1-A963-C7633D7FB0BD}" type="presOf" srcId="{1D01F4D3-FB48-46E6-AFC7-268D710A7DE4}" destId="{09D2D0F6-12AB-4CAA-8095-B58BB97A353C}" srcOrd="0" destOrd="1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EEEE370A-5968-40AB-BA44-843F3793CEDF}" srcId="{ADEF211C-0053-4E91-B26C-BD1D27283A76}" destId="{95FD94B7-176B-4E5E-AC9F-D5513A424C20}" srcOrd="1" destOrd="0" parTransId="{F334DEF2-D1C6-457F-A805-77C47E86EF8D}" sibTransId="{516452B6-6A18-4B8A-A47D-85C9FBFC5144}"/>
    <dgm:cxn modelId="{8F0F976E-6D57-4B97-8E8F-2F516964B337}" type="presOf" srcId="{95FD94B7-176B-4E5E-AC9F-D5513A424C20}" destId="{50AEF25B-80E0-456A-B0CF-32AB1DE78362}" srcOrd="0" destOrd="0" presId="urn:microsoft.com/office/officeart/2005/8/layout/vList2"/>
    <dgm:cxn modelId="{893B90AA-C5D9-462F-B683-E93DFB483514}" srcId="{CB3D12DF-6F0E-4400-898E-AE2D0CCD71C5}" destId="{99B41903-689A-4A23-B4A7-FF1213F9601E}" srcOrd="0" destOrd="0" parTransId="{A10C5029-121A-45DD-914A-BAC60620385C}" sibTransId="{4651D596-99AD-4DB4-85F4-EF132A441191}"/>
    <dgm:cxn modelId="{EF9ED8A2-4539-4745-817A-2731EF46A628}" srcId="{95FD94B7-176B-4E5E-AC9F-D5513A424C20}" destId="{AB44D24D-AEF4-4316-8EAD-EE761443D5F9}" srcOrd="0" destOrd="0" parTransId="{42F6DB39-86F4-4A4B-B529-51A8E0ECFEA9}" sibTransId="{5E409624-4F00-4939-8626-6CF85C219AB6}"/>
    <dgm:cxn modelId="{9976302A-DEAF-4881-A03E-F716294E0245}" type="presOf" srcId="{AB44D24D-AEF4-4316-8EAD-EE761443D5F9}" destId="{09D2D0F6-12AB-4CAA-8095-B58BB97A353C}" srcOrd="0" destOrd="0" presId="urn:microsoft.com/office/officeart/2005/8/layout/vList2"/>
    <dgm:cxn modelId="{BFD092A4-88B7-48C8-A42B-A159A435ABF9}" type="presOf" srcId="{ADEF211C-0053-4E91-B26C-BD1D27283A76}" destId="{69DEECA6-FD7F-4BBF-AA8A-D705A4C8288B}" srcOrd="0" destOrd="0" presId="urn:microsoft.com/office/officeart/2005/8/layout/vList2"/>
    <dgm:cxn modelId="{083CE61E-8713-4C34-AC3E-4C8885D72787}" type="presOf" srcId="{99B41903-689A-4A23-B4A7-FF1213F9601E}" destId="{B5F8D7AD-1A86-469C-8A14-5E2746951379}" srcOrd="0" destOrd="0" presId="urn:microsoft.com/office/officeart/2005/8/layout/vList2"/>
    <dgm:cxn modelId="{21C75F51-161B-406F-9901-962E65327ACB}" srcId="{95FD94B7-176B-4E5E-AC9F-D5513A424C20}" destId="{1D01F4D3-FB48-46E6-AFC7-268D710A7DE4}" srcOrd="1" destOrd="0" parTransId="{B674C26A-A442-4A21-A817-C3E4A14E9535}" sibTransId="{CFDC0002-C23D-41CD-8440-02D64C544F06}"/>
    <dgm:cxn modelId="{A292CDC3-0ECF-4D30-B90C-A3F9B6BCF26C}" type="presOf" srcId="{CB3D12DF-6F0E-4400-898E-AE2D0CCD71C5}" destId="{6AAA69B9-F587-48F9-8458-90FC0FBBAF2C}" srcOrd="0" destOrd="0" presId="urn:microsoft.com/office/officeart/2005/8/layout/vList2"/>
    <dgm:cxn modelId="{0EA3A93D-EADA-47D1-9DFC-352E3EDCDBB2}" type="presParOf" srcId="{69DEECA6-FD7F-4BBF-AA8A-D705A4C8288B}" destId="{6AAA69B9-F587-48F9-8458-90FC0FBBAF2C}" srcOrd="0" destOrd="0" presId="urn:microsoft.com/office/officeart/2005/8/layout/vList2"/>
    <dgm:cxn modelId="{F334F963-FF64-470F-BF7F-0C42C2560A68}" type="presParOf" srcId="{69DEECA6-FD7F-4BBF-AA8A-D705A4C8288B}" destId="{B5F8D7AD-1A86-469C-8A14-5E2746951379}" srcOrd="1" destOrd="0" presId="urn:microsoft.com/office/officeart/2005/8/layout/vList2"/>
    <dgm:cxn modelId="{9FBA9C3B-669F-496F-8678-154F1B9EF658}" type="presParOf" srcId="{69DEECA6-FD7F-4BBF-AA8A-D705A4C8288B}" destId="{50AEF25B-80E0-456A-B0CF-32AB1DE78362}" srcOrd="2" destOrd="0" presId="urn:microsoft.com/office/officeart/2005/8/layout/vList2"/>
    <dgm:cxn modelId="{7BF0E64E-BFAB-40D3-88ED-C0BE91E09E57}" type="presParOf" srcId="{69DEECA6-FD7F-4BBF-AA8A-D705A4C8288B}" destId="{09D2D0F6-12AB-4CAA-8095-B58BB97A353C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F6FEADD9-F67D-41F5-BA4C-3C84956E7F46}" type="doc">
      <dgm:prSet loTypeId="urn:microsoft.com/office/officeart/2005/8/layout/vList5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zh-CN"/>
        </a:p>
      </dgm:t>
    </dgm:pt>
    <dgm:pt modelId="{74EE5CD8-078F-4590-BF9C-A341A294A016}">
      <dgm:prSet phldrT="[Text]" custT="1"/>
      <dgm:spPr/>
      <dgm:t>
        <a:bodyPr/>
        <a:lstStyle/>
        <a:p>
          <a:r>
            <a:rPr lang="zh-CN" sz="4400" dirty="0" smtClean="0"/>
            <a:t>1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568D76-3363-43D3-B00C-3359A643216C}" type="parTrans" cxnId="{F40F9561-0D4C-44CF-91EF-A92B1DBDE44B}">
      <dgm:prSet/>
      <dgm:spPr/>
      <dgm:t>
        <a:bodyPr/>
        <a:lstStyle/>
        <a:p>
          <a:endParaRPr lang="zh-CN" sz="3200"/>
        </a:p>
      </dgm:t>
    </dgm:pt>
    <dgm:pt modelId="{CF9FB981-E6ED-4440-AC98-4E4E2ABA2C55}" type="sibTrans" cxnId="{F40F9561-0D4C-44CF-91EF-A92B1DBDE44B}">
      <dgm:prSet/>
      <dgm:spPr/>
      <dgm:t>
        <a:bodyPr/>
        <a:lstStyle/>
        <a:p>
          <a:endParaRPr lang="zh-CN" sz="3200"/>
        </a:p>
      </dgm:t>
    </dgm:pt>
    <dgm:pt modelId="{AA046201-5C4D-445E-BF0B-5C6D2B0A1945}">
      <dgm:prSet phldrT="[Text]" custT="1"/>
      <dgm:spPr/>
      <dgm:t>
        <a:bodyPr/>
        <a:lstStyle/>
        <a:p>
          <a:r>
            <a:rPr lang="zh-CN" sz="4400" dirty="0" smtClean="0"/>
            <a:t>2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FE92FC33-5E0F-4302-9E80-A69E8ACDDE56}" type="parTrans" cxnId="{B8AF1086-D7BE-446F-9133-738B599E9A7D}">
      <dgm:prSet/>
      <dgm:spPr/>
      <dgm:t>
        <a:bodyPr/>
        <a:lstStyle/>
        <a:p>
          <a:endParaRPr lang="zh-CN" sz="3200"/>
        </a:p>
      </dgm:t>
    </dgm:pt>
    <dgm:pt modelId="{40767EFF-7D52-4469-ACEE-7D28E67337E2}" type="sibTrans" cxnId="{B8AF1086-D7BE-446F-9133-738B599E9A7D}">
      <dgm:prSet/>
      <dgm:spPr/>
      <dgm:t>
        <a:bodyPr/>
        <a:lstStyle/>
        <a:p>
          <a:endParaRPr lang="zh-CN" sz="3200"/>
        </a:p>
      </dgm:t>
    </dgm:pt>
    <dgm:pt modelId="{C59269D0-92A5-481C-BA64-727AFB0DD545}">
      <dgm:prSet phldrT="[Text]" custT="1"/>
      <dgm:spPr/>
      <dgm:t>
        <a:bodyPr/>
        <a:lstStyle/>
        <a:p>
          <a:r>
            <a:rPr lang="zh-CN" altLang="en-US" sz="3200" dirty="0" smtClean="0">
              <a:effectLst/>
            </a:rPr>
            <a:t>页面设置</a:t>
          </a:r>
          <a:endParaRPr lang="zh-CN" sz="3200" dirty="0">
            <a:effectLst/>
          </a:endParaRPr>
        </a:p>
      </dgm:t>
    </dgm:pt>
    <dgm:pt modelId="{312CC84D-092F-422A-AA24-A4619DBBB7BE}" type="parTrans" cxnId="{9071FB3B-D26B-4384-BD1A-80C12C62D02C}">
      <dgm:prSet/>
      <dgm:spPr/>
      <dgm:t>
        <a:bodyPr/>
        <a:lstStyle/>
        <a:p>
          <a:endParaRPr lang="zh-CN" sz="3200"/>
        </a:p>
      </dgm:t>
    </dgm:pt>
    <dgm:pt modelId="{266DE8E8-1339-41C4-B9A7-6148496C7FA9}" type="sibTrans" cxnId="{9071FB3B-D26B-4384-BD1A-80C12C62D02C}">
      <dgm:prSet/>
      <dgm:spPr/>
      <dgm:t>
        <a:bodyPr/>
        <a:lstStyle/>
        <a:p>
          <a:endParaRPr lang="zh-CN" sz="3200"/>
        </a:p>
      </dgm:t>
    </dgm:pt>
    <dgm:pt modelId="{D1776C8F-2B10-4075-8DF7-7F65AB725ED5}">
      <dgm:prSet phldrT="[Text]" custT="1"/>
      <dgm:spPr/>
      <dgm:t>
        <a:bodyPr/>
        <a:lstStyle/>
        <a:p>
          <a:r>
            <a:rPr lang="zh-CN" sz="4400" dirty="0" smtClean="0"/>
            <a:t>3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7291E740-3E17-41B3-99D3-1D67AE37CC3F}" type="parTrans" cxnId="{7077B78D-FCDC-4519-8416-DC357ACD5043}">
      <dgm:prSet/>
      <dgm:spPr/>
      <dgm:t>
        <a:bodyPr/>
        <a:lstStyle/>
        <a:p>
          <a:endParaRPr lang="zh-CN" sz="3200"/>
        </a:p>
      </dgm:t>
    </dgm:pt>
    <dgm:pt modelId="{88B75C29-8054-417D-BCE3-878A55118F6D}" type="sibTrans" cxnId="{7077B78D-FCDC-4519-8416-DC357ACD5043}">
      <dgm:prSet/>
      <dgm:spPr/>
      <dgm:t>
        <a:bodyPr/>
        <a:lstStyle/>
        <a:p>
          <a:endParaRPr lang="zh-CN" sz="3200"/>
        </a:p>
      </dgm:t>
    </dgm:pt>
    <dgm:pt modelId="{6BE4E373-0656-4EDC-821E-BE09C952B1F6}">
      <dgm:prSet phldrT="[Text]" custT="1"/>
      <dgm:spPr/>
      <dgm:t>
        <a:bodyPr/>
        <a:lstStyle/>
        <a:p>
          <a:r>
            <a:rPr lang="zh-CN" altLang="en-US" sz="3200" dirty="0" smtClean="0">
              <a:effectLst/>
            </a:rPr>
            <a:t>打印输出</a:t>
          </a:r>
          <a:endParaRPr lang="zh-CN" sz="3200" dirty="0">
            <a:effectLst/>
          </a:endParaRPr>
        </a:p>
      </dgm:t>
    </dgm:pt>
    <dgm:pt modelId="{34218063-BF94-4304-99BD-B3F7BA4D3C8F}" type="parTrans" cxnId="{119690D4-400B-468B-8BA0-5C9C9E2AFEAF}">
      <dgm:prSet/>
      <dgm:spPr/>
      <dgm:t>
        <a:bodyPr/>
        <a:lstStyle/>
        <a:p>
          <a:endParaRPr lang="zh-CN" sz="3200"/>
        </a:p>
      </dgm:t>
    </dgm:pt>
    <dgm:pt modelId="{E17B9BF1-2948-497F-8EC7-3BF734D839DB}" type="sibTrans" cxnId="{119690D4-400B-468B-8BA0-5C9C9E2AFEAF}">
      <dgm:prSet/>
      <dgm:spPr/>
      <dgm:t>
        <a:bodyPr/>
        <a:lstStyle/>
        <a:p>
          <a:endParaRPr lang="zh-CN" sz="3200"/>
        </a:p>
      </dgm:t>
    </dgm:pt>
    <dgm:pt modelId="{1E4D3931-0DBD-4211-A24A-6AF364284B1E}">
      <dgm:prSet phldrT="[Text]" custT="1"/>
      <dgm:spPr/>
      <dgm:t>
        <a:bodyPr/>
        <a:lstStyle/>
        <a:p>
          <a:pPr marL="280988" indent="-280988"/>
          <a:r>
            <a:rPr lang="zh-CN" altLang="en-US" sz="3200" dirty="0" smtClean="0">
              <a:effectLst/>
            </a:rPr>
            <a:t>页眉和页脚</a:t>
          </a:r>
          <a:endParaRPr lang="zh-CN" sz="3200" dirty="0">
            <a:effectLst/>
          </a:endParaRPr>
        </a:p>
      </dgm:t>
    </dgm:pt>
    <dgm:pt modelId="{CADAA3D9-7C63-4729-85B0-64C8AF644EEF}" type="sibTrans" cxnId="{63E4D827-0083-4625-9FD6-043D8D32091E}">
      <dgm:prSet/>
      <dgm:spPr/>
      <dgm:t>
        <a:bodyPr/>
        <a:lstStyle/>
        <a:p>
          <a:endParaRPr lang="zh-CN" sz="3200"/>
        </a:p>
      </dgm:t>
    </dgm:pt>
    <dgm:pt modelId="{FC93695B-FD0E-4353-B1FD-4328F4386DEC}" type="parTrans" cxnId="{63E4D827-0083-4625-9FD6-043D8D32091E}">
      <dgm:prSet/>
      <dgm:spPr/>
      <dgm:t>
        <a:bodyPr/>
        <a:lstStyle/>
        <a:p>
          <a:endParaRPr lang="zh-CN" sz="3200"/>
        </a:p>
      </dgm:t>
    </dgm:pt>
    <dgm:pt modelId="{04EDA9AC-00A5-408B-9BBF-5A8145EF2935}">
      <dgm:prSet custT="1"/>
      <dgm:spPr/>
      <dgm:t>
        <a:bodyPr/>
        <a:lstStyle/>
        <a:p>
          <a:r>
            <a:rPr lang="en-US" altLang="zh-CN" sz="4400" dirty="0" smtClean="0"/>
            <a:t>4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610892F7-608B-4DE9-9470-1E2A1D3C8D24}" type="parTrans" cxnId="{369E100D-3A1C-48CA-9EC7-2BDA55C007AF}">
      <dgm:prSet/>
      <dgm:spPr/>
      <dgm:t>
        <a:bodyPr/>
        <a:lstStyle/>
        <a:p>
          <a:endParaRPr lang="zh-CN" altLang="en-US"/>
        </a:p>
      </dgm:t>
    </dgm:pt>
    <dgm:pt modelId="{791F1C0E-B7A5-461B-BF41-01A992844AAD}" type="sibTrans" cxnId="{369E100D-3A1C-48CA-9EC7-2BDA55C007AF}">
      <dgm:prSet/>
      <dgm:spPr/>
      <dgm:t>
        <a:bodyPr/>
        <a:lstStyle/>
        <a:p>
          <a:endParaRPr lang="zh-CN" altLang="en-US"/>
        </a:p>
      </dgm:t>
    </dgm:pt>
    <dgm:pt modelId="{C02E247A-8D9D-4D2A-AAC3-942670B2B543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演示文稿的打包</a:t>
          </a:r>
          <a:endParaRPr lang="zh-CN" altLang="en-US" sz="2000" dirty="0">
            <a:effectLst/>
          </a:endParaRPr>
        </a:p>
      </dgm:t>
    </dgm:pt>
    <dgm:pt modelId="{30CC4D5E-0629-43DA-BD4B-87D881674A04}" type="parTrans" cxnId="{788427ED-36BC-46EF-992F-BCC336087D17}">
      <dgm:prSet/>
      <dgm:spPr/>
      <dgm:t>
        <a:bodyPr/>
        <a:lstStyle/>
        <a:p>
          <a:endParaRPr lang="zh-CN" altLang="en-US"/>
        </a:p>
      </dgm:t>
    </dgm:pt>
    <dgm:pt modelId="{67E61BB9-58D2-4262-8FD7-C64B67165B2D}" type="sibTrans" cxnId="{788427ED-36BC-46EF-992F-BCC336087D17}">
      <dgm:prSet/>
      <dgm:spPr/>
      <dgm:t>
        <a:bodyPr/>
        <a:lstStyle/>
        <a:p>
          <a:endParaRPr lang="zh-CN" altLang="en-US"/>
        </a:p>
      </dgm:t>
    </dgm:pt>
    <dgm:pt modelId="{AAE7A1E6-6847-453D-B55B-8A82BF138C1D}" type="pres">
      <dgm:prSet presAssocID="{F6FEADD9-F67D-41F5-BA4C-3C84956E7F4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/>
        </a:p>
      </dgm:t>
    </dgm:pt>
    <dgm:pt modelId="{C4407577-18A2-46E0-8805-2838042EB67A}" type="pres">
      <dgm:prSet presAssocID="{74EE5CD8-078F-4590-BF9C-A341A294A016}" presName="linNode" presStyleCnt="0"/>
      <dgm:spPr/>
      <dgm:t>
        <a:bodyPr/>
        <a:lstStyle/>
        <a:p>
          <a:endParaRPr lang="zh-CN"/>
        </a:p>
      </dgm:t>
    </dgm:pt>
    <dgm:pt modelId="{7E429971-BC57-430F-BB25-C0574E5E39E3}" type="pres">
      <dgm:prSet presAssocID="{74EE5CD8-078F-4590-BF9C-A341A294A016}" presName="parentText" presStyleLbl="node1" presStyleIdx="0" presStyleCnt="4" custLinFactNeighborY="-15667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D54B1729-BC98-42C1-9C6C-D65DCBA4358F}" type="pres">
      <dgm:prSet presAssocID="{74EE5CD8-078F-4590-BF9C-A341A294A016}" presName="descendantText" presStyleLbl="alignAccFollowNode1" presStyleIdx="0" presStyleCnt="4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AB8574CC-D4F2-4555-AEE3-F4EE58B11D03}" type="pres">
      <dgm:prSet presAssocID="{CF9FB981-E6ED-4440-AC98-4E4E2ABA2C55}" presName="sp" presStyleCnt="0"/>
      <dgm:spPr/>
      <dgm:t>
        <a:bodyPr/>
        <a:lstStyle/>
        <a:p>
          <a:endParaRPr lang="zh-CN"/>
        </a:p>
      </dgm:t>
    </dgm:pt>
    <dgm:pt modelId="{85B8F607-FDD8-476A-ADBE-E1250824F294}" type="pres">
      <dgm:prSet presAssocID="{AA046201-5C4D-445E-BF0B-5C6D2B0A1945}" presName="linNode" presStyleCnt="0"/>
      <dgm:spPr/>
      <dgm:t>
        <a:bodyPr/>
        <a:lstStyle/>
        <a:p>
          <a:endParaRPr lang="zh-CN"/>
        </a:p>
      </dgm:t>
    </dgm:pt>
    <dgm:pt modelId="{C04276DC-EE64-470A-B8BC-09067B8045FA}" type="pres">
      <dgm:prSet presAssocID="{AA046201-5C4D-445E-BF0B-5C6D2B0A1945}" presName="parentText" presStyleLbl="node1" presStyleIdx="1" presStyleCnt="4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B37A5355-225B-4C6F-AED7-6C620F99EECC}" type="pres">
      <dgm:prSet presAssocID="{AA046201-5C4D-445E-BF0B-5C6D2B0A1945}" presName="descendantText" presStyleLbl="alignAccFollowNode1" presStyleIdx="1" presStyleCnt="4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5ACAA866-A8A8-4183-97B5-CEEAB1525C60}" type="pres">
      <dgm:prSet presAssocID="{40767EFF-7D52-4469-ACEE-7D28E67337E2}" presName="sp" presStyleCnt="0"/>
      <dgm:spPr/>
      <dgm:t>
        <a:bodyPr/>
        <a:lstStyle/>
        <a:p>
          <a:endParaRPr lang="zh-CN"/>
        </a:p>
      </dgm:t>
    </dgm:pt>
    <dgm:pt modelId="{477213BE-9E91-4950-8451-7F60796F47F4}" type="pres">
      <dgm:prSet presAssocID="{D1776C8F-2B10-4075-8DF7-7F65AB725ED5}" presName="linNode" presStyleCnt="0"/>
      <dgm:spPr/>
      <dgm:t>
        <a:bodyPr/>
        <a:lstStyle/>
        <a:p>
          <a:endParaRPr lang="zh-CN"/>
        </a:p>
      </dgm:t>
    </dgm:pt>
    <dgm:pt modelId="{F5034101-5B7D-4FE7-B47A-5A48CF39606B}" type="pres">
      <dgm:prSet presAssocID="{D1776C8F-2B10-4075-8DF7-7F65AB725ED5}" presName="parentText" presStyleLbl="node1" presStyleIdx="2" presStyleCnt="4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C7C3E6FD-D83F-4BDA-907E-B5EE041DA931}" type="pres">
      <dgm:prSet presAssocID="{D1776C8F-2B10-4075-8DF7-7F65AB725ED5}" presName="descendantText" presStyleLbl="alignAccFollowNode1" presStyleIdx="2" presStyleCnt="4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9A3D1A47-7C94-4141-A803-772790F213F5}" type="pres">
      <dgm:prSet presAssocID="{88B75C29-8054-417D-BCE3-878A55118F6D}" presName="sp" presStyleCnt="0"/>
      <dgm:spPr/>
      <dgm:t>
        <a:bodyPr/>
        <a:lstStyle/>
        <a:p>
          <a:endParaRPr lang="zh-CN" altLang="en-US"/>
        </a:p>
      </dgm:t>
    </dgm:pt>
    <dgm:pt modelId="{8B716EE5-6B00-49A5-9C68-9236A96F757E}" type="pres">
      <dgm:prSet presAssocID="{04EDA9AC-00A5-408B-9BBF-5A8145EF2935}" presName="linNode" presStyleCnt="0"/>
      <dgm:spPr/>
      <dgm:t>
        <a:bodyPr/>
        <a:lstStyle/>
        <a:p>
          <a:endParaRPr lang="zh-CN" altLang="en-US"/>
        </a:p>
      </dgm:t>
    </dgm:pt>
    <dgm:pt modelId="{AA9E8DB8-4378-4DE0-90FB-AC51BC38606A}" type="pres">
      <dgm:prSet presAssocID="{04EDA9AC-00A5-408B-9BBF-5A8145EF2935}" presName="parentText" presStyleLbl="node1" presStyleIdx="3" presStyleCnt="4" custScaleX="4954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07D673B-FF7A-46E6-A3B0-96E86EB9836E}" type="pres">
      <dgm:prSet presAssocID="{04EDA9AC-00A5-408B-9BBF-5A8145EF2935}" presName="descendantText" presStyleLbl="alignAccFollowNode1" presStyleIdx="3" presStyleCnt="4" custScaleX="127327" custLinFactNeighborX="6234" custLinFactNeighborY="-168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88427ED-36BC-46EF-992F-BCC336087D17}" srcId="{04EDA9AC-00A5-408B-9BBF-5A8145EF2935}" destId="{C02E247A-8D9D-4D2A-AAC3-942670B2B543}" srcOrd="0" destOrd="0" parTransId="{30CC4D5E-0629-43DA-BD4B-87D881674A04}" sibTransId="{67E61BB9-58D2-4262-8FD7-C64B67165B2D}"/>
    <dgm:cxn modelId="{FA609A44-301C-4CCD-A6FB-FD1B679276D6}" type="presOf" srcId="{74EE5CD8-078F-4590-BF9C-A341A294A016}" destId="{7E429971-BC57-430F-BB25-C0574E5E39E3}" srcOrd="0" destOrd="0" presId="urn:microsoft.com/office/officeart/2005/8/layout/vList5"/>
    <dgm:cxn modelId="{369E100D-3A1C-48CA-9EC7-2BDA55C007AF}" srcId="{F6FEADD9-F67D-41F5-BA4C-3C84956E7F46}" destId="{04EDA9AC-00A5-408B-9BBF-5A8145EF2935}" srcOrd="3" destOrd="0" parTransId="{610892F7-608B-4DE9-9470-1E2A1D3C8D24}" sibTransId="{791F1C0E-B7A5-461B-BF41-01A992844AAD}"/>
    <dgm:cxn modelId="{F40F9561-0D4C-44CF-91EF-A92B1DBDE44B}" srcId="{F6FEADD9-F67D-41F5-BA4C-3C84956E7F46}" destId="{74EE5CD8-078F-4590-BF9C-A341A294A016}" srcOrd="0" destOrd="0" parTransId="{BB568D76-3363-43D3-B00C-3359A643216C}" sibTransId="{CF9FB981-E6ED-4440-AC98-4E4E2ABA2C55}"/>
    <dgm:cxn modelId="{1F00397F-B5BC-48C9-8C30-D6EA85D88F19}" type="presOf" srcId="{6BE4E373-0656-4EDC-821E-BE09C952B1F6}" destId="{C7C3E6FD-D83F-4BDA-907E-B5EE041DA931}" srcOrd="0" destOrd="0" presId="urn:microsoft.com/office/officeart/2005/8/layout/vList5"/>
    <dgm:cxn modelId="{B8AF1086-D7BE-446F-9133-738B599E9A7D}" srcId="{F6FEADD9-F67D-41F5-BA4C-3C84956E7F46}" destId="{AA046201-5C4D-445E-BF0B-5C6D2B0A1945}" srcOrd="1" destOrd="0" parTransId="{FE92FC33-5E0F-4302-9E80-A69E8ACDDE56}" sibTransId="{40767EFF-7D52-4469-ACEE-7D28E67337E2}"/>
    <dgm:cxn modelId="{588013B8-23EE-4A3E-8A7C-D2E498F82E34}" type="presOf" srcId="{04EDA9AC-00A5-408B-9BBF-5A8145EF2935}" destId="{AA9E8DB8-4378-4DE0-90FB-AC51BC38606A}" srcOrd="0" destOrd="0" presId="urn:microsoft.com/office/officeart/2005/8/layout/vList5"/>
    <dgm:cxn modelId="{03898531-883E-4A76-B338-B83F4239CDB5}" type="presOf" srcId="{C02E247A-8D9D-4D2A-AAC3-942670B2B543}" destId="{407D673B-FF7A-46E6-A3B0-96E86EB9836E}" srcOrd="0" destOrd="0" presId="urn:microsoft.com/office/officeart/2005/8/layout/vList5"/>
    <dgm:cxn modelId="{22F7ECC4-B189-4638-A007-D411EABE11EF}" type="presOf" srcId="{AA046201-5C4D-445E-BF0B-5C6D2B0A1945}" destId="{C04276DC-EE64-470A-B8BC-09067B8045FA}" srcOrd="0" destOrd="0" presId="urn:microsoft.com/office/officeart/2005/8/layout/vList5"/>
    <dgm:cxn modelId="{9071FB3B-D26B-4384-BD1A-80C12C62D02C}" srcId="{AA046201-5C4D-445E-BF0B-5C6D2B0A1945}" destId="{C59269D0-92A5-481C-BA64-727AFB0DD545}" srcOrd="0" destOrd="0" parTransId="{312CC84D-092F-422A-AA24-A4619DBBB7BE}" sibTransId="{266DE8E8-1339-41C4-B9A7-6148496C7FA9}"/>
    <dgm:cxn modelId="{B2C6F2EC-4ECC-466C-9930-7711588E8678}" type="presOf" srcId="{1E4D3931-0DBD-4211-A24A-6AF364284B1E}" destId="{D54B1729-BC98-42C1-9C6C-D65DCBA4358F}" srcOrd="0" destOrd="0" presId="urn:microsoft.com/office/officeart/2005/8/layout/vList5"/>
    <dgm:cxn modelId="{F95DE300-EEC2-43A8-854B-23DD7999FB72}" type="presOf" srcId="{D1776C8F-2B10-4075-8DF7-7F65AB725ED5}" destId="{F5034101-5B7D-4FE7-B47A-5A48CF39606B}" srcOrd="0" destOrd="0" presId="urn:microsoft.com/office/officeart/2005/8/layout/vList5"/>
    <dgm:cxn modelId="{03EA990F-F1D9-4022-92B8-322571D66B93}" type="presOf" srcId="{F6FEADD9-F67D-41F5-BA4C-3C84956E7F46}" destId="{AAE7A1E6-6847-453D-B55B-8A82BF138C1D}" srcOrd="0" destOrd="0" presId="urn:microsoft.com/office/officeart/2005/8/layout/vList5"/>
    <dgm:cxn modelId="{63E4D827-0083-4625-9FD6-043D8D32091E}" srcId="{74EE5CD8-078F-4590-BF9C-A341A294A016}" destId="{1E4D3931-0DBD-4211-A24A-6AF364284B1E}" srcOrd="0" destOrd="0" parTransId="{FC93695B-FD0E-4353-B1FD-4328F4386DEC}" sibTransId="{CADAA3D9-7C63-4729-85B0-64C8AF644EEF}"/>
    <dgm:cxn modelId="{7077B78D-FCDC-4519-8416-DC357ACD5043}" srcId="{F6FEADD9-F67D-41F5-BA4C-3C84956E7F46}" destId="{D1776C8F-2B10-4075-8DF7-7F65AB725ED5}" srcOrd="2" destOrd="0" parTransId="{7291E740-3E17-41B3-99D3-1D67AE37CC3F}" sibTransId="{88B75C29-8054-417D-BCE3-878A55118F6D}"/>
    <dgm:cxn modelId="{BF5FB270-2A5B-4D2F-BFCE-9D93304DE32B}" type="presOf" srcId="{C59269D0-92A5-481C-BA64-727AFB0DD545}" destId="{B37A5355-225B-4C6F-AED7-6C620F99EECC}" srcOrd="0" destOrd="0" presId="urn:microsoft.com/office/officeart/2005/8/layout/vList5"/>
    <dgm:cxn modelId="{119690D4-400B-468B-8BA0-5C9C9E2AFEAF}" srcId="{D1776C8F-2B10-4075-8DF7-7F65AB725ED5}" destId="{6BE4E373-0656-4EDC-821E-BE09C952B1F6}" srcOrd="0" destOrd="0" parTransId="{34218063-BF94-4304-99BD-B3F7BA4D3C8F}" sibTransId="{E17B9BF1-2948-497F-8EC7-3BF734D839DB}"/>
    <dgm:cxn modelId="{C16BF00B-0D3B-42ED-8476-872A1A8577D9}" type="presParOf" srcId="{AAE7A1E6-6847-453D-B55B-8A82BF138C1D}" destId="{C4407577-18A2-46E0-8805-2838042EB67A}" srcOrd="0" destOrd="0" presId="urn:microsoft.com/office/officeart/2005/8/layout/vList5"/>
    <dgm:cxn modelId="{10601ED3-46BD-4E5F-9DEF-ECB4AEDC8D11}" type="presParOf" srcId="{C4407577-18A2-46E0-8805-2838042EB67A}" destId="{7E429971-BC57-430F-BB25-C0574E5E39E3}" srcOrd="0" destOrd="0" presId="urn:microsoft.com/office/officeart/2005/8/layout/vList5"/>
    <dgm:cxn modelId="{2D160A98-9EA6-4448-BDCD-1E780357143C}" type="presParOf" srcId="{C4407577-18A2-46E0-8805-2838042EB67A}" destId="{D54B1729-BC98-42C1-9C6C-D65DCBA4358F}" srcOrd="1" destOrd="0" presId="urn:microsoft.com/office/officeart/2005/8/layout/vList5"/>
    <dgm:cxn modelId="{1964CFF1-519E-456C-B16C-CE26103315D8}" type="presParOf" srcId="{AAE7A1E6-6847-453D-B55B-8A82BF138C1D}" destId="{AB8574CC-D4F2-4555-AEE3-F4EE58B11D03}" srcOrd="1" destOrd="0" presId="urn:microsoft.com/office/officeart/2005/8/layout/vList5"/>
    <dgm:cxn modelId="{78C616A4-912D-4969-82B7-12ED1E5EDD39}" type="presParOf" srcId="{AAE7A1E6-6847-453D-B55B-8A82BF138C1D}" destId="{85B8F607-FDD8-476A-ADBE-E1250824F294}" srcOrd="2" destOrd="0" presId="urn:microsoft.com/office/officeart/2005/8/layout/vList5"/>
    <dgm:cxn modelId="{1FC1B221-BD34-4BC8-B2BC-6D2B6338B34E}" type="presParOf" srcId="{85B8F607-FDD8-476A-ADBE-E1250824F294}" destId="{C04276DC-EE64-470A-B8BC-09067B8045FA}" srcOrd="0" destOrd="0" presId="urn:microsoft.com/office/officeart/2005/8/layout/vList5"/>
    <dgm:cxn modelId="{FAD42515-0F54-41EE-A370-92536EA05B60}" type="presParOf" srcId="{85B8F607-FDD8-476A-ADBE-E1250824F294}" destId="{B37A5355-225B-4C6F-AED7-6C620F99EECC}" srcOrd="1" destOrd="0" presId="urn:microsoft.com/office/officeart/2005/8/layout/vList5"/>
    <dgm:cxn modelId="{E6D93664-2385-4964-9944-F21CB810E358}" type="presParOf" srcId="{AAE7A1E6-6847-453D-B55B-8A82BF138C1D}" destId="{5ACAA866-A8A8-4183-97B5-CEEAB1525C60}" srcOrd="3" destOrd="0" presId="urn:microsoft.com/office/officeart/2005/8/layout/vList5"/>
    <dgm:cxn modelId="{30AF2DBE-0F52-41D7-921A-161F4FFEE75B}" type="presParOf" srcId="{AAE7A1E6-6847-453D-B55B-8A82BF138C1D}" destId="{477213BE-9E91-4950-8451-7F60796F47F4}" srcOrd="4" destOrd="0" presId="urn:microsoft.com/office/officeart/2005/8/layout/vList5"/>
    <dgm:cxn modelId="{934C497F-4500-4ECB-A3BA-506BF4D75321}" type="presParOf" srcId="{477213BE-9E91-4950-8451-7F60796F47F4}" destId="{F5034101-5B7D-4FE7-B47A-5A48CF39606B}" srcOrd="0" destOrd="0" presId="urn:microsoft.com/office/officeart/2005/8/layout/vList5"/>
    <dgm:cxn modelId="{20C4E14D-FE25-4C04-8136-40522739003B}" type="presParOf" srcId="{477213BE-9E91-4950-8451-7F60796F47F4}" destId="{C7C3E6FD-D83F-4BDA-907E-B5EE041DA931}" srcOrd="1" destOrd="0" presId="urn:microsoft.com/office/officeart/2005/8/layout/vList5"/>
    <dgm:cxn modelId="{CA8D2AB1-55B6-4297-BD10-1B278565ABE2}" type="presParOf" srcId="{AAE7A1E6-6847-453D-B55B-8A82BF138C1D}" destId="{9A3D1A47-7C94-4141-A803-772790F213F5}" srcOrd="5" destOrd="0" presId="urn:microsoft.com/office/officeart/2005/8/layout/vList5"/>
    <dgm:cxn modelId="{0B7FECE0-D753-4CC7-8331-54B56F7B4F5F}" type="presParOf" srcId="{AAE7A1E6-6847-453D-B55B-8A82BF138C1D}" destId="{8B716EE5-6B00-49A5-9C68-9236A96F757E}" srcOrd="6" destOrd="0" presId="urn:microsoft.com/office/officeart/2005/8/layout/vList5"/>
    <dgm:cxn modelId="{4E000452-E4B7-4CED-B845-140B7AA588D4}" type="presParOf" srcId="{8B716EE5-6B00-49A5-9C68-9236A96F757E}" destId="{AA9E8DB8-4378-4DE0-90FB-AC51BC38606A}" srcOrd="0" destOrd="0" presId="urn:microsoft.com/office/officeart/2005/8/layout/vList5"/>
    <dgm:cxn modelId="{0045F0F7-120D-4087-A1F2-436908692EBC}" type="presParOf" srcId="{8B716EE5-6B00-49A5-9C68-9236A96F757E}" destId="{407D673B-FF7A-46E6-A3B0-96E86EB9836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0314894-91C5-4DE3-9FFE-8220E6766389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3</a:t>
          </a:r>
          <a:r>
            <a:rPr lang="zh-CN" altLang="en-US" sz="2800" dirty="0" smtClean="0"/>
            <a:t>）</a:t>
          </a:r>
          <a:r>
            <a:rPr lang="zh-CN" sz="2800" dirty="0" smtClean="0"/>
            <a:t>“插入”选项卡</a:t>
          </a:r>
          <a:r>
            <a:rPr lang="zh-CN" sz="2800" dirty="0" smtClean="0">
              <a:latin typeface="+mn-ea"/>
              <a:ea typeface="+mn-ea"/>
            </a:rPr>
            <a:t>→</a:t>
          </a:r>
          <a:r>
            <a:rPr lang="zh-CN" sz="2800" dirty="0" smtClean="0"/>
            <a:t>“文本”组</a:t>
          </a:r>
          <a:r>
            <a:rPr lang="zh-CN" sz="2800" dirty="0" smtClean="0">
              <a:latin typeface="+mn-ea"/>
              <a:ea typeface="+mn-ea"/>
            </a:rPr>
            <a:t>→</a:t>
          </a:r>
          <a:r>
            <a:rPr lang="zh-CN" sz="2800" dirty="0" smtClean="0"/>
            <a:t>“日期和时间”</a:t>
          </a:r>
          <a:endParaRPr lang="zh-CN" altLang="en-US" sz="2800" dirty="0"/>
        </a:p>
      </dgm:t>
    </dgm:pt>
    <dgm:pt modelId="{32CF702E-1169-446E-B03B-0FFE9C3C30C2}" type="parTrans" cxnId="{3C65248D-7C94-40DA-BE96-E9D9AB9ACF6D}">
      <dgm:prSet/>
      <dgm:spPr/>
      <dgm:t>
        <a:bodyPr/>
        <a:lstStyle/>
        <a:p>
          <a:endParaRPr lang="zh-CN" altLang="en-US" sz="2800"/>
        </a:p>
      </dgm:t>
    </dgm:pt>
    <dgm:pt modelId="{54E9913D-C988-4A19-9C7D-68D6F17B9644}" type="sibTrans" cxnId="{3C65248D-7C94-40DA-BE96-E9D9AB9ACF6D}">
      <dgm:prSet/>
      <dgm:spPr/>
      <dgm:t>
        <a:bodyPr/>
        <a:lstStyle/>
        <a:p>
          <a:endParaRPr lang="zh-CN" altLang="en-US" sz="2800"/>
        </a:p>
      </dgm:t>
    </dgm:pt>
    <dgm:pt modelId="{8DF49029-5093-41AC-9507-2412864EA50A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2</a:t>
          </a:r>
          <a:r>
            <a:rPr lang="zh-CN" altLang="en-US" sz="2800" dirty="0" smtClean="0"/>
            <a:t>）</a:t>
          </a:r>
          <a:r>
            <a:rPr lang="zh-CN" sz="2800" dirty="0" smtClean="0"/>
            <a:t>“插入”选项卡</a:t>
          </a:r>
          <a:r>
            <a:rPr lang="zh-CN" sz="2800" dirty="0" smtClean="0">
              <a:latin typeface="+mn-ea"/>
              <a:ea typeface="+mn-ea"/>
            </a:rPr>
            <a:t>→</a:t>
          </a:r>
          <a:r>
            <a:rPr lang="zh-CN" sz="2800" dirty="0" smtClean="0"/>
            <a:t>“文本”组</a:t>
          </a:r>
          <a:r>
            <a:rPr lang="zh-CN" sz="2800" dirty="0" smtClean="0">
              <a:latin typeface="+mn-ea"/>
              <a:ea typeface="+mn-ea"/>
            </a:rPr>
            <a:t>→</a:t>
          </a:r>
          <a:r>
            <a:rPr lang="zh-CN" sz="2800" dirty="0" smtClean="0"/>
            <a:t>“幻灯片编号”</a:t>
          </a:r>
          <a:endParaRPr lang="zh-CN" altLang="en-US" sz="2800" dirty="0"/>
        </a:p>
      </dgm:t>
    </dgm:pt>
    <dgm:pt modelId="{A34E02C3-E35C-402E-A8B1-DFE3B1794D31}" type="parTrans" cxnId="{07B87784-86A3-4B71-ABC2-8C953C996ED6}">
      <dgm:prSet/>
      <dgm:spPr/>
      <dgm:t>
        <a:bodyPr/>
        <a:lstStyle/>
        <a:p>
          <a:endParaRPr lang="zh-CN" altLang="en-US" sz="2800"/>
        </a:p>
      </dgm:t>
    </dgm:pt>
    <dgm:pt modelId="{88016149-8FD0-4199-A5D7-99F13A4BFB50}" type="sibTrans" cxnId="{07B87784-86A3-4B71-ABC2-8C953C996ED6}">
      <dgm:prSet/>
      <dgm:spPr/>
      <dgm:t>
        <a:bodyPr/>
        <a:lstStyle/>
        <a:p>
          <a:endParaRPr lang="zh-CN" altLang="en-US" sz="2800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1</a:t>
          </a:r>
          <a:r>
            <a:rPr lang="zh-CN" altLang="en-US" sz="2800" dirty="0" smtClean="0"/>
            <a:t>）</a:t>
          </a:r>
          <a:r>
            <a:rPr lang="zh-CN" sz="2800" dirty="0" smtClean="0"/>
            <a:t>“插入”选项卡</a:t>
          </a:r>
          <a:r>
            <a:rPr lang="zh-CN" sz="2800" dirty="0" smtClean="0">
              <a:latin typeface="+mn-ea"/>
              <a:ea typeface="+mn-ea"/>
            </a:rPr>
            <a:t>→</a:t>
          </a:r>
          <a:r>
            <a:rPr lang="zh-CN" sz="2800" dirty="0" smtClean="0"/>
            <a:t>“文本”组</a:t>
          </a:r>
          <a:r>
            <a:rPr lang="zh-CN" sz="2800" dirty="0" smtClean="0">
              <a:latin typeface="+mn-ea"/>
              <a:ea typeface="+mn-ea"/>
            </a:rPr>
            <a:t>→</a:t>
          </a:r>
          <a:r>
            <a:rPr lang="zh-CN" sz="2800" dirty="0" smtClean="0"/>
            <a:t>“页眉和页脚”</a:t>
          </a:r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 sz="280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 sz="2800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ECD92C-7A83-4F64-B546-0D2C0722C54F}" type="pres">
      <dgm:prSet presAssocID="{039D27C4-3042-4296-8858-3158ECF201C4}" presName="spacer" presStyleCnt="0"/>
      <dgm:spPr/>
    </dgm:pt>
    <dgm:pt modelId="{86B4432C-387C-4EC1-A0F6-DE8C8623D364}" type="pres">
      <dgm:prSet presAssocID="{8DF49029-5093-41AC-9507-2412864EA50A}" presName="parentText" presStyleLbl="node1" presStyleIdx="1" presStyleCnt="3" custLinFactNeighborX="-23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7439C03-EED1-4E9B-AFCD-B597ED01A286}" type="pres">
      <dgm:prSet presAssocID="{88016149-8FD0-4199-A5D7-99F13A4BFB50}" presName="spacer" presStyleCnt="0"/>
      <dgm:spPr/>
    </dgm:pt>
    <dgm:pt modelId="{AD230AD6-C6D9-4E5D-842C-D281F729DBA8}" type="pres">
      <dgm:prSet presAssocID="{10314894-91C5-4DE3-9FFE-8220E6766389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C65248D-7C94-40DA-BE96-E9D9AB9ACF6D}" srcId="{ADEF211C-0053-4E91-B26C-BD1D27283A76}" destId="{10314894-91C5-4DE3-9FFE-8220E6766389}" srcOrd="2" destOrd="0" parTransId="{32CF702E-1169-446E-B03B-0FFE9C3C30C2}" sibTransId="{54E9913D-C988-4A19-9C7D-68D6F17B9644}"/>
    <dgm:cxn modelId="{E766736C-E729-4754-8D0C-4A3C72878596}" type="presOf" srcId="{8DF49029-5093-41AC-9507-2412864EA50A}" destId="{86B4432C-387C-4EC1-A0F6-DE8C8623D364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9E2EFFDF-1621-4973-B199-BBF5568C4211}" type="presOf" srcId="{ADEF211C-0053-4E91-B26C-BD1D27283A76}" destId="{69DEECA6-FD7F-4BBF-AA8A-D705A4C8288B}" srcOrd="0" destOrd="0" presId="urn:microsoft.com/office/officeart/2005/8/layout/vList2"/>
    <dgm:cxn modelId="{07B87784-86A3-4B71-ABC2-8C953C996ED6}" srcId="{ADEF211C-0053-4E91-B26C-BD1D27283A76}" destId="{8DF49029-5093-41AC-9507-2412864EA50A}" srcOrd="1" destOrd="0" parTransId="{A34E02C3-E35C-402E-A8B1-DFE3B1794D31}" sibTransId="{88016149-8FD0-4199-A5D7-99F13A4BFB50}"/>
    <dgm:cxn modelId="{427262DE-0A82-42AC-8B45-3BB34EEC9B3F}" type="presOf" srcId="{10314894-91C5-4DE3-9FFE-8220E6766389}" destId="{AD230AD6-C6D9-4E5D-842C-D281F729DBA8}" srcOrd="0" destOrd="0" presId="urn:microsoft.com/office/officeart/2005/8/layout/vList2"/>
    <dgm:cxn modelId="{F77DB3B8-8291-4BAF-9519-1903B4E7FE1B}" type="presOf" srcId="{CB3D12DF-6F0E-4400-898E-AE2D0CCD71C5}" destId="{6AAA69B9-F587-48F9-8458-90FC0FBBAF2C}" srcOrd="0" destOrd="0" presId="urn:microsoft.com/office/officeart/2005/8/layout/vList2"/>
    <dgm:cxn modelId="{3A09859F-F479-45A8-A6EC-8BECD22B81D9}" type="presParOf" srcId="{69DEECA6-FD7F-4BBF-AA8A-D705A4C8288B}" destId="{6AAA69B9-F587-48F9-8458-90FC0FBBAF2C}" srcOrd="0" destOrd="0" presId="urn:microsoft.com/office/officeart/2005/8/layout/vList2"/>
    <dgm:cxn modelId="{3672D21E-1B00-4475-9889-9406246B34E0}" type="presParOf" srcId="{69DEECA6-FD7F-4BBF-AA8A-D705A4C8288B}" destId="{5AECD92C-7A83-4F64-B546-0D2C0722C54F}" srcOrd="1" destOrd="0" presId="urn:microsoft.com/office/officeart/2005/8/layout/vList2"/>
    <dgm:cxn modelId="{00D0CBC9-8115-4458-B352-67CF960D5CC8}" type="presParOf" srcId="{69DEECA6-FD7F-4BBF-AA8A-D705A4C8288B}" destId="{86B4432C-387C-4EC1-A0F6-DE8C8623D364}" srcOrd="2" destOrd="0" presId="urn:microsoft.com/office/officeart/2005/8/layout/vList2"/>
    <dgm:cxn modelId="{EAD1DAD3-6853-4A41-AEE0-62C4C50789ED}" type="presParOf" srcId="{69DEECA6-FD7F-4BBF-AA8A-D705A4C8288B}" destId="{27439C03-EED1-4E9B-AFCD-B597ED01A286}" srcOrd="3" destOrd="0" presId="urn:microsoft.com/office/officeart/2005/8/layout/vList2"/>
    <dgm:cxn modelId="{EB08106C-175F-458F-A12C-FA28BB7AFE84}" type="presParOf" srcId="{69DEECA6-FD7F-4BBF-AA8A-D705A4C8288B}" destId="{AD230AD6-C6D9-4E5D-842C-D281F729DBA8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>
              <a:latin typeface="+mn-ea"/>
              <a:ea typeface="+mn-ea"/>
            </a:rPr>
            <a:t>“视图”选项卡→“母版视图”组→“幻灯片母版”，切换至“幻灯片母版”视图</a:t>
          </a:r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1" custLinFactNeighborY="213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C9C4001-C463-47BD-A582-533F82C492CC}" type="presOf" srcId="{CB3D12DF-6F0E-4400-898E-AE2D0CCD71C5}" destId="{6AAA69B9-F587-48F9-8458-90FC0FBBAF2C}" srcOrd="0" destOrd="0" presId="urn:microsoft.com/office/officeart/2005/8/layout/vList2"/>
    <dgm:cxn modelId="{BA63F2FE-A4E2-480C-9209-5D5BBEC97DD2}" type="presOf" srcId="{ADEF211C-0053-4E91-B26C-BD1D27283A76}" destId="{69DEECA6-FD7F-4BBF-AA8A-D705A4C8288B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CCB3FD45-354D-4665-9812-7669E6F929C3}" type="presParOf" srcId="{69DEECA6-FD7F-4BBF-AA8A-D705A4C8288B}" destId="{6AAA69B9-F587-48F9-8458-90FC0FBBAF2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sz="2800" dirty="0" smtClean="0"/>
            <a:t>（</a:t>
          </a:r>
          <a:r>
            <a:rPr lang="en-US" sz="2800" dirty="0" smtClean="0"/>
            <a:t>2</a:t>
          </a:r>
          <a:r>
            <a:rPr lang="zh-CN" sz="2800" dirty="0" smtClean="0"/>
            <a:t>）</a:t>
          </a:r>
          <a:r>
            <a:rPr lang="zh-CN" altLang="en-US" sz="2800" dirty="0" smtClean="0"/>
            <a:t>可以设置幻灯片起始编号、方向、纸张</a:t>
          </a:r>
          <a:endParaRPr lang="zh-CN" sz="2800" dirty="0" smtClean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 sz="280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 sz="2800"/>
        </a:p>
      </dgm:t>
    </dgm:pt>
    <dgm:pt modelId="{7CD54B00-0E2E-4007-88BF-95E1FAD192B1}">
      <dgm:prSet/>
      <dgm:spPr/>
      <dgm:t>
        <a:bodyPr/>
        <a:lstStyle/>
        <a:p>
          <a:r>
            <a:rPr lang="zh-CN" altLang="en-US" dirty="0" smtClean="0"/>
            <a:t>（</a:t>
          </a:r>
          <a:r>
            <a:rPr lang="en-US" altLang="zh-CN" dirty="0" smtClean="0"/>
            <a:t>1</a:t>
          </a:r>
          <a:r>
            <a:rPr lang="zh-CN" altLang="en-US" dirty="0" smtClean="0"/>
            <a:t>）</a:t>
          </a:r>
          <a:r>
            <a:rPr lang="zh-CN" dirty="0" smtClean="0"/>
            <a:t>选择“设计”选项卡</a:t>
          </a:r>
          <a:r>
            <a:rPr lang="zh-CN" dirty="0" smtClean="0">
              <a:latin typeface="+mn-ea"/>
              <a:ea typeface="+mn-ea"/>
            </a:rPr>
            <a:t>→</a:t>
          </a:r>
          <a:r>
            <a:rPr lang="zh-CN" dirty="0" smtClean="0"/>
            <a:t>“页面设置”组</a:t>
          </a:r>
          <a:r>
            <a:rPr lang="zh-CN" dirty="0" smtClean="0">
              <a:latin typeface="+mn-ea"/>
              <a:ea typeface="+mn-ea"/>
            </a:rPr>
            <a:t>→</a:t>
          </a:r>
          <a:r>
            <a:rPr lang="zh-CN" dirty="0" smtClean="0"/>
            <a:t>“页面设置”按钮，弹出“页面设置”对话框</a:t>
          </a:r>
          <a:endParaRPr lang="zh-CN" altLang="en-US" dirty="0"/>
        </a:p>
      </dgm:t>
    </dgm:pt>
    <dgm:pt modelId="{ECBC6305-1D06-411C-A5CC-92E7C3AF21B8}" type="parTrans" cxnId="{29F2D15E-5584-4007-B44F-F55F90B6D6DE}">
      <dgm:prSet/>
      <dgm:spPr/>
      <dgm:t>
        <a:bodyPr/>
        <a:lstStyle/>
        <a:p>
          <a:endParaRPr lang="zh-CN" altLang="en-US"/>
        </a:p>
      </dgm:t>
    </dgm:pt>
    <dgm:pt modelId="{B2F975C5-1351-410C-A111-44BA5C2A002B}" type="sibTrans" cxnId="{29F2D15E-5584-4007-B44F-F55F90B6D6DE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650D222-151E-40A8-8C91-AF8B141E7B22}" type="pres">
      <dgm:prSet presAssocID="{7CD54B00-0E2E-4007-88BF-95E1FAD192B1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9A6A252-F1F7-433E-956D-4581C28F6D9E}" type="pres">
      <dgm:prSet presAssocID="{B2F975C5-1351-410C-A111-44BA5C2A002B}" presName="spacer" presStyleCnt="0"/>
      <dgm:spPr/>
    </dgm:pt>
    <dgm:pt modelId="{6AAA69B9-F587-48F9-8458-90FC0FBBAF2C}" type="pres">
      <dgm:prSet presAssocID="{CB3D12DF-6F0E-4400-898E-AE2D0CCD71C5}" presName="parentText" presStyleLbl="node1" presStyleIdx="1" presStyleCnt="2" custScaleY="59949" custLinFactNeighborY="1827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0174C76-E964-447C-B475-11FA368863DC}" type="presOf" srcId="{CB3D12DF-6F0E-4400-898E-AE2D0CCD71C5}" destId="{6AAA69B9-F587-48F9-8458-90FC0FBBAF2C}" srcOrd="0" destOrd="0" presId="urn:microsoft.com/office/officeart/2005/8/layout/vList2"/>
    <dgm:cxn modelId="{B711AB3B-FB39-4709-BFB0-36F71C8EFDD7}" type="presOf" srcId="{7CD54B00-0E2E-4007-88BF-95E1FAD192B1}" destId="{8650D222-151E-40A8-8C91-AF8B141E7B22}" srcOrd="0" destOrd="0" presId="urn:microsoft.com/office/officeart/2005/8/layout/vList2"/>
    <dgm:cxn modelId="{CCFA56BA-6526-4F62-B742-85222451BF2C}" type="presOf" srcId="{ADEF211C-0053-4E91-B26C-BD1D27283A76}" destId="{69DEECA6-FD7F-4BBF-AA8A-D705A4C8288B}" srcOrd="0" destOrd="0" presId="urn:microsoft.com/office/officeart/2005/8/layout/vList2"/>
    <dgm:cxn modelId="{0286C98E-4F41-4ED0-8177-10496AA2C198}" srcId="{ADEF211C-0053-4E91-B26C-BD1D27283A76}" destId="{CB3D12DF-6F0E-4400-898E-AE2D0CCD71C5}" srcOrd="1" destOrd="0" parTransId="{59D87999-FD44-40DD-9299-156ED32E0B59}" sibTransId="{039D27C4-3042-4296-8858-3158ECF201C4}"/>
    <dgm:cxn modelId="{29F2D15E-5584-4007-B44F-F55F90B6D6DE}" srcId="{ADEF211C-0053-4E91-B26C-BD1D27283A76}" destId="{7CD54B00-0E2E-4007-88BF-95E1FAD192B1}" srcOrd="0" destOrd="0" parTransId="{ECBC6305-1D06-411C-A5CC-92E7C3AF21B8}" sibTransId="{B2F975C5-1351-410C-A111-44BA5C2A002B}"/>
    <dgm:cxn modelId="{00541215-B579-4EDE-B6B4-ACA3A2B9FFF2}" type="presParOf" srcId="{69DEECA6-FD7F-4BBF-AA8A-D705A4C8288B}" destId="{8650D222-151E-40A8-8C91-AF8B141E7B22}" srcOrd="0" destOrd="0" presId="urn:microsoft.com/office/officeart/2005/8/layout/vList2"/>
    <dgm:cxn modelId="{804A3475-C846-455F-97A6-3D7ACAED9826}" type="presParOf" srcId="{69DEECA6-FD7F-4BBF-AA8A-D705A4C8288B}" destId="{79A6A252-F1F7-433E-956D-4581C28F6D9E}" srcOrd="1" destOrd="0" presId="urn:microsoft.com/office/officeart/2005/8/layout/vList2"/>
    <dgm:cxn modelId="{D4A799F1-2237-4178-9F7E-5A8401C77625}" type="presParOf" srcId="{69DEECA6-FD7F-4BBF-AA8A-D705A4C8288B}" destId="{6AAA69B9-F587-48F9-8458-90FC0FBBAF2C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0314894-91C5-4DE3-9FFE-8220E6766389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3</a:t>
          </a:r>
          <a:r>
            <a:rPr lang="zh-CN" altLang="en-US" sz="2800" dirty="0" smtClean="0"/>
            <a:t>）</a:t>
          </a:r>
          <a:r>
            <a:rPr lang="zh-CN" sz="2800" dirty="0" smtClean="0"/>
            <a:t>在右侧窗格，可</a:t>
          </a:r>
          <a:r>
            <a:rPr lang="en-US" altLang="zh-CN" sz="2800" dirty="0" smtClean="0"/>
            <a:t> </a:t>
          </a:r>
          <a:r>
            <a:rPr lang="zh-CN" sz="2800" dirty="0" smtClean="0"/>
            <a:t>以预览演示文稿的效果。单击“打印”按钮，实现演示文稿中幻灯片的打印输出</a:t>
          </a:r>
          <a:r>
            <a:rPr lang="en-US" altLang="zh-CN" sz="2800" dirty="0" smtClean="0"/>
            <a:t> </a:t>
          </a:r>
          <a:endParaRPr lang="zh-CN" altLang="en-US" sz="2800" dirty="0"/>
        </a:p>
      </dgm:t>
    </dgm:pt>
    <dgm:pt modelId="{32CF702E-1169-446E-B03B-0FFE9C3C30C2}" type="parTrans" cxnId="{3C65248D-7C94-40DA-BE96-E9D9AB9ACF6D}">
      <dgm:prSet/>
      <dgm:spPr/>
      <dgm:t>
        <a:bodyPr/>
        <a:lstStyle/>
        <a:p>
          <a:endParaRPr lang="zh-CN" altLang="en-US" sz="2800"/>
        </a:p>
      </dgm:t>
    </dgm:pt>
    <dgm:pt modelId="{54E9913D-C988-4A19-9C7D-68D6F17B9644}" type="sibTrans" cxnId="{3C65248D-7C94-40DA-BE96-E9D9AB9ACF6D}">
      <dgm:prSet/>
      <dgm:spPr/>
      <dgm:t>
        <a:bodyPr/>
        <a:lstStyle/>
        <a:p>
          <a:endParaRPr lang="zh-CN" altLang="en-US" sz="2800"/>
        </a:p>
      </dgm:t>
    </dgm:pt>
    <dgm:pt modelId="{8DF49029-5093-41AC-9507-2412864EA50A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2</a:t>
          </a:r>
          <a:r>
            <a:rPr lang="zh-CN" altLang="en-US" sz="2800" dirty="0" smtClean="0"/>
            <a:t>）</a:t>
          </a:r>
          <a:r>
            <a:rPr lang="zh-CN" sz="2800" dirty="0" smtClean="0"/>
            <a:t>在左侧窗格，可以设置打印份数、打印范围、打印机属性，也可以编辑页眉和页脚</a:t>
          </a:r>
          <a:endParaRPr lang="zh-CN" altLang="en-US" sz="2800" dirty="0"/>
        </a:p>
      </dgm:t>
    </dgm:pt>
    <dgm:pt modelId="{A34E02C3-E35C-402E-A8B1-DFE3B1794D31}" type="parTrans" cxnId="{07B87784-86A3-4B71-ABC2-8C953C996ED6}">
      <dgm:prSet/>
      <dgm:spPr/>
      <dgm:t>
        <a:bodyPr/>
        <a:lstStyle/>
        <a:p>
          <a:endParaRPr lang="zh-CN" altLang="en-US" sz="2800"/>
        </a:p>
      </dgm:t>
    </dgm:pt>
    <dgm:pt modelId="{88016149-8FD0-4199-A5D7-99F13A4BFB50}" type="sibTrans" cxnId="{07B87784-86A3-4B71-ABC2-8C953C996ED6}">
      <dgm:prSet/>
      <dgm:spPr/>
      <dgm:t>
        <a:bodyPr/>
        <a:lstStyle/>
        <a:p>
          <a:endParaRPr lang="zh-CN" altLang="en-US" sz="2800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1</a:t>
          </a:r>
          <a:r>
            <a:rPr lang="zh-CN" altLang="en-US" sz="2800" dirty="0" smtClean="0"/>
            <a:t>）</a:t>
          </a:r>
          <a:r>
            <a:rPr lang="zh-CN" sz="2800" dirty="0" smtClean="0"/>
            <a:t>“</a:t>
          </a:r>
          <a:r>
            <a:rPr lang="zh-CN" altLang="en-US" sz="2800" dirty="0" smtClean="0"/>
            <a:t>文件</a:t>
          </a:r>
          <a:r>
            <a:rPr lang="zh-CN" sz="2800" dirty="0" smtClean="0"/>
            <a:t>”选项卡</a:t>
          </a:r>
          <a:r>
            <a:rPr lang="zh-CN" sz="2800" dirty="0" smtClean="0">
              <a:latin typeface="+mn-ea"/>
              <a:ea typeface="+mn-ea"/>
            </a:rPr>
            <a:t>→</a:t>
          </a:r>
          <a:r>
            <a:rPr lang="zh-CN" sz="2800" dirty="0" smtClean="0"/>
            <a:t>“</a:t>
          </a:r>
          <a:r>
            <a:rPr lang="zh-CN" altLang="en-US" sz="2800" dirty="0" smtClean="0"/>
            <a:t>打印</a:t>
          </a:r>
          <a:r>
            <a:rPr lang="zh-CN" sz="2800" dirty="0" smtClean="0"/>
            <a:t>”</a:t>
          </a:r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 sz="280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 sz="2800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3" custLinFactY="-11267" custLinFactNeighborX="152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ECD92C-7A83-4F64-B546-0D2C0722C54F}" type="pres">
      <dgm:prSet presAssocID="{039D27C4-3042-4296-8858-3158ECF201C4}" presName="spacer" presStyleCnt="0"/>
      <dgm:spPr/>
    </dgm:pt>
    <dgm:pt modelId="{86B4432C-387C-4EC1-A0F6-DE8C8623D364}" type="pres">
      <dgm:prSet presAssocID="{8DF49029-5093-41AC-9507-2412864EA50A}" presName="parentText" presStyleLbl="node1" presStyleIdx="1" presStyleCnt="3" custLinFactY="-5658" custLinFactNeighborX="-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7439C03-EED1-4E9B-AFCD-B597ED01A286}" type="pres">
      <dgm:prSet presAssocID="{88016149-8FD0-4199-A5D7-99F13A4BFB50}" presName="spacer" presStyleCnt="0"/>
      <dgm:spPr/>
    </dgm:pt>
    <dgm:pt modelId="{AD230AD6-C6D9-4E5D-842C-D281F729DBA8}" type="pres">
      <dgm:prSet presAssocID="{10314894-91C5-4DE3-9FFE-8220E6766389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4281716-FD35-4950-B753-FFDE0B1A4368}" type="presOf" srcId="{CB3D12DF-6F0E-4400-898E-AE2D0CCD71C5}" destId="{6AAA69B9-F587-48F9-8458-90FC0FBBAF2C}" srcOrd="0" destOrd="0" presId="urn:microsoft.com/office/officeart/2005/8/layout/vList2"/>
    <dgm:cxn modelId="{3C65248D-7C94-40DA-BE96-E9D9AB9ACF6D}" srcId="{ADEF211C-0053-4E91-B26C-BD1D27283A76}" destId="{10314894-91C5-4DE3-9FFE-8220E6766389}" srcOrd="2" destOrd="0" parTransId="{32CF702E-1169-446E-B03B-0FFE9C3C30C2}" sibTransId="{54E9913D-C988-4A19-9C7D-68D6F17B9644}"/>
    <dgm:cxn modelId="{C81F07C3-0031-4C00-AACD-A642BEC4BF8F}" type="presOf" srcId="{10314894-91C5-4DE3-9FFE-8220E6766389}" destId="{AD230AD6-C6D9-4E5D-842C-D281F729DBA8}" srcOrd="0" destOrd="0" presId="urn:microsoft.com/office/officeart/2005/8/layout/vList2"/>
    <dgm:cxn modelId="{07B87784-86A3-4B71-ABC2-8C953C996ED6}" srcId="{ADEF211C-0053-4E91-B26C-BD1D27283A76}" destId="{8DF49029-5093-41AC-9507-2412864EA50A}" srcOrd="1" destOrd="0" parTransId="{A34E02C3-E35C-402E-A8B1-DFE3B1794D31}" sibTransId="{88016149-8FD0-4199-A5D7-99F13A4BFB50}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83AAEBE1-B8B3-414A-964D-ECAC6E712CB9}" type="presOf" srcId="{ADEF211C-0053-4E91-B26C-BD1D27283A76}" destId="{69DEECA6-FD7F-4BBF-AA8A-D705A4C8288B}" srcOrd="0" destOrd="0" presId="urn:microsoft.com/office/officeart/2005/8/layout/vList2"/>
    <dgm:cxn modelId="{C9C21B25-E514-40E6-9025-1BE91EF53231}" type="presOf" srcId="{8DF49029-5093-41AC-9507-2412864EA50A}" destId="{86B4432C-387C-4EC1-A0F6-DE8C8623D364}" srcOrd="0" destOrd="0" presId="urn:microsoft.com/office/officeart/2005/8/layout/vList2"/>
    <dgm:cxn modelId="{3C6BBD03-729C-4066-A942-00055B2A8762}" type="presParOf" srcId="{69DEECA6-FD7F-4BBF-AA8A-D705A4C8288B}" destId="{6AAA69B9-F587-48F9-8458-90FC0FBBAF2C}" srcOrd="0" destOrd="0" presId="urn:microsoft.com/office/officeart/2005/8/layout/vList2"/>
    <dgm:cxn modelId="{46492C30-3AA2-41C0-9010-F5A953BCEACE}" type="presParOf" srcId="{69DEECA6-FD7F-4BBF-AA8A-D705A4C8288B}" destId="{5AECD92C-7A83-4F64-B546-0D2C0722C54F}" srcOrd="1" destOrd="0" presId="urn:microsoft.com/office/officeart/2005/8/layout/vList2"/>
    <dgm:cxn modelId="{ED9FE3EE-D1DA-45FB-8B85-1C850877A565}" type="presParOf" srcId="{69DEECA6-FD7F-4BBF-AA8A-D705A4C8288B}" destId="{86B4432C-387C-4EC1-A0F6-DE8C8623D364}" srcOrd="2" destOrd="0" presId="urn:microsoft.com/office/officeart/2005/8/layout/vList2"/>
    <dgm:cxn modelId="{395C0D37-92A9-48C0-AD7A-8A7D7F99E67B}" type="presParOf" srcId="{69DEECA6-FD7F-4BBF-AA8A-D705A4C8288B}" destId="{27439C03-EED1-4E9B-AFCD-B597ED01A286}" srcOrd="3" destOrd="0" presId="urn:microsoft.com/office/officeart/2005/8/layout/vList2"/>
    <dgm:cxn modelId="{EADDC85F-E388-4046-8935-BB7BFF5C4FFB}" type="presParOf" srcId="{69DEECA6-FD7F-4BBF-AA8A-D705A4C8288B}" destId="{AD230AD6-C6D9-4E5D-842C-D281F729DBA8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en-US" altLang="zh-CN" sz="2800" dirty="0" smtClean="0"/>
            <a:t>1. </a:t>
          </a:r>
          <a:r>
            <a:rPr lang="zh-CN" altLang="en-US" sz="2800" dirty="0" smtClean="0"/>
            <a:t>打包成文件夹</a:t>
          </a:r>
          <a:endParaRPr lang="zh-CN" altLang="en-US" sz="2800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B3B12190-2AE5-40DA-B7A0-DDEAD4BDAD4F}">
      <dgm:prSet custT="1"/>
      <dgm:spPr/>
      <dgm:t>
        <a:bodyPr/>
        <a:lstStyle/>
        <a:p>
          <a:r>
            <a:rPr lang="zh-CN" altLang="en-US" sz="2800" dirty="0" smtClean="0">
              <a:latin typeface="+mn-ea"/>
              <a:ea typeface="+mn-ea"/>
            </a:rPr>
            <a:t>（</a:t>
          </a:r>
          <a:r>
            <a:rPr lang="en-US" altLang="zh-CN" sz="2800" dirty="0" smtClean="0">
              <a:latin typeface="+mn-ea"/>
              <a:ea typeface="+mn-ea"/>
            </a:rPr>
            <a:t>1</a:t>
          </a:r>
          <a:r>
            <a:rPr lang="zh-CN" altLang="en-US" sz="2800" dirty="0" smtClean="0">
              <a:latin typeface="+mn-ea"/>
              <a:ea typeface="+mn-ea"/>
            </a:rPr>
            <a:t>）</a:t>
          </a:r>
          <a:r>
            <a:rPr lang="zh-CN" sz="2800" dirty="0" smtClean="0">
              <a:latin typeface="+mn-ea"/>
              <a:ea typeface="+mn-ea"/>
            </a:rPr>
            <a:t>“文件”选项卡→“保存并发送”选项→“将演示文稿打包成</a:t>
          </a:r>
          <a:r>
            <a:rPr lang="en-US" sz="2800" dirty="0" smtClean="0">
              <a:latin typeface="+mn-ea"/>
              <a:ea typeface="+mn-ea"/>
            </a:rPr>
            <a:t>CD</a:t>
          </a:r>
          <a:r>
            <a:rPr lang="zh-CN" sz="2800" dirty="0" smtClean="0">
              <a:latin typeface="+mn-ea"/>
              <a:ea typeface="+mn-ea"/>
            </a:rPr>
            <a:t>”→“打包成</a:t>
          </a:r>
          <a:r>
            <a:rPr lang="en-US" sz="2800" dirty="0" smtClean="0">
              <a:latin typeface="+mn-ea"/>
              <a:ea typeface="+mn-ea"/>
            </a:rPr>
            <a:t>CD</a:t>
          </a:r>
          <a:r>
            <a:rPr lang="zh-CN" sz="2800" dirty="0" smtClean="0">
              <a:latin typeface="+mn-ea"/>
              <a:ea typeface="+mn-ea"/>
            </a:rPr>
            <a:t>”按钮，弹出“打包成</a:t>
          </a:r>
          <a:r>
            <a:rPr lang="en-US" sz="2800" dirty="0" smtClean="0">
              <a:latin typeface="+mn-ea"/>
              <a:ea typeface="+mn-ea"/>
            </a:rPr>
            <a:t>CD</a:t>
          </a:r>
          <a:r>
            <a:rPr lang="zh-CN" sz="2800" dirty="0" smtClean="0">
              <a:latin typeface="+mn-ea"/>
              <a:ea typeface="+mn-ea"/>
            </a:rPr>
            <a:t>”对话框</a:t>
          </a:r>
          <a:endParaRPr lang="zh-CN" altLang="en-US" sz="2800" dirty="0">
            <a:latin typeface="+mn-ea"/>
            <a:ea typeface="+mn-ea"/>
          </a:endParaRPr>
        </a:p>
      </dgm:t>
    </dgm:pt>
    <dgm:pt modelId="{50A56800-B02A-4CC7-A1B4-A5AE3514986B}" type="par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69915D65-D09B-4425-B12A-67044D2A9453}" type="sib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3280851C-EDF9-4F14-AC0A-A64E821A3006}">
      <dgm:prSet custT="1"/>
      <dgm:spPr/>
      <dgm:t>
        <a:bodyPr/>
        <a:lstStyle/>
        <a:p>
          <a:r>
            <a:rPr lang="zh-CN" altLang="en-US" sz="2800" dirty="0" smtClean="0">
              <a:latin typeface="+mn-ea"/>
              <a:ea typeface="+mn-ea"/>
            </a:rPr>
            <a:t>（</a:t>
          </a:r>
          <a:r>
            <a:rPr lang="en-US" altLang="zh-CN" sz="2800" dirty="0" smtClean="0">
              <a:latin typeface="+mn-ea"/>
              <a:ea typeface="+mn-ea"/>
            </a:rPr>
            <a:t>2</a:t>
          </a:r>
          <a:r>
            <a:rPr lang="zh-CN" altLang="en-US" sz="2800" dirty="0" smtClean="0">
              <a:latin typeface="+mn-ea"/>
              <a:ea typeface="+mn-ea"/>
            </a:rPr>
            <a:t>）单击“复制到文件夹”按钮，弹出“复制到文件夹”对话框</a:t>
          </a:r>
          <a:endParaRPr lang="zh-CN" altLang="en-US" sz="2800" dirty="0">
            <a:latin typeface="+mn-ea"/>
            <a:ea typeface="+mn-ea"/>
          </a:endParaRPr>
        </a:p>
      </dgm:t>
    </dgm:pt>
    <dgm:pt modelId="{EA5D334D-EE40-4031-884D-AC31AC6A0BF0}" type="parTrans" cxnId="{BAF79193-45B6-4E38-9B9C-B5AA0B31316C}">
      <dgm:prSet/>
      <dgm:spPr/>
      <dgm:t>
        <a:bodyPr/>
        <a:lstStyle/>
        <a:p>
          <a:endParaRPr lang="zh-CN" altLang="en-US"/>
        </a:p>
      </dgm:t>
    </dgm:pt>
    <dgm:pt modelId="{2A7438B5-FF72-4779-9D34-B52370B41579}" type="sibTrans" cxnId="{BAF79193-45B6-4E38-9B9C-B5AA0B31316C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1" custScaleY="60206" custLinFactNeighborY="-703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EDEAD47-3545-49C8-8704-37C0621D2486}" type="presOf" srcId="{ADEF211C-0053-4E91-B26C-BD1D27283A76}" destId="{69DEECA6-FD7F-4BBF-AA8A-D705A4C8288B}" srcOrd="0" destOrd="0" presId="urn:microsoft.com/office/officeart/2005/8/layout/vList2"/>
    <dgm:cxn modelId="{BAF79193-45B6-4E38-9B9C-B5AA0B31316C}" srcId="{CB3D12DF-6F0E-4400-898E-AE2D0CCD71C5}" destId="{3280851C-EDF9-4F14-AC0A-A64E821A3006}" srcOrd="1" destOrd="0" parTransId="{EA5D334D-EE40-4031-884D-AC31AC6A0BF0}" sibTransId="{2A7438B5-FF72-4779-9D34-B52370B41579}"/>
    <dgm:cxn modelId="{D43514B7-78DB-44C4-9608-0CEE3388A1D6}" type="presOf" srcId="{B3B12190-2AE5-40DA-B7A0-DDEAD4BDAD4F}" destId="{F87A3382-BBB4-4FA1-A791-8D33965D5B9F}" srcOrd="0" destOrd="0" presId="urn:microsoft.com/office/officeart/2005/8/layout/vList2"/>
    <dgm:cxn modelId="{2F59248F-51F6-4171-801F-CB19C255024B}" type="presOf" srcId="{3280851C-EDF9-4F14-AC0A-A64E821A3006}" destId="{F87A3382-BBB4-4FA1-A791-8D33965D5B9F}" srcOrd="0" destOrd="1" presId="urn:microsoft.com/office/officeart/2005/8/layout/vList2"/>
    <dgm:cxn modelId="{32E154BE-C227-40EE-9F87-37E9D2B0E5FC}" srcId="{CB3D12DF-6F0E-4400-898E-AE2D0CCD71C5}" destId="{B3B12190-2AE5-40DA-B7A0-DDEAD4BDAD4F}" srcOrd="0" destOrd="0" parTransId="{50A56800-B02A-4CC7-A1B4-A5AE3514986B}" sibTransId="{69915D65-D09B-4425-B12A-67044D2A9453}"/>
    <dgm:cxn modelId="{F8C609A5-052A-445F-90F6-C3B3B0E180DF}" type="presOf" srcId="{CB3D12DF-6F0E-4400-898E-AE2D0CCD71C5}" destId="{6AAA69B9-F587-48F9-8458-90FC0FBBAF2C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F9F59448-C1D8-4C35-B10B-B138E9F998F8}" type="presParOf" srcId="{69DEECA6-FD7F-4BBF-AA8A-D705A4C8288B}" destId="{6AAA69B9-F587-48F9-8458-90FC0FBBAF2C}" srcOrd="0" destOrd="0" presId="urn:microsoft.com/office/officeart/2005/8/layout/vList2"/>
    <dgm:cxn modelId="{8D0EECDC-B857-4DFC-8250-EA822EF0413C}" type="presParOf" srcId="{69DEECA6-FD7F-4BBF-AA8A-D705A4C8288B}" destId="{F87A3382-BBB4-4FA1-A791-8D33965D5B9F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en-US" altLang="zh-CN" sz="2800" dirty="0" smtClean="0"/>
            <a:t>2.   </a:t>
          </a:r>
          <a:r>
            <a:rPr lang="zh-CN" altLang="en-US" sz="2800" dirty="0" smtClean="0"/>
            <a:t>解包</a:t>
          </a:r>
          <a:endParaRPr lang="zh-CN" altLang="en-US" sz="2800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B3B12190-2AE5-40DA-B7A0-DDEAD4BDAD4F}">
      <dgm:prSet/>
      <dgm:spPr/>
      <dgm:t>
        <a:bodyPr/>
        <a:lstStyle/>
        <a:p>
          <a:r>
            <a:rPr lang="zh-CN" altLang="en-US" dirty="0" smtClean="0"/>
            <a:t>（</a:t>
          </a:r>
          <a:r>
            <a:rPr lang="en-US" altLang="zh-CN" dirty="0" smtClean="0"/>
            <a:t>1</a:t>
          </a:r>
          <a:r>
            <a:rPr lang="zh-CN" altLang="en-US" dirty="0" smtClean="0"/>
            <a:t>）</a:t>
          </a:r>
          <a:r>
            <a:rPr lang="zh-CN" dirty="0" smtClean="0"/>
            <a:t>启动</a:t>
          </a:r>
          <a:r>
            <a:rPr lang="en-US" dirty="0" smtClean="0"/>
            <a:t>IE</a:t>
          </a:r>
          <a:r>
            <a:rPr lang="zh-CN" dirty="0" smtClean="0"/>
            <a:t>浏览器，打开打包文件夹中的“</a:t>
          </a:r>
          <a:r>
            <a:rPr lang="en-US" dirty="0" err="1" smtClean="0"/>
            <a:t>PresentationPackage</a:t>
          </a:r>
          <a:r>
            <a:rPr lang="en-US" dirty="0" smtClean="0"/>
            <a:t>\ PresentationPackage.html</a:t>
          </a:r>
          <a:r>
            <a:rPr lang="zh-CN" dirty="0" smtClean="0"/>
            <a:t>”文件</a:t>
          </a:r>
          <a:endParaRPr lang="zh-CN" altLang="en-US" dirty="0"/>
        </a:p>
      </dgm:t>
    </dgm:pt>
    <dgm:pt modelId="{50A56800-B02A-4CC7-A1B4-A5AE3514986B}" type="par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69915D65-D09B-4425-B12A-67044D2A9453}" type="sib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3280851C-EDF9-4F14-AC0A-A64E821A3006}">
      <dgm:prSet/>
      <dgm:spPr/>
      <dgm:t>
        <a:bodyPr/>
        <a:lstStyle/>
        <a:p>
          <a:r>
            <a:rPr lang="zh-CN" altLang="en-US" dirty="0" smtClean="0"/>
            <a:t>（</a:t>
          </a:r>
          <a:r>
            <a:rPr lang="en-US" altLang="zh-CN" dirty="0" smtClean="0"/>
            <a:t>2</a:t>
          </a:r>
          <a:r>
            <a:rPr lang="zh-CN" altLang="en-US" dirty="0" smtClean="0"/>
            <a:t>）</a:t>
          </a:r>
          <a:r>
            <a:rPr lang="zh-CN" dirty="0" smtClean="0"/>
            <a:t>单击“</a:t>
          </a:r>
          <a:r>
            <a:rPr lang="en-US" dirty="0" smtClean="0"/>
            <a:t>Download Viewer</a:t>
          </a:r>
          <a:r>
            <a:rPr lang="zh-CN" dirty="0" smtClean="0"/>
            <a:t>”链接，下载</a:t>
          </a:r>
          <a:r>
            <a:rPr lang="en-US" dirty="0" smtClean="0"/>
            <a:t>PowerPoint</a:t>
          </a:r>
          <a:r>
            <a:rPr lang="zh-CN" dirty="0" smtClean="0"/>
            <a:t>播放器，安装</a:t>
          </a:r>
          <a:r>
            <a:rPr lang="en-US" dirty="0" smtClean="0"/>
            <a:t>PowerPoint</a:t>
          </a:r>
          <a:r>
            <a:rPr lang="zh-CN" dirty="0" smtClean="0"/>
            <a:t>播放器 </a:t>
          </a:r>
          <a:endParaRPr lang="zh-CN" altLang="en-US" dirty="0"/>
        </a:p>
      </dgm:t>
    </dgm:pt>
    <dgm:pt modelId="{EA5D334D-EE40-4031-884D-AC31AC6A0BF0}" type="parTrans" cxnId="{BAF79193-45B6-4E38-9B9C-B5AA0B31316C}">
      <dgm:prSet/>
      <dgm:spPr/>
      <dgm:t>
        <a:bodyPr/>
        <a:lstStyle/>
        <a:p>
          <a:endParaRPr lang="zh-CN" altLang="en-US"/>
        </a:p>
      </dgm:t>
    </dgm:pt>
    <dgm:pt modelId="{2A7438B5-FF72-4779-9D34-B52370B41579}" type="sibTrans" cxnId="{BAF79193-45B6-4E38-9B9C-B5AA0B31316C}">
      <dgm:prSet/>
      <dgm:spPr/>
      <dgm:t>
        <a:bodyPr/>
        <a:lstStyle/>
        <a:p>
          <a:endParaRPr lang="zh-CN" altLang="en-US"/>
        </a:p>
      </dgm:t>
    </dgm:pt>
    <dgm:pt modelId="{96C2BCFB-A6BE-4199-A4F1-8C804D7F3514}">
      <dgm:prSet/>
      <dgm:spPr/>
      <dgm:t>
        <a:bodyPr/>
        <a:lstStyle/>
        <a:p>
          <a:r>
            <a:rPr lang="zh-CN" altLang="en-US" dirty="0" smtClean="0"/>
            <a:t>（</a:t>
          </a:r>
          <a:r>
            <a:rPr lang="en-US" altLang="zh-CN" dirty="0" smtClean="0"/>
            <a:t>3</a:t>
          </a:r>
          <a:r>
            <a:rPr lang="zh-CN" altLang="en-US" dirty="0" smtClean="0"/>
            <a:t>）</a:t>
          </a:r>
          <a:r>
            <a:rPr lang="zh-CN" dirty="0" smtClean="0"/>
            <a:t>运行“开始”</a:t>
          </a:r>
          <a:r>
            <a:rPr lang="zh-CN" dirty="0" smtClean="0">
              <a:latin typeface="+mn-ea"/>
              <a:ea typeface="+mn-ea"/>
            </a:rPr>
            <a:t>→</a:t>
          </a:r>
          <a:r>
            <a:rPr lang="zh-CN" dirty="0" smtClean="0"/>
            <a:t>“所有程序”</a:t>
          </a:r>
          <a:r>
            <a:rPr lang="zh-CN" dirty="0" smtClean="0">
              <a:latin typeface="+mn-ea"/>
              <a:ea typeface="+mn-ea"/>
            </a:rPr>
            <a:t>→</a:t>
          </a:r>
          <a:r>
            <a:rPr lang="zh-CN" dirty="0" smtClean="0"/>
            <a:t>“</a:t>
          </a:r>
          <a:r>
            <a:rPr lang="en-US" dirty="0" smtClean="0"/>
            <a:t>Microsoft PowerPoint Viewer</a:t>
          </a:r>
          <a:r>
            <a:rPr lang="zh-CN" dirty="0" smtClean="0"/>
            <a:t>”，选择打包文件夹中的演示文稿，演示文稿即可放映</a:t>
          </a:r>
          <a:endParaRPr lang="zh-CN" altLang="en-US" dirty="0"/>
        </a:p>
      </dgm:t>
    </dgm:pt>
    <dgm:pt modelId="{07D00A85-9049-476B-92CC-F55D0727D59E}" type="parTrans" cxnId="{7AA85E7C-19E6-41BF-ACFE-6DDD3DFD34D6}">
      <dgm:prSet/>
      <dgm:spPr/>
      <dgm:t>
        <a:bodyPr/>
        <a:lstStyle/>
        <a:p>
          <a:endParaRPr lang="zh-CN" altLang="en-US"/>
        </a:p>
      </dgm:t>
    </dgm:pt>
    <dgm:pt modelId="{7A5E08EF-CE8F-40F4-BE36-1E1319D373EB}" type="sibTrans" cxnId="{7AA85E7C-19E6-41BF-ACFE-6DDD3DFD34D6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1" custLinFactNeighborX="-642" custLinFactNeighborY="-93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1" custScaleY="8599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AF79193-45B6-4E38-9B9C-B5AA0B31316C}" srcId="{CB3D12DF-6F0E-4400-898E-AE2D0CCD71C5}" destId="{3280851C-EDF9-4F14-AC0A-A64E821A3006}" srcOrd="1" destOrd="0" parTransId="{EA5D334D-EE40-4031-884D-AC31AC6A0BF0}" sibTransId="{2A7438B5-FF72-4779-9D34-B52370B41579}"/>
    <dgm:cxn modelId="{2F9318FB-C333-4158-AE67-93AE1E7CDE6E}" type="presOf" srcId="{3280851C-EDF9-4F14-AC0A-A64E821A3006}" destId="{F87A3382-BBB4-4FA1-A791-8D33965D5B9F}" srcOrd="0" destOrd="1" presId="urn:microsoft.com/office/officeart/2005/8/layout/vList2"/>
    <dgm:cxn modelId="{FFDCBD39-B23A-441B-A97C-263DC3A620F5}" type="presOf" srcId="{B3B12190-2AE5-40DA-B7A0-DDEAD4BDAD4F}" destId="{F87A3382-BBB4-4FA1-A791-8D33965D5B9F}" srcOrd="0" destOrd="0" presId="urn:microsoft.com/office/officeart/2005/8/layout/vList2"/>
    <dgm:cxn modelId="{32E154BE-C227-40EE-9F87-37E9D2B0E5FC}" srcId="{CB3D12DF-6F0E-4400-898E-AE2D0CCD71C5}" destId="{B3B12190-2AE5-40DA-B7A0-DDEAD4BDAD4F}" srcOrd="0" destOrd="0" parTransId="{50A56800-B02A-4CC7-A1B4-A5AE3514986B}" sibTransId="{69915D65-D09B-4425-B12A-67044D2A9453}"/>
    <dgm:cxn modelId="{42A18356-FDE4-4BDD-84D1-F04B3493B41C}" type="presOf" srcId="{CB3D12DF-6F0E-4400-898E-AE2D0CCD71C5}" destId="{6AAA69B9-F587-48F9-8458-90FC0FBBAF2C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30AC2272-B208-4512-9FF9-448F74349917}" type="presOf" srcId="{ADEF211C-0053-4E91-B26C-BD1D27283A76}" destId="{69DEECA6-FD7F-4BBF-AA8A-D705A4C8288B}" srcOrd="0" destOrd="0" presId="urn:microsoft.com/office/officeart/2005/8/layout/vList2"/>
    <dgm:cxn modelId="{7AA85E7C-19E6-41BF-ACFE-6DDD3DFD34D6}" srcId="{CB3D12DF-6F0E-4400-898E-AE2D0CCD71C5}" destId="{96C2BCFB-A6BE-4199-A4F1-8C804D7F3514}" srcOrd="2" destOrd="0" parTransId="{07D00A85-9049-476B-92CC-F55D0727D59E}" sibTransId="{7A5E08EF-CE8F-40F4-BE36-1E1319D373EB}"/>
    <dgm:cxn modelId="{A8C04BF6-822D-42FC-8726-3384D8E0E4D8}" type="presOf" srcId="{96C2BCFB-A6BE-4199-A4F1-8C804D7F3514}" destId="{F87A3382-BBB4-4FA1-A791-8D33965D5B9F}" srcOrd="0" destOrd="2" presId="urn:microsoft.com/office/officeart/2005/8/layout/vList2"/>
    <dgm:cxn modelId="{E90F7947-09B5-4EFB-8E07-DFDDF1046B9F}" type="presParOf" srcId="{69DEECA6-FD7F-4BBF-AA8A-D705A4C8288B}" destId="{6AAA69B9-F587-48F9-8458-90FC0FBBAF2C}" srcOrd="0" destOrd="0" presId="urn:microsoft.com/office/officeart/2005/8/layout/vList2"/>
    <dgm:cxn modelId="{049DC870-1366-4281-8EC5-5D4604635F3F}" type="presParOf" srcId="{69DEECA6-FD7F-4BBF-AA8A-D705A4C8288B}" destId="{F87A3382-BBB4-4FA1-A791-8D33965D5B9F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/>
      <dgm:spPr/>
      <dgm:t>
        <a:bodyPr/>
        <a:lstStyle/>
        <a:p>
          <a:r>
            <a:rPr lang="zh-CN" altLang="en-US" dirty="0" smtClean="0"/>
            <a:t>（</a:t>
          </a:r>
          <a:r>
            <a:rPr lang="en-US" altLang="zh-CN" dirty="0" smtClean="0"/>
            <a:t>1</a:t>
          </a:r>
          <a:r>
            <a:rPr lang="zh-CN" altLang="en-US" dirty="0" smtClean="0"/>
            <a:t>）演示文稿：所创建的文件，扩展名</a:t>
          </a:r>
          <a:r>
            <a:rPr lang="en-US" altLang="zh-CN" dirty="0" err="1" smtClean="0"/>
            <a:t>pptx</a:t>
          </a:r>
          <a:endParaRPr lang="zh-CN" altLang="en-US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879C5213-ACE2-42A4-9DB6-48368CEA7852}">
      <dgm:prSet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dirty="0" smtClean="0"/>
            <a:t>（</a:t>
          </a:r>
          <a:r>
            <a:rPr lang="en-US" altLang="zh-CN" dirty="0" smtClean="0"/>
            <a:t>2</a:t>
          </a:r>
          <a:r>
            <a:rPr lang="zh-CN" altLang="en-US" dirty="0" smtClean="0"/>
            <a:t>）幻灯片：演示文稿中一页</a:t>
          </a:r>
          <a:endParaRPr lang="zh-CN" altLang="en-US" dirty="0"/>
        </a:p>
      </dgm:t>
    </dgm:pt>
    <dgm:pt modelId="{E8985668-CBBA-489A-9E05-D70854DF9084}" type="parTrans" cxnId="{A9D61E05-69BA-44EF-A241-2DBEEBE8C8D4}">
      <dgm:prSet/>
      <dgm:spPr/>
      <dgm:t>
        <a:bodyPr/>
        <a:lstStyle/>
        <a:p>
          <a:endParaRPr lang="zh-CN" altLang="en-US"/>
        </a:p>
      </dgm:t>
    </dgm:pt>
    <dgm:pt modelId="{AB575BBE-8F7A-4787-A22A-8433D31ED3B7}" type="sibTrans" cxnId="{A9D61E05-69BA-44EF-A241-2DBEEBE8C8D4}">
      <dgm:prSet/>
      <dgm:spPr/>
      <dgm:t>
        <a:bodyPr/>
        <a:lstStyle/>
        <a:p>
          <a:endParaRPr lang="zh-CN" altLang="en-US"/>
        </a:p>
      </dgm:t>
    </dgm:pt>
    <dgm:pt modelId="{10314894-91C5-4DE3-9FFE-8220E6766389}">
      <dgm:prSet/>
      <dgm:spPr/>
      <dgm:t>
        <a:bodyPr/>
        <a:lstStyle/>
        <a:p>
          <a:r>
            <a:rPr lang="zh-CN" altLang="en-US" dirty="0" smtClean="0"/>
            <a:t>（</a:t>
          </a:r>
          <a:r>
            <a:rPr lang="en-US" altLang="zh-CN" dirty="0" smtClean="0"/>
            <a:t>3</a:t>
          </a:r>
          <a:r>
            <a:rPr lang="zh-CN" altLang="en-US" dirty="0" smtClean="0"/>
            <a:t>）占位符与版式，如下图“标题和内容”版式</a:t>
          </a:r>
          <a:endParaRPr lang="zh-CN" altLang="en-US" dirty="0"/>
        </a:p>
      </dgm:t>
    </dgm:pt>
    <dgm:pt modelId="{32CF702E-1169-446E-B03B-0FFE9C3C30C2}" type="parTrans" cxnId="{3C65248D-7C94-40DA-BE96-E9D9AB9ACF6D}">
      <dgm:prSet/>
      <dgm:spPr/>
      <dgm:t>
        <a:bodyPr/>
        <a:lstStyle/>
        <a:p>
          <a:endParaRPr lang="zh-CN" altLang="en-US"/>
        </a:p>
      </dgm:t>
    </dgm:pt>
    <dgm:pt modelId="{54E9913D-C988-4A19-9C7D-68D6F17B9644}" type="sibTrans" cxnId="{3C65248D-7C94-40DA-BE96-E9D9AB9ACF6D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ECD92C-7A83-4F64-B546-0D2C0722C54F}" type="pres">
      <dgm:prSet presAssocID="{039D27C4-3042-4296-8858-3158ECF201C4}" presName="spacer" presStyleCnt="0"/>
      <dgm:spPr/>
    </dgm:pt>
    <dgm:pt modelId="{AEDEAB0A-BF58-4ECC-B7A6-A72A40FBA9CC}" type="pres">
      <dgm:prSet presAssocID="{879C5213-ACE2-42A4-9DB6-48368CEA7852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BE24E04-1D70-4D3A-9835-95485E0C9786}" type="pres">
      <dgm:prSet presAssocID="{AB575BBE-8F7A-4787-A22A-8433D31ED3B7}" presName="spacer" presStyleCnt="0"/>
      <dgm:spPr/>
    </dgm:pt>
    <dgm:pt modelId="{AD230AD6-C6D9-4E5D-842C-D281F729DBA8}" type="pres">
      <dgm:prSet presAssocID="{10314894-91C5-4DE3-9FFE-8220E6766389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9D61E05-69BA-44EF-A241-2DBEEBE8C8D4}" srcId="{ADEF211C-0053-4E91-B26C-BD1D27283A76}" destId="{879C5213-ACE2-42A4-9DB6-48368CEA7852}" srcOrd="1" destOrd="0" parTransId="{E8985668-CBBA-489A-9E05-D70854DF9084}" sibTransId="{AB575BBE-8F7A-4787-A22A-8433D31ED3B7}"/>
    <dgm:cxn modelId="{3C65248D-7C94-40DA-BE96-E9D9AB9ACF6D}" srcId="{ADEF211C-0053-4E91-B26C-BD1D27283A76}" destId="{10314894-91C5-4DE3-9FFE-8220E6766389}" srcOrd="2" destOrd="0" parTransId="{32CF702E-1169-446E-B03B-0FFE9C3C30C2}" sibTransId="{54E9913D-C988-4A19-9C7D-68D6F17B9644}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33C77484-D917-446C-AF61-FED1D571967B}" type="presOf" srcId="{879C5213-ACE2-42A4-9DB6-48368CEA7852}" destId="{AEDEAB0A-BF58-4ECC-B7A6-A72A40FBA9CC}" srcOrd="0" destOrd="0" presId="urn:microsoft.com/office/officeart/2005/8/layout/vList2"/>
    <dgm:cxn modelId="{8337FD2A-2022-467B-A280-0F53248C1720}" type="presOf" srcId="{10314894-91C5-4DE3-9FFE-8220E6766389}" destId="{AD230AD6-C6D9-4E5D-842C-D281F729DBA8}" srcOrd="0" destOrd="0" presId="urn:microsoft.com/office/officeart/2005/8/layout/vList2"/>
    <dgm:cxn modelId="{68315A5D-2AF1-4558-A0BA-1091D9CBE2A3}" type="presOf" srcId="{ADEF211C-0053-4E91-B26C-BD1D27283A76}" destId="{69DEECA6-FD7F-4BBF-AA8A-D705A4C8288B}" srcOrd="0" destOrd="0" presId="urn:microsoft.com/office/officeart/2005/8/layout/vList2"/>
    <dgm:cxn modelId="{388DCFF0-FA2D-4744-B91F-1524D11F0EBB}" type="presOf" srcId="{CB3D12DF-6F0E-4400-898E-AE2D0CCD71C5}" destId="{6AAA69B9-F587-48F9-8458-90FC0FBBAF2C}" srcOrd="0" destOrd="0" presId="urn:microsoft.com/office/officeart/2005/8/layout/vList2"/>
    <dgm:cxn modelId="{084327A4-392F-416A-AAD1-AC74A8F3D7E6}" type="presParOf" srcId="{69DEECA6-FD7F-4BBF-AA8A-D705A4C8288B}" destId="{6AAA69B9-F587-48F9-8458-90FC0FBBAF2C}" srcOrd="0" destOrd="0" presId="urn:microsoft.com/office/officeart/2005/8/layout/vList2"/>
    <dgm:cxn modelId="{DD79FDBD-6502-441C-BFAA-15B07077EAA0}" type="presParOf" srcId="{69DEECA6-FD7F-4BBF-AA8A-D705A4C8288B}" destId="{5AECD92C-7A83-4F64-B546-0D2C0722C54F}" srcOrd="1" destOrd="0" presId="urn:microsoft.com/office/officeart/2005/8/layout/vList2"/>
    <dgm:cxn modelId="{E3DA9569-DF66-4D4D-AECB-41FC431DC4F2}" type="presParOf" srcId="{69DEECA6-FD7F-4BBF-AA8A-D705A4C8288B}" destId="{AEDEAB0A-BF58-4ECC-B7A6-A72A40FBA9CC}" srcOrd="2" destOrd="0" presId="urn:microsoft.com/office/officeart/2005/8/layout/vList2"/>
    <dgm:cxn modelId="{A0D69EE3-1030-4B8F-A124-0E290E2EC4CF}" type="presParOf" srcId="{69DEECA6-FD7F-4BBF-AA8A-D705A4C8288B}" destId="{4BE24E04-1D70-4D3A-9835-95485E0C9786}" srcOrd="3" destOrd="0" presId="urn:microsoft.com/office/officeart/2005/8/layout/vList2"/>
    <dgm:cxn modelId="{DB10CB28-C1A9-46F4-9736-3EEEC24D238A}" type="presParOf" srcId="{69DEECA6-FD7F-4BBF-AA8A-D705A4C8288B}" destId="{AD230AD6-C6D9-4E5D-842C-D281F729DBA8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/>
      <dgm:spPr/>
      <dgm:t>
        <a:bodyPr/>
        <a:lstStyle/>
        <a:p>
          <a:r>
            <a:rPr lang="zh-CN" altLang="en-US" dirty="0" smtClean="0"/>
            <a:t>（</a:t>
          </a:r>
          <a:r>
            <a:rPr lang="en-US" altLang="zh-CN" dirty="0" smtClean="0"/>
            <a:t>1</a:t>
          </a:r>
          <a:r>
            <a:rPr lang="zh-CN" altLang="en-US" dirty="0" smtClean="0"/>
            <a:t>）创建空演示文稿</a:t>
          </a:r>
          <a:endParaRPr lang="zh-CN" altLang="en-US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879C5213-ACE2-42A4-9DB6-48368CEA7852}">
      <dgm:prSet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dirty="0" smtClean="0"/>
            <a:t>（</a:t>
          </a:r>
          <a:r>
            <a:rPr lang="en-US" altLang="zh-CN" dirty="0" smtClean="0"/>
            <a:t>2</a:t>
          </a:r>
          <a:r>
            <a:rPr lang="zh-CN" altLang="en-US" dirty="0" smtClean="0"/>
            <a:t>）根据模板创建</a:t>
          </a:r>
          <a:endParaRPr lang="zh-CN" altLang="en-US" dirty="0"/>
        </a:p>
      </dgm:t>
    </dgm:pt>
    <dgm:pt modelId="{E8985668-CBBA-489A-9E05-D70854DF9084}" type="parTrans" cxnId="{A9D61E05-69BA-44EF-A241-2DBEEBE8C8D4}">
      <dgm:prSet/>
      <dgm:spPr/>
      <dgm:t>
        <a:bodyPr/>
        <a:lstStyle/>
        <a:p>
          <a:endParaRPr lang="zh-CN" altLang="en-US"/>
        </a:p>
      </dgm:t>
    </dgm:pt>
    <dgm:pt modelId="{AB575BBE-8F7A-4787-A22A-8433D31ED3B7}" type="sibTrans" cxnId="{A9D61E05-69BA-44EF-A241-2DBEEBE8C8D4}">
      <dgm:prSet/>
      <dgm:spPr/>
      <dgm:t>
        <a:bodyPr/>
        <a:lstStyle/>
        <a:p>
          <a:endParaRPr lang="zh-CN" altLang="en-US"/>
        </a:p>
      </dgm:t>
    </dgm:pt>
    <dgm:pt modelId="{10314894-91C5-4DE3-9FFE-8220E6766389}">
      <dgm:prSet/>
      <dgm:spPr/>
      <dgm:t>
        <a:bodyPr/>
        <a:lstStyle/>
        <a:p>
          <a:r>
            <a:rPr lang="zh-CN" altLang="en-US" dirty="0" smtClean="0"/>
            <a:t>（</a:t>
          </a:r>
          <a:r>
            <a:rPr lang="en-US" altLang="zh-CN" dirty="0" smtClean="0"/>
            <a:t>3</a:t>
          </a:r>
          <a:r>
            <a:rPr lang="zh-CN" altLang="en-US" dirty="0" smtClean="0"/>
            <a:t>）根据主题创建</a:t>
          </a:r>
          <a:r>
            <a:rPr lang="en-US" dirty="0" smtClean="0"/>
            <a:t> </a:t>
          </a:r>
          <a:endParaRPr lang="zh-CN" altLang="en-US" dirty="0"/>
        </a:p>
      </dgm:t>
    </dgm:pt>
    <dgm:pt modelId="{32CF702E-1169-446E-B03B-0FFE9C3C30C2}" type="parTrans" cxnId="{3C65248D-7C94-40DA-BE96-E9D9AB9ACF6D}">
      <dgm:prSet/>
      <dgm:spPr/>
      <dgm:t>
        <a:bodyPr/>
        <a:lstStyle/>
        <a:p>
          <a:endParaRPr lang="zh-CN" altLang="en-US"/>
        </a:p>
      </dgm:t>
    </dgm:pt>
    <dgm:pt modelId="{54E9913D-C988-4A19-9C7D-68D6F17B9644}" type="sibTrans" cxnId="{3C65248D-7C94-40DA-BE96-E9D9AB9ACF6D}">
      <dgm:prSet/>
      <dgm:spPr/>
      <dgm:t>
        <a:bodyPr/>
        <a:lstStyle/>
        <a:p>
          <a:endParaRPr lang="zh-CN" altLang="en-US"/>
        </a:p>
      </dgm:t>
    </dgm:pt>
    <dgm:pt modelId="{9C7C83B6-F56E-4514-B76D-3C4BB93B8CAF}">
      <dgm:prSet/>
      <dgm:spPr/>
      <dgm:t>
        <a:bodyPr/>
        <a:lstStyle/>
        <a:p>
          <a:r>
            <a:rPr lang="zh-CN" altLang="en-US" dirty="0" smtClean="0"/>
            <a:t>（</a:t>
          </a:r>
          <a:r>
            <a:rPr lang="en-US" altLang="zh-CN" dirty="0" smtClean="0"/>
            <a:t>4</a:t>
          </a:r>
          <a:r>
            <a:rPr lang="zh-CN" altLang="en-US" dirty="0" smtClean="0"/>
            <a:t>）根据现有内容创建</a:t>
          </a:r>
          <a:endParaRPr lang="zh-CN" altLang="en-US" dirty="0"/>
        </a:p>
      </dgm:t>
    </dgm:pt>
    <dgm:pt modelId="{37B40D7E-1D1D-494D-9F74-8F0F93F7EE6A}" type="parTrans" cxnId="{336FFD4D-090D-4840-9245-306D51D5ECA6}">
      <dgm:prSet/>
      <dgm:spPr/>
      <dgm:t>
        <a:bodyPr/>
        <a:lstStyle/>
        <a:p>
          <a:endParaRPr lang="zh-CN" altLang="en-US"/>
        </a:p>
      </dgm:t>
    </dgm:pt>
    <dgm:pt modelId="{6D8E42BC-22FD-445D-966E-74D515E81889}" type="sibTrans" cxnId="{336FFD4D-090D-4840-9245-306D51D5ECA6}">
      <dgm:prSet/>
      <dgm:spPr/>
      <dgm:t>
        <a:bodyPr/>
        <a:lstStyle/>
        <a:p>
          <a:endParaRPr lang="zh-CN" altLang="en-US"/>
        </a:p>
      </dgm:t>
    </dgm:pt>
    <dgm:pt modelId="{B3B12190-2AE5-40DA-B7A0-DDEAD4BDAD4F}">
      <dgm:prSet/>
      <dgm:spPr/>
      <dgm:t>
        <a:bodyPr/>
        <a:lstStyle/>
        <a:p>
          <a:r>
            <a:rPr lang="zh-CN" dirty="0" smtClean="0"/>
            <a:t>“文件”选项卡→“新建”</a:t>
          </a:r>
          <a:r>
            <a:rPr lang="zh-CN" altLang="zh-CN" dirty="0" smtClean="0"/>
            <a:t> →</a:t>
          </a:r>
          <a:r>
            <a:rPr lang="zh-CN" dirty="0" smtClean="0"/>
            <a:t> “空白演示文稿”</a:t>
          </a:r>
          <a:r>
            <a:rPr lang="zh-CN" altLang="zh-CN" dirty="0" smtClean="0"/>
            <a:t> →</a:t>
          </a:r>
          <a:r>
            <a:rPr lang="zh-CN" altLang="en-US" dirty="0" smtClean="0"/>
            <a:t>“</a:t>
          </a:r>
          <a:r>
            <a:rPr lang="zh-CN" dirty="0" smtClean="0"/>
            <a:t>创建”按钮。</a:t>
          </a:r>
          <a:r>
            <a:rPr lang="zh-CN" altLang="en-US" dirty="0" smtClean="0"/>
            <a:t>或者</a:t>
          </a:r>
          <a:r>
            <a:rPr lang="en-US" altLang="zh-CN" dirty="0" err="1" smtClean="0"/>
            <a:t>Ctrl+N</a:t>
          </a:r>
          <a:endParaRPr lang="zh-CN" altLang="en-US" dirty="0"/>
        </a:p>
      </dgm:t>
    </dgm:pt>
    <dgm:pt modelId="{50A56800-B02A-4CC7-A1B4-A5AE3514986B}" type="par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69915D65-D09B-4425-B12A-67044D2A9453}" type="sib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8DF49029-5093-41AC-9507-2412864EA50A}">
      <dgm:prSet/>
      <dgm:spPr/>
      <dgm:t>
        <a:bodyPr/>
        <a:lstStyle/>
        <a:p>
          <a:r>
            <a:rPr lang="zh-CN" dirty="0" smtClean="0"/>
            <a:t>“文件”选项卡→“新建”→“样本模板”</a:t>
          </a:r>
          <a:r>
            <a:rPr lang="zh-CN" altLang="zh-CN" dirty="0" smtClean="0"/>
            <a:t> →</a:t>
          </a:r>
          <a:r>
            <a:rPr lang="zh-CN" altLang="en-US" dirty="0" smtClean="0"/>
            <a:t>具体的</a:t>
          </a:r>
          <a:r>
            <a:rPr lang="zh-CN" dirty="0" smtClean="0"/>
            <a:t>模板→“创建”按钮。</a:t>
          </a:r>
          <a:endParaRPr lang="zh-CN" altLang="en-US" dirty="0"/>
        </a:p>
      </dgm:t>
    </dgm:pt>
    <dgm:pt modelId="{A34E02C3-E35C-402E-A8B1-DFE3B1794D31}" type="par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88016149-8FD0-4199-A5D7-99F13A4BFB50}" type="sib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71449E7B-6797-452C-80B5-C36D0B4ED6B1}">
      <dgm:prSet/>
      <dgm:spPr/>
      <dgm:t>
        <a:bodyPr/>
        <a:lstStyle/>
        <a:p>
          <a:r>
            <a:rPr lang="zh-CN" dirty="0" smtClean="0"/>
            <a:t>“文件”选项卡→“新建”→“主题”</a:t>
          </a:r>
          <a:r>
            <a:rPr lang="zh-CN" altLang="zh-CN" dirty="0" smtClean="0"/>
            <a:t> →</a:t>
          </a:r>
          <a:r>
            <a:rPr lang="zh-CN" altLang="en-US" dirty="0" smtClean="0"/>
            <a:t>具体</a:t>
          </a:r>
          <a:r>
            <a:rPr lang="zh-CN" dirty="0" smtClean="0"/>
            <a:t>的主题→“创建”按钮。</a:t>
          </a:r>
          <a:endParaRPr lang="zh-CN" altLang="en-US" dirty="0"/>
        </a:p>
      </dgm:t>
    </dgm:pt>
    <dgm:pt modelId="{27E5B2F0-1949-43BD-9191-C943C63C2907}" type="parTrans" cxnId="{7E0EC678-4EBA-4BE8-8DE7-0E81E3D261A1}">
      <dgm:prSet/>
      <dgm:spPr/>
      <dgm:t>
        <a:bodyPr/>
        <a:lstStyle/>
        <a:p>
          <a:endParaRPr lang="zh-CN" altLang="en-US"/>
        </a:p>
      </dgm:t>
    </dgm:pt>
    <dgm:pt modelId="{2BE5F4B1-C629-4DB0-A7CA-8F637715FF3B}" type="sibTrans" cxnId="{7E0EC678-4EBA-4BE8-8DE7-0E81E3D261A1}">
      <dgm:prSet/>
      <dgm:spPr/>
      <dgm:t>
        <a:bodyPr/>
        <a:lstStyle/>
        <a:p>
          <a:endParaRPr lang="zh-CN" altLang="en-US"/>
        </a:p>
      </dgm:t>
    </dgm:pt>
    <dgm:pt modelId="{DE152BD3-49C7-448E-950C-CF3F6BB6A8F7}">
      <dgm:prSet/>
      <dgm:spPr/>
      <dgm:t>
        <a:bodyPr/>
        <a:lstStyle/>
        <a:p>
          <a:r>
            <a:rPr lang="zh-CN" dirty="0" smtClean="0"/>
            <a:t>“文件”选项卡→“新建”→“根据现有内容新建”，弹出“根据现有演示文稿新建”对话框，双击文件列表中的一个演示文稿</a:t>
          </a:r>
          <a:endParaRPr lang="zh-CN" altLang="en-US" dirty="0"/>
        </a:p>
      </dgm:t>
    </dgm:pt>
    <dgm:pt modelId="{3AAF025D-4D6C-4FA4-956E-922B88DC8DB6}" type="parTrans" cxnId="{55265076-69F3-4E30-A41E-C1B1454251D7}">
      <dgm:prSet/>
      <dgm:spPr/>
      <dgm:t>
        <a:bodyPr/>
        <a:lstStyle/>
        <a:p>
          <a:endParaRPr lang="zh-CN" altLang="en-US"/>
        </a:p>
      </dgm:t>
    </dgm:pt>
    <dgm:pt modelId="{688F23BA-F7DE-4E53-AC81-1AF583E227CD}" type="sibTrans" cxnId="{55265076-69F3-4E30-A41E-C1B1454251D7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EDEAB0A-BF58-4ECC-B7A6-A72A40FBA9CC}" type="pres">
      <dgm:prSet presAssocID="{879C5213-ACE2-42A4-9DB6-48368CEA7852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E25757E-8139-4827-854D-224EF02C2B7B}" type="pres">
      <dgm:prSet presAssocID="{879C5213-ACE2-42A4-9DB6-48368CEA7852}" presName="childText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D230AD6-C6D9-4E5D-842C-D281F729DBA8}" type="pres">
      <dgm:prSet presAssocID="{10314894-91C5-4DE3-9FFE-8220E6766389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A7C8B72-9DA9-4B37-964B-2E36F9F4AFF8}" type="pres">
      <dgm:prSet presAssocID="{10314894-91C5-4DE3-9FFE-8220E6766389}" presName="childText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211D9DA-9D7F-4F49-B73B-D0EB473F9134}" type="pres">
      <dgm:prSet presAssocID="{9C7C83B6-F56E-4514-B76D-3C4BB93B8CAF}" presName="parentText" presStyleLbl="node1" presStyleIdx="3" presStyleCnt="4" custLinFactNeighborX="-23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73EB2B2-E78E-4978-A7E2-AF566B874A73}" type="pres">
      <dgm:prSet presAssocID="{9C7C83B6-F56E-4514-B76D-3C4BB93B8CAF}" presName="childText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7EB413E-08C7-4392-8F94-79F72F667FD8}" type="presOf" srcId="{71449E7B-6797-452C-80B5-C36D0B4ED6B1}" destId="{7A7C8B72-9DA9-4B37-964B-2E36F9F4AFF8}" srcOrd="0" destOrd="0" presId="urn:microsoft.com/office/officeart/2005/8/layout/vList2"/>
    <dgm:cxn modelId="{698A8B5E-DA2D-4240-9A81-DDAC9C3C43AF}" type="presOf" srcId="{CB3D12DF-6F0E-4400-898E-AE2D0CCD71C5}" destId="{6AAA69B9-F587-48F9-8458-90FC0FBBAF2C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C38A3125-8D98-4EA6-A685-CC16A470E7DF}" type="presOf" srcId="{879C5213-ACE2-42A4-9DB6-48368CEA7852}" destId="{AEDEAB0A-BF58-4ECC-B7A6-A72A40FBA9CC}" srcOrd="0" destOrd="0" presId="urn:microsoft.com/office/officeart/2005/8/layout/vList2"/>
    <dgm:cxn modelId="{1B08894D-3E92-4359-8189-F31BF5460CE4}" type="presOf" srcId="{8DF49029-5093-41AC-9507-2412864EA50A}" destId="{7E25757E-8139-4827-854D-224EF02C2B7B}" srcOrd="0" destOrd="0" presId="urn:microsoft.com/office/officeart/2005/8/layout/vList2"/>
    <dgm:cxn modelId="{32E154BE-C227-40EE-9F87-37E9D2B0E5FC}" srcId="{CB3D12DF-6F0E-4400-898E-AE2D0CCD71C5}" destId="{B3B12190-2AE5-40DA-B7A0-DDEAD4BDAD4F}" srcOrd="0" destOrd="0" parTransId="{50A56800-B02A-4CC7-A1B4-A5AE3514986B}" sibTransId="{69915D65-D09B-4425-B12A-67044D2A9453}"/>
    <dgm:cxn modelId="{A9D61E05-69BA-44EF-A241-2DBEEBE8C8D4}" srcId="{ADEF211C-0053-4E91-B26C-BD1D27283A76}" destId="{879C5213-ACE2-42A4-9DB6-48368CEA7852}" srcOrd="1" destOrd="0" parTransId="{E8985668-CBBA-489A-9E05-D70854DF9084}" sibTransId="{AB575BBE-8F7A-4787-A22A-8433D31ED3B7}"/>
    <dgm:cxn modelId="{523DE4EE-6A08-4D04-B21D-7AAD32FC1554}" type="presOf" srcId="{ADEF211C-0053-4E91-B26C-BD1D27283A76}" destId="{69DEECA6-FD7F-4BBF-AA8A-D705A4C8288B}" srcOrd="0" destOrd="0" presId="urn:microsoft.com/office/officeart/2005/8/layout/vList2"/>
    <dgm:cxn modelId="{07B87784-86A3-4B71-ABC2-8C953C996ED6}" srcId="{879C5213-ACE2-42A4-9DB6-48368CEA7852}" destId="{8DF49029-5093-41AC-9507-2412864EA50A}" srcOrd="0" destOrd="0" parTransId="{A34E02C3-E35C-402E-A8B1-DFE3B1794D31}" sibTransId="{88016149-8FD0-4199-A5D7-99F13A4BFB50}"/>
    <dgm:cxn modelId="{9543CD67-BD17-4E31-AE2D-111D60B59DB1}" type="presOf" srcId="{9C7C83B6-F56E-4514-B76D-3C4BB93B8CAF}" destId="{0211D9DA-9D7F-4F49-B73B-D0EB473F9134}" srcOrd="0" destOrd="0" presId="urn:microsoft.com/office/officeart/2005/8/layout/vList2"/>
    <dgm:cxn modelId="{4B57D202-AF5F-4D9F-A3BA-4C2121D5D4F3}" type="presOf" srcId="{B3B12190-2AE5-40DA-B7A0-DDEAD4BDAD4F}" destId="{F87A3382-BBB4-4FA1-A791-8D33965D5B9F}" srcOrd="0" destOrd="0" presId="urn:microsoft.com/office/officeart/2005/8/layout/vList2"/>
    <dgm:cxn modelId="{7E0EC678-4EBA-4BE8-8DE7-0E81E3D261A1}" srcId="{10314894-91C5-4DE3-9FFE-8220E6766389}" destId="{71449E7B-6797-452C-80B5-C36D0B4ED6B1}" srcOrd="0" destOrd="0" parTransId="{27E5B2F0-1949-43BD-9191-C943C63C2907}" sibTransId="{2BE5F4B1-C629-4DB0-A7CA-8F637715FF3B}"/>
    <dgm:cxn modelId="{FF4D7EFA-A456-41B2-B410-D923F5D4B8C2}" type="presOf" srcId="{10314894-91C5-4DE3-9FFE-8220E6766389}" destId="{AD230AD6-C6D9-4E5D-842C-D281F729DBA8}" srcOrd="0" destOrd="0" presId="urn:microsoft.com/office/officeart/2005/8/layout/vList2"/>
    <dgm:cxn modelId="{55265076-69F3-4E30-A41E-C1B1454251D7}" srcId="{9C7C83B6-F56E-4514-B76D-3C4BB93B8CAF}" destId="{DE152BD3-49C7-448E-950C-CF3F6BB6A8F7}" srcOrd="0" destOrd="0" parTransId="{3AAF025D-4D6C-4FA4-956E-922B88DC8DB6}" sibTransId="{688F23BA-F7DE-4E53-AC81-1AF583E227CD}"/>
    <dgm:cxn modelId="{2A4F57B9-A39D-4507-8763-E008042C7D83}" type="presOf" srcId="{DE152BD3-49C7-448E-950C-CF3F6BB6A8F7}" destId="{F73EB2B2-E78E-4978-A7E2-AF566B874A73}" srcOrd="0" destOrd="0" presId="urn:microsoft.com/office/officeart/2005/8/layout/vList2"/>
    <dgm:cxn modelId="{3C65248D-7C94-40DA-BE96-E9D9AB9ACF6D}" srcId="{ADEF211C-0053-4E91-B26C-BD1D27283A76}" destId="{10314894-91C5-4DE3-9FFE-8220E6766389}" srcOrd="2" destOrd="0" parTransId="{32CF702E-1169-446E-B03B-0FFE9C3C30C2}" sibTransId="{54E9913D-C988-4A19-9C7D-68D6F17B9644}"/>
    <dgm:cxn modelId="{336FFD4D-090D-4840-9245-306D51D5ECA6}" srcId="{ADEF211C-0053-4E91-B26C-BD1D27283A76}" destId="{9C7C83B6-F56E-4514-B76D-3C4BB93B8CAF}" srcOrd="3" destOrd="0" parTransId="{37B40D7E-1D1D-494D-9F74-8F0F93F7EE6A}" sibTransId="{6D8E42BC-22FD-445D-966E-74D515E81889}"/>
    <dgm:cxn modelId="{952773D2-7651-4FA2-A4AF-72B644E21BAE}" type="presParOf" srcId="{69DEECA6-FD7F-4BBF-AA8A-D705A4C8288B}" destId="{6AAA69B9-F587-48F9-8458-90FC0FBBAF2C}" srcOrd="0" destOrd="0" presId="urn:microsoft.com/office/officeart/2005/8/layout/vList2"/>
    <dgm:cxn modelId="{07068926-3E17-4BD3-BD7A-6A1B104FC665}" type="presParOf" srcId="{69DEECA6-FD7F-4BBF-AA8A-D705A4C8288B}" destId="{F87A3382-BBB4-4FA1-A791-8D33965D5B9F}" srcOrd="1" destOrd="0" presId="urn:microsoft.com/office/officeart/2005/8/layout/vList2"/>
    <dgm:cxn modelId="{118CD882-6C71-4E4A-8655-E6377CC3B728}" type="presParOf" srcId="{69DEECA6-FD7F-4BBF-AA8A-D705A4C8288B}" destId="{AEDEAB0A-BF58-4ECC-B7A6-A72A40FBA9CC}" srcOrd="2" destOrd="0" presId="urn:microsoft.com/office/officeart/2005/8/layout/vList2"/>
    <dgm:cxn modelId="{CE82E84B-7339-499A-9068-780ACA46D441}" type="presParOf" srcId="{69DEECA6-FD7F-4BBF-AA8A-D705A4C8288B}" destId="{7E25757E-8139-4827-854D-224EF02C2B7B}" srcOrd="3" destOrd="0" presId="urn:microsoft.com/office/officeart/2005/8/layout/vList2"/>
    <dgm:cxn modelId="{DF1BDE4F-3F48-44B4-AB03-526C33072216}" type="presParOf" srcId="{69DEECA6-FD7F-4BBF-AA8A-D705A4C8288B}" destId="{AD230AD6-C6D9-4E5D-842C-D281F729DBA8}" srcOrd="4" destOrd="0" presId="urn:microsoft.com/office/officeart/2005/8/layout/vList2"/>
    <dgm:cxn modelId="{892A5A94-970D-4536-B0BC-88262A4A8F86}" type="presParOf" srcId="{69DEECA6-FD7F-4BBF-AA8A-D705A4C8288B}" destId="{7A7C8B72-9DA9-4B37-964B-2E36F9F4AFF8}" srcOrd="5" destOrd="0" presId="urn:microsoft.com/office/officeart/2005/8/layout/vList2"/>
    <dgm:cxn modelId="{C92BF3EA-3BEF-4346-975D-739562A5A8CE}" type="presParOf" srcId="{69DEECA6-FD7F-4BBF-AA8A-D705A4C8288B}" destId="{0211D9DA-9D7F-4F49-B73B-D0EB473F9134}" srcOrd="6" destOrd="0" presId="urn:microsoft.com/office/officeart/2005/8/layout/vList2"/>
    <dgm:cxn modelId="{F0965033-D683-45DA-A9AB-F63A3246185D}" type="presParOf" srcId="{69DEECA6-FD7F-4BBF-AA8A-D705A4C8288B}" destId="{F73EB2B2-E78E-4978-A7E2-AF566B874A73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1</a:t>
          </a:r>
          <a:r>
            <a:rPr lang="zh-CN" altLang="en-US" sz="2800" dirty="0" smtClean="0"/>
            <a:t>）单击快速访问工具栏上“保存”按钮</a:t>
          </a:r>
          <a:endParaRPr lang="zh-CN" sz="2800" dirty="0" smtClean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10314894-91C5-4DE3-9FFE-8220E6766389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3</a:t>
          </a:r>
          <a:r>
            <a:rPr lang="zh-CN" altLang="en-US" sz="2800" dirty="0" smtClean="0"/>
            <a:t>）“</a:t>
          </a:r>
          <a:r>
            <a:rPr lang="zh-CN" altLang="zh-CN" sz="2800" dirty="0" smtClean="0"/>
            <a:t>文件”选项卡→“保存”</a:t>
          </a:r>
          <a:r>
            <a:rPr lang="en-US" sz="2800" dirty="0" smtClean="0"/>
            <a:t> </a:t>
          </a:r>
          <a:endParaRPr lang="zh-CN" altLang="en-US" sz="2800" dirty="0"/>
        </a:p>
      </dgm:t>
    </dgm:pt>
    <dgm:pt modelId="{32CF702E-1169-446E-B03B-0FFE9C3C30C2}" type="parTrans" cxnId="{3C65248D-7C94-40DA-BE96-E9D9AB9ACF6D}">
      <dgm:prSet/>
      <dgm:spPr/>
      <dgm:t>
        <a:bodyPr/>
        <a:lstStyle/>
        <a:p>
          <a:endParaRPr lang="zh-CN" altLang="en-US"/>
        </a:p>
      </dgm:t>
    </dgm:pt>
    <dgm:pt modelId="{54E9913D-C988-4A19-9C7D-68D6F17B9644}" type="sibTrans" cxnId="{3C65248D-7C94-40DA-BE96-E9D9AB9ACF6D}">
      <dgm:prSet/>
      <dgm:spPr/>
      <dgm:t>
        <a:bodyPr/>
        <a:lstStyle/>
        <a:p>
          <a:endParaRPr lang="zh-CN" altLang="en-US"/>
        </a:p>
      </dgm:t>
    </dgm:pt>
    <dgm:pt modelId="{8DF49029-5093-41AC-9507-2412864EA50A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2</a:t>
          </a:r>
          <a:r>
            <a:rPr lang="zh-CN" altLang="en-US" sz="2800" dirty="0" smtClean="0"/>
            <a:t>）快捷键</a:t>
          </a:r>
          <a:r>
            <a:rPr lang="en-US" altLang="zh-CN" sz="2800" dirty="0" err="1" smtClean="0"/>
            <a:t>Ctrl+S</a:t>
          </a:r>
          <a:endParaRPr lang="zh-CN" altLang="en-US" sz="2800" dirty="0"/>
        </a:p>
      </dgm:t>
    </dgm:pt>
    <dgm:pt modelId="{A34E02C3-E35C-402E-A8B1-DFE3B1794D31}" type="par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88016149-8FD0-4199-A5D7-99F13A4BFB50}" type="sib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DE152BD3-49C7-448E-950C-CF3F6BB6A8F7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zh-CN" sz="2800" dirty="0" smtClean="0"/>
            <a:t>（</a:t>
          </a:r>
          <a:r>
            <a:rPr lang="en-US" altLang="zh-CN" sz="2800" dirty="0" smtClean="0"/>
            <a:t>4</a:t>
          </a:r>
          <a:r>
            <a:rPr lang="zh-CN" altLang="zh-CN" sz="2800" dirty="0" smtClean="0"/>
            <a:t>）“文件”选项卡→“另存为”</a:t>
          </a:r>
          <a:endParaRPr lang="zh-CN" altLang="en-US" sz="2800" dirty="0" smtClean="0"/>
        </a:p>
      </dgm:t>
    </dgm:pt>
    <dgm:pt modelId="{3AAF025D-4D6C-4FA4-956E-922B88DC8DB6}" type="parTrans" cxnId="{55265076-69F3-4E30-A41E-C1B1454251D7}">
      <dgm:prSet/>
      <dgm:spPr/>
      <dgm:t>
        <a:bodyPr/>
        <a:lstStyle/>
        <a:p>
          <a:endParaRPr lang="zh-CN" altLang="en-US"/>
        </a:p>
      </dgm:t>
    </dgm:pt>
    <dgm:pt modelId="{688F23BA-F7DE-4E53-AC81-1AF583E227CD}" type="sibTrans" cxnId="{55265076-69F3-4E30-A41E-C1B1454251D7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4" custScaleY="9389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ECD92C-7A83-4F64-B546-0D2C0722C54F}" type="pres">
      <dgm:prSet presAssocID="{039D27C4-3042-4296-8858-3158ECF201C4}" presName="spacer" presStyleCnt="0"/>
      <dgm:spPr/>
    </dgm:pt>
    <dgm:pt modelId="{86B4432C-387C-4EC1-A0F6-DE8C8623D364}" type="pres">
      <dgm:prSet presAssocID="{8DF49029-5093-41AC-9507-2412864EA50A}" presName="parentText" presStyleLbl="node1" presStyleIdx="1" presStyleCnt="4" custLinFactNeighborX="-23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7439C03-EED1-4E9B-AFCD-B597ED01A286}" type="pres">
      <dgm:prSet presAssocID="{88016149-8FD0-4199-A5D7-99F13A4BFB50}" presName="spacer" presStyleCnt="0"/>
      <dgm:spPr/>
    </dgm:pt>
    <dgm:pt modelId="{AD230AD6-C6D9-4E5D-842C-D281F729DBA8}" type="pres">
      <dgm:prSet presAssocID="{10314894-91C5-4DE3-9FFE-8220E6766389}" presName="parentText" presStyleLbl="node1" presStyleIdx="2" presStyleCnt="4" custScaleY="9037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37C0FEE-BA5B-4D1F-BC07-426A263A7F82}" type="pres">
      <dgm:prSet presAssocID="{54E9913D-C988-4A19-9C7D-68D6F17B9644}" presName="spacer" presStyleCnt="0"/>
      <dgm:spPr/>
    </dgm:pt>
    <dgm:pt modelId="{E7A534FA-C9C2-4B7B-9819-0E0DAAF8FE4C}" type="pres">
      <dgm:prSet presAssocID="{DE152BD3-49C7-448E-950C-CF3F6BB6A8F7}" presName="parentText" presStyleLbl="node1" presStyleIdx="3" presStyleCnt="4" custScaleY="8383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744F18B-5B14-4BB2-83E5-F4413F4159D5}" type="presOf" srcId="{ADEF211C-0053-4E91-B26C-BD1D27283A76}" destId="{69DEECA6-FD7F-4BBF-AA8A-D705A4C8288B}" srcOrd="0" destOrd="0" presId="urn:microsoft.com/office/officeart/2005/8/layout/vList2"/>
    <dgm:cxn modelId="{3C65248D-7C94-40DA-BE96-E9D9AB9ACF6D}" srcId="{ADEF211C-0053-4E91-B26C-BD1D27283A76}" destId="{10314894-91C5-4DE3-9FFE-8220E6766389}" srcOrd="2" destOrd="0" parTransId="{32CF702E-1169-446E-B03B-0FFE9C3C30C2}" sibTransId="{54E9913D-C988-4A19-9C7D-68D6F17B9644}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E3F57A66-648E-4F46-AF65-FBB5C9736C12}" type="presOf" srcId="{10314894-91C5-4DE3-9FFE-8220E6766389}" destId="{AD230AD6-C6D9-4E5D-842C-D281F729DBA8}" srcOrd="0" destOrd="0" presId="urn:microsoft.com/office/officeart/2005/8/layout/vList2"/>
    <dgm:cxn modelId="{07B87784-86A3-4B71-ABC2-8C953C996ED6}" srcId="{ADEF211C-0053-4E91-B26C-BD1D27283A76}" destId="{8DF49029-5093-41AC-9507-2412864EA50A}" srcOrd="1" destOrd="0" parTransId="{A34E02C3-E35C-402E-A8B1-DFE3B1794D31}" sibTransId="{88016149-8FD0-4199-A5D7-99F13A4BFB50}"/>
    <dgm:cxn modelId="{91D411FB-33D1-473E-B394-20601359C01B}" type="presOf" srcId="{DE152BD3-49C7-448E-950C-CF3F6BB6A8F7}" destId="{E7A534FA-C9C2-4B7B-9819-0E0DAAF8FE4C}" srcOrd="0" destOrd="0" presId="urn:microsoft.com/office/officeart/2005/8/layout/vList2"/>
    <dgm:cxn modelId="{661A1EE5-F699-4224-A4A0-E19AE1A6CA4F}" type="presOf" srcId="{CB3D12DF-6F0E-4400-898E-AE2D0CCD71C5}" destId="{6AAA69B9-F587-48F9-8458-90FC0FBBAF2C}" srcOrd="0" destOrd="0" presId="urn:microsoft.com/office/officeart/2005/8/layout/vList2"/>
    <dgm:cxn modelId="{55265076-69F3-4E30-A41E-C1B1454251D7}" srcId="{ADEF211C-0053-4E91-B26C-BD1D27283A76}" destId="{DE152BD3-49C7-448E-950C-CF3F6BB6A8F7}" srcOrd="3" destOrd="0" parTransId="{3AAF025D-4D6C-4FA4-956E-922B88DC8DB6}" sibTransId="{688F23BA-F7DE-4E53-AC81-1AF583E227CD}"/>
    <dgm:cxn modelId="{9710B6CF-BCBB-4569-A873-8D38A6EC7D23}" type="presOf" srcId="{8DF49029-5093-41AC-9507-2412864EA50A}" destId="{86B4432C-387C-4EC1-A0F6-DE8C8623D364}" srcOrd="0" destOrd="0" presId="urn:microsoft.com/office/officeart/2005/8/layout/vList2"/>
    <dgm:cxn modelId="{8E62F940-44BB-42B6-959B-36258F43975D}" type="presParOf" srcId="{69DEECA6-FD7F-4BBF-AA8A-D705A4C8288B}" destId="{6AAA69B9-F587-48F9-8458-90FC0FBBAF2C}" srcOrd="0" destOrd="0" presId="urn:microsoft.com/office/officeart/2005/8/layout/vList2"/>
    <dgm:cxn modelId="{AD2E7977-89F8-4E9A-84A9-85866F5917BB}" type="presParOf" srcId="{69DEECA6-FD7F-4BBF-AA8A-D705A4C8288B}" destId="{5AECD92C-7A83-4F64-B546-0D2C0722C54F}" srcOrd="1" destOrd="0" presId="urn:microsoft.com/office/officeart/2005/8/layout/vList2"/>
    <dgm:cxn modelId="{BCAE353C-E5B3-4DD6-905D-733509806FA9}" type="presParOf" srcId="{69DEECA6-FD7F-4BBF-AA8A-D705A4C8288B}" destId="{86B4432C-387C-4EC1-A0F6-DE8C8623D364}" srcOrd="2" destOrd="0" presId="urn:microsoft.com/office/officeart/2005/8/layout/vList2"/>
    <dgm:cxn modelId="{725F0CBF-0B89-4EE9-8924-ABF5C3B18A69}" type="presParOf" srcId="{69DEECA6-FD7F-4BBF-AA8A-D705A4C8288B}" destId="{27439C03-EED1-4E9B-AFCD-B597ED01A286}" srcOrd="3" destOrd="0" presId="urn:microsoft.com/office/officeart/2005/8/layout/vList2"/>
    <dgm:cxn modelId="{E0AFD827-2F0D-4B48-8C0C-05BF71E7CC85}" type="presParOf" srcId="{69DEECA6-FD7F-4BBF-AA8A-D705A4C8288B}" destId="{AD230AD6-C6D9-4E5D-842C-D281F729DBA8}" srcOrd="4" destOrd="0" presId="urn:microsoft.com/office/officeart/2005/8/layout/vList2"/>
    <dgm:cxn modelId="{868C7E6B-6D8F-4049-B9D3-63B56F4E8DB0}" type="presParOf" srcId="{69DEECA6-FD7F-4BBF-AA8A-D705A4C8288B}" destId="{F37C0FEE-BA5B-4D1F-BC07-426A263A7F82}" srcOrd="5" destOrd="0" presId="urn:microsoft.com/office/officeart/2005/8/layout/vList2"/>
    <dgm:cxn modelId="{EDB6FD46-8A2A-47AD-B70F-F7C152DFCD0B}" type="presParOf" srcId="{69DEECA6-FD7F-4BBF-AA8A-D705A4C8288B}" destId="{E7A534FA-C9C2-4B7B-9819-0E0DAAF8FE4C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0314894-91C5-4DE3-9FFE-8220E6766389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1</a:t>
          </a:r>
          <a:r>
            <a:rPr lang="zh-CN" altLang="en-US" sz="2800" dirty="0" smtClean="0"/>
            <a:t>）“</a:t>
          </a:r>
          <a:r>
            <a:rPr lang="zh-CN" altLang="zh-CN" sz="2800" dirty="0" smtClean="0"/>
            <a:t>文件”选项卡→“</a:t>
          </a:r>
          <a:r>
            <a:rPr lang="zh-CN" altLang="en-US" sz="2800" dirty="0" smtClean="0"/>
            <a:t>关闭</a:t>
          </a:r>
          <a:r>
            <a:rPr lang="zh-CN" altLang="zh-CN" sz="2800" dirty="0" smtClean="0"/>
            <a:t>”</a:t>
          </a:r>
          <a:r>
            <a:rPr lang="en-US" sz="2800" dirty="0" smtClean="0"/>
            <a:t> </a:t>
          </a:r>
          <a:endParaRPr lang="zh-CN" altLang="en-US" sz="2800" dirty="0"/>
        </a:p>
      </dgm:t>
    </dgm:pt>
    <dgm:pt modelId="{32CF702E-1169-446E-B03B-0FFE9C3C30C2}" type="parTrans" cxnId="{3C65248D-7C94-40DA-BE96-E9D9AB9ACF6D}">
      <dgm:prSet/>
      <dgm:spPr/>
      <dgm:t>
        <a:bodyPr/>
        <a:lstStyle/>
        <a:p>
          <a:endParaRPr lang="zh-CN" altLang="en-US"/>
        </a:p>
      </dgm:t>
    </dgm:pt>
    <dgm:pt modelId="{54E9913D-C988-4A19-9C7D-68D6F17B9644}" type="sibTrans" cxnId="{3C65248D-7C94-40DA-BE96-E9D9AB9ACF6D}">
      <dgm:prSet/>
      <dgm:spPr/>
      <dgm:t>
        <a:bodyPr/>
        <a:lstStyle/>
        <a:p>
          <a:endParaRPr lang="zh-CN" altLang="en-US"/>
        </a:p>
      </dgm:t>
    </dgm:pt>
    <dgm:pt modelId="{DE152BD3-49C7-448E-950C-CF3F6BB6A8F7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zh-CN" sz="2800" dirty="0" smtClean="0"/>
            <a:t>（</a:t>
          </a:r>
          <a:r>
            <a:rPr lang="en-US" altLang="zh-CN" sz="2800" dirty="0" smtClean="0"/>
            <a:t>2</a:t>
          </a:r>
          <a:r>
            <a:rPr lang="zh-CN" altLang="zh-CN" sz="2800" dirty="0" smtClean="0"/>
            <a:t>）</a:t>
          </a:r>
          <a:r>
            <a:rPr lang="zh-CN" altLang="en-US" sz="2800" dirty="0" smtClean="0"/>
            <a:t>快捷键</a:t>
          </a:r>
          <a:r>
            <a:rPr lang="en-US" altLang="zh-CN" sz="2800" dirty="0" smtClean="0"/>
            <a:t>Ctrl+F4</a:t>
          </a:r>
          <a:endParaRPr lang="zh-CN" altLang="en-US" sz="2800" dirty="0" smtClean="0"/>
        </a:p>
      </dgm:t>
    </dgm:pt>
    <dgm:pt modelId="{3AAF025D-4D6C-4FA4-956E-922B88DC8DB6}" type="parTrans" cxnId="{55265076-69F3-4E30-A41E-C1B1454251D7}">
      <dgm:prSet/>
      <dgm:spPr/>
      <dgm:t>
        <a:bodyPr/>
        <a:lstStyle/>
        <a:p>
          <a:endParaRPr lang="zh-CN" altLang="en-US"/>
        </a:p>
      </dgm:t>
    </dgm:pt>
    <dgm:pt modelId="{688F23BA-F7DE-4E53-AC81-1AF583E227CD}" type="sibTrans" cxnId="{55265076-69F3-4E30-A41E-C1B1454251D7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D230AD6-C6D9-4E5D-842C-D281F729DBA8}" type="pres">
      <dgm:prSet presAssocID="{10314894-91C5-4DE3-9FFE-8220E6766389}" presName="parentText" presStyleLbl="node1" presStyleIdx="0" presStyleCnt="2" custLinFactNeighborY="2158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37C0FEE-BA5B-4D1F-BC07-426A263A7F82}" type="pres">
      <dgm:prSet presAssocID="{54E9913D-C988-4A19-9C7D-68D6F17B9644}" presName="spacer" presStyleCnt="0"/>
      <dgm:spPr/>
    </dgm:pt>
    <dgm:pt modelId="{E7A534FA-C9C2-4B7B-9819-0E0DAAF8FE4C}" type="pres">
      <dgm:prSet presAssocID="{DE152BD3-49C7-448E-950C-CF3F6BB6A8F7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3DFB06C-8B01-4D09-87D2-A4E991E57CAE}" type="presOf" srcId="{ADEF211C-0053-4E91-B26C-BD1D27283A76}" destId="{69DEECA6-FD7F-4BBF-AA8A-D705A4C8288B}" srcOrd="0" destOrd="0" presId="urn:microsoft.com/office/officeart/2005/8/layout/vList2"/>
    <dgm:cxn modelId="{3C65248D-7C94-40DA-BE96-E9D9AB9ACF6D}" srcId="{ADEF211C-0053-4E91-B26C-BD1D27283A76}" destId="{10314894-91C5-4DE3-9FFE-8220E6766389}" srcOrd="0" destOrd="0" parTransId="{32CF702E-1169-446E-B03B-0FFE9C3C30C2}" sibTransId="{54E9913D-C988-4A19-9C7D-68D6F17B9644}"/>
    <dgm:cxn modelId="{90DFBD71-27A4-4DB9-B5C8-0772C5AFB14C}" type="presOf" srcId="{10314894-91C5-4DE3-9FFE-8220E6766389}" destId="{AD230AD6-C6D9-4E5D-842C-D281F729DBA8}" srcOrd="0" destOrd="0" presId="urn:microsoft.com/office/officeart/2005/8/layout/vList2"/>
    <dgm:cxn modelId="{55265076-69F3-4E30-A41E-C1B1454251D7}" srcId="{ADEF211C-0053-4E91-B26C-BD1D27283A76}" destId="{DE152BD3-49C7-448E-950C-CF3F6BB6A8F7}" srcOrd="1" destOrd="0" parTransId="{3AAF025D-4D6C-4FA4-956E-922B88DC8DB6}" sibTransId="{688F23BA-F7DE-4E53-AC81-1AF583E227CD}"/>
    <dgm:cxn modelId="{670D683D-3D68-4AD1-9B12-3FD20A3BC83B}" type="presOf" srcId="{DE152BD3-49C7-448E-950C-CF3F6BB6A8F7}" destId="{E7A534FA-C9C2-4B7B-9819-0E0DAAF8FE4C}" srcOrd="0" destOrd="0" presId="urn:microsoft.com/office/officeart/2005/8/layout/vList2"/>
    <dgm:cxn modelId="{089B48C6-9FD6-453A-BD26-555B40B1149F}" type="presParOf" srcId="{69DEECA6-FD7F-4BBF-AA8A-D705A4C8288B}" destId="{AD230AD6-C6D9-4E5D-842C-D281F729DBA8}" srcOrd="0" destOrd="0" presId="urn:microsoft.com/office/officeart/2005/8/layout/vList2"/>
    <dgm:cxn modelId="{DCDDEF8E-6D8B-422F-880F-CEF327303F85}" type="presParOf" srcId="{69DEECA6-FD7F-4BBF-AA8A-D705A4C8288B}" destId="{F37C0FEE-BA5B-4D1F-BC07-426A263A7F82}" srcOrd="1" destOrd="0" presId="urn:microsoft.com/office/officeart/2005/8/layout/vList2"/>
    <dgm:cxn modelId="{7D7F1E03-E642-48D8-80BC-A1E2091252BB}" type="presParOf" srcId="{69DEECA6-FD7F-4BBF-AA8A-D705A4C8288B}" destId="{E7A534FA-C9C2-4B7B-9819-0E0DAAF8FE4C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0314894-91C5-4DE3-9FFE-8220E6766389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2</a:t>
          </a:r>
          <a:r>
            <a:rPr lang="zh-CN" altLang="en-US" sz="2800" dirty="0" smtClean="0"/>
            <a:t>）“</a:t>
          </a:r>
          <a:r>
            <a:rPr lang="zh-CN" altLang="zh-CN" sz="2800" dirty="0" smtClean="0"/>
            <a:t>文件”选项卡→“</a:t>
          </a:r>
          <a:r>
            <a:rPr lang="zh-CN" altLang="en-US" sz="2800" dirty="0" smtClean="0"/>
            <a:t>打开</a:t>
          </a:r>
          <a:r>
            <a:rPr lang="zh-CN" altLang="zh-CN" sz="2800" dirty="0" smtClean="0"/>
            <a:t>”</a:t>
          </a:r>
          <a:r>
            <a:rPr lang="en-US" sz="2800" dirty="0" smtClean="0"/>
            <a:t> </a:t>
          </a:r>
          <a:endParaRPr lang="zh-CN" altLang="en-US" sz="2800" dirty="0"/>
        </a:p>
      </dgm:t>
    </dgm:pt>
    <dgm:pt modelId="{32CF702E-1169-446E-B03B-0FFE9C3C30C2}" type="parTrans" cxnId="{3C65248D-7C94-40DA-BE96-E9D9AB9ACF6D}">
      <dgm:prSet/>
      <dgm:spPr/>
      <dgm:t>
        <a:bodyPr/>
        <a:lstStyle/>
        <a:p>
          <a:endParaRPr lang="zh-CN" altLang="en-US" sz="2800"/>
        </a:p>
      </dgm:t>
    </dgm:pt>
    <dgm:pt modelId="{54E9913D-C988-4A19-9C7D-68D6F17B9644}" type="sibTrans" cxnId="{3C65248D-7C94-40DA-BE96-E9D9AB9ACF6D}">
      <dgm:prSet/>
      <dgm:spPr/>
      <dgm:t>
        <a:bodyPr/>
        <a:lstStyle/>
        <a:p>
          <a:endParaRPr lang="zh-CN" altLang="en-US" sz="2800"/>
        </a:p>
      </dgm:t>
    </dgm:pt>
    <dgm:pt modelId="{8DF49029-5093-41AC-9507-2412864EA50A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1</a:t>
          </a:r>
          <a:r>
            <a:rPr lang="zh-CN" altLang="en-US" sz="2800" dirty="0" smtClean="0"/>
            <a:t>）快捷键</a:t>
          </a:r>
          <a:r>
            <a:rPr lang="en-US" altLang="zh-CN" sz="2800" dirty="0" err="1" smtClean="0"/>
            <a:t>Ctrl+O</a:t>
          </a:r>
          <a:endParaRPr lang="zh-CN" altLang="en-US" sz="2800" dirty="0"/>
        </a:p>
      </dgm:t>
    </dgm:pt>
    <dgm:pt modelId="{A34E02C3-E35C-402E-A8B1-DFE3B1794D31}" type="parTrans" cxnId="{07B87784-86A3-4B71-ABC2-8C953C996ED6}">
      <dgm:prSet/>
      <dgm:spPr/>
      <dgm:t>
        <a:bodyPr/>
        <a:lstStyle/>
        <a:p>
          <a:endParaRPr lang="zh-CN" altLang="en-US" sz="2800"/>
        </a:p>
      </dgm:t>
    </dgm:pt>
    <dgm:pt modelId="{88016149-8FD0-4199-A5D7-99F13A4BFB50}" type="sibTrans" cxnId="{07B87784-86A3-4B71-ABC2-8C953C996ED6}">
      <dgm:prSet/>
      <dgm:spPr/>
      <dgm:t>
        <a:bodyPr/>
        <a:lstStyle/>
        <a:p>
          <a:endParaRPr lang="zh-CN" altLang="en-US" sz="2800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6B4432C-387C-4EC1-A0F6-DE8C8623D364}" type="pres">
      <dgm:prSet presAssocID="{8DF49029-5093-41AC-9507-2412864EA50A}" presName="parentText" presStyleLbl="node1" presStyleIdx="0" presStyleCnt="2" custLinFactNeighborX="943" custLinFactNeighborY="-129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7439C03-EED1-4E9B-AFCD-B597ED01A286}" type="pres">
      <dgm:prSet presAssocID="{88016149-8FD0-4199-A5D7-99F13A4BFB50}" presName="spacer" presStyleCnt="0"/>
      <dgm:spPr/>
    </dgm:pt>
    <dgm:pt modelId="{AD230AD6-C6D9-4E5D-842C-D281F729DBA8}" type="pres">
      <dgm:prSet presAssocID="{10314894-91C5-4DE3-9FFE-8220E6766389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3FACDB8-D18A-4294-ADFB-DD4FDE695CFF}" type="presOf" srcId="{10314894-91C5-4DE3-9FFE-8220E6766389}" destId="{AD230AD6-C6D9-4E5D-842C-D281F729DBA8}" srcOrd="0" destOrd="0" presId="urn:microsoft.com/office/officeart/2005/8/layout/vList2"/>
    <dgm:cxn modelId="{3C65248D-7C94-40DA-BE96-E9D9AB9ACF6D}" srcId="{ADEF211C-0053-4E91-B26C-BD1D27283A76}" destId="{10314894-91C5-4DE3-9FFE-8220E6766389}" srcOrd="1" destOrd="0" parTransId="{32CF702E-1169-446E-B03B-0FFE9C3C30C2}" sibTransId="{54E9913D-C988-4A19-9C7D-68D6F17B9644}"/>
    <dgm:cxn modelId="{07B87784-86A3-4B71-ABC2-8C953C996ED6}" srcId="{ADEF211C-0053-4E91-B26C-BD1D27283A76}" destId="{8DF49029-5093-41AC-9507-2412864EA50A}" srcOrd="0" destOrd="0" parTransId="{A34E02C3-E35C-402E-A8B1-DFE3B1794D31}" sibTransId="{88016149-8FD0-4199-A5D7-99F13A4BFB50}"/>
    <dgm:cxn modelId="{46D1916F-F050-49F8-B6C3-2B23B0B2D756}" type="presOf" srcId="{8DF49029-5093-41AC-9507-2412864EA50A}" destId="{86B4432C-387C-4EC1-A0F6-DE8C8623D364}" srcOrd="0" destOrd="0" presId="urn:microsoft.com/office/officeart/2005/8/layout/vList2"/>
    <dgm:cxn modelId="{667707EF-7C05-4F35-8A13-AB0388518E31}" type="presOf" srcId="{ADEF211C-0053-4E91-B26C-BD1D27283A76}" destId="{69DEECA6-FD7F-4BBF-AA8A-D705A4C8288B}" srcOrd="0" destOrd="0" presId="urn:microsoft.com/office/officeart/2005/8/layout/vList2"/>
    <dgm:cxn modelId="{15F96FEB-A7D5-47BF-899F-19417153D093}" type="presParOf" srcId="{69DEECA6-FD7F-4BBF-AA8A-D705A4C8288B}" destId="{86B4432C-387C-4EC1-A0F6-DE8C8623D364}" srcOrd="0" destOrd="0" presId="urn:microsoft.com/office/officeart/2005/8/layout/vList2"/>
    <dgm:cxn modelId="{E44195AF-8DA3-4D76-B6D2-6E42B16866FC}" type="presParOf" srcId="{69DEECA6-FD7F-4BBF-AA8A-D705A4C8288B}" destId="{27439C03-EED1-4E9B-AFCD-B597ED01A286}" srcOrd="1" destOrd="0" presId="urn:microsoft.com/office/officeart/2005/8/layout/vList2"/>
    <dgm:cxn modelId="{110C95D2-184E-4387-8654-37BCEBB94A8E}" type="presParOf" srcId="{69DEECA6-FD7F-4BBF-AA8A-D705A4C8288B}" destId="{AD230AD6-C6D9-4E5D-842C-D281F729DBA8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/>
      <dgm:spPr/>
      <dgm:t>
        <a:bodyPr/>
        <a:lstStyle/>
        <a:p>
          <a:r>
            <a:rPr lang="zh-CN" altLang="en-US" dirty="0" smtClean="0"/>
            <a:t>（</a:t>
          </a:r>
          <a:r>
            <a:rPr lang="en-US" altLang="zh-CN" dirty="0" smtClean="0"/>
            <a:t>1</a:t>
          </a:r>
          <a:r>
            <a:rPr lang="zh-CN" altLang="en-US" dirty="0" smtClean="0"/>
            <a:t>）</a:t>
          </a:r>
          <a:r>
            <a:rPr lang="zh-CN" dirty="0" smtClean="0"/>
            <a:t>“文件”选项卡</a:t>
          </a:r>
          <a:r>
            <a:rPr lang="zh-CN" dirty="0" smtClean="0">
              <a:latin typeface="+mn-ea"/>
              <a:ea typeface="+mn-ea"/>
            </a:rPr>
            <a:t>→</a:t>
          </a:r>
          <a:r>
            <a:rPr lang="zh-CN" dirty="0" smtClean="0"/>
            <a:t>“退出”</a:t>
          </a:r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10314894-91C5-4DE3-9FFE-8220E6766389}">
      <dgm:prSet/>
      <dgm:spPr/>
      <dgm:t>
        <a:bodyPr/>
        <a:lstStyle/>
        <a:p>
          <a:r>
            <a:rPr lang="zh-CN" altLang="en-US" dirty="0" smtClean="0"/>
            <a:t>（</a:t>
          </a:r>
          <a:r>
            <a:rPr lang="en-US" altLang="zh-CN" dirty="0" smtClean="0"/>
            <a:t>3</a:t>
          </a:r>
          <a:r>
            <a:rPr lang="zh-CN" altLang="en-US" dirty="0" smtClean="0"/>
            <a:t>）</a:t>
          </a:r>
          <a:r>
            <a:rPr lang="zh-CN" dirty="0" smtClean="0"/>
            <a:t>单击</a:t>
          </a:r>
          <a:r>
            <a:rPr lang="en-US" dirty="0" smtClean="0"/>
            <a:t>PowerPoint</a:t>
          </a:r>
          <a:r>
            <a:rPr lang="zh-CN" dirty="0" smtClean="0"/>
            <a:t>应用程序窗口的“关闭”按钮</a:t>
          </a:r>
          <a:endParaRPr lang="zh-CN" altLang="en-US" dirty="0"/>
        </a:p>
      </dgm:t>
    </dgm:pt>
    <dgm:pt modelId="{32CF702E-1169-446E-B03B-0FFE9C3C30C2}" type="parTrans" cxnId="{3C65248D-7C94-40DA-BE96-E9D9AB9ACF6D}">
      <dgm:prSet/>
      <dgm:spPr/>
      <dgm:t>
        <a:bodyPr/>
        <a:lstStyle/>
        <a:p>
          <a:endParaRPr lang="zh-CN" altLang="en-US"/>
        </a:p>
      </dgm:t>
    </dgm:pt>
    <dgm:pt modelId="{54E9913D-C988-4A19-9C7D-68D6F17B9644}" type="sibTrans" cxnId="{3C65248D-7C94-40DA-BE96-E9D9AB9ACF6D}">
      <dgm:prSet/>
      <dgm:spPr/>
      <dgm:t>
        <a:bodyPr/>
        <a:lstStyle/>
        <a:p>
          <a:endParaRPr lang="zh-CN" altLang="en-US"/>
        </a:p>
      </dgm:t>
    </dgm:pt>
    <dgm:pt modelId="{8DF49029-5093-41AC-9507-2412864EA50A}">
      <dgm:prSet/>
      <dgm:spPr/>
      <dgm:t>
        <a:bodyPr/>
        <a:lstStyle/>
        <a:p>
          <a:r>
            <a:rPr lang="zh-CN" altLang="en-US" dirty="0" smtClean="0"/>
            <a:t>（</a:t>
          </a:r>
          <a:r>
            <a:rPr lang="en-US" altLang="zh-CN" dirty="0" smtClean="0"/>
            <a:t>2</a:t>
          </a:r>
          <a:r>
            <a:rPr lang="zh-CN" altLang="en-US" dirty="0" smtClean="0"/>
            <a:t>）快捷键</a:t>
          </a:r>
          <a:r>
            <a:rPr lang="en-US" altLang="zh-CN" dirty="0" smtClean="0"/>
            <a:t>Alt+F4</a:t>
          </a:r>
          <a:endParaRPr lang="zh-CN" altLang="en-US" dirty="0"/>
        </a:p>
      </dgm:t>
    </dgm:pt>
    <dgm:pt modelId="{A34E02C3-E35C-402E-A8B1-DFE3B1794D31}" type="par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88016149-8FD0-4199-A5D7-99F13A4BFB50}" type="sib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DE152BD3-49C7-448E-950C-CF3F6BB6A8F7}">
      <dgm:prSet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zh-CN" dirty="0" smtClean="0"/>
            <a:t>（</a:t>
          </a:r>
          <a:r>
            <a:rPr lang="en-US" altLang="zh-CN" dirty="0" smtClean="0"/>
            <a:t>4</a:t>
          </a:r>
          <a:r>
            <a:rPr lang="zh-CN" altLang="zh-CN" dirty="0" smtClean="0"/>
            <a:t>）</a:t>
          </a:r>
          <a:r>
            <a:rPr lang="zh-CN" spc="-110" baseline="0" dirty="0" smtClean="0"/>
            <a:t>双击</a:t>
          </a:r>
          <a:r>
            <a:rPr lang="en-US" spc="-110" baseline="0" dirty="0" smtClean="0"/>
            <a:t>PowerPoint</a:t>
          </a:r>
          <a:r>
            <a:rPr lang="zh-CN" spc="-110" baseline="0" dirty="0" smtClean="0"/>
            <a:t>应用程序窗口的控制菜单图标</a:t>
          </a:r>
          <a:r>
            <a:rPr lang="en-US" spc="-110" baseline="0" dirty="0" smtClean="0"/>
            <a:t> </a:t>
          </a:r>
          <a:endParaRPr lang="zh-CN" altLang="en-US" spc="-110" baseline="0" dirty="0" smtClean="0"/>
        </a:p>
      </dgm:t>
    </dgm:pt>
    <dgm:pt modelId="{3AAF025D-4D6C-4FA4-956E-922B88DC8DB6}" type="parTrans" cxnId="{55265076-69F3-4E30-A41E-C1B1454251D7}">
      <dgm:prSet/>
      <dgm:spPr/>
      <dgm:t>
        <a:bodyPr/>
        <a:lstStyle/>
        <a:p>
          <a:endParaRPr lang="zh-CN" altLang="en-US"/>
        </a:p>
      </dgm:t>
    </dgm:pt>
    <dgm:pt modelId="{688F23BA-F7DE-4E53-AC81-1AF583E227CD}" type="sibTrans" cxnId="{55265076-69F3-4E30-A41E-C1B1454251D7}">
      <dgm:prSet/>
      <dgm:spPr/>
      <dgm:t>
        <a:bodyPr/>
        <a:lstStyle/>
        <a:p>
          <a:endParaRPr lang="zh-CN" altLang="en-US"/>
        </a:p>
      </dgm:t>
    </dgm:pt>
    <dgm:pt modelId="{C18DB334-6885-42E0-80A8-EAAB1350BDE5}">
      <dgm:prSet/>
      <dgm:spPr/>
      <dgm:t>
        <a:bodyPr/>
        <a:lstStyle/>
        <a:p>
          <a:r>
            <a:rPr lang="zh-CN" altLang="en-US" dirty="0" smtClean="0"/>
            <a:t>（</a:t>
          </a:r>
          <a:r>
            <a:rPr lang="en-US" altLang="zh-CN" dirty="0" smtClean="0"/>
            <a:t>5</a:t>
          </a:r>
          <a:r>
            <a:rPr lang="zh-CN" altLang="en-US" dirty="0" smtClean="0"/>
            <a:t>）单击</a:t>
          </a:r>
          <a:r>
            <a:rPr lang="zh-CN" altLang="zh-CN" dirty="0" smtClean="0"/>
            <a:t>控制菜单图标</a:t>
          </a:r>
          <a:r>
            <a:rPr lang="en-US" altLang="zh-CN" dirty="0" smtClean="0"/>
            <a:t>      </a:t>
          </a:r>
          <a:r>
            <a:rPr lang="zh-CN" altLang="zh-CN" dirty="0" smtClean="0">
              <a:latin typeface="+mn-ea"/>
              <a:ea typeface="+mn-ea"/>
            </a:rPr>
            <a:t>→</a:t>
          </a:r>
          <a:r>
            <a:rPr lang="zh-CN" altLang="en-US" dirty="0" smtClean="0"/>
            <a:t>“关闭”</a:t>
          </a:r>
          <a:endParaRPr lang="zh-CN" altLang="en-US" dirty="0"/>
        </a:p>
      </dgm:t>
    </dgm:pt>
    <dgm:pt modelId="{D06B36AE-3F44-407C-815D-3C6BF4270994}" type="parTrans" cxnId="{6B8071E3-DDD8-46A0-A90A-B65081FD6263}">
      <dgm:prSet/>
      <dgm:spPr/>
      <dgm:t>
        <a:bodyPr/>
        <a:lstStyle/>
        <a:p>
          <a:endParaRPr lang="zh-CN" altLang="en-US"/>
        </a:p>
      </dgm:t>
    </dgm:pt>
    <dgm:pt modelId="{55F7574B-A46E-4222-B157-496C51573A33}" type="sibTrans" cxnId="{6B8071E3-DDD8-46A0-A90A-B65081FD6263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ECD92C-7A83-4F64-B546-0D2C0722C54F}" type="pres">
      <dgm:prSet presAssocID="{039D27C4-3042-4296-8858-3158ECF201C4}" presName="spacer" presStyleCnt="0"/>
      <dgm:spPr/>
    </dgm:pt>
    <dgm:pt modelId="{86B4432C-387C-4EC1-A0F6-DE8C8623D364}" type="pres">
      <dgm:prSet presAssocID="{8DF49029-5093-41AC-9507-2412864EA50A}" presName="parentText" presStyleLbl="node1" presStyleIdx="1" presStyleCnt="5" custScaleY="99422" custLinFactNeighborX="-23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7439C03-EED1-4E9B-AFCD-B597ED01A286}" type="pres">
      <dgm:prSet presAssocID="{88016149-8FD0-4199-A5D7-99F13A4BFB50}" presName="spacer" presStyleCnt="0"/>
      <dgm:spPr/>
    </dgm:pt>
    <dgm:pt modelId="{AD230AD6-C6D9-4E5D-842C-D281F729DBA8}" type="pres">
      <dgm:prSet presAssocID="{10314894-91C5-4DE3-9FFE-8220E6766389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37C0FEE-BA5B-4D1F-BC07-426A263A7F82}" type="pres">
      <dgm:prSet presAssocID="{54E9913D-C988-4A19-9C7D-68D6F17B9644}" presName="spacer" presStyleCnt="0"/>
      <dgm:spPr/>
    </dgm:pt>
    <dgm:pt modelId="{E7A534FA-C9C2-4B7B-9819-0E0DAAF8FE4C}" type="pres">
      <dgm:prSet presAssocID="{DE152BD3-49C7-448E-950C-CF3F6BB6A8F7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E2E8DCD-498C-4FE6-AEDA-CB06FE92D409}" type="pres">
      <dgm:prSet presAssocID="{688F23BA-F7DE-4E53-AC81-1AF583E227CD}" presName="spacer" presStyleCnt="0"/>
      <dgm:spPr/>
    </dgm:pt>
    <dgm:pt modelId="{5D75D880-FCA2-4972-83B7-7A78CCED378D}" type="pres">
      <dgm:prSet presAssocID="{C18DB334-6885-42E0-80A8-EAAB1350BDE5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B8071E3-DDD8-46A0-A90A-B65081FD6263}" srcId="{ADEF211C-0053-4E91-B26C-BD1D27283A76}" destId="{C18DB334-6885-42E0-80A8-EAAB1350BDE5}" srcOrd="4" destOrd="0" parTransId="{D06B36AE-3F44-407C-815D-3C6BF4270994}" sibTransId="{55F7574B-A46E-4222-B157-496C51573A33}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11874A5A-A47E-4C96-8F4F-33C49857AFA8}" type="presOf" srcId="{CB3D12DF-6F0E-4400-898E-AE2D0CCD71C5}" destId="{6AAA69B9-F587-48F9-8458-90FC0FBBAF2C}" srcOrd="0" destOrd="0" presId="urn:microsoft.com/office/officeart/2005/8/layout/vList2"/>
    <dgm:cxn modelId="{AD07FA3A-E8B1-4E42-8FE1-D69EE9CF7403}" type="presOf" srcId="{10314894-91C5-4DE3-9FFE-8220E6766389}" destId="{AD230AD6-C6D9-4E5D-842C-D281F729DBA8}" srcOrd="0" destOrd="0" presId="urn:microsoft.com/office/officeart/2005/8/layout/vList2"/>
    <dgm:cxn modelId="{07B87784-86A3-4B71-ABC2-8C953C996ED6}" srcId="{ADEF211C-0053-4E91-B26C-BD1D27283A76}" destId="{8DF49029-5093-41AC-9507-2412864EA50A}" srcOrd="1" destOrd="0" parTransId="{A34E02C3-E35C-402E-A8B1-DFE3B1794D31}" sibTransId="{88016149-8FD0-4199-A5D7-99F13A4BFB50}"/>
    <dgm:cxn modelId="{E1FD7D70-4D0E-4489-A255-B1FE6F0ABA19}" type="presOf" srcId="{8DF49029-5093-41AC-9507-2412864EA50A}" destId="{86B4432C-387C-4EC1-A0F6-DE8C8623D364}" srcOrd="0" destOrd="0" presId="urn:microsoft.com/office/officeart/2005/8/layout/vList2"/>
    <dgm:cxn modelId="{FB290473-CCF1-44B8-AE9C-A6D43F0BAF2C}" type="presOf" srcId="{DE152BD3-49C7-448E-950C-CF3F6BB6A8F7}" destId="{E7A534FA-C9C2-4B7B-9819-0E0DAAF8FE4C}" srcOrd="0" destOrd="0" presId="urn:microsoft.com/office/officeart/2005/8/layout/vList2"/>
    <dgm:cxn modelId="{F7C3C5F3-2689-47DE-8831-1B21F3A26885}" type="presOf" srcId="{C18DB334-6885-42E0-80A8-EAAB1350BDE5}" destId="{5D75D880-FCA2-4972-83B7-7A78CCED378D}" srcOrd="0" destOrd="0" presId="urn:microsoft.com/office/officeart/2005/8/layout/vList2"/>
    <dgm:cxn modelId="{55265076-69F3-4E30-A41E-C1B1454251D7}" srcId="{ADEF211C-0053-4E91-B26C-BD1D27283A76}" destId="{DE152BD3-49C7-448E-950C-CF3F6BB6A8F7}" srcOrd="3" destOrd="0" parTransId="{3AAF025D-4D6C-4FA4-956E-922B88DC8DB6}" sibTransId="{688F23BA-F7DE-4E53-AC81-1AF583E227CD}"/>
    <dgm:cxn modelId="{3C65248D-7C94-40DA-BE96-E9D9AB9ACF6D}" srcId="{ADEF211C-0053-4E91-B26C-BD1D27283A76}" destId="{10314894-91C5-4DE3-9FFE-8220E6766389}" srcOrd="2" destOrd="0" parTransId="{32CF702E-1169-446E-B03B-0FFE9C3C30C2}" sibTransId="{54E9913D-C988-4A19-9C7D-68D6F17B9644}"/>
    <dgm:cxn modelId="{A336099C-E9D0-43A4-9BB2-42B62F0D2075}" type="presOf" srcId="{ADEF211C-0053-4E91-B26C-BD1D27283A76}" destId="{69DEECA6-FD7F-4BBF-AA8A-D705A4C8288B}" srcOrd="0" destOrd="0" presId="urn:microsoft.com/office/officeart/2005/8/layout/vList2"/>
    <dgm:cxn modelId="{ECA14EF4-3E2E-4F3B-A148-CE7CA5300AF0}" type="presParOf" srcId="{69DEECA6-FD7F-4BBF-AA8A-D705A4C8288B}" destId="{6AAA69B9-F587-48F9-8458-90FC0FBBAF2C}" srcOrd="0" destOrd="0" presId="urn:microsoft.com/office/officeart/2005/8/layout/vList2"/>
    <dgm:cxn modelId="{F76412FF-3BDB-43CB-80F0-C6133D7FC8C5}" type="presParOf" srcId="{69DEECA6-FD7F-4BBF-AA8A-D705A4C8288B}" destId="{5AECD92C-7A83-4F64-B546-0D2C0722C54F}" srcOrd="1" destOrd="0" presId="urn:microsoft.com/office/officeart/2005/8/layout/vList2"/>
    <dgm:cxn modelId="{12CA6ECC-C75E-45DB-991E-2765887B9807}" type="presParOf" srcId="{69DEECA6-FD7F-4BBF-AA8A-D705A4C8288B}" destId="{86B4432C-387C-4EC1-A0F6-DE8C8623D364}" srcOrd="2" destOrd="0" presId="urn:microsoft.com/office/officeart/2005/8/layout/vList2"/>
    <dgm:cxn modelId="{A1B796D9-0F48-4997-92A0-9C6293B82599}" type="presParOf" srcId="{69DEECA6-FD7F-4BBF-AA8A-D705A4C8288B}" destId="{27439C03-EED1-4E9B-AFCD-B597ED01A286}" srcOrd="3" destOrd="0" presId="urn:microsoft.com/office/officeart/2005/8/layout/vList2"/>
    <dgm:cxn modelId="{4EC3F3A3-4752-45C9-9271-7741DBDCC8A5}" type="presParOf" srcId="{69DEECA6-FD7F-4BBF-AA8A-D705A4C8288B}" destId="{AD230AD6-C6D9-4E5D-842C-D281F729DBA8}" srcOrd="4" destOrd="0" presId="urn:microsoft.com/office/officeart/2005/8/layout/vList2"/>
    <dgm:cxn modelId="{6405CE7D-5052-4829-9696-64CEFBF04580}" type="presParOf" srcId="{69DEECA6-FD7F-4BBF-AA8A-D705A4C8288B}" destId="{F37C0FEE-BA5B-4D1F-BC07-426A263A7F82}" srcOrd="5" destOrd="0" presId="urn:microsoft.com/office/officeart/2005/8/layout/vList2"/>
    <dgm:cxn modelId="{3F03342D-F539-4F96-A145-FF6532870433}" type="presParOf" srcId="{69DEECA6-FD7F-4BBF-AA8A-D705A4C8288B}" destId="{E7A534FA-C9C2-4B7B-9819-0E0DAAF8FE4C}" srcOrd="6" destOrd="0" presId="urn:microsoft.com/office/officeart/2005/8/layout/vList2"/>
    <dgm:cxn modelId="{A32EFADE-B13B-455B-B492-2BC86ADFD74B}" type="presParOf" srcId="{69DEECA6-FD7F-4BBF-AA8A-D705A4C8288B}" destId="{6E2E8DCD-498C-4FE6-AEDA-CB06FE92D409}" srcOrd="7" destOrd="0" presId="urn:microsoft.com/office/officeart/2005/8/layout/vList2"/>
    <dgm:cxn modelId="{6422C9A0-1044-4C7F-BD83-F61028BF8866}" type="presParOf" srcId="{69DEECA6-FD7F-4BBF-AA8A-D705A4C8288B}" destId="{5D75D880-FCA2-4972-83B7-7A78CCED378D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4B1729-BC98-42C1-9C6C-D65DCBA4358F}">
      <dsp:nvSpPr>
        <dsp:cNvPr id="0" name=""/>
        <dsp:cNvSpPr/>
      </dsp:nvSpPr>
      <dsp:spPr>
        <a:xfrm rot="5400000">
          <a:off x="3467536" y="-2223965"/>
          <a:ext cx="699644" cy="5326487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0988" lvl="1" indent="-280988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创建一个演示文稿</a:t>
          </a:r>
          <a:endParaRPr lang="zh-CN" sz="3200" kern="1200" dirty="0">
            <a:effectLst/>
          </a:endParaRPr>
        </a:p>
      </dsp:txBody>
      <dsp:txXfrm rot="-5400000">
        <a:off x="1154115" y="89456"/>
        <a:ext cx="5326487" cy="699644"/>
      </dsp:txXfrm>
    </dsp:sp>
    <dsp:sp modelId="{7E429971-BC57-430F-BB25-C0574E5E39E3}">
      <dsp:nvSpPr>
        <dsp:cNvPr id="0" name=""/>
        <dsp:cNvSpPr/>
      </dsp:nvSpPr>
      <dsp:spPr>
        <a:xfrm>
          <a:off x="116" y="0"/>
          <a:ext cx="1153998" cy="874556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400" kern="1200" dirty="0" smtClean="0"/>
            <a:t>5.</a:t>
          </a:r>
          <a:r>
            <a:rPr lang="zh-CN" sz="4400" kern="1200" dirty="0" smtClean="0"/>
            <a:t>1</a:t>
          </a:r>
          <a:endParaRPr lang="zh-CN" sz="4400" kern="1200" dirty="0"/>
        </a:p>
      </dsp:txBody>
      <dsp:txXfrm>
        <a:off x="42808" y="42692"/>
        <a:ext cx="1068614" cy="789172"/>
      </dsp:txXfrm>
    </dsp:sp>
    <dsp:sp modelId="{B37A5355-225B-4C6F-AED7-6C620F99EECC}">
      <dsp:nvSpPr>
        <dsp:cNvPr id="0" name=""/>
        <dsp:cNvSpPr/>
      </dsp:nvSpPr>
      <dsp:spPr>
        <a:xfrm rot="5400000">
          <a:off x="3467536" y="-1305681"/>
          <a:ext cx="699644" cy="5326487"/>
        </a:xfrm>
        <a:prstGeom prst="rect">
          <a:avLst/>
        </a:prstGeom>
        <a:solidFill>
          <a:schemeClr val="accent3">
            <a:tint val="40000"/>
            <a:alpha val="90000"/>
            <a:hueOff val="2679212"/>
            <a:satOff val="-3448"/>
            <a:lumOff val="-269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2679212"/>
              <a:satOff val="-3448"/>
              <a:lumOff val="-26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幻灯片基本操作</a:t>
          </a:r>
          <a:endParaRPr lang="zh-CN" sz="3200" kern="1200" dirty="0">
            <a:effectLst/>
          </a:endParaRPr>
        </a:p>
      </dsp:txBody>
      <dsp:txXfrm rot="-5400000">
        <a:off x="1154115" y="1007740"/>
        <a:ext cx="5326487" cy="699644"/>
      </dsp:txXfrm>
    </dsp:sp>
    <dsp:sp modelId="{C04276DC-EE64-470A-B8BC-09067B8045FA}">
      <dsp:nvSpPr>
        <dsp:cNvPr id="0" name=""/>
        <dsp:cNvSpPr/>
      </dsp:nvSpPr>
      <dsp:spPr>
        <a:xfrm>
          <a:off x="116" y="920284"/>
          <a:ext cx="1153998" cy="874556"/>
        </a:xfrm>
        <a:prstGeom prst="roundRect">
          <a:avLst/>
        </a:prstGeom>
        <a:gradFill rotWithShape="0">
          <a:gsLst>
            <a:gs pos="0">
              <a:schemeClr val="accent3">
                <a:hueOff val="2812566"/>
                <a:satOff val="-4220"/>
                <a:lumOff val="-686"/>
                <a:alphaOff val="0"/>
                <a:shade val="51000"/>
                <a:satMod val="130000"/>
              </a:schemeClr>
            </a:gs>
            <a:gs pos="80000">
              <a:schemeClr val="accent3">
                <a:hueOff val="2812566"/>
                <a:satOff val="-4220"/>
                <a:lumOff val="-686"/>
                <a:alphaOff val="0"/>
                <a:shade val="93000"/>
                <a:satMod val="130000"/>
              </a:schemeClr>
            </a:gs>
            <a:gs pos="100000">
              <a:schemeClr val="accent3">
                <a:hueOff val="2812566"/>
                <a:satOff val="-4220"/>
                <a:lumOff val="-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400" kern="1200" dirty="0" smtClean="0"/>
            <a:t>5.</a:t>
          </a:r>
          <a:r>
            <a:rPr lang="zh-CN" sz="4400" kern="1200" dirty="0" smtClean="0"/>
            <a:t>2</a:t>
          </a:r>
          <a:endParaRPr lang="zh-CN" sz="4400" kern="1200" dirty="0"/>
        </a:p>
      </dsp:txBody>
      <dsp:txXfrm>
        <a:off x="42808" y="962976"/>
        <a:ext cx="1068614" cy="789172"/>
      </dsp:txXfrm>
    </dsp:sp>
    <dsp:sp modelId="{C7C3E6FD-D83F-4BDA-907E-B5EE041DA931}">
      <dsp:nvSpPr>
        <dsp:cNvPr id="0" name=""/>
        <dsp:cNvSpPr/>
      </dsp:nvSpPr>
      <dsp:spPr>
        <a:xfrm rot="5400000">
          <a:off x="3467536" y="-387397"/>
          <a:ext cx="699644" cy="5326487"/>
        </a:xfrm>
        <a:prstGeom prst="rect">
          <a:avLst/>
        </a:prstGeom>
        <a:solidFill>
          <a:schemeClr val="accent3">
            <a:tint val="40000"/>
            <a:alpha val="90000"/>
            <a:hueOff val="5358425"/>
            <a:satOff val="-6896"/>
            <a:lumOff val="-537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5358425"/>
              <a:satOff val="-6896"/>
              <a:lumOff val="-53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设置幻灯片外观</a:t>
          </a:r>
          <a:endParaRPr lang="zh-CN" sz="3200" kern="1200" dirty="0">
            <a:effectLst/>
          </a:endParaRPr>
        </a:p>
      </dsp:txBody>
      <dsp:txXfrm rot="-5400000">
        <a:off x="1154115" y="1926024"/>
        <a:ext cx="5326487" cy="699644"/>
      </dsp:txXfrm>
    </dsp:sp>
    <dsp:sp modelId="{F5034101-5B7D-4FE7-B47A-5A48CF39606B}">
      <dsp:nvSpPr>
        <dsp:cNvPr id="0" name=""/>
        <dsp:cNvSpPr/>
      </dsp:nvSpPr>
      <dsp:spPr>
        <a:xfrm>
          <a:off x="116" y="1838567"/>
          <a:ext cx="1153998" cy="874556"/>
        </a:xfrm>
        <a:prstGeom prst="roundRect">
          <a:avLst/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shade val="51000"/>
                <a:satMod val="130000"/>
              </a:schemeClr>
            </a:gs>
            <a:gs pos="80000">
              <a:schemeClr val="accent3">
                <a:hueOff val="5625132"/>
                <a:satOff val="-8440"/>
                <a:lumOff val="-1373"/>
                <a:alphaOff val="0"/>
                <a:shade val="93000"/>
                <a:satMod val="13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400" kern="1200" dirty="0" smtClean="0"/>
            <a:t>5.</a:t>
          </a:r>
          <a:r>
            <a:rPr lang="zh-CN" sz="4400" kern="1200" dirty="0" smtClean="0"/>
            <a:t>3</a:t>
          </a:r>
          <a:endParaRPr lang="zh-CN" sz="4400" kern="1200" dirty="0"/>
        </a:p>
      </dsp:txBody>
      <dsp:txXfrm>
        <a:off x="42808" y="1881259"/>
        <a:ext cx="1068614" cy="789172"/>
      </dsp:txXfrm>
    </dsp:sp>
    <dsp:sp modelId="{407D673B-FF7A-46E6-A3B0-96E86EB9836E}">
      <dsp:nvSpPr>
        <dsp:cNvPr id="0" name=""/>
        <dsp:cNvSpPr/>
      </dsp:nvSpPr>
      <dsp:spPr>
        <a:xfrm rot="5400000">
          <a:off x="3490351" y="541829"/>
          <a:ext cx="699644" cy="5281092"/>
        </a:xfrm>
        <a:prstGeom prst="round2SameRect">
          <a:avLst/>
        </a:prstGeom>
        <a:solidFill>
          <a:schemeClr val="accent3">
            <a:tint val="40000"/>
            <a:alpha val="90000"/>
            <a:hueOff val="8037638"/>
            <a:satOff val="-10345"/>
            <a:lumOff val="-806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8037638"/>
              <a:satOff val="-10345"/>
              <a:lumOff val="-80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演示文稿的放映</a:t>
          </a:r>
          <a:endParaRPr lang="zh-CN" altLang="en-US" sz="2000" kern="1200" dirty="0">
            <a:effectLst/>
          </a:endParaRPr>
        </a:p>
      </dsp:txBody>
      <dsp:txXfrm rot="-5400000">
        <a:off x="1199627" y="2866707"/>
        <a:ext cx="5246938" cy="631336"/>
      </dsp:txXfrm>
    </dsp:sp>
    <dsp:sp modelId="{AA9E8DB8-4378-4DE0-90FB-AC51BC38606A}">
      <dsp:nvSpPr>
        <dsp:cNvPr id="0" name=""/>
        <dsp:cNvSpPr/>
      </dsp:nvSpPr>
      <dsp:spPr>
        <a:xfrm>
          <a:off x="116" y="2756851"/>
          <a:ext cx="1155820" cy="874556"/>
        </a:xfrm>
        <a:prstGeom prst="roundRect">
          <a:avLst/>
        </a:prstGeom>
        <a:gradFill rotWithShape="0">
          <a:gsLst>
            <a:gs pos="0">
              <a:schemeClr val="accent3">
                <a:hueOff val="8437698"/>
                <a:satOff val="-12660"/>
                <a:lumOff val="-2059"/>
                <a:alphaOff val="0"/>
                <a:shade val="51000"/>
                <a:satMod val="130000"/>
              </a:schemeClr>
            </a:gs>
            <a:gs pos="80000">
              <a:schemeClr val="accent3">
                <a:hueOff val="8437698"/>
                <a:satOff val="-12660"/>
                <a:lumOff val="-2059"/>
                <a:alphaOff val="0"/>
                <a:shade val="93000"/>
                <a:satMod val="130000"/>
              </a:schemeClr>
            </a:gs>
            <a:gs pos="100000">
              <a:schemeClr val="accent3">
                <a:hueOff val="8437698"/>
                <a:satOff val="-12660"/>
                <a:lumOff val="-205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400" kern="1200" dirty="0" smtClean="0"/>
            <a:t>5.4</a:t>
          </a:r>
          <a:endParaRPr lang="zh-CN" altLang="en-US" sz="4400" kern="1200" dirty="0"/>
        </a:p>
      </dsp:txBody>
      <dsp:txXfrm>
        <a:off x="42808" y="2799543"/>
        <a:ext cx="1070436" cy="789172"/>
      </dsp:txXfrm>
    </dsp:sp>
    <dsp:sp modelId="{5CA4453B-DF0B-4B02-B0DD-33479BED4582}">
      <dsp:nvSpPr>
        <dsp:cNvPr id="0" name=""/>
        <dsp:cNvSpPr/>
      </dsp:nvSpPr>
      <dsp:spPr>
        <a:xfrm rot="5400000">
          <a:off x="3467722" y="1450799"/>
          <a:ext cx="699644" cy="5323228"/>
        </a:xfrm>
        <a:prstGeom prst="round2SameRect">
          <a:avLst/>
        </a:prstGeom>
        <a:solidFill>
          <a:schemeClr val="accent3">
            <a:tint val="40000"/>
            <a:alpha val="90000"/>
            <a:hueOff val="10716850"/>
            <a:satOff val="-13793"/>
            <a:lumOff val="-1075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10716850"/>
              <a:satOff val="-13793"/>
              <a:lumOff val="-107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演示文稿的打印与打包</a:t>
          </a:r>
          <a:endParaRPr lang="zh-CN" altLang="en-US" sz="3200" kern="1200" dirty="0">
            <a:effectLst/>
          </a:endParaRPr>
        </a:p>
      </dsp:txBody>
      <dsp:txXfrm rot="-5400000">
        <a:off x="1155930" y="3796745"/>
        <a:ext cx="5289074" cy="631336"/>
      </dsp:txXfrm>
    </dsp:sp>
    <dsp:sp modelId="{B3AA8348-65DB-4A04-98CB-F6C2ED5489AF}">
      <dsp:nvSpPr>
        <dsp:cNvPr id="0" name=""/>
        <dsp:cNvSpPr/>
      </dsp:nvSpPr>
      <dsp:spPr>
        <a:xfrm>
          <a:off x="116" y="3675135"/>
          <a:ext cx="1155813" cy="874556"/>
        </a:xfrm>
        <a:prstGeom prst="roundRect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400" kern="1200" dirty="0" smtClean="0"/>
            <a:t>5.5</a:t>
          </a:r>
          <a:endParaRPr lang="zh-CN" altLang="en-US" sz="4400" kern="1200" dirty="0"/>
        </a:p>
      </dsp:txBody>
      <dsp:txXfrm>
        <a:off x="42808" y="3717827"/>
        <a:ext cx="1070429" cy="78917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4B1729-BC98-42C1-9C6C-D65DCBA4358F}">
      <dsp:nvSpPr>
        <dsp:cNvPr id="0" name=""/>
        <dsp:cNvSpPr/>
      </dsp:nvSpPr>
      <dsp:spPr>
        <a:xfrm rot="5400000">
          <a:off x="3373609" y="-2106250"/>
          <a:ext cx="887498" cy="5326487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0988" lvl="1" indent="-280988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幻灯片的基本操作</a:t>
          </a:r>
          <a:endParaRPr lang="zh-CN" sz="3200" kern="1200" dirty="0">
            <a:effectLst/>
          </a:endParaRPr>
        </a:p>
      </dsp:txBody>
      <dsp:txXfrm rot="-5400000">
        <a:off x="1154115" y="113244"/>
        <a:ext cx="5326487" cy="887498"/>
      </dsp:txXfrm>
    </dsp:sp>
    <dsp:sp modelId="{7E429971-BC57-430F-BB25-C0574E5E39E3}">
      <dsp:nvSpPr>
        <dsp:cNvPr id="0" name=""/>
        <dsp:cNvSpPr/>
      </dsp:nvSpPr>
      <dsp:spPr>
        <a:xfrm>
          <a:off x="116" y="0"/>
          <a:ext cx="1153998" cy="1109373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4400" kern="1200" dirty="0" smtClean="0"/>
            <a:t>1</a:t>
          </a:r>
          <a:endParaRPr lang="zh-CN" sz="4400" kern="1200" dirty="0"/>
        </a:p>
      </dsp:txBody>
      <dsp:txXfrm>
        <a:off x="54271" y="54155"/>
        <a:ext cx="1045688" cy="1001063"/>
      </dsp:txXfrm>
    </dsp:sp>
    <dsp:sp modelId="{B37A5355-225B-4C6F-AED7-6C620F99EECC}">
      <dsp:nvSpPr>
        <dsp:cNvPr id="0" name=""/>
        <dsp:cNvSpPr/>
      </dsp:nvSpPr>
      <dsp:spPr>
        <a:xfrm rot="5400000">
          <a:off x="3373609" y="-941408"/>
          <a:ext cx="887498" cy="5326487"/>
        </a:xfrm>
        <a:prstGeom prst="rect">
          <a:avLst/>
        </a:prstGeom>
        <a:solidFill>
          <a:schemeClr val="accent3">
            <a:tint val="40000"/>
            <a:alpha val="90000"/>
            <a:hueOff val="3572283"/>
            <a:satOff val="-4598"/>
            <a:lumOff val="-358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3572283"/>
              <a:satOff val="-4598"/>
              <a:lumOff val="-35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设置幻灯片版式</a:t>
          </a:r>
          <a:endParaRPr lang="zh-CN" sz="3200" kern="1200" dirty="0">
            <a:effectLst/>
          </a:endParaRPr>
        </a:p>
      </dsp:txBody>
      <dsp:txXfrm rot="-5400000">
        <a:off x="1154115" y="1278086"/>
        <a:ext cx="5326487" cy="887498"/>
      </dsp:txXfrm>
    </dsp:sp>
    <dsp:sp modelId="{C04276DC-EE64-470A-B8BC-09067B8045FA}">
      <dsp:nvSpPr>
        <dsp:cNvPr id="0" name=""/>
        <dsp:cNvSpPr/>
      </dsp:nvSpPr>
      <dsp:spPr>
        <a:xfrm>
          <a:off x="116" y="1167148"/>
          <a:ext cx="1153998" cy="1109373"/>
        </a:xfrm>
        <a:prstGeom prst="roundRect">
          <a:avLst/>
        </a:prstGeom>
        <a:gradFill rotWithShape="0">
          <a:gsLst>
            <a:gs pos="0">
              <a:schemeClr val="accent3">
                <a:hueOff val="3750088"/>
                <a:satOff val="-5627"/>
                <a:lumOff val="-915"/>
                <a:alphaOff val="0"/>
                <a:shade val="51000"/>
                <a:satMod val="130000"/>
              </a:schemeClr>
            </a:gs>
            <a:gs pos="80000">
              <a:schemeClr val="accent3">
                <a:hueOff val="3750088"/>
                <a:satOff val="-5627"/>
                <a:lumOff val="-915"/>
                <a:alphaOff val="0"/>
                <a:shade val="93000"/>
                <a:satMod val="130000"/>
              </a:schemeClr>
            </a:gs>
            <a:gs pos="100000">
              <a:schemeClr val="accent3">
                <a:hueOff val="3750088"/>
                <a:satOff val="-5627"/>
                <a:lumOff val="-9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4400" kern="1200" dirty="0" smtClean="0"/>
            <a:t>2</a:t>
          </a:r>
          <a:endParaRPr lang="zh-CN" sz="4400" kern="1200" dirty="0"/>
        </a:p>
      </dsp:txBody>
      <dsp:txXfrm>
        <a:off x="54271" y="1221303"/>
        <a:ext cx="1045688" cy="1001063"/>
      </dsp:txXfrm>
    </dsp:sp>
    <dsp:sp modelId="{C7C3E6FD-D83F-4BDA-907E-B5EE041DA931}">
      <dsp:nvSpPr>
        <dsp:cNvPr id="0" name=""/>
        <dsp:cNvSpPr/>
      </dsp:nvSpPr>
      <dsp:spPr>
        <a:xfrm rot="5400000">
          <a:off x="3373609" y="223433"/>
          <a:ext cx="887498" cy="5326487"/>
        </a:xfrm>
        <a:prstGeom prst="rect">
          <a:avLst/>
        </a:prstGeom>
        <a:solidFill>
          <a:schemeClr val="accent3">
            <a:tint val="40000"/>
            <a:alpha val="90000"/>
            <a:hueOff val="7144567"/>
            <a:satOff val="-9195"/>
            <a:lumOff val="-717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7144567"/>
              <a:satOff val="-9195"/>
              <a:lumOff val="-71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插入各种媒体对象</a:t>
          </a:r>
          <a:endParaRPr lang="zh-CN" sz="3200" kern="1200" dirty="0">
            <a:effectLst/>
          </a:endParaRPr>
        </a:p>
      </dsp:txBody>
      <dsp:txXfrm rot="-5400000">
        <a:off x="1154115" y="2442927"/>
        <a:ext cx="5326487" cy="887498"/>
      </dsp:txXfrm>
    </dsp:sp>
    <dsp:sp modelId="{F5034101-5B7D-4FE7-B47A-5A48CF39606B}">
      <dsp:nvSpPr>
        <dsp:cNvPr id="0" name=""/>
        <dsp:cNvSpPr/>
      </dsp:nvSpPr>
      <dsp:spPr>
        <a:xfrm>
          <a:off x="116" y="2331990"/>
          <a:ext cx="1153998" cy="1109373"/>
        </a:xfrm>
        <a:prstGeom prst="roundRect">
          <a:avLst/>
        </a:prstGeom>
        <a:gradFill rotWithShape="0">
          <a:gsLst>
            <a:gs pos="0">
              <a:schemeClr val="accent3">
                <a:hueOff val="7500176"/>
                <a:satOff val="-11253"/>
                <a:lumOff val="-1830"/>
                <a:alphaOff val="0"/>
                <a:shade val="51000"/>
                <a:satMod val="130000"/>
              </a:schemeClr>
            </a:gs>
            <a:gs pos="80000">
              <a:schemeClr val="accent3">
                <a:hueOff val="7500176"/>
                <a:satOff val="-11253"/>
                <a:lumOff val="-1830"/>
                <a:alphaOff val="0"/>
                <a:shade val="93000"/>
                <a:satMod val="130000"/>
              </a:schemeClr>
            </a:gs>
            <a:gs pos="100000">
              <a:schemeClr val="accent3">
                <a:hueOff val="7500176"/>
                <a:satOff val="-11253"/>
                <a:lumOff val="-183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4400" kern="1200" dirty="0" smtClean="0"/>
            <a:t>3</a:t>
          </a:r>
          <a:endParaRPr lang="zh-CN" sz="4400" kern="1200" dirty="0"/>
        </a:p>
      </dsp:txBody>
      <dsp:txXfrm>
        <a:off x="54271" y="2386145"/>
        <a:ext cx="1045688" cy="1001063"/>
      </dsp:txXfrm>
    </dsp:sp>
    <dsp:sp modelId="{407D673B-FF7A-46E6-A3B0-96E86EB9836E}">
      <dsp:nvSpPr>
        <dsp:cNvPr id="0" name=""/>
        <dsp:cNvSpPr/>
      </dsp:nvSpPr>
      <dsp:spPr>
        <a:xfrm rot="5400000">
          <a:off x="3396424" y="1396062"/>
          <a:ext cx="887498" cy="5281092"/>
        </a:xfrm>
        <a:prstGeom prst="round2SameRect">
          <a:avLst/>
        </a:prstGeom>
        <a:solidFill>
          <a:schemeClr val="accent3">
            <a:tint val="40000"/>
            <a:alpha val="90000"/>
            <a:hueOff val="10716850"/>
            <a:satOff val="-13793"/>
            <a:lumOff val="-1075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10716850"/>
              <a:satOff val="-13793"/>
              <a:lumOff val="-107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上机操作</a:t>
          </a:r>
          <a:endParaRPr lang="zh-CN" altLang="en-US" sz="2000" kern="1200" dirty="0">
            <a:effectLst/>
          </a:endParaRPr>
        </a:p>
      </dsp:txBody>
      <dsp:txXfrm rot="-5400000">
        <a:off x="1199627" y="3636183"/>
        <a:ext cx="5237768" cy="800850"/>
      </dsp:txXfrm>
    </dsp:sp>
    <dsp:sp modelId="{AA9E8DB8-4378-4DE0-90FB-AC51BC38606A}">
      <dsp:nvSpPr>
        <dsp:cNvPr id="0" name=""/>
        <dsp:cNvSpPr/>
      </dsp:nvSpPr>
      <dsp:spPr>
        <a:xfrm>
          <a:off x="116" y="3496832"/>
          <a:ext cx="1155820" cy="1109373"/>
        </a:xfrm>
        <a:prstGeom prst="roundRect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400" kern="1200" dirty="0" smtClean="0"/>
            <a:t>4</a:t>
          </a:r>
          <a:endParaRPr lang="zh-CN" altLang="en-US" sz="4400" kern="1200" dirty="0"/>
        </a:p>
      </dsp:txBody>
      <dsp:txXfrm>
        <a:off x="54271" y="3550987"/>
        <a:ext cx="1047510" cy="1001063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AA69B9-F587-48F9-8458-90FC0FBBAF2C}">
      <dsp:nvSpPr>
        <dsp:cNvPr id="0" name=""/>
        <dsp:cNvSpPr/>
      </dsp:nvSpPr>
      <dsp:spPr>
        <a:xfrm>
          <a:off x="0" y="5948"/>
          <a:ext cx="7632848" cy="60868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（</a:t>
          </a:r>
          <a:r>
            <a:rPr lang="en-US" altLang="zh-CN" sz="2800" kern="1200" dirty="0" smtClean="0"/>
            <a:t>1</a:t>
          </a:r>
          <a:r>
            <a:rPr lang="zh-CN" altLang="en-US" sz="2800" kern="1200" dirty="0" smtClean="0"/>
            <a:t>）选定一张</a:t>
          </a:r>
          <a:endParaRPr lang="zh-CN" altLang="en-US" sz="2800" kern="1200" dirty="0"/>
        </a:p>
      </dsp:txBody>
      <dsp:txXfrm>
        <a:off x="29714" y="35662"/>
        <a:ext cx="7573420" cy="549261"/>
      </dsp:txXfrm>
    </dsp:sp>
    <dsp:sp modelId="{F87A3382-BBB4-4FA1-A791-8D33965D5B9F}">
      <dsp:nvSpPr>
        <dsp:cNvPr id="0" name=""/>
        <dsp:cNvSpPr/>
      </dsp:nvSpPr>
      <dsp:spPr>
        <a:xfrm>
          <a:off x="0" y="614638"/>
          <a:ext cx="7632848" cy="579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2343" tIns="30480" rIns="170688" bIns="3048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2400" kern="1200" dirty="0" smtClean="0"/>
            <a:t>大纲窗格中，单击</a:t>
          </a:r>
          <a:endParaRPr lang="zh-CN" altLang="en-US" sz="2400" kern="1200" dirty="0"/>
        </a:p>
      </dsp:txBody>
      <dsp:txXfrm>
        <a:off x="0" y="614638"/>
        <a:ext cx="7632848" cy="579600"/>
      </dsp:txXfrm>
    </dsp:sp>
    <dsp:sp modelId="{AEDEAB0A-BF58-4ECC-B7A6-A72A40FBA9CC}">
      <dsp:nvSpPr>
        <dsp:cNvPr id="0" name=""/>
        <dsp:cNvSpPr/>
      </dsp:nvSpPr>
      <dsp:spPr>
        <a:xfrm>
          <a:off x="0" y="1084266"/>
          <a:ext cx="7632848" cy="64392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800" kern="1200" dirty="0" smtClean="0"/>
            <a:t>（</a:t>
          </a:r>
          <a:r>
            <a:rPr lang="en-US" altLang="zh-CN" sz="2800" kern="1200" dirty="0" smtClean="0"/>
            <a:t>2</a:t>
          </a:r>
          <a:r>
            <a:rPr lang="zh-CN" altLang="en-US" sz="2800" kern="1200" dirty="0" smtClean="0"/>
            <a:t>）选定连续多张</a:t>
          </a:r>
          <a:endParaRPr lang="zh-CN" altLang="en-US" sz="2800" kern="1200" dirty="0"/>
        </a:p>
      </dsp:txBody>
      <dsp:txXfrm>
        <a:off x="31434" y="1115700"/>
        <a:ext cx="7569980" cy="581059"/>
      </dsp:txXfrm>
    </dsp:sp>
    <dsp:sp modelId="{7E25757E-8139-4827-854D-224EF02C2B7B}">
      <dsp:nvSpPr>
        <dsp:cNvPr id="0" name=""/>
        <dsp:cNvSpPr/>
      </dsp:nvSpPr>
      <dsp:spPr>
        <a:xfrm>
          <a:off x="0" y="1728195"/>
          <a:ext cx="7632848" cy="7788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2343" tIns="30480" rIns="170688" bIns="3048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2400" kern="1200" dirty="0" smtClean="0"/>
            <a:t>大纲窗格中，</a:t>
          </a:r>
          <a:r>
            <a:rPr lang="zh-CN" sz="2400" kern="1200" dirty="0" smtClean="0"/>
            <a:t>单击第一张要选定的幻灯片，</a:t>
          </a:r>
          <a:r>
            <a:rPr lang="en-US" sz="2400" kern="1200" dirty="0" smtClean="0"/>
            <a:t>Shift+</a:t>
          </a:r>
          <a:r>
            <a:rPr lang="zh-CN" sz="2400" kern="1200" dirty="0" smtClean="0"/>
            <a:t>单击要选定的最后一张幻灯片</a:t>
          </a:r>
          <a:endParaRPr lang="zh-CN" altLang="en-US" sz="2400" kern="1200" dirty="0"/>
        </a:p>
      </dsp:txBody>
      <dsp:txXfrm>
        <a:off x="0" y="1728195"/>
        <a:ext cx="7632848" cy="778837"/>
      </dsp:txXfrm>
    </dsp:sp>
    <dsp:sp modelId="{AD230AD6-C6D9-4E5D-842C-D281F729DBA8}">
      <dsp:nvSpPr>
        <dsp:cNvPr id="0" name=""/>
        <dsp:cNvSpPr/>
      </dsp:nvSpPr>
      <dsp:spPr>
        <a:xfrm>
          <a:off x="0" y="2520279"/>
          <a:ext cx="7632848" cy="61684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（</a:t>
          </a:r>
          <a:r>
            <a:rPr lang="en-US" altLang="zh-CN" sz="2800" kern="1200" dirty="0" smtClean="0"/>
            <a:t>3</a:t>
          </a:r>
          <a:r>
            <a:rPr lang="zh-CN" altLang="en-US" sz="2800" kern="1200" dirty="0" smtClean="0"/>
            <a:t>）选定不连续多张</a:t>
          </a:r>
          <a:endParaRPr lang="zh-CN" altLang="en-US" sz="2800" kern="1200" dirty="0"/>
        </a:p>
      </dsp:txBody>
      <dsp:txXfrm>
        <a:off x="30112" y="2550391"/>
        <a:ext cx="7572624" cy="556620"/>
      </dsp:txXfrm>
    </dsp:sp>
    <dsp:sp modelId="{7A7C8B72-9DA9-4B37-964B-2E36F9F4AFF8}">
      <dsp:nvSpPr>
        <dsp:cNvPr id="0" name=""/>
        <dsp:cNvSpPr/>
      </dsp:nvSpPr>
      <dsp:spPr>
        <a:xfrm>
          <a:off x="0" y="3168351"/>
          <a:ext cx="7632848" cy="7788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2343" tIns="30480" rIns="170688" bIns="3048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2400" kern="1200" dirty="0" smtClean="0"/>
            <a:t>大纲窗格中，</a:t>
          </a:r>
          <a:r>
            <a:rPr lang="zh-CN" sz="2400" kern="1200" dirty="0" smtClean="0"/>
            <a:t>单击第一张要选定的幻灯片，</a:t>
          </a:r>
          <a:r>
            <a:rPr lang="en-US" sz="2400" kern="1200" dirty="0" smtClean="0"/>
            <a:t>Ctrl+</a:t>
          </a:r>
          <a:r>
            <a:rPr lang="zh-CN" altLang="en-US" sz="2400" kern="1200" dirty="0" smtClean="0"/>
            <a:t>依次</a:t>
          </a:r>
          <a:r>
            <a:rPr lang="zh-CN" sz="2400" kern="1200" dirty="0" smtClean="0"/>
            <a:t>单击要选定的</a:t>
          </a:r>
          <a:r>
            <a:rPr lang="zh-CN" altLang="en-US" sz="2400" kern="1200" dirty="0" smtClean="0"/>
            <a:t>每</a:t>
          </a:r>
          <a:r>
            <a:rPr lang="zh-CN" sz="2400" kern="1200" dirty="0" smtClean="0"/>
            <a:t>一张幻灯片</a:t>
          </a:r>
          <a:endParaRPr lang="zh-CN" altLang="en-US" sz="2400" kern="1200" dirty="0"/>
        </a:p>
      </dsp:txBody>
      <dsp:txXfrm>
        <a:off x="0" y="3168351"/>
        <a:ext cx="7632848" cy="778837"/>
      </dsp:txXfrm>
    </dsp:sp>
    <dsp:sp modelId="{0211D9DA-9D7F-4F49-B73B-D0EB473F9134}">
      <dsp:nvSpPr>
        <dsp:cNvPr id="0" name=""/>
        <dsp:cNvSpPr/>
      </dsp:nvSpPr>
      <dsp:spPr>
        <a:xfrm>
          <a:off x="0" y="3909522"/>
          <a:ext cx="7632848" cy="55497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（</a:t>
          </a:r>
          <a:r>
            <a:rPr lang="en-US" altLang="zh-CN" sz="2800" kern="1200" dirty="0" smtClean="0"/>
            <a:t>4</a:t>
          </a:r>
          <a:r>
            <a:rPr lang="zh-CN" altLang="en-US" sz="2800" kern="1200" dirty="0" smtClean="0"/>
            <a:t>）全选</a:t>
          </a:r>
          <a:endParaRPr lang="zh-CN" altLang="en-US" sz="2800" kern="1200" dirty="0"/>
        </a:p>
      </dsp:txBody>
      <dsp:txXfrm>
        <a:off x="27092" y="3936614"/>
        <a:ext cx="7578664" cy="500795"/>
      </dsp:txXfrm>
    </dsp:sp>
    <dsp:sp modelId="{F73EB2B2-E78E-4978-A7E2-AF566B874A73}">
      <dsp:nvSpPr>
        <dsp:cNvPr id="0" name=""/>
        <dsp:cNvSpPr/>
      </dsp:nvSpPr>
      <dsp:spPr>
        <a:xfrm>
          <a:off x="0" y="4464493"/>
          <a:ext cx="7632848" cy="12316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2343" tIns="30480" rIns="170688" bIns="3048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2400" kern="1200" dirty="0" smtClean="0"/>
            <a:t>大纲窗格中，单击任一张幻灯片，按快捷键</a:t>
          </a:r>
          <a:r>
            <a:rPr lang="en-US" sz="2400" kern="1200" dirty="0" err="1" smtClean="0"/>
            <a:t>Ctrl+A</a:t>
          </a:r>
          <a:endParaRPr lang="zh-CN" altLang="en-US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2400" kern="1200" dirty="0" smtClean="0"/>
            <a:t>选择“开始”选项卡</a:t>
          </a:r>
          <a:r>
            <a:rPr lang="zh-CN" altLang="en-US" sz="2400" kern="1200" dirty="0" smtClean="0">
              <a:latin typeface="+mn-ea"/>
              <a:ea typeface="+mn-ea"/>
            </a:rPr>
            <a:t>→</a:t>
          </a:r>
          <a:r>
            <a:rPr lang="zh-CN" altLang="en-US" sz="2400" kern="1200" dirty="0" smtClean="0"/>
            <a:t>“编辑”组</a:t>
          </a:r>
          <a:r>
            <a:rPr lang="zh-CN" altLang="en-US" sz="2400" kern="1200" dirty="0" smtClean="0">
              <a:latin typeface="+mn-ea"/>
              <a:ea typeface="+mn-ea"/>
            </a:rPr>
            <a:t>→</a:t>
          </a:r>
          <a:r>
            <a:rPr lang="zh-CN" altLang="en-US" sz="2400" kern="1200" dirty="0" smtClean="0"/>
            <a:t>“选择”下拉按钮</a:t>
          </a:r>
          <a:r>
            <a:rPr lang="zh-CN" altLang="en-US" sz="2400" kern="1200" dirty="0" smtClean="0">
              <a:latin typeface="+mn-ea"/>
              <a:ea typeface="+mn-ea"/>
            </a:rPr>
            <a:t>→</a:t>
          </a:r>
          <a:r>
            <a:rPr lang="zh-CN" altLang="en-US" sz="2400" kern="1200" dirty="0" smtClean="0"/>
            <a:t>“全选”</a:t>
          </a:r>
          <a:endParaRPr lang="zh-CN" altLang="en-US" sz="2400" kern="1200" dirty="0"/>
        </a:p>
      </dsp:txBody>
      <dsp:txXfrm>
        <a:off x="0" y="4464493"/>
        <a:ext cx="7632848" cy="123165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8BF735-83A5-4163-95D9-9596931EFE79}">
      <dsp:nvSpPr>
        <dsp:cNvPr id="0" name=""/>
        <dsp:cNvSpPr/>
      </dsp:nvSpPr>
      <dsp:spPr>
        <a:xfrm>
          <a:off x="504049" y="405045"/>
          <a:ext cx="5919459" cy="675074"/>
        </a:xfrm>
        <a:prstGeom prst="flowChartProcess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C67BC6-9373-4778-BFA5-91935A6E7913}">
      <dsp:nvSpPr>
        <dsp:cNvPr id="0" name=""/>
        <dsp:cNvSpPr/>
      </dsp:nvSpPr>
      <dsp:spPr>
        <a:xfrm>
          <a:off x="0" y="91519"/>
          <a:ext cx="7848848" cy="10267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400" kern="1200" dirty="0" smtClean="0"/>
            <a:t>　“开始”选项卡</a:t>
          </a:r>
          <a:r>
            <a:rPr lang="zh-CN" altLang="en-US" sz="2400" kern="1200" dirty="0" smtClean="0">
              <a:latin typeface="+mn-ea"/>
              <a:ea typeface="+mn-ea"/>
            </a:rPr>
            <a:t>→</a:t>
          </a:r>
          <a:r>
            <a:rPr lang="zh-CN" altLang="en-US" sz="2400" kern="1200" dirty="0" smtClean="0"/>
            <a:t>“幻灯片”组</a:t>
          </a:r>
          <a:r>
            <a:rPr lang="zh-CN" altLang="en-US" sz="2400" kern="1200" dirty="0" smtClean="0">
              <a:latin typeface="+mn-ea"/>
              <a:ea typeface="+mn-ea"/>
            </a:rPr>
            <a:t>→</a:t>
          </a:r>
          <a:r>
            <a:rPr lang="zh-CN" altLang="en-US" sz="2400" kern="1200" dirty="0" smtClean="0"/>
            <a:t>“版式”下拉按钮，弹出“幻灯片版式”下拉列表</a:t>
          </a:r>
          <a:endParaRPr lang="zh-CN" altLang="en-US" sz="2400" kern="1200" dirty="0"/>
        </a:p>
      </dsp:txBody>
      <dsp:txXfrm>
        <a:off x="30072" y="121591"/>
        <a:ext cx="7788704" cy="966591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AA69B9-F587-48F9-8458-90FC0FBBAF2C}">
      <dsp:nvSpPr>
        <dsp:cNvPr id="0" name=""/>
        <dsp:cNvSpPr/>
      </dsp:nvSpPr>
      <dsp:spPr>
        <a:xfrm>
          <a:off x="0" y="268619"/>
          <a:ext cx="7632848" cy="7558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800" kern="1200" dirty="0" smtClean="0"/>
            <a:t>1.  </a:t>
          </a:r>
          <a:r>
            <a:rPr lang="zh-CN" altLang="en-US" sz="2800" kern="1200" dirty="0" smtClean="0"/>
            <a:t>插入剪贴画</a:t>
          </a:r>
          <a:endParaRPr lang="zh-CN" altLang="en-US" sz="2800" kern="1200" dirty="0"/>
        </a:p>
      </dsp:txBody>
      <dsp:txXfrm>
        <a:off x="36896" y="305515"/>
        <a:ext cx="7559056" cy="682027"/>
      </dsp:txXfrm>
    </dsp:sp>
    <dsp:sp modelId="{F87A3382-BBB4-4FA1-A791-8D33965D5B9F}">
      <dsp:nvSpPr>
        <dsp:cNvPr id="0" name=""/>
        <dsp:cNvSpPr/>
      </dsp:nvSpPr>
      <dsp:spPr>
        <a:xfrm>
          <a:off x="0" y="1024439"/>
          <a:ext cx="7632848" cy="1656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2343" tIns="40640" rIns="227584" bIns="40640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2500" kern="1200" dirty="0" smtClean="0"/>
            <a:t>（</a:t>
          </a:r>
          <a:r>
            <a:rPr lang="en-US" altLang="zh-CN" sz="2500" kern="1200" dirty="0" smtClean="0"/>
            <a:t>1</a:t>
          </a:r>
          <a:r>
            <a:rPr lang="zh-CN" altLang="en-US" sz="2500" kern="1200" dirty="0" smtClean="0"/>
            <a:t>）</a:t>
          </a:r>
          <a:r>
            <a:rPr lang="zh-CN" sz="2500" kern="1200" dirty="0" smtClean="0"/>
            <a:t>在包含“内容”版式的幻灯片中，单击“内容”占位符中“剪贴画”图标</a:t>
          </a:r>
          <a:endParaRPr lang="zh-CN" altLang="en-US" sz="2500" kern="1200" dirty="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2500" kern="1200" dirty="0" smtClean="0"/>
            <a:t>（</a:t>
          </a:r>
          <a:r>
            <a:rPr lang="en-US" sz="2500" kern="1200" dirty="0" smtClean="0"/>
            <a:t>2</a:t>
          </a:r>
          <a:r>
            <a:rPr lang="zh-CN" sz="2500" kern="1200" dirty="0" smtClean="0"/>
            <a:t>）选择“插入”选项卡</a:t>
          </a:r>
          <a:r>
            <a:rPr lang="zh-CN" sz="2500" kern="1200" dirty="0" smtClean="0">
              <a:latin typeface="+mn-ea"/>
              <a:ea typeface="+mn-ea"/>
            </a:rPr>
            <a:t>→</a:t>
          </a:r>
          <a:r>
            <a:rPr lang="zh-CN" sz="2500" kern="1200" dirty="0" smtClean="0"/>
            <a:t>“图像”组</a:t>
          </a:r>
          <a:r>
            <a:rPr lang="zh-CN" sz="2500" kern="1200" dirty="0" smtClean="0">
              <a:latin typeface="+mn-ea"/>
              <a:ea typeface="+mn-ea"/>
            </a:rPr>
            <a:t>→</a:t>
          </a:r>
          <a:r>
            <a:rPr lang="zh-CN" sz="2500" kern="1200" dirty="0" smtClean="0"/>
            <a:t>“剪贴画”</a:t>
          </a:r>
          <a:endParaRPr lang="zh-CN" altLang="en-US" sz="2500" kern="1200" dirty="0"/>
        </a:p>
      </dsp:txBody>
      <dsp:txXfrm>
        <a:off x="0" y="1024439"/>
        <a:ext cx="7632848" cy="1656000"/>
      </dsp:txXfrm>
    </dsp:sp>
    <dsp:sp modelId="{AEDEAB0A-BF58-4ECC-B7A6-A72A40FBA9CC}">
      <dsp:nvSpPr>
        <dsp:cNvPr id="0" name=""/>
        <dsp:cNvSpPr/>
      </dsp:nvSpPr>
      <dsp:spPr>
        <a:xfrm>
          <a:off x="0" y="2680439"/>
          <a:ext cx="7632848" cy="7558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altLang="zh-CN" sz="2800" kern="1200" dirty="0" smtClean="0"/>
            <a:t>2.  </a:t>
          </a:r>
          <a:r>
            <a:rPr lang="zh-CN" altLang="en-US" sz="2800" kern="1200" dirty="0" smtClean="0"/>
            <a:t>插入图片</a:t>
          </a:r>
          <a:endParaRPr lang="zh-CN" altLang="en-US" sz="2800" kern="1200" dirty="0"/>
        </a:p>
      </dsp:txBody>
      <dsp:txXfrm>
        <a:off x="36896" y="2717335"/>
        <a:ext cx="7559056" cy="682027"/>
      </dsp:txXfrm>
    </dsp:sp>
    <dsp:sp modelId="{7E25757E-8139-4827-854D-224EF02C2B7B}">
      <dsp:nvSpPr>
        <dsp:cNvPr id="0" name=""/>
        <dsp:cNvSpPr/>
      </dsp:nvSpPr>
      <dsp:spPr>
        <a:xfrm>
          <a:off x="0" y="3436259"/>
          <a:ext cx="7632848" cy="17677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2343" tIns="40640" rIns="227584" bIns="40640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2500" kern="1200" dirty="0" smtClean="0"/>
            <a:t>（</a:t>
          </a:r>
          <a:r>
            <a:rPr lang="en-US" sz="2500" kern="1200" dirty="0" smtClean="0"/>
            <a:t>1</a:t>
          </a:r>
          <a:r>
            <a:rPr lang="zh-CN" sz="2500" kern="1200" dirty="0" smtClean="0"/>
            <a:t>）在包含“内容”版式的幻灯片中，单击“内容”占位符中“插入来自文件的图片”图标</a:t>
          </a:r>
          <a:r>
            <a:rPr lang="en-US" sz="2500" kern="1200" dirty="0" smtClean="0"/>
            <a:t> </a:t>
          </a:r>
          <a:r>
            <a:rPr lang="zh-CN" sz="2500" kern="1200" dirty="0" smtClean="0"/>
            <a:t>。</a:t>
          </a:r>
          <a:endParaRPr lang="zh-CN" altLang="en-US" sz="2500" kern="1200" dirty="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2500" kern="1200" dirty="0" smtClean="0"/>
            <a:t>（</a:t>
          </a:r>
          <a:r>
            <a:rPr lang="en-US" sz="2500" kern="1200" dirty="0" smtClean="0"/>
            <a:t>2</a:t>
          </a:r>
          <a:r>
            <a:rPr lang="zh-CN" sz="2500" kern="1200" dirty="0" smtClean="0"/>
            <a:t>）选择“插入”选项卡</a:t>
          </a:r>
          <a:r>
            <a:rPr lang="zh-CN" sz="2500" kern="1200" dirty="0" smtClean="0">
              <a:latin typeface="+mn-ea"/>
              <a:ea typeface="+mn-ea"/>
            </a:rPr>
            <a:t>→</a:t>
          </a:r>
          <a:r>
            <a:rPr lang="zh-CN" sz="2500" kern="1200" dirty="0" smtClean="0"/>
            <a:t>“图像”组</a:t>
          </a:r>
          <a:r>
            <a:rPr lang="zh-CN" sz="2500" kern="1200" dirty="0" smtClean="0">
              <a:latin typeface="+mn-ea"/>
              <a:ea typeface="+mn-ea"/>
            </a:rPr>
            <a:t>→</a:t>
          </a:r>
          <a:r>
            <a:rPr lang="zh-CN" sz="2500" kern="1200" dirty="0" smtClean="0"/>
            <a:t>“图片”</a:t>
          </a:r>
          <a:endParaRPr lang="zh-CN" sz="2500" kern="1200" dirty="0"/>
        </a:p>
      </dsp:txBody>
      <dsp:txXfrm>
        <a:off x="0" y="3436259"/>
        <a:ext cx="7632848" cy="1767728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AA69B9-F587-48F9-8458-90FC0FBBAF2C}">
      <dsp:nvSpPr>
        <dsp:cNvPr id="0" name=""/>
        <dsp:cNvSpPr/>
      </dsp:nvSpPr>
      <dsp:spPr>
        <a:xfrm>
          <a:off x="0" y="0"/>
          <a:ext cx="7704856" cy="71135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800" kern="1200" dirty="0" smtClean="0"/>
            <a:t>3.  </a:t>
          </a:r>
          <a:r>
            <a:rPr lang="zh-CN" altLang="en-US" sz="2800" kern="1200" dirty="0" smtClean="0"/>
            <a:t>插入</a:t>
          </a:r>
          <a:r>
            <a:rPr lang="en-US" altLang="zh-CN" sz="2800" kern="1200" dirty="0" smtClean="0"/>
            <a:t>SmartArt </a:t>
          </a:r>
          <a:r>
            <a:rPr lang="zh-CN" altLang="en-US" sz="2800" kern="1200" dirty="0" smtClean="0"/>
            <a:t>图形</a:t>
          </a:r>
          <a:endParaRPr lang="zh-CN" altLang="en-US" sz="2800" kern="1200" dirty="0"/>
        </a:p>
      </dsp:txBody>
      <dsp:txXfrm>
        <a:off x="34726" y="34726"/>
        <a:ext cx="7635404" cy="641907"/>
      </dsp:txXfrm>
    </dsp:sp>
    <dsp:sp modelId="{F87A3382-BBB4-4FA1-A791-8D33965D5B9F}">
      <dsp:nvSpPr>
        <dsp:cNvPr id="0" name=""/>
        <dsp:cNvSpPr/>
      </dsp:nvSpPr>
      <dsp:spPr>
        <a:xfrm>
          <a:off x="0" y="733068"/>
          <a:ext cx="7704856" cy="1656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4629" tIns="40640" rIns="227584" bIns="40640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2500" kern="1200" dirty="0" smtClean="0"/>
            <a:t>（</a:t>
          </a:r>
          <a:r>
            <a:rPr lang="en-US" sz="2500" kern="1200" dirty="0" smtClean="0"/>
            <a:t>1</a:t>
          </a:r>
          <a:r>
            <a:rPr lang="zh-CN" sz="2500" kern="1200" dirty="0" smtClean="0"/>
            <a:t>）在包含“内容”版式的幻灯片中，单击“内容”占位符中“插入</a:t>
          </a:r>
          <a:r>
            <a:rPr lang="en-US" sz="2500" kern="1200" dirty="0" smtClean="0"/>
            <a:t>SmartArt</a:t>
          </a:r>
          <a:r>
            <a:rPr lang="zh-CN" sz="2500" kern="1200" dirty="0" smtClean="0"/>
            <a:t>图形”图标</a:t>
          </a:r>
          <a:endParaRPr lang="zh-CN" altLang="en-US" sz="2500" kern="1200" dirty="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2500" kern="1200" dirty="0" smtClean="0"/>
            <a:t>（</a:t>
          </a:r>
          <a:r>
            <a:rPr lang="en-US" sz="2500" kern="1200" dirty="0" smtClean="0"/>
            <a:t>2</a:t>
          </a:r>
          <a:r>
            <a:rPr lang="zh-CN" sz="2500" kern="1200" dirty="0" smtClean="0"/>
            <a:t>）选择“插入”选项卡</a:t>
          </a:r>
          <a:r>
            <a:rPr lang="zh-CN" sz="2500" kern="1200" dirty="0" smtClean="0">
              <a:latin typeface="+mn-ea"/>
              <a:ea typeface="+mn-ea"/>
            </a:rPr>
            <a:t>→</a:t>
          </a:r>
          <a:r>
            <a:rPr lang="zh-CN" sz="2500" kern="1200" dirty="0" smtClean="0"/>
            <a:t>“插图”组</a:t>
          </a:r>
          <a:r>
            <a:rPr lang="zh-CN" sz="2500" kern="1200" dirty="0" smtClean="0">
              <a:latin typeface="+mn-ea"/>
              <a:ea typeface="+mn-ea"/>
            </a:rPr>
            <a:t>→</a:t>
          </a:r>
          <a:r>
            <a:rPr lang="zh-CN" sz="2500" kern="1200" dirty="0" smtClean="0"/>
            <a:t>“</a:t>
          </a:r>
          <a:r>
            <a:rPr lang="en-US" sz="2500" kern="1200" dirty="0" smtClean="0"/>
            <a:t>SmartArt</a:t>
          </a:r>
          <a:r>
            <a:rPr lang="zh-CN" sz="2500" kern="1200" dirty="0" smtClean="0"/>
            <a:t>”</a:t>
          </a:r>
          <a:endParaRPr lang="zh-CN" altLang="en-US" sz="2500" kern="1200" dirty="0"/>
        </a:p>
      </dsp:txBody>
      <dsp:txXfrm>
        <a:off x="0" y="733068"/>
        <a:ext cx="7704856" cy="1656000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AA69B9-F587-48F9-8458-90FC0FBBAF2C}">
      <dsp:nvSpPr>
        <dsp:cNvPr id="0" name=""/>
        <dsp:cNvSpPr/>
      </dsp:nvSpPr>
      <dsp:spPr>
        <a:xfrm>
          <a:off x="0" y="3099"/>
          <a:ext cx="7632848" cy="5737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800" kern="1200" dirty="0" smtClean="0"/>
            <a:t>4.  </a:t>
          </a:r>
          <a:r>
            <a:rPr lang="zh-CN" altLang="en-US" sz="2800" kern="1200" dirty="0" smtClean="0"/>
            <a:t>插入形状</a:t>
          </a:r>
          <a:endParaRPr lang="zh-CN" altLang="en-US" sz="2800" kern="1200" dirty="0"/>
        </a:p>
      </dsp:txBody>
      <dsp:txXfrm>
        <a:off x="28008" y="31107"/>
        <a:ext cx="7576832" cy="517733"/>
      </dsp:txXfrm>
    </dsp:sp>
    <dsp:sp modelId="{F87A3382-BBB4-4FA1-A791-8D33965D5B9F}">
      <dsp:nvSpPr>
        <dsp:cNvPr id="0" name=""/>
        <dsp:cNvSpPr/>
      </dsp:nvSpPr>
      <dsp:spPr>
        <a:xfrm>
          <a:off x="0" y="576848"/>
          <a:ext cx="7632848" cy="24508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2343" tIns="46990" rIns="263144" bIns="46990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2900" kern="1200" dirty="0" smtClean="0"/>
            <a:t>“插入”选项卡</a:t>
          </a:r>
          <a:r>
            <a:rPr lang="zh-CN" sz="2900" kern="1200" dirty="0" smtClean="0">
              <a:latin typeface="+mn-ea"/>
              <a:ea typeface="+mn-ea"/>
            </a:rPr>
            <a:t>→</a:t>
          </a:r>
          <a:r>
            <a:rPr lang="zh-CN" sz="2900" kern="1200" dirty="0" smtClean="0"/>
            <a:t>“插图”组</a:t>
          </a:r>
          <a:r>
            <a:rPr lang="zh-CN" sz="2900" kern="1200" dirty="0" smtClean="0">
              <a:latin typeface="+mn-ea"/>
              <a:ea typeface="+mn-ea"/>
            </a:rPr>
            <a:t>→</a:t>
          </a:r>
          <a:r>
            <a:rPr lang="zh-CN" sz="2900" kern="1200" dirty="0" smtClean="0"/>
            <a:t>“形状”，弹出“形状”下拉列表</a:t>
          </a:r>
          <a:endParaRPr lang="zh-CN" altLang="en-US" sz="2900" kern="1200" dirty="0"/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2900" kern="1200" dirty="0" smtClean="0"/>
            <a:t>选择某个形状</a:t>
          </a:r>
          <a:endParaRPr lang="zh-CN" altLang="en-US" sz="2900" kern="1200" dirty="0"/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2900" kern="1200" dirty="0" smtClean="0"/>
            <a:t>在幻灯片适当位置拖动得到一个适当大小的形状</a:t>
          </a:r>
          <a:endParaRPr lang="zh-CN" altLang="en-US" sz="2900" kern="1200" dirty="0"/>
        </a:p>
      </dsp:txBody>
      <dsp:txXfrm>
        <a:off x="0" y="576848"/>
        <a:ext cx="7632848" cy="2450880"/>
      </dsp:txXfrm>
    </dsp:sp>
    <dsp:sp modelId="{AEDEAB0A-BF58-4ECC-B7A6-A72A40FBA9CC}">
      <dsp:nvSpPr>
        <dsp:cNvPr id="0" name=""/>
        <dsp:cNvSpPr/>
      </dsp:nvSpPr>
      <dsp:spPr>
        <a:xfrm>
          <a:off x="0" y="3027728"/>
          <a:ext cx="7632848" cy="52702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altLang="zh-CN" sz="2800" kern="1200" dirty="0" smtClean="0"/>
            <a:t>5.  </a:t>
          </a:r>
          <a:r>
            <a:rPr lang="zh-CN" altLang="en-US" sz="2800" kern="1200" dirty="0" smtClean="0"/>
            <a:t>插入表格</a:t>
          </a:r>
          <a:endParaRPr lang="zh-CN" altLang="en-US" sz="2800" kern="1200" dirty="0"/>
        </a:p>
      </dsp:txBody>
      <dsp:txXfrm>
        <a:off x="25727" y="3053455"/>
        <a:ext cx="7581394" cy="475575"/>
      </dsp:txXfrm>
    </dsp:sp>
    <dsp:sp modelId="{7E25757E-8139-4827-854D-224EF02C2B7B}">
      <dsp:nvSpPr>
        <dsp:cNvPr id="0" name=""/>
        <dsp:cNvSpPr/>
      </dsp:nvSpPr>
      <dsp:spPr>
        <a:xfrm>
          <a:off x="0" y="3554758"/>
          <a:ext cx="7632848" cy="19147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2343" tIns="46990" rIns="263144" bIns="46990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2900" kern="1200" dirty="0" smtClean="0"/>
            <a:t>“插入”选项卡</a:t>
          </a:r>
          <a:r>
            <a:rPr lang="zh-CN" sz="2900" kern="1200" dirty="0" smtClean="0">
              <a:latin typeface="+mn-ea"/>
              <a:ea typeface="+mn-ea"/>
            </a:rPr>
            <a:t>→</a:t>
          </a:r>
          <a:r>
            <a:rPr lang="zh-CN" sz="2900" kern="1200" dirty="0" smtClean="0"/>
            <a:t>“表格”组</a:t>
          </a:r>
          <a:r>
            <a:rPr lang="zh-CN" sz="2900" kern="1200" dirty="0" smtClean="0">
              <a:latin typeface="+mn-ea"/>
              <a:ea typeface="+mn-ea"/>
            </a:rPr>
            <a:t>→</a:t>
          </a:r>
          <a:r>
            <a:rPr lang="zh-CN" sz="2900" kern="1200" dirty="0" smtClean="0"/>
            <a:t>“表格”下拉按钮，弹出“表格”下拉列表</a:t>
          </a:r>
          <a:endParaRPr lang="zh-CN" altLang="en-US" sz="2900" kern="1200" dirty="0"/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2900" kern="1200" dirty="0" smtClean="0"/>
            <a:t>可以插入表格、手工绘制表格，也可以插入</a:t>
          </a:r>
          <a:r>
            <a:rPr lang="en-US" sz="2900" kern="1200" dirty="0" smtClean="0"/>
            <a:t>Excel</a:t>
          </a:r>
          <a:r>
            <a:rPr lang="zh-CN" sz="2900" kern="1200" dirty="0" smtClean="0"/>
            <a:t>电子表格</a:t>
          </a:r>
          <a:endParaRPr lang="zh-CN" altLang="en-US" sz="2900" kern="1200" dirty="0"/>
        </a:p>
      </dsp:txBody>
      <dsp:txXfrm>
        <a:off x="0" y="3554758"/>
        <a:ext cx="7632848" cy="1914750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AA69B9-F587-48F9-8458-90FC0FBBAF2C}">
      <dsp:nvSpPr>
        <dsp:cNvPr id="0" name=""/>
        <dsp:cNvSpPr/>
      </dsp:nvSpPr>
      <dsp:spPr>
        <a:xfrm>
          <a:off x="0" y="15405"/>
          <a:ext cx="7632848" cy="57547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800" kern="1200" dirty="0" smtClean="0"/>
            <a:t>5.  </a:t>
          </a:r>
          <a:r>
            <a:rPr lang="zh-CN" altLang="en-US" sz="2800" kern="1200" dirty="0" smtClean="0"/>
            <a:t>插入视频</a:t>
          </a:r>
          <a:endParaRPr lang="zh-CN" altLang="en-US" sz="2800" kern="1200" dirty="0"/>
        </a:p>
      </dsp:txBody>
      <dsp:txXfrm>
        <a:off x="28092" y="43497"/>
        <a:ext cx="7576664" cy="519288"/>
      </dsp:txXfrm>
    </dsp:sp>
    <dsp:sp modelId="{F87A3382-BBB4-4FA1-A791-8D33965D5B9F}">
      <dsp:nvSpPr>
        <dsp:cNvPr id="0" name=""/>
        <dsp:cNvSpPr/>
      </dsp:nvSpPr>
      <dsp:spPr>
        <a:xfrm>
          <a:off x="0" y="590877"/>
          <a:ext cx="7632848" cy="17419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2343" tIns="41910" rIns="234696" bIns="41910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2600" kern="1200" dirty="0" smtClean="0"/>
            <a:t>（</a:t>
          </a:r>
          <a:r>
            <a:rPr lang="en-US" sz="2600" kern="1200" dirty="0" smtClean="0"/>
            <a:t>1</a:t>
          </a:r>
          <a:r>
            <a:rPr lang="zh-CN" sz="2600" kern="1200" dirty="0" smtClean="0"/>
            <a:t>）在包含“内容”版式的幻灯片中，单击“内容”占位符中“插入媒体剪辑”图标</a:t>
          </a:r>
          <a:endParaRPr lang="zh-CN" altLang="en-US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2600" kern="1200" dirty="0" smtClean="0"/>
            <a:t>（</a:t>
          </a:r>
          <a:r>
            <a:rPr lang="en-US" sz="2600" kern="1200" dirty="0" smtClean="0"/>
            <a:t>2</a:t>
          </a:r>
          <a:r>
            <a:rPr lang="zh-CN" sz="2600" kern="1200" dirty="0" smtClean="0"/>
            <a:t>）选择“插入”选项卡</a:t>
          </a:r>
          <a:r>
            <a:rPr lang="zh-CN" sz="2600" kern="1200" dirty="0" smtClean="0">
              <a:latin typeface="+mn-ea"/>
              <a:ea typeface="+mn-ea"/>
            </a:rPr>
            <a:t>→</a:t>
          </a:r>
          <a:r>
            <a:rPr lang="zh-CN" sz="2600" kern="1200" dirty="0" smtClean="0"/>
            <a:t>“媒体”组</a:t>
          </a:r>
          <a:r>
            <a:rPr lang="zh-CN" sz="2600" kern="1200" dirty="0" smtClean="0">
              <a:latin typeface="+mn-ea"/>
              <a:ea typeface="+mn-ea"/>
            </a:rPr>
            <a:t>→</a:t>
          </a:r>
          <a:r>
            <a:rPr lang="zh-CN" sz="2600" kern="1200" dirty="0" smtClean="0"/>
            <a:t>“视频”下拉按钮</a:t>
          </a:r>
          <a:r>
            <a:rPr lang="zh-CN" sz="2600" kern="1200" dirty="0" smtClean="0">
              <a:latin typeface="+mn-ea"/>
              <a:ea typeface="+mn-ea"/>
            </a:rPr>
            <a:t>→</a:t>
          </a:r>
          <a:r>
            <a:rPr lang="zh-CN" sz="2600" kern="1200" dirty="0" smtClean="0"/>
            <a:t>“文件中的视频”</a:t>
          </a:r>
          <a:endParaRPr lang="zh-CN" altLang="en-US" sz="2600" kern="1200" dirty="0"/>
        </a:p>
      </dsp:txBody>
      <dsp:txXfrm>
        <a:off x="0" y="590877"/>
        <a:ext cx="7632848" cy="1741905"/>
      </dsp:txXfrm>
    </dsp:sp>
    <dsp:sp modelId="{AEDEAB0A-BF58-4ECC-B7A6-A72A40FBA9CC}">
      <dsp:nvSpPr>
        <dsp:cNvPr id="0" name=""/>
        <dsp:cNvSpPr/>
      </dsp:nvSpPr>
      <dsp:spPr>
        <a:xfrm>
          <a:off x="0" y="2255947"/>
          <a:ext cx="7632848" cy="5969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altLang="zh-CN" sz="2800" kern="1200" dirty="0" smtClean="0"/>
            <a:t>6.  </a:t>
          </a:r>
          <a:r>
            <a:rPr lang="zh-CN" altLang="en-US" sz="2800" kern="1200" dirty="0" smtClean="0"/>
            <a:t>插入音频</a:t>
          </a:r>
          <a:endParaRPr lang="zh-CN" altLang="en-US" sz="2800" kern="1200" dirty="0"/>
        </a:p>
      </dsp:txBody>
      <dsp:txXfrm>
        <a:off x="29141" y="2285088"/>
        <a:ext cx="7574566" cy="538667"/>
      </dsp:txXfrm>
    </dsp:sp>
    <dsp:sp modelId="{7E25757E-8139-4827-854D-224EF02C2B7B}">
      <dsp:nvSpPr>
        <dsp:cNvPr id="0" name=""/>
        <dsp:cNvSpPr/>
      </dsp:nvSpPr>
      <dsp:spPr>
        <a:xfrm>
          <a:off x="0" y="2929732"/>
          <a:ext cx="7632848" cy="25274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2343" tIns="41910" rIns="234696" bIns="41910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2600" kern="1200" dirty="0" smtClean="0"/>
            <a:t>（</a:t>
          </a:r>
          <a:r>
            <a:rPr lang="en-US" sz="2600" kern="1200" dirty="0" smtClean="0"/>
            <a:t>1</a:t>
          </a:r>
          <a:r>
            <a:rPr lang="zh-CN" sz="2600" kern="1200" dirty="0" smtClean="0"/>
            <a:t>）选择“插入”选项卡</a:t>
          </a:r>
          <a:r>
            <a:rPr lang="zh-CN" sz="2600" kern="1200" dirty="0" smtClean="0">
              <a:latin typeface="+mn-ea"/>
              <a:ea typeface="+mn-ea"/>
            </a:rPr>
            <a:t>→</a:t>
          </a:r>
          <a:r>
            <a:rPr lang="zh-CN" sz="2600" kern="1200" dirty="0" smtClean="0"/>
            <a:t>“媒体”组</a:t>
          </a:r>
          <a:r>
            <a:rPr lang="zh-CN" sz="2600" kern="1200" dirty="0" smtClean="0">
              <a:latin typeface="+mn-ea"/>
              <a:ea typeface="+mn-ea"/>
            </a:rPr>
            <a:t>→</a:t>
          </a:r>
          <a:r>
            <a:rPr lang="zh-CN" sz="2600" kern="1200" dirty="0" smtClean="0"/>
            <a:t>“音频”下拉按钮</a:t>
          </a:r>
          <a:r>
            <a:rPr lang="zh-CN" sz="2600" kern="1200" dirty="0" smtClean="0">
              <a:latin typeface="+mn-ea"/>
              <a:ea typeface="+mn-ea"/>
            </a:rPr>
            <a:t>→</a:t>
          </a:r>
          <a:r>
            <a:rPr lang="zh-CN" sz="2600" kern="1200" dirty="0" smtClean="0"/>
            <a:t>“文件中的音频”，弹出“插入音频”对话框，选择要插入的音频文件</a:t>
          </a:r>
          <a:endParaRPr lang="zh-CN" altLang="en-US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2600" kern="1200" dirty="0" smtClean="0"/>
            <a:t>（</a:t>
          </a:r>
          <a:r>
            <a:rPr lang="en-US" sz="2600" kern="1200" dirty="0" smtClean="0"/>
            <a:t>2</a:t>
          </a:r>
          <a:r>
            <a:rPr lang="zh-CN" sz="2600" kern="1200" dirty="0" smtClean="0"/>
            <a:t>）选择“插入”选项卡</a:t>
          </a:r>
          <a:r>
            <a:rPr lang="zh-CN" sz="2600" kern="1200" dirty="0" smtClean="0">
              <a:latin typeface="+mn-ea"/>
              <a:ea typeface="+mn-ea"/>
            </a:rPr>
            <a:t>→</a:t>
          </a:r>
          <a:r>
            <a:rPr lang="zh-CN" sz="2600" kern="1200" dirty="0" smtClean="0"/>
            <a:t>“媒体”组</a:t>
          </a:r>
          <a:r>
            <a:rPr lang="zh-CN" sz="2600" kern="1200" dirty="0" smtClean="0">
              <a:latin typeface="+mn-ea"/>
              <a:ea typeface="+mn-ea"/>
            </a:rPr>
            <a:t>→</a:t>
          </a:r>
          <a:r>
            <a:rPr lang="zh-CN" sz="2600" kern="1200" dirty="0" smtClean="0"/>
            <a:t>“音频”下拉按钮</a:t>
          </a:r>
          <a:r>
            <a:rPr lang="zh-CN" sz="2600" kern="1200" dirty="0" smtClean="0">
              <a:latin typeface="+mn-ea"/>
              <a:ea typeface="+mn-ea"/>
            </a:rPr>
            <a:t>→</a:t>
          </a:r>
          <a:r>
            <a:rPr lang="zh-CN" sz="2600" kern="1200" dirty="0" smtClean="0"/>
            <a:t>“剪贴画音频”，弹出“剪贴画”任务窗格，选择所需的剪贴画音频</a:t>
          </a:r>
          <a:endParaRPr lang="zh-CN" altLang="en-US" sz="2600" kern="1200" dirty="0"/>
        </a:p>
      </dsp:txBody>
      <dsp:txXfrm>
        <a:off x="0" y="2929732"/>
        <a:ext cx="7632848" cy="2527470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AA69B9-F587-48F9-8458-90FC0FBBAF2C}">
      <dsp:nvSpPr>
        <dsp:cNvPr id="0" name=""/>
        <dsp:cNvSpPr/>
      </dsp:nvSpPr>
      <dsp:spPr>
        <a:xfrm>
          <a:off x="0" y="288873"/>
          <a:ext cx="7632848" cy="4923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800" kern="1200" dirty="0" smtClean="0">
              <a:latin typeface="+mn-ea"/>
              <a:ea typeface="+mn-ea"/>
            </a:rPr>
            <a:t>7. </a:t>
          </a:r>
          <a:r>
            <a:rPr lang="zh-CN" altLang="en-US" sz="2800" kern="1200" dirty="0" smtClean="0">
              <a:latin typeface="+mn-ea"/>
              <a:ea typeface="+mn-ea"/>
            </a:rPr>
            <a:t>插入艺术字</a:t>
          </a:r>
          <a:endParaRPr lang="zh-CN" altLang="en-US" sz="2800" kern="1200" dirty="0">
            <a:latin typeface="+mn-ea"/>
            <a:ea typeface="+mn-ea"/>
          </a:endParaRPr>
        </a:p>
      </dsp:txBody>
      <dsp:txXfrm>
        <a:off x="24037" y="312910"/>
        <a:ext cx="7584774" cy="444325"/>
      </dsp:txXfrm>
    </dsp:sp>
    <dsp:sp modelId="{F87A3382-BBB4-4FA1-A791-8D33965D5B9F}">
      <dsp:nvSpPr>
        <dsp:cNvPr id="0" name=""/>
        <dsp:cNvSpPr/>
      </dsp:nvSpPr>
      <dsp:spPr>
        <a:xfrm>
          <a:off x="0" y="781273"/>
          <a:ext cx="7632848" cy="19147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2343" tIns="46990" rIns="263144" bIns="46990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2900" kern="1200" dirty="0" smtClean="0">
              <a:latin typeface="+mn-ea"/>
              <a:ea typeface="+mn-ea"/>
            </a:rPr>
            <a:t>“插入”选项卡→“文本”组→“艺术字”，弹出“艺术字”下拉列表</a:t>
          </a:r>
          <a:endParaRPr lang="zh-CN" altLang="en-US" sz="2900" kern="1200" dirty="0">
            <a:latin typeface="+mn-ea"/>
            <a:ea typeface="+mn-ea"/>
          </a:endParaRPr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2900" kern="1200" dirty="0" smtClean="0">
              <a:latin typeface="+mn-ea"/>
              <a:ea typeface="+mn-ea"/>
            </a:rPr>
            <a:t>选择一个艺术字样式，再将“请在此放置您的文字”更新为具体的艺术字文字</a:t>
          </a:r>
          <a:endParaRPr lang="zh-CN" altLang="en-US" sz="2900" kern="1200" dirty="0">
            <a:latin typeface="+mn-ea"/>
            <a:ea typeface="+mn-ea"/>
          </a:endParaRPr>
        </a:p>
      </dsp:txBody>
      <dsp:txXfrm>
        <a:off x="0" y="781273"/>
        <a:ext cx="7632848" cy="1914750"/>
      </dsp:txXfrm>
    </dsp:sp>
    <dsp:sp modelId="{AEDEAB0A-BF58-4ECC-B7A6-A72A40FBA9CC}">
      <dsp:nvSpPr>
        <dsp:cNvPr id="0" name=""/>
        <dsp:cNvSpPr/>
      </dsp:nvSpPr>
      <dsp:spPr>
        <a:xfrm>
          <a:off x="0" y="2637815"/>
          <a:ext cx="7632848" cy="572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altLang="zh-CN" sz="2800" kern="1200" dirty="0" smtClean="0">
              <a:latin typeface="+mn-ea"/>
              <a:ea typeface="+mn-ea"/>
            </a:rPr>
            <a:t>8. </a:t>
          </a:r>
          <a:r>
            <a:rPr lang="zh-CN" altLang="en-US" sz="2800" kern="1200" dirty="0" smtClean="0">
              <a:latin typeface="+mn-ea"/>
              <a:ea typeface="+mn-ea"/>
            </a:rPr>
            <a:t>插入图表</a:t>
          </a:r>
          <a:endParaRPr lang="zh-CN" altLang="en-US" sz="2800" kern="1200" dirty="0">
            <a:latin typeface="+mn-ea"/>
            <a:ea typeface="+mn-ea"/>
          </a:endParaRPr>
        </a:p>
      </dsp:txBody>
      <dsp:txXfrm>
        <a:off x="27970" y="2665785"/>
        <a:ext cx="7576908" cy="517020"/>
      </dsp:txXfrm>
    </dsp:sp>
    <dsp:sp modelId="{7E25757E-8139-4827-854D-224EF02C2B7B}">
      <dsp:nvSpPr>
        <dsp:cNvPr id="0" name=""/>
        <dsp:cNvSpPr/>
      </dsp:nvSpPr>
      <dsp:spPr>
        <a:xfrm>
          <a:off x="0" y="3268984"/>
          <a:ext cx="7632848" cy="19147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2343" tIns="46990" rIns="263144" bIns="46990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2900" kern="1200" dirty="0" smtClean="0">
              <a:latin typeface="+mn-ea"/>
              <a:ea typeface="+mn-ea"/>
            </a:rPr>
            <a:t>（</a:t>
          </a:r>
          <a:r>
            <a:rPr lang="en-US" sz="2900" kern="1200" dirty="0" smtClean="0">
              <a:latin typeface="+mn-ea"/>
              <a:ea typeface="+mn-ea"/>
            </a:rPr>
            <a:t>1</a:t>
          </a:r>
          <a:r>
            <a:rPr lang="zh-CN" sz="2900" kern="1200" dirty="0" smtClean="0">
              <a:latin typeface="+mn-ea"/>
              <a:ea typeface="+mn-ea"/>
            </a:rPr>
            <a:t>）在包含“内容”版式的幻灯片中，单击“内容”占位符中“插入图表”图标</a:t>
          </a:r>
          <a:endParaRPr lang="zh-CN" altLang="en-US" sz="2900" kern="1200" dirty="0">
            <a:latin typeface="+mn-ea"/>
            <a:ea typeface="+mn-ea"/>
          </a:endParaRPr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2900" kern="1200" dirty="0" smtClean="0">
              <a:latin typeface="+mn-ea"/>
              <a:ea typeface="+mn-ea"/>
            </a:rPr>
            <a:t>（</a:t>
          </a:r>
          <a:r>
            <a:rPr lang="en-US" sz="2900" kern="1200" dirty="0" smtClean="0">
              <a:latin typeface="+mn-ea"/>
              <a:ea typeface="+mn-ea"/>
            </a:rPr>
            <a:t>2</a:t>
          </a:r>
          <a:r>
            <a:rPr lang="zh-CN" sz="2900" kern="1200" dirty="0" smtClean="0">
              <a:latin typeface="+mn-ea"/>
              <a:ea typeface="+mn-ea"/>
            </a:rPr>
            <a:t>）选择“插入”选项卡→“插图”组→“图表”</a:t>
          </a:r>
          <a:endParaRPr lang="zh-CN" altLang="en-US" sz="2900" kern="1200" dirty="0">
            <a:latin typeface="+mn-ea"/>
            <a:ea typeface="+mn-ea"/>
          </a:endParaRPr>
        </a:p>
      </dsp:txBody>
      <dsp:txXfrm>
        <a:off x="0" y="3268984"/>
        <a:ext cx="7632848" cy="1914750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AA69B9-F587-48F9-8458-90FC0FBBAF2C}">
      <dsp:nvSpPr>
        <dsp:cNvPr id="0" name=""/>
        <dsp:cNvSpPr/>
      </dsp:nvSpPr>
      <dsp:spPr>
        <a:xfrm>
          <a:off x="0" y="288873"/>
          <a:ext cx="7632848" cy="52393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800" kern="1200" dirty="0" smtClean="0"/>
            <a:t>9.  </a:t>
          </a:r>
          <a:r>
            <a:rPr lang="zh-CN" altLang="en-US" sz="2800" kern="1200" dirty="0" smtClean="0"/>
            <a:t>插入艺术字</a:t>
          </a:r>
          <a:endParaRPr lang="zh-CN" altLang="en-US" sz="2800" kern="1200" dirty="0"/>
        </a:p>
      </dsp:txBody>
      <dsp:txXfrm>
        <a:off x="25576" y="314449"/>
        <a:ext cx="7581696" cy="472781"/>
      </dsp:txXfrm>
    </dsp:sp>
    <dsp:sp modelId="{F87A3382-BBB4-4FA1-A791-8D33965D5B9F}">
      <dsp:nvSpPr>
        <dsp:cNvPr id="0" name=""/>
        <dsp:cNvSpPr/>
      </dsp:nvSpPr>
      <dsp:spPr>
        <a:xfrm>
          <a:off x="0" y="812807"/>
          <a:ext cx="7632848" cy="19147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2343" tIns="46990" rIns="263144" bIns="46990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2900" kern="1200" dirty="0" smtClean="0"/>
            <a:t>“插入”选项卡</a:t>
          </a:r>
          <a:r>
            <a:rPr lang="zh-CN" sz="2900" kern="1200" dirty="0" smtClean="0">
              <a:latin typeface="+mn-ea"/>
              <a:ea typeface="+mn-ea"/>
            </a:rPr>
            <a:t>→“文本”组→“艺术字”，弹出“艺术字”下拉列表</a:t>
          </a:r>
          <a:endParaRPr lang="zh-CN" altLang="en-US" sz="2900" kern="1200" dirty="0">
            <a:latin typeface="+mn-ea"/>
            <a:ea typeface="+mn-ea"/>
          </a:endParaRPr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2900" kern="1200" dirty="0" smtClean="0"/>
            <a:t>选择一个艺术字样式，再将“请在此放置您的文字”更新为具体的艺术字文字</a:t>
          </a:r>
          <a:endParaRPr lang="zh-CN" altLang="en-US" sz="2900" kern="1200" dirty="0"/>
        </a:p>
      </dsp:txBody>
      <dsp:txXfrm>
        <a:off x="0" y="812807"/>
        <a:ext cx="7632848" cy="1914750"/>
      </dsp:txXfrm>
    </dsp:sp>
    <dsp:sp modelId="{AEDEAB0A-BF58-4ECC-B7A6-A72A40FBA9CC}">
      <dsp:nvSpPr>
        <dsp:cNvPr id="0" name=""/>
        <dsp:cNvSpPr/>
      </dsp:nvSpPr>
      <dsp:spPr>
        <a:xfrm>
          <a:off x="0" y="2669348"/>
          <a:ext cx="7632848" cy="54142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altLang="zh-CN" sz="2800" kern="1200" dirty="0" smtClean="0"/>
            <a:t>10.  </a:t>
          </a:r>
          <a:r>
            <a:rPr lang="zh-CN" altLang="en-US" sz="2800" kern="1200" dirty="0" smtClean="0"/>
            <a:t>插入图表</a:t>
          </a:r>
          <a:endParaRPr lang="zh-CN" altLang="en-US" sz="2800" kern="1200" dirty="0"/>
        </a:p>
      </dsp:txBody>
      <dsp:txXfrm>
        <a:off x="26430" y="2695778"/>
        <a:ext cx="7579988" cy="488566"/>
      </dsp:txXfrm>
    </dsp:sp>
    <dsp:sp modelId="{7E25757E-8139-4827-854D-224EF02C2B7B}">
      <dsp:nvSpPr>
        <dsp:cNvPr id="0" name=""/>
        <dsp:cNvSpPr/>
      </dsp:nvSpPr>
      <dsp:spPr>
        <a:xfrm>
          <a:off x="0" y="3268984"/>
          <a:ext cx="7632848" cy="19147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2343" tIns="46990" rIns="263144" bIns="46990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2900" kern="1200" dirty="0" smtClean="0">
              <a:latin typeface="+mn-ea"/>
              <a:ea typeface="+mn-ea"/>
            </a:rPr>
            <a:t>（</a:t>
          </a:r>
          <a:r>
            <a:rPr lang="en-US" sz="2900" kern="1200" dirty="0" smtClean="0">
              <a:latin typeface="+mn-ea"/>
              <a:ea typeface="+mn-ea"/>
            </a:rPr>
            <a:t>1</a:t>
          </a:r>
          <a:r>
            <a:rPr lang="zh-CN" sz="2900" kern="1200" dirty="0" smtClean="0">
              <a:latin typeface="+mn-ea"/>
              <a:ea typeface="+mn-ea"/>
            </a:rPr>
            <a:t>）在包含“内容”版式的幻灯片中，单击“内容”占位符中“插入图表”图标</a:t>
          </a:r>
          <a:endParaRPr lang="zh-CN" altLang="en-US" sz="2900" kern="1200" dirty="0">
            <a:latin typeface="+mn-ea"/>
            <a:ea typeface="+mn-ea"/>
          </a:endParaRPr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2900" kern="1200" dirty="0" smtClean="0">
              <a:latin typeface="+mn-ea"/>
              <a:ea typeface="+mn-ea"/>
            </a:rPr>
            <a:t>（</a:t>
          </a:r>
          <a:r>
            <a:rPr lang="en-US" sz="2900" kern="1200" dirty="0" smtClean="0">
              <a:latin typeface="+mn-ea"/>
              <a:ea typeface="+mn-ea"/>
            </a:rPr>
            <a:t>2</a:t>
          </a:r>
          <a:r>
            <a:rPr lang="zh-CN" sz="2900" kern="1200" dirty="0" smtClean="0">
              <a:latin typeface="+mn-ea"/>
              <a:ea typeface="+mn-ea"/>
            </a:rPr>
            <a:t>）选择“插入”选项卡→“插图”组→“图表”</a:t>
          </a:r>
          <a:endParaRPr lang="zh-CN" altLang="en-US" sz="2900" kern="1200" dirty="0">
            <a:latin typeface="+mn-ea"/>
            <a:ea typeface="+mn-ea"/>
          </a:endParaRPr>
        </a:p>
      </dsp:txBody>
      <dsp:txXfrm>
        <a:off x="0" y="3268984"/>
        <a:ext cx="7632848" cy="1914750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4B1729-BC98-42C1-9C6C-D65DCBA4358F}">
      <dsp:nvSpPr>
        <dsp:cNvPr id="0" name=""/>
        <dsp:cNvSpPr/>
      </dsp:nvSpPr>
      <dsp:spPr>
        <a:xfrm rot="5400000">
          <a:off x="3394410" y="-2132359"/>
          <a:ext cx="845897" cy="5326487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0988" lvl="1" indent="-280988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设置背景</a:t>
          </a:r>
          <a:endParaRPr lang="zh-CN" sz="3200" kern="1200" dirty="0">
            <a:effectLst/>
          </a:endParaRPr>
        </a:p>
      </dsp:txBody>
      <dsp:txXfrm rot="-5400000">
        <a:off x="1154115" y="107936"/>
        <a:ext cx="5326487" cy="845897"/>
      </dsp:txXfrm>
    </dsp:sp>
    <dsp:sp modelId="{7E429971-BC57-430F-BB25-C0574E5E39E3}">
      <dsp:nvSpPr>
        <dsp:cNvPr id="0" name=""/>
        <dsp:cNvSpPr/>
      </dsp:nvSpPr>
      <dsp:spPr>
        <a:xfrm>
          <a:off x="116" y="0"/>
          <a:ext cx="1153998" cy="1057371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4400" kern="1200" dirty="0" smtClean="0"/>
            <a:t>1</a:t>
          </a:r>
          <a:endParaRPr lang="zh-CN" sz="4400" kern="1200" dirty="0"/>
        </a:p>
      </dsp:txBody>
      <dsp:txXfrm>
        <a:off x="51733" y="51617"/>
        <a:ext cx="1050764" cy="954137"/>
      </dsp:txXfrm>
    </dsp:sp>
    <dsp:sp modelId="{B37A5355-225B-4C6F-AED7-6C620F99EECC}">
      <dsp:nvSpPr>
        <dsp:cNvPr id="0" name=""/>
        <dsp:cNvSpPr/>
      </dsp:nvSpPr>
      <dsp:spPr>
        <a:xfrm rot="5400000">
          <a:off x="3394410" y="-1022119"/>
          <a:ext cx="845897" cy="5326487"/>
        </a:xfrm>
        <a:prstGeom prst="rect">
          <a:avLst/>
        </a:prstGeom>
        <a:solidFill>
          <a:schemeClr val="accent3">
            <a:tint val="40000"/>
            <a:alpha val="90000"/>
            <a:hueOff val="3572283"/>
            <a:satOff val="-4598"/>
            <a:lumOff val="-358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3572283"/>
              <a:satOff val="-4598"/>
              <a:lumOff val="-35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应用主题</a:t>
          </a:r>
          <a:endParaRPr lang="zh-CN" sz="3200" kern="1200" dirty="0">
            <a:effectLst/>
          </a:endParaRPr>
        </a:p>
      </dsp:txBody>
      <dsp:txXfrm rot="-5400000">
        <a:off x="1154115" y="1218176"/>
        <a:ext cx="5326487" cy="845897"/>
      </dsp:txXfrm>
    </dsp:sp>
    <dsp:sp modelId="{C04276DC-EE64-470A-B8BC-09067B8045FA}">
      <dsp:nvSpPr>
        <dsp:cNvPr id="0" name=""/>
        <dsp:cNvSpPr/>
      </dsp:nvSpPr>
      <dsp:spPr>
        <a:xfrm>
          <a:off x="116" y="1112438"/>
          <a:ext cx="1153998" cy="1057371"/>
        </a:xfrm>
        <a:prstGeom prst="roundRect">
          <a:avLst/>
        </a:prstGeom>
        <a:gradFill rotWithShape="0">
          <a:gsLst>
            <a:gs pos="0">
              <a:schemeClr val="accent3">
                <a:hueOff val="3750088"/>
                <a:satOff val="-5627"/>
                <a:lumOff val="-915"/>
                <a:alphaOff val="0"/>
                <a:shade val="51000"/>
                <a:satMod val="130000"/>
              </a:schemeClr>
            </a:gs>
            <a:gs pos="80000">
              <a:schemeClr val="accent3">
                <a:hueOff val="3750088"/>
                <a:satOff val="-5627"/>
                <a:lumOff val="-915"/>
                <a:alphaOff val="0"/>
                <a:shade val="93000"/>
                <a:satMod val="130000"/>
              </a:schemeClr>
            </a:gs>
            <a:gs pos="100000">
              <a:schemeClr val="accent3">
                <a:hueOff val="3750088"/>
                <a:satOff val="-5627"/>
                <a:lumOff val="-9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4400" kern="1200" dirty="0" smtClean="0"/>
            <a:t>2</a:t>
          </a:r>
          <a:endParaRPr lang="zh-CN" sz="4400" kern="1200" dirty="0"/>
        </a:p>
      </dsp:txBody>
      <dsp:txXfrm>
        <a:off x="51733" y="1164055"/>
        <a:ext cx="1050764" cy="954137"/>
      </dsp:txXfrm>
    </dsp:sp>
    <dsp:sp modelId="{C7C3E6FD-D83F-4BDA-907E-B5EE041DA931}">
      <dsp:nvSpPr>
        <dsp:cNvPr id="0" name=""/>
        <dsp:cNvSpPr/>
      </dsp:nvSpPr>
      <dsp:spPr>
        <a:xfrm rot="5400000">
          <a:off x="3394410" y="88120"/>
          <a:ext cx="845897" cy="5326487"/>
        </a:xfrm>
        <a:prstGeom prst="rect">
          <a:avLst/>
        </a:prstGeom>
        <a:solidFill>
          <a:schemeClr val="accent3">
            <a:tint val="40000"/>
            <a:alpha val="90000"/>
            <a:hueOff val="7144567"/>
            <a:satOff val="-9195"/>
            <a:lumOff val="-717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7144567"/>
              <a:satOff val="-9195"/>
              <a:lumOff val="-71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幻灯片母版</a:t>
          </a:r>
          <a:endParaRPr lang="zh-CN" sz="3200" kern="1200" dirty="0">
            <a:effectLst/>
          </a:endParaRPr>
        </a:p>
      </dsp:txBody>
      <dsp:txXfrm rot="-5400000">
        <a:off x="1154115" y="2328415"/>
        <a:ext cx="5326487" cy="845897"/>
      </dsp:txXfrm>
    </dsp:sp>
    <dsp:sp modelId="{F5034101-5B7D-4FE7-B47A-5A48CF39606B}">
      <dsp:nvSpPr>
        <dsp:cNvPr id="0" name=""/>
        <dsp:cNvSpPr/>
      </dsp:nvSpPr>
      <dsp:spPr>
        <a:xfrm>
          <a:off x="116" y="2222678"/>
          <a:ext cx="1153998" cy="1057371"/>
        </a:xfrm>
        <a:prstGeom prst="roundRect">
          <a:avLst/>
        </a:prstGeom>
        <a:gradFill rotWithShape="0">
          <a:gsLst>
            <a:gs pos="0">
              <a:schemeClr val="accent3">
                <a:hueOff val="7500176"/>
                <a:satOff val="-11253"/>
                <a:lumOff val="-1830"/>
                <a:alphaOff val="0"/>
                <a:shade val="51000"/>
                <a:satMod val="130000"/>
              </a:schemeClr>
            </a:gs>
            <a:gs pos="80000">
              <a:schemeClr val="accent3">
                <a:hueOff val="7500176"/>
                <a:satOff val="-11253"/>
                <a:lumOff val="-1830"/>
                <a:alphaOff val="0"/>
                <a:shade val="93000"/>
                <a:satMod val="130000"/>
              </a:schemeClr>
            </a:gs>
            <a:gs pos="100000">
              <a:schemeClr val="accent3">
                <a:hueOff val="7500176"/>
                <a:satOff val="-11253"/>
                <a:lumOff val="-183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4400" kern="1200" dirty="0" smtClean="0"/>
            <a:t>3</a:t>
          </a:r>
          <a:endParaRPr lang="zh-CN" sz="4400" kern="1200" dirty="0"/>
        </a:p>
      </dsp:txBody>
      <dsp:txXfrm>
        <a:off x="51733" y="2274295"/>
        <a:ext cx="1050764" cy="954137"/>
      </dsp:txXfrm>
    </dsp:sp>
    <dsp:sp modelId="{407D673B-FF7A-46E6-A3B0-96E86EB9836E}">
      <dsp:nvSpPr>
        <dsp:cNvPr id="0" name=""/>
        <dsp:cNvSpPr/>
      </dsp:nvSpPr>
      <dsp:spPr>
        <a:xfrm rot="5400000">
          <a:off x="3417225" y="1206846"/>
          <a:ext cx="845897" cy="5281092"/>
        </a:xfrm>
        <a:prstGeom prst="round2SameRect">
          <a:avLst/>
        </a:prstGeom>
        <a:solidFill>
          <a:schemeClr val="accent3">
            <a:tint val="40000"/>
            <a:alpha val="90000"/>
            <a:hueOff val="10716850"/>
            <a:satOff val="-13793"/>
            <a:lumOff val="-1075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10716850"/>
              <a:satOff val="-13793"/>
              <a:lumOff val="-107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上机操作</a:t>
          </a:r>
          <a:endParaRPr lang="zh-CN" altLang="en-US" sz="2000" kern="1200" dirty="0">
            <a:effectLst/>
          </a:endParaRPr>
        </a:p>
      </dsp:txBody>
      <dsp:txXfrm rot="-5400000">
        <a:off x="1199628" y="3465737"/>
        <a:ext cx="5239799" cy="763311"/>
      </dsp:txXfrm>
    </dsp:sp>
    <dsp:sp modelId="{AA9E8DB8-4378-4DE0-90FB-AC51BC38606A}">
      <dsp:nvSpPr>
        <dsp:cNvPr id="0" name=""/>
        <dsp:cNvSpPr/>
      </dsp:nvSpPr>
      <dsp:spPr>
        <a:xfrm>
          <a:off x="116" y="3332918"/>
          <a:ext cx="1155820" cy="1057371"/>
        </a:xfrm>
        <a:prstGeom prst="roundRect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400" kern="1200" dirty="0" smtClean="0"/>
            <a:t>4</a:t>
          </a:r>
          <a:endParaRPr lang="zh-CN" altLang="en-US" sz="4400" kern="1200" dirty="0"/>
        </a:p>
      </dsp:txBody>
      <dsp:txXfrm>
        <a:off x="51733" y="3384535"/>
        <a:ext cx="1052586" cy="95413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4B1729-BC98-42C1-9C6C-D65DCBA4358F}">
      <dsp:nvSpPr>
        <dsp:cNvPr id="0" name=""/>
        <dsp:cNvSpPr/>
      </dsp:nvSpPr>
      <dsp:spPr>
        <a:xfrm rot="5400000">
          <a:off x="3587675" y="-2374623"/>
          <a:ext cx="459367" cy="5326487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0988" lvl="1" indent="-280988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启动</a:t>
          </a:r>
          <a:r>
            <a:rPr lang="en-US" altLang="zh-CN" sz="3200" kern="1200" dirty="0" smtClean="0">
              <a:effectLst/>
            </a:rPr>
            <a:t>PowerPoint</a:t>
          </a:r>
          <a:endParaRPr lang="zh-CN" sz="3200" kern="1200" dirty="0">
            <a:effectLst/>
          </a:endParaRPr>
        </a:p>
      </dsp:txBody>
      <dsp:txXfrm rot="-5400000">
        <a:off x="1154115" y="58937"/>
        <a:ext cx="5326487" cy="459367"/>
      </dsp:txXfrm>
    </dsp:sp>
    <dsp:sp modelId="{7E429971-BC57-430F-BB25-C0574E5E39E3}">
      <dsp:nvSpPr>
        <dsp:cNvPr id="0" name=""/>
        <dsp:cNvSpPr/>
      </dsp:nvSpPr>
      <dsp:spPr>
        <a:xfrm>
          <a:off x="116" y="0"/>
          <a:ext cx="1153998" cy="574209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4400" kern="1200" dirty="0" smtClean="0"/>
            <a:t>1</a:t>
          </a:r>
          <a:endParaRPr lang="zh-CN" sz="4400" kern="1200" dirty="0"/>
        </a:p>
      </dsp:txBody>
      <dsp:txXfrm>
        <a:off x="28147" y="28031"/>
        <a:ext cx="1097936" cy="518147"/>
      </dsp:txXfrm>
    </dsp:sp>
    <dsp:sp modelId="{B37A5355-225B-4C6F-AED7-6C620F99EECC}">
      <dsp:nvSpPr>
        <dsp:cNvPr id="0" name=""/>
        <dsp:cNvSpPr/>
      </dsp:nvSpPr>
      <dsp:spPr>
        <a:xfrm rot="5400000">
          <a:off x="3587675" y="-1771703"/>
          <a:ext cx="459367" cy="5326487"/>
        </a:xfrm>
        <a:prstGeom prst="rect">
          <a:avLst/>
        </a:prstGeom>
        <a:solidFill>
          <a:schemeClr val="accent3">
            <a:tint val="40000"/>
            <a:alpha val="90000"/>
            <a:hueOff val="1339606"/>
            <a:satOff val="-1724"/>
            <a:lumOff val="-134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1339606"/>
              <a:satOff val="-1724"/>
              <a:lumOff val="-13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3200" kern="1200" dirty="0" smtClean="0">
              <a:effectLst/>
            </a:rPr>
            <a:t>PowerPoint</a:t>
          </a:r>
          <a:r>
            <a:rPr lang="zh-CN" altLang="en-US" sz="3200" kern="1200" dirty="0" smtClean="0">
              <a:effectLst/>
            </a:rPr>
            <a:t>窗口</a:t>
          </a:r>
          <a:endParaRPr lang="zh-CN" sz="3200" kern="1200" dirty="0">
            <a:effectLst/>
          </a:endParaRPr>
        </a:p>
      </dsp:txBody>
      <dsp:txXfrm rot="-5400000">
        <a:off x="1154115" y="661857"/>
        <a:ext cx="5326487" cy="459367"/>
      </dsp:txXfrm>
    </dsp:sp>
    <dsp:sp modelId="{C04276DC-EE64-470A-B8BC-09067B8045FA}">
      <dsp:nvSpPr>
        <dsp:cNvPr id="0" name=""/>
        <dsp:cNvSpPr/>
      </dsp:nvSpPr>
      <dsp:spPr>
        <a:xfrm>
          <a:off x="116" y="604436"/>
          <a:ext cx="1153998" cy="574209"/>
        </a:xfrm>
        <a:prstGeom prst="roundRect">
          <a:avLst/>
        </a:prstGeom>
        <a:gradFill rotWithShape="0">
          <a:gsLst>
            <a:gs pos="0">
              <a:schemeClr val="accent3">
                <a:hueOff val="1406283"/>
                <a:satOff val="-2110"/>
                <a:lumOff val="-343"/>
                <a:alphaOff val="0"/>
                <a:shade val="51000"/>
                <a:satMod val="130000"/>
              </a:schemeClr>
            </a:gs>
            <a:gs pos="80000">
              <a:schemeClr val="accent3">
                <a:hueOff val="1406283"/>
                <a:satOff val="-2110"/>
                <a:lumOff val="-343"/>
                <a:alphaOff val="0"/>
                <a:shade val="93000"/>
                <a:satMod val="130000"/>
              </a:schemeClr>
            </a:gs>
            <a:gs pos="100000">
              <a:schemeClr val="accent3">
                <a:hueOff val="1406283"/>
                <a:satOff val="-2110"/>
                <a:lumOff val="-34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4400" kern="1200" dirty="0" smtClean="0"/>
            <a:t>2</a:t>
          </a:r>
          <a:endParaRPr lang="zh-CN" sz="4400" kern="1200" dirty="0"/>
        </a:p>
      </dsp:txBody>
      <dsp:txXfrm>
        <a:off x="28147" y="632467"/>
        <a:ext cx="1097936" cy="518147"/>
      </dsp:txXfrm>
    </dsp:sp>
    <dsp:sp modelId="{C7C3E6FD-D83F-4BDA-907E-B5EE041DA931}">
      <dsp:nvSpPr>
        <dsp:cNvPr id="0" name=""/>
        <dsp:cNvSpPr/>
      </dsp:nvSpPr>
      <dsp:spPr>
        <a:xfrm rot="5400000">
          <a:off x="3587675" y="-1168783"/>
          <a:ext cx="459367" cy="5326487"/>
        </a:xfrm>
        <a:prstGeom prst="rect">
          <a:avLst/>
        </a:prstGeom>
        <a:solidFill>
          <a:schemeClr val="accent3">
            <a:tint val="40000"/>
            <a:alpha val="90000"/>
            <a:hueOff val="2679212"/>
            <a:satOff val="-3448"/>
            <a:lumOff val="-269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2679212"/>
              <a:satOff val="-3448"/>
              <a:lumOff val="-26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3200" kern="1200" dirty="0" smtClean="0">
              <a:effectLst/>
            </a:rPr>
            <a:t>PowerPoint</a:t>
          </a:r>
          <a:r>
            <a:rPr lang="zh-CN" altLang="en-US" sz="3200" kern="1200" dirty="0" smtClean="0">
              <a:effectLst/>
            </a:rPr>
            <a:t>基本概念</a:t>
          </a:r>
          <a:endParaRPr lang="zh-CN" sz="3200" kern="1200" dirty="0">
            <a:effectLst/>
          </a:endParaRPr>
        </a:p>
      </dsp:txBody>
      <dsp:txXfrm rot="-5400000">
        <a:off x="1154115" y="1264777"/>
        <a:ext cx="5326487" cy="459367"/>
      </dsp:txXfrm>
    </dsp:sp>
    <dsp:sp modelId="{F5034101-5B7D-4FE7-B47A-5A48CF39606B}">
      <dsp:nvSpPr>
        <dsp:cNvPr id="0" name=""/>
        <dsp:cNvSpPr/>
      </dsp:nvSpPr>
      <dsp:spPr>
        <a:xfrm>
          <a:off x="116" y="1207355"/>
          <a:ext cx="1153998" cy="574209"/>
        </a:xfrm>
        <a:prstGeom prst="roundRect">
          <a:avLst/>
        </a:prstGeom>
        <a:gradFill rotWithShape="0">
          <a:gsLst>
            <a:gs pos="0">
              <a:schemeClr val="accent3">
                <a:hueOff val="2812566"/>
                <a:satOff val="-4220"/>
                <a:lumOff val="-686"/>
                <a:alphaOff val="0"/>
                <a:shade val="51000"/>
                <a:satMod val="130000"/>
              </a:schemeClr>
            </a:gs>
            <a:gs pos="80000">
              <a:schemeClr val="accent3">
                <a:hueOff val="2812566"/>
                <a:satOff val="-4220"/>
                <a:lumOff val="-686"/>
                <a:alphaOff val="0"/>
                <a:shade val="93000"/>
                <a:satMod val="130000"/>
              </a:schemeClr>
            </a:gs>
            <a:gs pos="100000">
              <a:schemeClr val="accent3">
                <a:hueOff val="2812566"/>
                <a:satOff val="-4220"/>
                <a:lumOff val="-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4400" kern="1200" dirty="0" smtClean="0"/>
            <a:t>3</a:t>
          </a:r>
          <a:endParaRPr lang="zh-CN" sz="4400" kern="1200" dirty="0"/>
        </a:p>
      </dsp:txBody>
      <dsp:txXfrm>
        <a:off x="28147" y="1235386"/>
        <a:ext cx="1097936" cy="518147"/>
      </dsp:txXfrm>
    </dsp:sp>
    <dsp:sp modelId="{407D673B-FF7A-46E6-A3B0-96E86EB9836E}">
      <dsp:nvSpPr>
        <dsp:cNvPr id="0" name=""/>
        <dsp:cNvSpPr/>
      </dsp:nvSpPr>
      <dsp:spPr>
        <a:xfrm rot="5400000">
          <a:off x="3610490" y="-550883"/>
          <a:ext cx="459367" cy="5281092"/>
        </a:xfrm>
        <a:prstGeom prst="round2SameRect">
          <a:avLst/>
        </a:prstGeom>
        <a:solidFill>
          <a:schemeClr val="accent3">
            <a:tint val="40000"/>
            <a:alpha val="90000"/>
            <a:hueOff val="4018819"/>
            <a:satOff val="-5172"/>
            <a:lumOff val="-403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4018819"/>
              <a:satOff val="-5172"/>
              <a:lumOff val="-40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新建演示文稿</a:t>
          </a:r>
          <a:endParaRPr lang="zh-CN" altLang="en-US" sz="2000" kern="1200" dirty="0">
            <a:effectLst/>
          </a:endParaRPr>
        </a:p>
      </dsp:txBody>
      <dsp:txXfrm rot="-5400000">
        <a:off x="1199628" y="1882403"/>
        <a:ext cx="5258668" cy="414519"/>
      </dsp:txXfrm>
    </dsp:sp>
    <dsp:sp modelId="{AA9E8DB8-4378-4DE0-90FB-AC51BC38606A}">
      <dsp:nvSpPr>
        <dsp:cNvPr id="0" name=""/>
        <dsp:cNvSpPr/>
      </dsp:nvSpPr>
      <dsp:spPr>
        <a:xfrm>
          <a:off x="116" y="1810275"/>
          <a:ext cx="1155820" cy="574209"/>
        </a:xfrm>
        <a:prstGeom prst="roundRect">
          <a:avLst/>
        </a:prstGeom>
        <a:gradFill rotWithShape="0">
          <a:gsLst>
            <a:gs pos="0">
              <a:schemeClr val="accent3">
                <a:hueOff val="4218849"/>
                <a:satOff val="-6330"/>
                <a:lumOff val="-1029"/>
                <a:alphaOff val="0"/>
                <a:shade val="51000"/>
                <a:satMod val="130000"/>
              </a:schemeClr>
            </a:gs>
            <a:gs pos="80000">
              <a:schemeClr val="accent3">
                <a:hueOff val="4218849"/>
                <a:satOff val="-6330"/>
                <a:lumOff val="-1029"/>
                <a:alphaOff val="0"/>
                <a:shade val="93000"/>
                <a:satMod val="130000"/>
              </a:schemeClr>
            </a:gs>
            <a:gs pos="100000">
              <a:schemeClr val="accent3">
                <a:hueOff val="4218849"/>
                <a:satOff val="-6330"/>
                <a:lumOff val="-102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400" kern="1200" dirty="0" smtClean="0"/>
            <a:t>4</a:t>
          </a:r>
          <a:endParaRPr lang="zh-CN" altLang="en-US" sz="4400" kern="1200" dirty="0"/>
        </a:p>
      </dsp:txBody>
      <dsp:txXfrm>
        <a:off x="28147" y="1838306"/>
        <a:ext cx="1099758" cy="518147"/>
      </dsp:txXfrm>
    </dsp:sp>
    <dsp:sp modelId="{5CA4453B-DF0B-4B02-B0DD-33479BED4582}">
      <dsp:nvSpPr>
        <dsp:cNvPr id="0" name=""/>
        <dsp:cNvSpPr/>
      </dsp:nvSpPr>
      <dsp:spPr>
        <a:xfrm rot="5400000">
          <a:off x="3587639" y="38685"/>
          <a:ext cx="459367" cy="5323228"/>
        </a:xfrm>
        <a:prstGeom prst="round2SameRect">
          <a:avLst/>
        </a:prstGeom>
        <a:solidFill>
          <a:schemeClr val="accent3">
            <a:tint val="40000"/>
            <a:alpha val="90000"/>
            <a:hueOff val="5358425"/>
            <a:satOff val="-6896"/>
            <a:lumOff val="-537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5358425"/>
              <a:satOff val="-6896"/>
              <a:lumOff val="-53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保存演示文稿</a:t>
          </a:r>
          <a:endParaRPr lang="zh-CN" altLang="en-US" sz="3200" kern="1200" dirty="0">
            <a:effectLst/>
          </a:endParaRPr>
        </a:p>
      </dsp:txBody>
      <dsp:txXfrm rot="-5400000">
        <a:off x="1155709" y="2493039"/>
        <a:ext cx="5300804" cy="414519"/>
      </dsp:txXfrm>
    </dsp:sp>
    <dsp:sp modelId="{B3AA8348-65DB-4A04-98CB-F6C2ED5489AF}">
      <dsp:nvSpPr>
        <dsp:cNvPr id="0" name=""/>
        <dsp:cNvSpPr/>
      </dsp:nvSpPr>
      <dsp:spPr>
        <a:xfrm>
          <a:off x="116" y="2413195"/>
          <a:ext cx="1155591" cy="574209"/>
        </a:xfrm>
        <a:prstGeom prst="roundRect">
          <a:avLst/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shade val="51000"/>
                <a:satMod val="130000"/>
              </a:schemeClr>
            </a:gs>
            <a:gs pos="80000">
              <a:schemeClr val="accent3">
                <a:hueOff val="5625132"/>
                <a:satOff val="-8440"/>
                <a:lumOff val="-1373"/>
                <a:alphaOff val="0"/>
                <a:shade val="93000"/>
                <a:satMod val="13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400" kern="1200" dirty="0" smtClean="0"/>
            <a:t>5</a:t>
          </a:r>
          <a:endParaRPr lang="zh-CN" altLang="en-US" sz="4400" kern="1200" dirty="0"/>
        </a:p>
      </dsp:txBody>
      <dsp:txXfrm>
        <a:off x="28147" y="2441226"/>
        <a:ext cx="1099529" cy="518147"/>
      </dsp:txXfrm>
    </dsp:sp>
    <dsp:sp modelId="{D8A0BE10-3A80-4CE0-837E-0C2BDBD259D7}">
      <dsp:nvSpPr>
        <dsp:cNvPr id="0" name=""/>
        <dsp:cNvSpPr/>
      </dsp:nvSpPr>
      <dsp:spPr>
        <a:xfrm rot="5400000">
          <a:off x="3588376" y="640868"/>
          <a:ext cx="459367" cy="5324702"/>
        </a:xfrm>
        <a:prstGeom prst="round2SameRect">
          <a:avLst/>
        </a:prstGeom>
        <a:solidFill>
          <a:schemeClr val="accent3">
            <a:tint val="40000"/>
            <a:alpha val="90000"/>
            <a:hueOff val="6698031"/>
            <a:satOff val="-8621"/>
            <a:lumOff val="-672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6698031"/>
              <a:satOff val="-8621"/>
              <a:lumOff val="-672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关闭演示文稿</a:t>
          </a:r>
          <a:endParaRPr lang="zh-CN" altLang="en-US" sz="3200" kern="1200" dirty="0">
            <a:effectLst/>
          </a:endParaRPr>
        </a:p>
      </dsp:txBody>
      <dsp:txXfrm rot="-5400000">
        <a:off x="1155709" y="3095959"/>
        <a:ext cx="5302278" cy="414519"/>
      </dsp:txXfrm>
    </dsp:sp>
    <dsp:sp modelId="{8D4B24CB-3EA5-4109-8E15-AA8A6DD58A1A}">
      <dsp:nvSpPr>
        <dsp:cNvPr id="0" name=""/>
        <dsp:cNvSpPr/>
      </dsp:nvSpPr>
      <dsp:spPr>
        <a:xfrm>
          <a:off x="116" y="3016115"/>
          <a:ext cx="1155592" cy="574209"/>
        </a:xfrm>
        <a:prstGeom prst="roundRect">
          <a:avLst/>
        </a:prstGeom>
        <a:gradFill rotWithShape="0">
          <a:gsLst>
            <a:gs pos="0">
              <a:schemeClr val="accent3">
                <a:hueOff val="7031415"/>
                <a:satOff val="-10550"/>
                <a:lumOff val="-1716"/>
                <a:alphaOff val="0"/>
                <a:shade val="51000"/>
                <a:satMod val="130000"/>
              </a:schemeClr>
            </a:gs>
            <a:gs pos="80000">
              <a:schemeClr val="accent3">
                <a:hueOff val="7031415"/>
                <a:satOff val="-10550"/>
                <a:lumOff val="-1716"/>
                <a:alphaOff val="0"/>
                <a:shade val="93000"/>
                <a:satMod val="130000"/>
              </a:schemeClr>
            </a:gs>
            <a:gs pos="100000">
              <a:schemeClr val="accent3">
                <a:hueOff val="7031415"/>
                <a:satOff val="-10550"/>
                <a:lumOff val="-171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400" kern="1200" dirty="0" smtClean="0"/>
            <a:t>6</a:t>
          </a:r>
          <a:endParaRPr lang="zh-CN" altLang="en-US" sz="4400" kern="1200" dirty="0"/>
        </a:p>
      </dsp:txBody>
      <dsp:txXfrm>
        <a:off x="28147" y="3044146"/>
        <a:ext cx="1099530" cy="518147"/>
      </dsp:txXfrm>
    </dsp:sp>
    <dsp:sp modelId="{C3D9F16F-D857-4163-8D01-62DFCF5B7F83}">
      <dsp:nvSpPr>
        <dsp:cNvPr id="0" name=""/>
        <dsp:cNvSpPr/>
      </dsp:nvSpPr>
      <dsp:spPr>
        <a:xfrm rot="5400000">
          <a:off x="3575186" y="1231040"/>
          <a:ext cx="459367" cy="5350197"/>
        </a:xfrm>
        <a:prstGeom prst="round2SameRect">
          <a:avLst/>
        </a:prstGeom>
        <a:solidFill>
          <a:schemeClr val="accent3">
            <a:tint val="40000"/>
            <a:alpha val="90000"/>
            <a:hueOff val="8037638"/>
            <a:satOff val="-10345"/>
            <a:lumOff val="-806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8037638"/>
              <a:satOff val="-10345"/>
              <a:lumOff val="-80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打开演示文稿</a:t>
          </a:r>
          <a:endParaRPr lang="zh-CN" altLang="en-US" sz="3200" kern="1200" dirty="0">
            <a:effectLst/>
          </a:endParaRPr>
        </a:p>
      </dsp:txBody>
      <dsp:txXfrm rot="-5400000">
        <a:off x="1129771" y="3698879"/>
        <a:ext cx="5327773" cy="414519"/>
      </dsp:txXfrm>
    </dsp:sp>
    <dsp:sp modelId="{B1E6EBC1-4C75-4AE9-A400-19BB380552A4}">
      <dsp:nvSpPr>
        <dsp:cNvPr id="0" name=""/>
        <dsp:cNvSpPr/>
      </dsp:nvSpPr>
      <dsp:spPr>
        <a:xfrm>
          <a:off x="0" y="3642715"/>
          <a:ext cx="1129654" cy="574209"/>
        </a:xfrm>
        <a:prstGeom prst="roundRect">
          <a:avLst/>
        </a:prstGeom>
        <a:gradFill rotWithShape="0">
          <a:gsLst>
            <a:gs pos="0">
              <a:schemeClr val="accent3">
                <a:hueOff val="8437698"/>
                <a:satOff val="-12660"/>
                <a:lumOff val="-2059"/>
                <a:alphaOff val="0"/>
                <a:shade val="51000"/>
                <a:satMod val="130000"/>
              </a:schemeClr>
            </a:gs>
            <a:gs pos="80000">
              <a:schemeClr val="accent3">
                <a:hueOff val="8437698"/>
                <a:satOff val="-12660"/>
                <a:lumOff val="-2059"/>
                <a:alphaOff val="0"/>
                <a:shade val="93000"/>
                <a:satMod val="130000"/>
              </a:schemeClr>
            </a:gs>
            <a:gs pos="100000">
              <a:schemeClr val="accent3">
                <a:hueOff val="8437698"/>
                <a:satOff val="-12660"/>
                <a:lumOff val="-205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400" kern="1200" dirty="0" smtClean="0"/>
            <a:t>7</a:t>
          </a:r>
          <a:endParaRPr lang="zh-CN" altLang="en-US" sz="4400" kern="1200" dirty="0"/>
        </a:p>
      </dsp:txBody>
      <dsp:txXfrm>
        <a:off x="28031" y="3670746"/>
        <a:ext cx="1073592" cy="518147"/>
      </dsp:txXfrm>
    </dsp:sp>
    <dsp:sp modelId="{CD953C67-2A93-4734-A906-426729AF6748}">
      <dsp:nvSpPr>
        <dsp:cNvPr id="0" name=""/>
        <dsp:cNvSpPr/>
      </dsp:nvSpPr>
      <dsp:spPr>
        <a:xfrm rot="5400000">
          <a:off x="3571236" y="1871767"/>
          <a:ext cx="475367" cy="5343599"/>
        </a:xfrm>
        <a:prstGeom prst="round2SameRect">
          <a:avLst/>
        </a:prstGeom>
        <a:solidFill>
          <a:schemeClr val="accent3">
            <a:tint val="40000"/>
            <a:alpha val="90000"/>
            <a:hueOff val="9377244"/>
            <a:satOff val="-12069"/>
            <a:lumOff val="-941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9377244"/>
              <a:satOff val="-12069"/>
              <a:lumOff val="-941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退出</a:t>
          </a:r>
          <a:r>
            <a:rPr lang="en-US" altLang="zh-CN" sz="3200" kern="1200" dirty="0" smtClean="0">
              <a:effectLst/>
            </a:rPr>
            <a:t>PowerPoint</a:t>
          </a:r>
          <a:endParaRPr lang="zh-CN" altLang="en-US" sz="3200" kern="1200" dirty="0">
            <a:effectLst/>
          </a:endParaRPr>
        </a:p>
      </dsp:txBody>
      <dsp:txXfrm rot="-5400000">
        <a:off x="1137120" y="4329089"/>
        <a:ext cx="5320393" cy="428955"/>
      </dsp:txXfrm>
    </dsp:sp>
    <dsp:sp modelId="{F10430FD-225A-495C-8EE2-7F8C3F67524F}">
      <dsp:nvSpPr>
        <dsp:cNvPr id="0" name=""/>
        <dsp:cNvSpPr/>
      </dsp:nvSpPr>
      <dsp:spPr>
        <a:xfrm>
          <a:off x="116" y="4221954"/>
          <a:ext cx="1136425" cy="574209"/>
        </a:xfrm>
        <a:prstGeom prst="roundRect">
          <a:avLst/>
        </a:prstGeom>
        <a:gradFill rotWithShape="0">
          <a:gsLst>
            <a:gs pos="0">
              <a:schemeClr val="accent3">
                <a:hueOff val="9843981"/>
                <a:satOff val="-14770"/>
                <a:lumOff val="-2402"/>
                <a:alphaOff val="0"/>
                <a:shade val="51000"/>
                <a:satMod val="130000"/>
              </a:schemeClr>
            </a:gs>
            <a:gs pos="80000">
              <a:schemeClr val="accent3">
                <a:hueOff val="9843981"/>
                <a:satOff val="-14770"/>
                <a:lumOff val="-2402"/>
                <a:alphaOff val="0"/>
                <a:shade val="93000"/>
                <a:satMod val="130000"/>
              </a:schemeClr>
            </a:gs>
            <a:gs pos="100000">
              <a:schemeClr val="accent3">
                <a:hueOff val="9843981"/>
                <a:satOff val="-14770"/>
                <a:lumOff val="-240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400" kern="1200" dirty="0" smtClean="0"/>
            <a:t>8</a:t>
          </a:r>
          <a:endParaRPr lang="zh-CN" altLang="en-US" sz="4400" kern="1200" dirty="0"/>
        </a:p>
      </dsp:txBody>
      <dsp:txXfrm>
        <a:off x="28147" y="4249985"/>
        <a:ext cx="1080363" cy="518147"/>
      </dsp:txXfrm>
    </dsp:sp>
    <dsp:sp modelId="{8DBA1F4C-C6F1-49C3-B4C5-26FCB9A27237}">
      <dsp:nvSpPr>
        <dsp:cNvPr id="0" name=""/>
        <dsp:cNvSpPr/>
      </dsp:nvSpPr>
      <dsp:spPr>
        <a:xfrm rot="5400000">
          <a:off x="3573109" y="2459276"/>
          <a:ext cx="477154" cy="5338066"/>
        </a:xfrm>
        <a:prstGeom prst="round2SameRect">
          <a:avLst/>
        </a:prstGeom>
        <a:solidFill>
          <a:schemeClr val="accent3">
            <a:tint val="40000"/>
            <a:alpha val="90000"/>
            <a:hueOff val="10716850"/>
            <a:satOff val="-13793"/>
            <a:lumOff val="-1075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10716850"/>
              <a:satOff val="-13793"/>
              <a:lumOff val="-107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上机操作</a:t>
          </a:r>
          <a:endParaRPr lang="zh-CN" altLang="en-US" sz="3200" kern="1200" dirty="0">
            <a:effectLst/>
          </a:endParaRPr>
        </a:p>
      </dsp:txBody>
      <dsp:txXfrm rot="-5400000">
        <a:off x="1142654" y="4913025"/>
        <a:ext cx="5314773" cy="430568"/>
      </dsp:txXfrm>
    </dsp:sp>
    <dsp:sp modelId="{5427F234-2071-40CF-A341-8AC96EF32773}">
      <dsp:nvSpPr>
        <dsp:cNvPr id="0" name=""/>
        <dsp:cNvSpPr/>
      </dsp:nvSpPr>
      <dsp:spPr>
        <a:xfrm>
          <a:off x="116" y="4824874"/>
          <a:ext cx="1137607" cy="574209"/>
        </a:xfrm>
        <a:prstGeom prst="roundRect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400" kern="1200" dirty="0" smtClean="0"/>
            <a:t>9</a:t>
          </a:r>
          <a:endParaRPr lang="zh-CN" altLang="en-US" sz="4400" kern="1200" dirty="0"/>
        </a:p>
      </dsp:txBody>
      <dsp:txXfrm>
        <a:off x="28147" y="4852905"/>
        <a:ext cx="1081545" cy="518147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AA69B9-F587-48F9-8458-90FC0FBBAF2C}">
      <dsp:nvSpPr>
        <dsp:cNvPr id="0" name=""/>
        <dsp:cNvSpPr/>
      </dsp:nvSpPr>
      <dsp:spPr>
        <a:xfrm>
          <a:off x="0" y="0"/>
          <a:ext cx="7920880" cy="1288188"/>
        </a:xfrm>
        <a:prstGeom prst="roundRect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13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>
              <a:solidFill>
                <a:srgbClr val="003300"/>
              </a:solidFill>
            </a:rPr>
            <a:t>（</a:t>
          </a:r>
          <a:r>
            <a:rPr lang="en-US" altLang="zh-CN" sz="2800" kern="1200" dirty="0" smtClean="0">
              <a:solidFill>
                <a:srgbClr val="003300"/>
              </a:solidFill>
            </a:rPr>
            <a:t>1</a:t>
          </a:r>
          <a:r>
            <a:rPr lang="zh-CN" altLang="en-US" sz="2800" kern="1200" dirty="0" smtClean="0">
              <a:solidFill>
                <a:srgbClr val="003300"/>
              </a:solidFill>
            </a:rPr>
            <a:t>）</a:t>
          </a:r>
          <a:r>
            <a:rPr lang="zh-CN" altLang="zh-CN" sz="2800" kern="1200" dirty="0" smtClean="0">
              <a:solidFill>
                <a:srgbClr val="003300"/>
              </a:solidFill>
            </a:rPr>
            <a:t>“开始”→“所有程序”→“</a:t>
          </a:r>
          <a:r>
            <a:rPr lang="en-US" altLang="zh-CN" sz="2800" kern="1200" dirty="0" smtClean="0">
              <a:solidFill>
                <a:srgbClr val="003300"/>
              </a:solidFill>
            </a:rPr>
            <a:t>Microsoft Office</a:t>
          </a:r>
          <a:r>
            <a:rPr lang="zh-CN" altLang="zh-CN" sz="2800" kern="1200" dirty="0" smtClean="0">
              <a:solidFill>
                <a:srgbClr val="003300"/>
              </a:solidFill>
            </a:rPr>
            <a:t>”→“</a:t>
          </a:r>
          <a:r>
            <a:rPr lang="en-US" altLang="zh-CN" sz="2800" kern="1200" dirty="0" smtClean="0">
              <a:solidFill>
                <a:srgbClr val="003300"/>
              </a:solidFill>
            </a:rPr>
            <a:t>Microsoft PowerPoint 2010</a:t>
          </a:r>
          <a:endParaRPr lang="zh-CN" altLang="en-US" sz="2800" kern="1200" dirty="0">
            <a:solidFill>
              <a:srgbClr val="003300"/>
            </a:solidFill>
          </a:endParaRPr>
        </a:p>
      </dsp:txBody>
      <dsp:txXfrm>
        <a:off x="62884" y="62884"/>
        <a:ext cx="7795112" cy="1162420"/>
      </dsp:txXfrm>
    </dsp:sp>
    <dsp:sp modelId="{AEDEAB0A-BF58-4ECC-B7A6-A72A40FBA9CC}">
      <dsp:nvSpPr>
        <dsp:cNvPr id="0" name=""/>
        <dsp:cNvSpPr/>
      </dsp:nvSpPr>
      <dsp:spPr>
        <a:xfrm>
          <a:off x="0" y="1300121"/>
          <a:ext cx="7920880" cy="1288188"/>
        </a:xfrm>
        <a:prstGeom prst="roundRect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3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800" kern="1200" dirty="0" smtClean="0">
              <a:solidFill>
                <a:srgbClr val="003300"/>
              </a:solidFill>
            </a:rPr>
            <a:t>（</a:t>
          </a:r>
          <a:r>
            <a:rPr lang="en-US" altLang="zh-CN" sz="2800" kern="1200" dirty="0" smtClean="0">
              <a:solidFill>
                <a:srgbClr val="003300"/>
              </a:solidFill>
            </a:rPr>
            <a:t>2</a:t>
          </a:r>
          <a:r>
            <a:rPr lang="zh-CN" altLang="en-US" sz="2800" kern="1200" dirty="0" smtClean="0">
              <a:solidFill>
                <a:srgbClr val="003300"/>
              </a:solidFill>
            </a:rPr>
            <a:t>）</a:t>
          </a:r>
          <a:r>
            <a:rPr lang="zh-CN" altLang="zh-CN" sz="2800" kern="1200" dirty="0" smtClean="0">
              <a:solidFill>
                <a:srgbClr val="003300"/>
              </a:solidFill>
            </a:rPr>
            <a:t>双击桌面上</a:t>
          </a:r>
          <a:r>
            <a:rPr lang="en-US" altLang="zh-CN" sz="2800" kern="1200" dirty="0" smtClean="0">
              <a:solidFill>
                <a:srgbClr val="003300"/>
              </a:solidFill>
            </a:rPr>
            <a:t>PowerPoint</a:t>
          </a:r>
          <a:r>
            <a:rPr lang="zh-CN" altLang="zh-CN" sz="2800" kern="1200" dirty="0" smtClean="0">
              <a:solidFill>
                <a:srgbClr val="003300"/>
              </a:solidFill>
            </a:rPr>
            <a:t>快捷方式图标</a:t>
          </a:r>
          <a:endParaRPr lang="zh-CN" altLang="en-US" sz="2800" kern="1200" dirty="0">
            <a:solidFill>
              <a:srgbClr val="003300"/>
            </a:solidFill>
          </a:endParaRPr>
        </a:p>
      </dsp:txBody>
      <dsp:txXfrm>
        <a:off x="62884" y="1363005"/>
        <a:ext cx="7795112" cy="1162420"/>
      </dsp:txXfrm>
    </dsp:sp>
    <dsp:sp modelId="{AD230AD6-C6D9-4E5D-842C-D281F729DBA8}">
      <dsp:nvSpPr>
        <dsp:cNvPr id="0" name=""/>
        <dsp:cNvSpPr/>
      </dsp:nvSpPr>
      <dsp:spPr>
        <a:xfrm>
          <a:off x="0" y="2401613"/>
          <a:ext cx="7920880" cy="1288188"/>
        </a:xfrm>
        <a:prstGeom prst="roundRect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13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>
              <a:solidFill>
                <a:srgbClr val="003300"/>
              </a:solidFill>
            </a:rPr>
            <a:t>（</a:t>
          </a:r>
          <a:r>
            <a:rPr lang="en-US" altLang="zh-CN" sz="2800" kern="1200" dirty="0" smtClean="0">
              <a:solidFill>
                <a:srgbClr val="003300"/>
              </a:solidFill>
            </a:rPr>
            <a:t>3</a:t>
          </a:r>
          <a:r>
            <a:rPr lang="zh-CN" altLang="en-US" sz="2800" kern="1200" dirty="0" smtClean="0">
              <a:solidFill>
                <a:srgbClr val="003300"/>
              </a:solidFill>
            </a:rPr>
            <a:t>）</a:t>
          </a:r>
          <a:r>
            <a:rPr lang="zh-CN" sz="2800" kern="1200" dirty="0" smtClean="0">
              <a:solidFill>
                <a:srgbClr val="003300"/>
              </a:solidFill>
            </a:rPr>
            <a:t>双击任意一个</a:t>
          </a:r>
          <a:r>
            <a:rPr lang="en-US" sz="2800" kern="1200" dirty="0" smtClean="0">
              <a:solidFill>
                <a:srgbClr val="003300"/>
              </a:solidFill>
            </a:rPr>
            <a:t>PowerPoint</a:t>
          </a:r>
          <a:r>
            <a:rPr lang="zh-CN" sz="2800" kern="1200" dirty="0" smtClean="0">
              <a:solidFill>
                <a:srgbClr val="003300"/>
              </a:solidFill>
            </a:rPr>
            <a:t>文件图标</a:t>
          </a:r>
          <a:r>
            <a:rPr lang="en-US" sz="2800" kern="1200" dirty="0" smtClean="0">
              <a:solidFill>
                <a:srgbClr val="003300"/>
              </a:solidFill>
            </a:rPr>
            <a:t> </a:t>
          </a:r>
          <a:endParaRPr lang="zh-CN" altLang="en-US" sz="2800" kern="1200" dirty="0">
            <a:solidFill>
              <a:srgbClr val="003300"/>
            </a:solidFill>
          </a:endParaRPr>
        </a:p>
      </dsp:txBody>
      <dsp:txXfrm>
        <a:off x="62884" y="2464497"/>
        <a:ext cx="7795112" cy="1162420"/>
      </dsp:txXfrm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AA69B9-F587-48F9-8458-90FC0FBBAF2C}">
      <dsp:nvSpPr>
        <dsp:cNvPr id="0" name=""/>
        <dsp:cNvSpPr/>
      </dsp:nvSpPr>
      <dsp:spPr>
        <a:xfrm>
          <a:off x="0" y="40234"/>
          <a:ext cx="8064897" cy="7153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kern="1200" dirty="0" smtClean="0"/>
            <a:t>（</a:t>
          </a:r>
          <a:r>
            <a:rPr lang="en-US" altLang="zh-CN" sz="2600" kern="1200" dirty="0" smtClean="0"/>
            <a:t>1</a:t>
          </a:r>
          <a:r>
            <a:rPr lang="zh-CN" altLang="en-US" sz="2600" kern="1200" dirty="0" smtClean="0"/>
            <a:t>）演示文稿：所创建的文件，扩展名</a:t>
          </a:r>
          <a:r>
            <a:rPr lang="en-US" altLang="zh-CN" sz="2600" kern="1200" dirty="0" err="1" smtClean="0"/>
            <a:t>pptx</a:t>
          </a:r>
          <a:endParaRPr lang="zh-CN" altLang="en-US" sz="2600" kern="1200" dirty="0"/>
        </a:p>
      </dsp:txBody>
      <dsp:txXfrm>
        <a:off x="34920" y="75154"/>
        <a:ext cx="7995057" cy="645505"/>
      </dsp:txXfrm>
    </dsp:sp>
    <dsp:sp modelId="{AEDEAB0A-BF58-4ECC-B7A6-A72A40FBA9CC}">
      <dsp:nvSpPr>
        <dsp:cNvPr id="0" name=""/>
        <dsp:cNvSpPr/>
      </dsp:nvSpPr>
      <dsp:spPr>
        <a:xfrm>
          <a:off x="0" y="830459"/>
          <a:ext cx="8064897" cy="7153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600" kern="1200" dirty="0" smtClean="0"/>
            <a:t>（</a:t>
          </a:r>
          <a:r>
            <a:rPr lang="en-US" altLang="zh-CN" sz="2600" kern="1200" dirty="0" smtClean="0"/>
            <a:t>2</a:t>
          </a:r>
          <a:r>
            <a:rPr lang="zh-CN" altLang="en-US" sz="2600" kern="1200" dirty="0" smtClean="0"/>
            <a:t>）幻灯片：演示文稿中一页</a:t>
          </a:r>
          <a:endParaRPr lang="zh-CN" altLang="en-US" sz="2600" kern="1200" dirty="0"/>
        </a:p>
      </dsp:txBody>
      <dsp:txXfrm>
        <a:off x="34920" y="865379"/>
        <a:ext cx="7995057" cy="645505"/>
      </dsp:txXfrm>
    </dsp:sp>
    <dsp:sp modelId="{AD230AD6-C6D9-4E5D-842C-D281F729DBA8}">
      <dsp:nvSpPr>
        <dsp:cNvPr id="0" name=""/>
        <dsp:cNvSpPr/>
      </dsp:nvSpPr>
      <dsp:spPr>
        <a:xfrm>
          <a:off x="0" y="1620684"/>
          <a:ext cx="8064897" cy="7153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kern="1200" dirty="0" smtClean="0"/>
            <a:t>（</a:t>
          </a:r>
          <a:r>
            <a:rPr lang="en-US" altLang="zh-CN" sz="2600" kern="1200" dirty="0" smtClean="0"/>
            <a:t>3</a:t>
          </a:r>
          <a:r>
            <a:rPr lang="zh-CN" altLang="en-US" sz="2600" kern="1200" dirty="0" smtClean="0"/>
            <a:t>）占位符与版式，如下图“标题和内容”版式</a:t>
          </a:r>
          <a:endParaRPr lang="zh-CN" altLang="en-US" sz="2600" kern="1200" dirty="0"/>
        </a:p>
      </dsp:txBody>
      <dsp:txXfrm>
        <a:off x="34920" y="1655604"/>
        <a:ext cx="7995057" cy="64550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AA69B9-F587-48F9-8458-90FC0FBBAF2C}">
      <dsp:nvSpPr>
        <dsp:cNvPr id="0" name=""/>
        <dsp:cNvSpPr/>
      </dsp:nvSpPr>
      <dsp:spPr>
        <a:xfrm>
          <a:off x="0" y="93874"/>
          <a:ext cx="8261839" cy="6603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（</a:t>
          </a:r>
          <a:r>
            <a:rPr lang="en-US" altLang="zh-CN" sz="2400" kern="1200" dirty="0" smtClean="0"/>
            <a:t>1</a:t>
          </a:r>
          <a:r>
            <a:rPr lang="zh-CN" altLang="en-US" sz="2400" kern="1200" dirty="0" smtClean="0"/>
            <a:t>）创建空演示文稿</a:t>
          </a:r>
          <a:endParaRPr lang="zh-CN" altLang="en-US" sz="2400" kern="1200" dirty="0"/>
        </a:p>
      </dsp:txBody>
      <dsp:txXfrm>
        <a:off x="32234" y="126108"/>
        <a:ext cx="8197371" cy="595850"/>
      </dsp:txXfrm>
    </dsp:sp>
    <dsp:sp modelId="{F87A3382-BBB4-4FA1-A791-8D33965D5B9F}">
      <dsp:nvSpPr>
        <dsp:cNvPr id="0" name=""/>
        <dsp:cNvSpPr/>
      </dsp:nvSpPr>
      <dsp:spPr>
        <a:xfrm>
          <a:off x="0" y="754193"/>
          <a:ext cx="8261839" cy="6085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2313" tIns="30480" rIns="170688" bIns="3048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1900" kern="1200" dirty="0" smtClean="0"/>
            <a:t>“文件”选项卡→“新建”</a:t>
          </a:r>
          <a:r>
            <a:rPr lang="zh-CN" altLang="zh-CN" sz="1900" kern="1200" dirty="0" smtClean="0"/>
            <a:t> →</a:t>
          </a:r>
          <a:r>
            <a:rPr lang="zh-CN" sz="1900" kern="1200" dirty="0" smtClean="0"/>
            <a:t> “空白演示文稿”</a:t>
          </a:r>
          <a:r>
            <a:rPr lang="zh-CN" altLang="zh-CN" sz="1900" kern="1200" dirty="0" smtClean="0"/>
            <a:t> →</a:t>
          </a:r>
          <a:r>
            <a:rPr lang="zh-CN" altLang="en-US" sz="1900" kern="1200" dirty="0" smtClean="0"/>
            <a:t>“</a:t>
          </a:r>
          <a:r>
            <a:rPr lang="zh-CN" sz="1900" kern="1200" dirty="0" smtClean="0"/>
            <a:t>创建”按钮。</a:t>
          </a:r>
          <a:r>
            <a:rPr lang="zh-CN" altLang="en-US" sz="1900" kern="1200" dirty="0" smtClean="0"/>
            <a:t>或者</a:t>
          </a:r>
          <a:r>
            <a:rPr lang="en-US" altLang="zh-CN" sz="1900" kern="1200" dirty="0" err="1" smtClean="0"/>
            <a:t>Ctrl+N</a:t>
          </a:r>
          <a:endParaRPr lang="zh-CN" altLang="en-US" sz="1900" kern="1200" dirty="0"/>
        </a:p>
      </dsp:txBody>
      <dsp:txXfrm>
        <a:off x="0" y="754193"/>
        <a:ext cx="8261839" cy="608580"/>
      </dsp:txXfrm>
    </dsp:sp>
    <dsp:sp modelId="{AEDEAB0A-BF58-4ECC-B7A6-A72A40FBA9CC}">
      <dsp:nvSpPr>
        <dsp:cNvPr id="0" name=""/>
        <dsp:cNvSpPr/>
      </dsp:nvSpPr>
      <dsp:spPr>
        <a:xfrm>
          <a:off x="0" y="1362773"/>
          <a:ext cx="8261839" cy="6603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400" kern="1200" dirty="0" smtClean="0"/>
            <a:t>（</a:t>
          </a:r>
          <a:r>
            <a:rPr lang="en-US" altLang="zh-CN" sz="2400" kern="1200" dirty="0" smtClean="0"/>
            <a:t>2</a:t>
          </a:r>
          <a:r>
            <a:rPr lang="zh-CN" altLang="en-US" sz="2400" kern="1200" dirty="0" smtClean="0"/>
            <a:t>）根据模板创建</a:t>
          </a:r>
          <a:endParaRPr lang="zh-CN" altLang="en-US" sz="2400" kern="1200" dirty="0"/>
        </a:p>
      </dsp:txBody>
      <dsp:txXfrm>
        <a:off x="32234" y="1395007"/>
        <a:ext cx="8197371" cy="595850"/>
      </dsp:txXfrm>
    </dsp:sp>
    <dsp:sp modelId="{7E25757E-8139-4827-854D-224EF02C2B7B}">
      <dsp:nvSpPr>
        <dsp:cNvPr id="0" name=""/>
        <dsp:cNvSpPr/>
      </dsp:nvSpPr>
      <dsp:spPr>
        <a:xfrm>
          <a:off x="0" y="2023092"/>
          <a:ext cx="8261839" cy="6334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2313" tIns="30480" rIns="170688" bIns="3048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1900" kern="1200" dirty="0" smtClean="0"/>
            <a:t>“文件”选项卡→“新建”→“样本模板”</a:t>
          </a:r>
          <a:r>
            <a:rPr lang="zh-CN" altLang="zh-CN" sz="1900" kern="1200" dirty="0" smtClean="0"/>
            <a:t> →</a:t>
          </a:r>
          <a:r>
            <a:rPr lang="zh-CN" altLang="en-US" sz="1900" kern="1200" dirty="0" smtClean="0"/>
            <a:t>具体的</a:t>
          </a:r>
          <a:r>
            <a:rPr lang="zh-CN" sz="1900" kern="1200" dirty="0" smtClean="0"/>
            <a:t>模板→“创建”按钮。</a:t>
          </a:r>
          <a:endParaRPr lang="zh-CN" altLang="en-US" sz="1900" kern="1200" dirty="0"/>
        </a:p>
      </dsp:txBody>
      <dsp:txXfrm>
        <a:off x="0" y="2023092"/>
        <a:ext cx="8261839" cy="633420"/>
      </dsp:txXfrm>
    </dsp:sp>
    <dsp:sp modelId="{AD230AD6-C6D9-4E5D-842C-D281F729DBA8}">
      <dsp:nvSpPr>
        <dsp:cNvPr id="0" name=""/>
        <dsp:cNvSpPr/>
      </dsp:nvSpPr>
      <dsp:spPr>
        <a:xfrm>
          <a:off x="0" y="2656512"/>
          <a:ext cx="8261839" cy="6603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（</a:t>
          </a:r>
          <a:r>
            <a:rPr lang="en-US" altLang="zh-CN" sz="2400" kern="1200" dirty="0" smtClean="0"/>
            <a:t>3</a:t>
          </a:r>
          <a:r>
            <a:rPr lang="zh-CN" altLang="en-US" sz="2400" kern="1200" dirty="0" smtClean="0"/>
            <a:t>）根据主题创建</a:t>
          </a:r>
          <a:r>
            <a:rPr lang="en-US" sz="2400" kern="1200" dirty="0" smtClean="0"/>
            <a:t> </a:t>
          </a:r>
          <a:endParaRPr lang="zh-CN" altLang="en-US" sz="2400" kern="1200" dirty="0"/>
        </a:p>
      </dsp:txBody>
      <dsp:txXfrm>
        <a:off x="32234" y="2688746"/>
        <a:ext cx="8197371" cy="595850"/>
      </dsp:txXfrm>
    </dsp:sp>
    <dsp:sp modelId="{7A7C8B72-9DA9-4B37-964B-2E36F9F4AFF8}">
      <dsp:nvSpPr>
        <dsp:cNvPr id="0" name=""/>
        <dsp:cNvSpPr/>
      </dsp:nvSpPr>
      <dsp:spPr>
        <a:xfrm>
          <a:off x="0" y="3316831"/>
          <a:ext cx="8261839" cy="397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2313" tIns="30480" rIns="170688" bIns="3048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1900" kern="1200" dirty="0" smtClean="0"/>
            <a:t>“文件”选项卡→“新建”→“主题”</a:t>
          </a:r>
          <a:r>
            <a:rPr lang="zh-CN" altLang="zh-CN" sz="1900" kern="1200" dirty="0" smtClean="0"/>
            <a:t> →</a:t>
          </a:r>
          <a:r>
            <a:rPr lang="zh-CN" altLang="en-US" sz="1900" kern="1200" dirty="0" smtClean="0"/>
            <a:t>具体</a:t>
          </a:r>
          <a:r>
            <a:rPr lang="zh-CN" sz="1900" kern="1200" dirty="0" smtClean="0"/>
            <a:t>的主题→“创建”按钮。</a:t>
          </a:r>
          <a:endParaRPr lang="zh-CN" altLang="en-US" sz="1900" kern="1200" dirty="0"/>
        </a:p>
      </dsp:txBody>
      <dsp:txXfrm>
        <a:off x="0" y="3316831"/>
        <a:ext cx="8261839" cy="397440"/>
      </dsp:txXfrm>
    </dsp:sp>
    <dsp:sp modelId="{0211D9DA-9D7F-4F49-B73B-D0EB473F9134}">
      <dsp:nvSpPr>
        <dsp:cNvPr id="0" name=""/>
        <dsp:cNvSpPr/>
      </dsp:nvSpPr>
      <dsp:spPr>
        <a:xfrm>
          <a:off x="0" y="3714271"/>
          <a:ext cx="8261839" cy="6603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（</a:t>
          </a:r>
          <a:r>
            <a:rPr lang="en-US" altLang="zh-CN" sz="2400" kern="1200" dirty="0" smtClean="0"/>
            <a:t>4</a:t>
          </a:r>
          <a:r>
            <a:rPr lang="zh-CN" altLang="en-US" sz="2400" kern="1200" dirty="0" smtClean="0"/>
            <a:t>）根据现有内容创建</a:t>
          </a:r>
          <a:endParaRPr lang="zh-CN" altLang="en-US" sz="2400" kern="1200" dirty="0"/>
        </a:p>
      </dsp:txBody>
      <dsp:txXfrm>
        <a:off x="32234" y="3746505"/>
        <a:ext cx="8197371" cy="595850"/>
      </dsp:txXfrm>
    </dsp:sp>
    <dsp:sp modelId="{F73EB2B2-E78E-4978-A7E2-AF566B874A73}">
      <dsp:nvSpPr>
        <dsp:cNvPr id="0" name=""/>
        <dsp:cNvSpPr/>
      </dsp:nvSpPr>
      <dsp:spPr>
        <a:xfrm>
          <a:off x="0" y="4374589"/>
          <a:ext cx="8261839" cy="6334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2313" tIns="30480" rIns="170688" bIns="3048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1900" kern="1200" dirty="0" smtClean="0"/>
            <a:t>“文件”选项卡→“新建”→“根据现有内容新建”，弹出“根据现有演示文稿新建”对话框，双击文件列表中的一个演示文稿</a:t>
          </a:r>
          <a:endParaRPr lang="zh-CN" altLang="en-US" sz="1900" kern="1200" dirty="0"/>
        </a:p>
      </dsp:txBody>
      <dsp:txXfrm>
        <a:off x="0" y="4374589"/>
        <a:ext cx="8261839" cy="63342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Process10">
  <dgm:title val=""/>
  <dgm:desc val=""/>
  <dgm:catLst>
    <dgm:cat type="process" pri="3000"/>
    <dgm:cat type="picture" pri="30000"/>
    <dgm:cat type="pictureconvert" pri="3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op="equ" fact="0.3333"/>
      <dgm:constr type="primFontSz" for="des" forName="txNode" op="equ" val="65"/>
      <dgm:constr type="primFontSz" for="des" forName="connTx" op="equ" val="55"/>
      <dgm:constr type="primFontSz" for="des" forName="connTx" refType="primFontSz" refFor="des" refForName="txNode" op="lte" fact="0.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imagSh"/>
              <dgm:constr type="w" for="ch" forName="imagSh" refType="w" fact="0.86"/>
              <dgm:constr type="t" for="ch" forName="imagSh"/>
              <dgm:constr type="h" for="ch" forName="imagSh" refType="w" refFor="ch" refForName="imagSh"/>
              <dgm:constr type="l" for="ch" forName="txNode" refType="w" fact="0.14"/>
              <dgm:constr type="w" for="ch" forName="txNode" refType="w" refFor="ch" refForName="imagSh"/>
              <dgm:constr type="t" for="ch" forName="txNode" refType="h" refFor="ch" refForName="imagSh" fact="0.6"/>
              <dgm:constr type="h" for="ch" forName="txNode" refType="h" refFor="ch" refForName="imagSh"/>
            </dgm:constrLst>
          </dgm:if>
          <dgm:else name="Name7">
            <dgm:constrLst>
              <dgm:constr type="l" for="ch" forName="imagSh" refType="w" fact="0.14"/>
              <dgm:constr type="w" for="ch" forName="imagSh" refType="w" fact="0.86"/>
              <dgm:constr type="t" for="ch" forName="imagSh"/>
              <dgm:constr type="h" for="ch" forName="imagSh" refType="w" refFor="ch" refForName="imagSh"/>
              <dgm:constr type="l" for="ch" forName="txNode"/>
              <dgm:constr type="w" for="ch" forName="txNode" refType="w" refFor="ch" refForName="imagSh"/>
              <dgm:constr type="t" for="ch" forName="txNode" refType="h" refFor="ch" refForName="imagSh" fact="0.6"/>
              <dgm:constr type="h" for="ch" forName="txNode" refType="h" refFor="ch" refForName="imagSh"/>
            </dgm:constrLst>
          </dgm:else>
        </dgm:choose>
        <dgm:ruleLst/>
        <dgm:layoutNode name="imagSh" styleLbl="b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x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imagSh"/>
            <dgm:param type="dstNode" val="imagSh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35"/>
            <dgm:constr type="endPad" refType="connDist" fact="0.3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zh-CN" sz="1200"/>
            </a:lvl1pPr>
          </a:lstStyle>
          <a:p>
            <a:endParaRPr lang="zh-CN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zh-CN" sz="1200"/>
            </a:lvl1pPr>
          </a:lstStyle>
          <a:p>
            <a:fld id="{D83FDC75-7F73-4A4A-A77C-09AADF00E0EA}" type="datetimeFigureOut">
              <a:rPr lang="en-US" altLang="zh-CN" smtClean="0"/>
              <a:pPr/>
              <a:t>6/2/2014</a:t>
            </a:fld>
            <a:endParaRPr lang="zh-CN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zh-CN" sz="1200"/>
            </a:lvl1pPr>
          </a:lstStyle>
          <a:p>
            <a:endParaRPr lang="zh-C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zh-CN" sz="1200"/>
            </a:lvl1pPr>
          </a:lstStyle>
          <a:p>
            <a:fld id="{459226BF-1F13-42D3-80DC-373E7ADD1EBC}" type="slidenum">
              <a:rPr lang="zh-CN" smtClean="0"/>
              <a:pPr/>
              <a:t>‹#›</a:t>
            </a:fld>
            <a:endParaRPr lang="zh-CN" dirty="0"/>
          </a:p>
        </p:txBody>
      </p:sp>
    </p:spTree>
    <p:extLst>
      <p:ext uri="{BB962C8B-B14F-4D97-AF65-F5344CB8AC3E}">
        <p14:creationId xmlns:p14="http://schemas.microsoft.com/office/powerpoint/2010/main" val="30013282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zh-CN" sz="1200"/>
            </a:lvl1pPr>
          </a:lstStyle>
          <a:p>
            <a:fld id="{48AEF76B-3757-4A0B-AF93-28494465C1DD}" type="datetimeFigureOut">
              <a:pPr/>
              <a:t>12/17/2009</a:t>
            </a:fld>
            <a:endParaRPr 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zh-CN" sz="1200"/>
            </a:lvl1pPr>
          </a:lstStyle>
          <a:p>
            <a:fld id="{75693FD4-8F83-4EF7-AC3F-0DC0388986B0}" type="slidenum"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7311975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zh-CN"/>
            </a:pPr>
            <a:r>
              <a:rPr lang="zh-CN" dirty="0" smtClean="0"/>
              <a:t>在组设置中可使用此模板作为演示培训材料的起始文件。</a:t>
            </a:r>
          </a:p>
          <a:p>
            <a:endParaRPr lang="zh-CN" dirty="0" smtClean="0"/>
          </a:p>
          <a:p>
            <a:pPr lvl="0"/>
            <a:r>
              <a:rPr lang="zh-CN" sz="1200" b="1" dirty="0" smtClean="0"/>
              <a:t>节</a:t>
            </a:r>
            <a:endParaRPr lang="zh-CN" sz="1200" b="0" dirty="0" smtClean="0"/>
          </a:p>
          <a:p>
            <a:pPr lvl="0"/>
            <a:r>
              <a:rPr lang="zh-CN" sz="1200" b="0" dirty="0" smtClean="0"/>
              <a:t>右键单击幻灯片以添加节。</a:t>
            </a:r>
            <a:r>
              <a:rPr lang="zh-CN" sz="1200" b="0" baseline="0" dirty="0" smtClean="0"/>
              <a:t> 节可以帮助您组织幻灯片或促进多个作者之间的协作。</a:t>
            </a:r>
            <a:endParaRPr lang="zh-CN" sz="1200" b="0" dirty="0" smtClean="0"/>
          </a:p>
          <a:p>
            <a:pPr lvl="0"/>
            <a:endParaRPr lang="zh-CN" sz="1200" b="1" dirty="0" smtClean="0"/>
          </a:p>
          <a:p>
            <a:pPr lvl="0"/>
            <a:r>
              <a:rPr lang="zh-CN" sz="1200" b="1" dirty="0" smtClean="0"/>
              <a:t>备注</a:t>
            </a:r>
          </a:p>
          <a:p>
            <a:pPr lvl="0"/>
            <a:r>
              <a:rPr lang="zh-CN" sz="1200" dirty="0" smtClean="0"/>
              <a:t>使用“备注”节传递备注或为受众提供其他详细信息。</a:t>
            </a:r>
            <a:r>
              <a:rPr lang="zh-CN" sz="1200" baseline="0" dirty="0" smtClean="0"/>
              <a:t> 演示过程中，可在“演示文稿视图”中查看这些备注。 </a:t>
            </a:r>
          </a:p>
          <a:p>
            <a:pPr lvl="0">
              <a:buFontTx/>
              <a:buNone/>
            </a:pPr>
            <a:r>
              <a:rPr lang="zh-CN" sz="1200" dirty="0" smtClean="0"/>
              <a:t>请记住字体大小(对于可访问性、可见性、录像和联机生产都非常重要)</a:t>
            </a:r>
          </a:p>
          <a:p>
            <a:pPr lvl="0"/>
            <a:endParaRPr lang="zh-CN" sz="1200" dirty="0" smtClean="0"/>
          </a:p>
          <a:p>
            <a:pPr lvl="0">
              <a:buFontTx/>
              <a:buNone/>
            </a:pPr>
            <a:r>
              <a:rPr lang="zh-CN" sz="1200" b="1" dirty="0" smtClean="0"/>
              <a:t>协调的色彩 </a:t>
            </a:r>
          </a:p>
          <a:p>
            <a:pPr lvl="0">
              <a:buFontTx/>
              <a:buNone/>
            </a:pPr>
            <a:r>
              <a:rPr lang="zh-CN" sz="1200" dirty="0" smtClean="0"/>
              <a:t>特别注意图形、图表和文本框。</a:t>
            </a:r>
            <a:r>
              <a:rPr lang="zh-CN" sz="1200" baseline="0" dirty="0" smtClean="0"/>
              <a:t> </a:t>
            </a:r>
            <a:endParaRPr lang="zh-CN" sz="1200" dirty="0" smtClean="0"/>
          </a:p>
          <a:p>
            <a:pPr lvl="0"/>
            <a:r>
              <a:rPr lang="zh-CN" sz="1200" dirty="0" smtClean="0"/>
              <a:t>请考虑与会者将以黑白或 </a:t>
            </a:r>
            <a:r>
              <a:rPr lang="zh-CN" sz="1200" dirty="0" err="1" smtClean="0"/>
              <a:t>灰色调</a:t>
            </a:r>
            <a:r>
              <a:rPr lang="zh-CN" sz="1200" dirty="0" smtClean="0"/>
              <a:t>打印。请运行测试打印，以确保当以纯黑白和 </a:t>
            </a:r>
            <a:r>
              <a:rPr lang="zh-CN" sz="1200" dirty="0" err="1" smtClean="0"/>
              <a:t>灰色调</a:t>
            </a:r>
            <a:r>
              <a:rPr lang="zh-CN" sz="1200" dirty="0" smtClean="0"/>
              <a:t>打印时，您的颜色工作正常。</a:t>
            </a:r>
          </a:p>
          <a:p>
            <a:pPr lvl="0">
              <a:buFontTx/>
              <a:buNone/>
            </a:pPr>
            <a:endParaRPr lang="zh-CN" sz="1200" dirty="0" smtClean="0"/>
          </a:p>
          <a:p>
            <a:pPr lvl="0">
              <a:buFontTx/>
              <a:buNone/>
            </a:pPr>
            <a:r>
              <a:rPr lang="zh-CN" sz="1200" b="1" dirty="0" smtClean="0"/>
              <a:t>图形、表格和图表</a:t>
            </a:r>
          </a:p>
          <a:p>
            <a:pPr lvl="0"/>
            <a:r>
              <a:rPr lang="zh-CN" sz="1200" dirty="0" smtClean="0"/>
              <a:t>保持简单: 如果可能，请使用一致的、不分散的样式和颜色。</a:t>
            </a:r>
          </a:p>
          <a:p>
            <a:pPr lvl="0"/>
            <a:r>
              <a:rPr lang="zh-CN" sz="1200" dirty="0" smtClean="0"/>
              <a:t>标记所有图表和表格。</a:t>
            </a:r>
          </a:p>
          <a:p>
            <a:endParaRPr lang="zh-CN" dirty="0" smtClean="0"/>
          </a:p>
          <a:p>
            <a:endParaRPr lang="zh-CN" dirty="0" smtClean="0"/>
          </a:p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zh-CN" smtClean="0"/>
              <a:pPr/>
              <a:t>1</a:t>
            </a:fld>
            <a:endParaRPr 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967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967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967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3790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这是概述幻灯片的另一个选项。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这是概述幻灯片的另一个选项。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这是概述幻灯片的另一个选项。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这是概述幻灯片的另一个选项。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这是概述幻灯片的另一个选项。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这是概述幻灯片的另一个选项。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这是概述幻灯片的另一个选项。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这是概述幻灯片的另一个选项。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这是概述幻灯片的另一个选项。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这是概述幻灯片的另一个选项。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9676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这是概述幻灯片的另一个选项。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这是概述幻灯片的另一个选项。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这是概述幻灯片的另一个选项。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这是概述幻灯片的另一个选项。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这是概述幻灯片的另一个选项。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967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这是概述幻灯片的另一个选项。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这是概述幻灯片的另一个选项。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这是概述幻灯片的另一个选项。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这是概述幻灯片的另一个选项。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这是概述幻灯片的另一个选项。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这是概述幻灯片的另一个选项。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这是概述幻灯片的另一个选项。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这是概述幻灯片的另一个选项。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这是概述幻灯片的另一个选项。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这是概述幻灯片的另一个选项。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967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967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这是概述幻灯片的另一个选项。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这是概述幻灯片的另一个选项。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这是概述幻灯片的另一个选项。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这是概述幻灯片的另一个选项。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这是概述幻灯片的另一个选项。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这是概述幻灯片的另一个选项。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这是概述幻灯片的另一个选项。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967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967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967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967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967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4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15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26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4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590800" y="2286000"/>
            <a:ext cx="6180224" cy="1470025"/>
          </a:xfrm>
        </p:spPr>
        <p:txBody>
          <a:bodyPr anchor="t"/>
          <a:lstStyle>
            <a:lvl1pPr algn="r" eaLnBrk="1" latinLnBrk="0" hangingPunct="1">
              <a:defRPr kumimoji="0" lang="zh-CN" b="1" cap="small" baseline="0">
                <a:solidFill>
                  <a:srgbClr val="003300"/>
                </a:solidFill>
              </a:defRPr>
            </a:lvl1pPr>
          </a:lstStyle>
          <a:p>
            <a:r>
              <a:rPr kumimoji="0" lang="zh-CN"/>
              <a:t>单击此处编辑母版标题样式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400" y="4038600"/>
            <a:ext cx="4772528" cy="990600"/>
          </a:xfrm>
        </p:spPr>
        <p:txBody>
          <a:bodyPr>
            <a:normAutofit/>
          </a:bodyPr>
          <a:lstStyle>
            <a:lvl1pPr marL="0" indent="0" algn="r" eaLnBrk="1" latinLnBrk="0" hangingPunct="1">
              <a:buNone/>
              <a:defRPr kumimoji="0" lang="zh-CN" sz="2000" b="0">
                <a:solidFill>
                  <a:schemeClr val="tx1"/>
                </a:solidFill>
                <a:latin typeface="Georgia" pitchFamily="18" charset="0"/>
              </a:defRPr>
            </a:lvl1pPr>
            <a:lvl2pPr marL="457200" indent="0" algn="ctr" eaLnBrk="1" latinLnBrk="0" hangingPunct="1">
              <a:buNone/>
              <a:defRPr kumimoji="0" lang="zh-CN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eaLnBrk="1" latinLnBrk="0" hangingPunct="1">
              <a:buNone/>
              <a:defRPr kumimoji="0" lang="zh-CN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eaLnBrk="1" latinLnBrk="0" hangingPunct="1">
              <a:buNone/>
              <a:defRPr kumimoji="0" lang="zh-CN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eaLnBrk="1" latinLnBrk="0" hangingPunct="1">
              <a:buNone/>
              <a:defRPr kumimoji="0" lang="zh-CN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eaLnBrk="1" latinLnBrk="0" hangingPunct="1">
              <a:buNone/>
              <a:defRPr kumimoji="0" lang="zh-CN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eaLnBrk="1" latinLnBrk="0" hangingPunct="1">
              <a:buNone/>
              <a:defRPr kumimoji="0" lang="zh-CN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eaLnBrk="1" latinLnBrk="0" hangingPunct="1">
              <a:buNone/>
              <a:defRPr kumimoji="0" lang="zh-CN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eaLnBrk="1" latinLnBrk="0" hangingPunct="1">
              <a:buNone/>
              <a:defRPr kumimoji="0" lang="zh-CN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eaLnBrk="1" latinLnBrk="0" hangingPunct="1"/>
            <a:r>
              <a:rPr lang="zh-CN" altLang="en-US" smtClean="0"/>
              <a:t>单击此处编辑母版副标题样式</a:t>
            </a:r>
            <a:endParaRPr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251"/>
            <a:ext cx="2627784" cy="6858000"/>
          </a:xfrm>
          <a:prstGeom prst="rect">
            <a:avLst/>
          </a:prstGeom>
        </p:spPr>
      </p:pic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6858000" y="5105400"/>
            <a:ext cx="1828800" cy="990600"/>
          </a:xfrm>
        </p:spPr>
        <p:txBody>
          <a:bodyPr>
            <a:normAutofit/>
          </a:bodyPr>
          <a:lstStyle>
            <a:lvl1pPr marL="0" indent="0" algn="ctr" eaLnBrk="1" latinLnBrk="0" hangingPunct="1">
              <a:buNone/>
              <a:defRPr kumimoji="0" lang="zh-CN" sz="2000" baseline="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zh-CN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3008313" cy="1162050"/>
          </a:xfrm>
        </p:spPr>
        <p:txBody>
          <a:bodyPr anchor="b"/>
          <a:lstStyle>
            <a:lvl1pPr algn="l" eaLnBrk="1" latinLnBrk="0" hangingPunct="1">
              <a:defRPr kumimoji="0" lang="zh-CN" sz="2000" b="1"/>
            </a:lvl1pPr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3650" y="273050"/>
            <a:ext cx="5111750" cy="5853113"/>
          </a:xfrm>
        </p:spPr>
        <p:txBody>
          <a:bodyPr/>
          <a:lstStyle>
            <a:lvl1pPr eaLnBrk="1" latinLnBrk="0" hangingPunct="1">
              <a:defRPr kumimoji="0" lang="zh-CN" sz="3200"/>
            </a:lvl1pPr>
            <a:lvl2pPr eaLnBrk="1" latinLnBrk="0" hangingPunct="1">
              <a:defRPr kumimoji="0" lang="zh-CN" sz="2800"/>
            </a:lvl2pPr>
            <a:lvl3pPr eaLnBrk="1" latinLnBrk="0" hangingPunct="1">
              <a:defRPr kumimoji="0" lang="zh-CN" sz="2400"/>
            </a:lvl3pPr>
            <a:lvl4pPr eaLnBrk="1" latinLnBrk="0" hangingPunct="1">
              <a:defRPr kumimoji="0" lang="zh-CN" sz="2000"/>
            </a:lvl4pPr>
            <a:lvl5pPr eaLnBrk="1" latinLnBrk="0" hangingPunct="1">
              <a:defRPr kumimoji="0" lang="zh-CN" sz="2000"/>
            </a:lvl5pPr>
            <a:lvl6pPr eaLnBrk="1" latinLnBrk="0" hangingPunct="1">
              <a:defRPr kumimoji="0" lang="zh-CN" sz="2000"/>
            </a:lvl6pPr>
            <a:lvl7pPr eaLnBrk="1" latinLnBrk="0" hangingPunct="1">
              <a:defRPr kumimoji="0" lang="zh-CN" sz="2000"/>
            </a:lvl7pPr>
            <a:lvl8pPr eaLnBrk="1" latinLnBrk="0" hangingPunct="1">
              <a:defRPr kumimoji="0" lang="zh-CN" sz="2000"/>
            </a:lvl8pPr>
            <a:lvl9pPr eaLnBrk="1" latinLnBrk="0" hangingPunct="1">
              <a:defRPr kumimoji="0" lang="zh-CN"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1435100"/>
            <a:ext cx="3008313" cy="4691063"/>
          </a:xfrm>
        </p:spPr>
        <p:txBody>
          <a:bodyPr/>
          <a:lstStyle>
            <a:lvl1pPr marL="0" indent="0" eaLnBrk="1" latinLnBrk="0" hangingPunct="1">
              <a:buNone/>
              <a:defRPr kumimoji="0" lang="zh-CN" sz="1400"/>
            </a:lvl1pPr>
            <a:lvl2pPr marL="457200" indent="0" eaLnBrk="1" latinLnBrk="0" hangingPunct="1">
              <a:buNone/>
              <a:defRPr kumimoji="0" lang="zh-CN" sz="1200"/>
            </a:lvl2pPr>
            <a:lvl3pPr marL="914400" indent="0" eaLnBrk="1" latinLnBrk="0" hangingPunct="1">
              <a:buNone/>
              <a:defRPr kumimoji="0" lang="zh-CN" sz="1000"/>
            </a:lvl3pPr>
            <a:lvl4pPr marL="1371600" indent="0" eaLnBrk="1" latinLnBrk="0" hangingPunct="1">
              <a:buNone/>
              <a:defRPr kumimoji="0" lang="zh-CN" sz="900"/>
            </a:lvl4pPr>
            <a:lvl5pPr marL="1828800" indent="0" eaLnBrk="1" latinLnBrk="0" hangingPunct="1">
              <a:buNone/>
              <a:defRPr kumimoji="0" lang="zh-CN" sz="900"/>
            </a:lvl5pPr>
            <a:lvl6pPr marL="2286000" indent="0" eaLnBrk="1" latinLnBrk="0" hangingPunct="1">
              <a:buNone/>
              <a:defRPr kumimoji="0" lang="zh-CN" sz="900"/>
            </a:lvl6pPr>
            <a:lvl7pPr marL="2743200" indent="0" eaLnBrk="1" latinLnBrk="0" hangingPunct="1">
              <a:buNone/>
              <a:defRPr kumimoji="0" lang="zh-CN" sz="900"/>
            </a:lvl7pPr>
            <a:lvl8pPr marL="3200400" indent="0" eaLnBrk="1" latinLnBrk="0" hangingPunct="1">
              <a:buNone/>
              <a:defRPr kumimoji="0" lang="zh-CN" sz="900"/>
            </a:lvl8pPr>
            <a:lvl9pPr marL="3657600" indent="0" eaLnBrk="1" latinLnBrk="0" hangingPunct="1">
              <a:buNone/>
              <a:defRPr kumimoji="0" lang="zh-CN"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 eaLnBrk="1" latinLnBrk="0" hangingPunct="1">
              <a:defRPr kumimoji="0" lang="zh-CN" sz="2000" b="1"/>
            </a:lvl1pPr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 eaLnBrk="1" latinLnBrk="0" hangingPunct="1">
              <a:buNone/>
              <a:defRPr kumimoji="0" lang="zh-CN" sz="3200"/>
            </a:lvl1pPr>
            <a:lvl2pPr marL="457200" indent="0" eaLnBrk="1" latinLnBrk="0" hangingPunct="1">
              <a:buNone/>
              <a:defRPr kumimoji="0" lang="zh-CN" sz="2800"/>
            </a:lvl2pPr>
            <a:lvl3pPr marL="914400" indent="0" eaLnBrk="1" latinLnBrk="0" hangingPunct="1">
              <a:buNone/>
              <a:defRPr kumimoji="0" lang="zh-CN" sz="2400"/>
            </a:lvl3pPr>
            <a:lvl4pPr marL="1371600" indent="0" eaLnBrk="1" latinLnBrk="0" hangingPunct="1">
              <a:buNone/>
              <a:defRPr kumimoji="0" lang="zh-CN" sz="2000"/>
            </a:lvl4pPr>
            <a:lvl5pPr marL="1828800" indent="0" eaLnBrk="1" latinLnBrk="0" hangingPunct="1">
              <a:buNone/>
              <a:defRPr kumimoji="0" lang="zh-CN" sz="2000"/>
            </a:lvl5pPr>
            <a:lvl6pPr marL="2286000" indent="0" eaLnBrk="1" latinLnBrk="0" hangingPunct="1">
              <a:buNone/>
              <a:defRPr kumimoji="0" lang="zh-CN" sz="2000"/>
            </a:lvl6pPr>
            <a:lvl7pPr marL="2743200" indent="0" eaLnBrk="1" latinLnBrk="0" hangingPunct="1">
              <a:buNone/>
              <a:defRPr kumimoji="0" lang="zh-CN" sz="2000"/>
            </a:lvl7pPr>
            <a:lvl8pPr marL="3200400" indent="0" eaLnBrk="1" latinLnBrk="0" hangingPunct="1">
              <a:buNone/>
              <a:defRPr kumimoji="0" lang="zh-CN" sz="2000"/>
            </a:lvl8pPr>
            <a:lvl9pPr marL="3657600" indent="0" eaLnBrk="1" latinLnBrk="0" hangingPunct="1">
              <a:buNone/>
              <a:defRPr kumimoji="0" lang="zh-CN" sz="2000"/>
            </a:lvl9pPr>
          </a:lstStyle>
          <a:p>
            <a:pPr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 eaLnBrk="1" latinLnBrk="0" hangingPunct="1">
              <a:buNone/>
              <a:defRPr kumimoji="0" lang="zh-CN" sz="1400"/>
            </a:lvl1pPr>
            <a:lvl2pPr marL="457200" indent="0" eaLnBrk="1" latinLnBrk="0" hangingPunct="1">
              <a:buNone/>
              <a:defRPr kumimoji="0" lang="zh-CN" sz="1200"/>
            </a:lvl2pPr>
            <a:lvl3pPr marL="914400" indent="0" eaLnBrk="1" latinLnBrk="0" hangingPunct="1">
              <a:buNone/>
              <a:defRPr kumimoji="0" lang="zh-CN" sz="1000"/>
            </a:lvl3pPr>
            <a:lvl4pPr marL="1371600" indent="0" eaLnBrk="1" latinLnBrk="0" hangingPunct="1">
              <a:buNone/>
              <a:defRPr kumimoji="0" lang="zh-CN" sz="900"/>
            </a:lvl4pPr>
            <a:lvl5pPr marL="1828800" indent="0" eaLnBrk="1" latinLnBrk="0" hangingPunct="1">
              <a:buNone/>
              <a:defRPr kumimoji="0" lang="zh-CN" sz="900"/>
            </a:lvl5pPr>
            <a:lvl6pPr marL="2286000" indent="0" eaLnBrk="1" latinLnBrk="0" hangingPunct="1">
              <a:buNone/>
              <a:defRPr kumimoji="0" lang="zh-CN" sz="900"/>
            </a:lvl6pPr>
            <a:lvl7pPr marL="2743200" indent="0" eaLnBrk="1" latinLnBrk="0" hangingPunct="1">
              <a:buNone/>
              <a:defRPr kumimoji="0" lang="zh-CN" sz="900"/>
            </a:lvl7pPr>
            <a:lvl8pPr marL="3200400" indent="0" eaLnBrk="1" latinLnBrk="0" hangingPunct="1">
              <a:buNone/>
              <a:defRPr kumimoji="0" lang="zh-CN" sz="900"/>
            </a:lvl8pPr>
            <a:lvl9pPr marL="3657600" indent="0" eaLnBrk="1" latinLnBrk="0" hangingPunct="1">
              <a:buNone/>
              <a:defRPr kumimoji="0" lang="zh-CN"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</p:spTree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</p:spTree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38"/>
            <a:ext cx="2057400" cy="5851525"/>
          </a:xfrm>
        </p:spPr>
        <p:txBody>
          <a:bodyPr vert="eaVert"/>
          <a:lstStyle/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274638"/>
            <a:ext cx="5867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0" hangingPunct="1"/>
            <a:r>
              <a:rPr lang="zh-CN" altLang="en-US" dirty="0" smtClean="0"/>
              <a:t>单击此处编辑母版标题样式</a:t>
            </a:r>
            <a:endParaRPr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第5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-8429"/>
            <a:ext cx="9100457" cy="6879771"/>
          </a:xfrm>
          <a:prstGeom prst="rect">
            <a:avLst/>
          </a:prstGeom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356350"/>
            <a:ext cx="2133600" cy="365125"/>
          </a:xfrm>
        </p:spPr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356350"/>
            <a:ext cx="2895600" cy="365125"/>
          </a:xfrm>
        </p:spPr>
        <p:txBody>
          <a:bodyPr/>
          <a:lstStyle/>
          <a:p>
            <a:endParaRPr kumimoji="0" 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0253" y="-2763688"/>
            <a:ext cx="3779837" cy="718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椭圆 8">
            <a:hlinkClick r:id="rId4" action="ppaction://hlinksldjump"/>
          </p:cNvPr>
          <p:cNvSpPr/>
          <p:nvPr userDrawn="1"/>
        </p:nvSpPr>
        <p:spPr>
          <a:xfrm>
            <a:off x="42573" y="6165304"/>
            <a:ext cx="756000" cy="360040"/>
          </a:xfrm>
          <a:prstGeom prst="ellipse">
            <a:avLst/>
          </a:prstGeom>
          <a:solidFill>
            <a:srgbClr val="0E94B4"/>
          </a:solidFill>
          <a:ln w="9525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200" b="1" dirty="0" smtClean="0">
                <a:solidFill>
                  <a:schemeClr val="tx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1200" b="1" dirty="0" smtClean="0">
                <a:solidFill>
                  <a:schemeClr val="tx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1200" b="1" dirty="0" smtClean="0">
                <a:solidFill>
                  <a:schemeClr val="tx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章</a:t>
            </a:r>
            <a:endParaRPr lang="zh-CN" altLang="en-US" sz="1200" b="1" dirty="0">
              <a:solidFill>
                <a:schemeClr val="tx2">
                  <a:lumMod val="7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48942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.1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-8429"/>
            <a:ext cx="9100457" cy="6879771"/>
          </a:xfrm>
          <a:prstGeom prst="rect">
            <a:avLst/>
          </a:prstGeom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356350"/>
            <a:ext cx="2133600" cy="365125"/>
          </a:xfrm>
        </p:spPr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356350"/>
            <a:ext cx="2895600" cy="365125"/>
          </a:xfrm>
        </p:spPr>
        <p:txBody>
          <a:bodyPr/>
          <a:lstStyle/>
          <a:p>
            <a:endParaRPr kumimoji="0" 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0253" y="-2763688"/>
            <a:ext cx="3779837" cy="718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7266384" cy="1143000"/>
          </a:xfrm>
        </p:spPr>
        <p:txBody>
          <a:bodyPr/>
          <a:lstStyle/>
          <a:p>
            <a:pPr eaLnBrk="1" latinLnBrk="0" hangingPunct="1"/>
            <a:r>
              <a:rPr lang="zh-CN" altLang="en-US" dirty="0" smtClean="0"/>
              <a:t>单击此处编辑母版标题样式</a:t>
            </a:r>
            <a:endParaRPr dirty="0"/>
          </a:p>
        </p:txBody>
      </p:sp>
      <p:sp>
        <p:nvSpPr>
          <p:cNvPr id="9" name="Oval 6">
            <a:hlinkClick r:id="rId4" action="ppaction://hlinksldjump"/>
          </p:cNvPr>
          <p:cNvSpPr/>
          <p:nvPr userDrawn="1"/>
        </p:nvSpPr>
        <p:spPr>
          <a:xfrm>
            <a:off x="35576" y="6165304"/>
            <a:ext cx="756000" cy="360000"/>
          </a:xfrm>
          <a:prstGeom prst="ellipse">
            <a:avLst/>
          </a:prstGeom>
          <a:gradFill flip="none" rotWithShape="1">
            <a:gsLst>
              <a:gs pos="0">
                <a:srgbClr val="F39C29"/>
              </a:gs>
              <a:gs pos="50000">
                <a:srgbClr val="F7931D"/>
              </a:gs>
              <a:gs pos="100000">
                <a:srgbClr val="FF6600"/>
              </a:gs>
            </a:gsLst>
            <a:path path="circle">
              <a:fillToRect l="50000" t="50000" r="50000" b="50000"/>
            </a:path>
            <a:tileRect/>
          </a:gradFill>
          <a:ln w="82550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en-US" altLang="zh-CN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5.1</a:t>
            </a:r>
            <a:endParaRPr kumimoji="0" lang="zh-CN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95796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.2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-8429"/>
            <a:ext cx="9100457" cy="6879771"/>
          </a:xfrm>
          <a:prstGeom prst="rect">
            <a:avLst/>
          </a:prstGeom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356350"/>
            <a:ext cx="2133600" cy="365125"/>
          </a:xfrm>
        </p:spPr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356350"/>
            <a:ext cx="2895600" cy="365125"/>
          </a:xfrm>
        </p:spPr>
        <p:txBody>
          <a:bodyPr/>
          <a:lstStyle/>
          <a:p>
            <a:endParaRPr kumimoji="0" 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0253" y="-2763688"/>
            <a:ext cx="3779837" cy="718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7266384" cy="1143000"/>
          </a:xfrm>
        </p:spPr>
        <p:txBody>
          <a:bodyPr/>
          <a:lstStyle/>
          <a:p>
            <a:pPr eaLnBrk="1" latinLnBrk="0" hangingPunct="1"/>
            <a:r>
              <a:rPr lang="zh-CN" altLang="en-US" dirty="0" smtClean="0"/>
              <a:t>单击此处编辑母版标题样式</a:t>
            </a:r>
            <a:endParaRPr dirty="0"/>
          </a:p>
        </p:txBody>
      </p:sp>
      <p:sp>
        <p:nvSpPr>
          <p:cNvPr id="8" name="Oval 6">
            <a:hlinkClick r:id="rId4" action="ppaction://hlinksldjump"/>
          </p:cNvPr>
          <p:cNvSpPr/>
          <p:nvPr userDrawn="1"/>
        </p:nvSpPr>
        <p:spPr>
          <a:xfrm>
            <a:off x="35576" y="6165304"/>
            <a:ext cx="756000" cy="360000"/>
          </a:xfrm>
          <a:prstGeom prst="ellipse">
            <a:avLst/>
          </a:prstGeom>
          <a:gradFill flip="none" rotWithShape="1">
            <a:gsLst>
              <a:gs pos="0">
                <a:schemeClr val="accent3">
                  <a:shade val="51000"/>
                  <a:satMod val="130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en-US" altLang="zh-CN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5.2</a:t>
            </a:r>
            <a:endParaRPr kumimoji="0" lang="zh-CN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.3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-8429"/>
            <a:ext cx="9100457" cy="6879771"/>
          </a:xfrm>
          <a:prstGeom prst="rect">
            <a:avLst/>
          </a:prstGeom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356350"/>
            <a:ext cx="2133600" cy="365125"/>
          </a:xfrm>
        </p:spPr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356350"/>
            <a:ext cx="2895600" cy="365125"/>
          </a:xfrm>
        </p:spPr>
        <p:txBody>
          <a:bodyPr/>
          <a:lstStyle/>
          <a:p>
            <a:endParaRPr kumimoji="0" 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0253" y="-2763688"/>
            <a:ext cx="3779837" cy="718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7266384" cy="1143000"/>
          </a:xfrm>
        </p:spPr>
        <p:txBody>
          <a:bodyPr/>
          <a:lstStyle/>
          <a:p>
            <a:pPr eaLnBrk="1" latinLnBrk="0" hangingPunct="1"/>
            <a:r>
              <a:rPr lang="zh-CN" altLang="en-US" dirty="0" smtClean="0"/>
              <a:t>单击此处编辑母版标题样式</a:t>
            </a:r>
            <a:endParaRPr dirty="0"/>
          </a:p>
        </p:txBody>
      </p:sp>
      <p:sp>
        <p:nvSpPr>
          <p:cNvPr id="8" name="Oval 4">
            <a:hlinkClick r:id="rId4" action="ppaction://hlinksldjump"/>
          </p:cNvPr>
          <p:cNvSpPr/>
          <p:nvPr userDrawn="1"/>
        </p:nvSpPr>
        <p:spPr>
          <a:xfrm>
            <a:off x="35496" y="6165304"/>
            <a:ext cx="756000" cy="36000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5.3</a:t>
            </a:r>
            <a:endParaRPr lang="zh-CN" b="1" dirty="0"/>
          </a:p>
        </p:txBody>
      </p:sp>
    </p:spTree>
    <p:extLst>
      <p:ext uri="{BB962C8B-B14F-4D97-AF65-F5344CB8AC3E}">
        <p14:creationId xmlns:p14="http://schemas.microsoft.com/office/powerpoint/2010/main" val="98576316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00457" cy="68797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161049" y="-3176815"/>
            <a:ext cx="2819400" cy="917303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27095" y="3328876"/>
            <a:ext cx="7057488" cy="1028700"/>
          </a:xfrm>
        </p:spPr>
        <p:txBody>
          <a:bodyPr anchor="b" anchorCtr="0">
            <a:normAutofit/>
          </a:bodyPr>
          <a:lstStyle>
            <a:lvl1pPr algn="l" eaLnBrk="1" latinLnBrk="0" hangingPunct="1">
              <a:defRPr kumimoji="0" lang="zh-CN" sz="4400" b="1" cap="small" baseline="0">
                <a:solidFill>
                  <a:srgbClr val="003300"/>
                </a:solidFill>
              </a:defRPr>
            </a:lvl1pPr>
          </a:lstStyle>
          <a:p>
            <a:r>
              <a:rPr kumimoji="0" lang="zh-CN" dirty="0"/>
              <a:t>单击此处编辑母版标题样式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  <p:sp>
        <p:nvSpPr>
          <p:cNvPr id="9" name="Oval 18"/>
          <p:cNvSpPr/>
          <p:nvPr userDrawn="1"/>
        </p:nvSpPr>
        <p:spPr>
          <a:xfrm>
            <a:off x="755576" y="2996952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755576" y="3542966"/>
            <a:ext cx="1931160" cy="68326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>
              <a:lnSpc>
                <a:spcPct val="80000"/>
              </a:lnSpc>
            </a:pPr>
            <a:endParaRPr lang="zh-CN" sz="2400" b="1" dirty="0">
              <a:solidFill>
                <a:schemeClr val="bg1"/>
              </a:solidFill>
              <a:effectLst>
                <a:outerShdw blurRad="50800" dist="25400" dir="5400000" algn="t" rotWithShape="0">
                  <a:prstClr val="black">
                    <a:alpha val="15000"/>
                  </a:prstClr>
                </a:outerShdw>
              </a:effectLst>
            </a:endParaRPr>
          </a:p>
        </p:txBody>
      </p:sp>
      <p:sp>
        <p:nvSpPr>
          <p:cNvPr id="12" name="Oval 6"/>
          <p:cNvSpPr/>
          <p:nvPr userDrawn="1"/>
        </p:nvSpPr>
        <p:spPr>
          <a:xfrm>
            <a:off x="281648" y="2814526"/>
            <a:ext cx="2057400" cy="2057400"/>
          </a:xfrm>
          <a:prstGeom prst="ellipse">
            <a:avLst/>
          </a:prstGeom>
          <a:gradFill flip="none" rotWithShape="1">
            <a:gsLst>
              <a:gs pos="0">
                <a:srgbClr val="F39C29"/>
              </a:gs>
              <a:gs pos="50000">
                <a:srgbClr val="F7931D"/>
              </a:gs>
              <a:gs pos="100000">
                <a:srgbClr val="FF6600"/>
              </a:gs>
            </a:gsLst>
            <a:path path="circle">
              <a:fillToRect l="50000" t="50000" r="50000" b="50000"/>
            </a:path>
            <a:tileRect/>
          </a:gradFill>
          <a:ln w="82550">
            <a:noFill/>
          </a:ln>
          <a:effectLst>
            <a:outerShdw blurRad="152400" dist="165100" dir="5400000" sx="90000" sy="-19000" rotWithShape="0">
              <a:prstClr val="black">
                <a:alpha val="11000"/>
              </a:prstClr>
            </a:outerShdw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/>
              <a:t>             </a:t>
            </a:r>
          </a:p>
        </p:txBody>
      </p:sp>
      <p:sp>
        <p:nvSpPr>
          <p:cNvPr id="13" name="Oval 8"/>
          <p:cNvSpPr/>
          <p:nvPr userDrawn="1"/>
        </p:nvSpPr>
        <p:spPr>
          <a:xfrm>
            <a:off x="526976" y="2860671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/>
              <a:t>      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.4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-8429"/>
            <a:ext cx="9100457" cy="6879771"/>
          </a:xfrm>
          <a:prstGeom prst="rect">
            <a:avLst/>
          </a:prstGeom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356350"/>
            <a:ext cx="2133600" cy="365125"/>
          </a:xfrm>
        </p:spPr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356350"/>
            <a:ext cx="2895600" cy="365125"/>
          </a:xfrm>
        </p:spPr>
        <p:txBody>
          <a:bodyPr/>
          <a:lstStyle/>
          <a:p>
            <a:endParaRPr kumimoji="0" 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0253" y="-2763688"/>
            <a:ext cx="3779837" cy="718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410072" y="188640"/>
            <a:ext cx="7266384" cy="1143000"/>
          </a:xfrm>
        </p:spPr>
        <p:txBody>
          <a:bodyPr/>
          <a:lstStyle/>
          <a:p>
            <a:pPr eaLnBrk="1" latinLnBrk="0" hangingPunct="1"/>
            <a:r>
              <a:rPr lang="zh-CN" altLang="en-US" dirty="0" smtClean="0"/>
              <a:t>单击此处编辑母版标题样式</a:t>
            </a:r>
            <a:endParaRPr dirty="0"/>
          </a:p>
        </p:txBody>
      </p:sp>
      <p:sp>
        <p:nvSpPr>
          <p:cNvPr id="8" name="Oval 4">
            <a:hlinkClick r:id="rId4" action="ppaction://hlinksldjump"/>
          </p:cNvPr>
          <p:cNvSpPr/>
          <p:nvPr userDrawn="1"/>
        </p:nvSpPr>
        <p:spPr>
          <a:xfrm>
            <a:off x="35496" y="6165304"/>
            <a:ext cx="755576" cy="360000"/>
          </a:xfrm>
          <a:prstGeom prst="ellipse">
            <a:avLst/>
          </a:prstGeom>
          <a:gradFill>
            <a:gsLst>
              <a:gs pos="13360">
                <a:srgbClr val="A3302D"/>
              </a:gs>
              <a:gs pos="0">
                <a:schemeClr val="accent2">
                  <a:shade val="51000"/>
                  <a:satMod val="130000"/>
                </a:schemeClr>
              </a:gs>
              <a:gs pos="62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5.4</a:t>
            </a:r>
            <a:endParaRPr lang="zh-CN" b="1" dirty="0"/>
          </a:p>
        </p:txBody>
      </p:sp>
    </p:spTree>
    <p:extLst>
      <p:ext uri="{BB962C8B-B14F-4D97-AF65-F5344CB8AC3E}">
        <p14:creationId xmlns:p14="http://schemas.microsoft.com/office/powerpoint/2010/main" val="404503775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.5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-8429"/>
            <a:ext cx="9100457" cy="6879771"/>
          </a:xfrm>
          <a:prstGeom prst="rect">
            <a:avLst/>
          </a:prstGeom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356350"/>
            <a:ext cx="2133600" cy="365125"/>
          </a:xfrm>
        </p:spPr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356350"/>
            <a:ext cx="2895600" cy="365125"/>
          </a:xfrm>
        </p:spPr>
        <p:txBody>
          <a:bodyPr/>
          <a:lstStyle/>
          <a:p>
            <a:endParaRPr kumimoji="0" 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0253" y="-2763688"/>
            <a:ext cx="3779837" cy="718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338064" y="197768"/>
            <a:ext cx="7266384" cy="1143000"/>
          </a:xfrm>
        </p:spPr>
        <p:txBody>
          <a:bodyPr/>
          <a:lstStyle/>
          <a:p>
            <a:pPr eaLnBrk="1" latinLnBrk="0" hangingPunct="1"/>
            <a:r>
              <a:rPr lang="zh-CN" altLang="en-US" dirty="0" smtClean="0"/>
              <a:t>单击此处编辑母版标题样式</a:t>
            </a:r>
            <a:endParaRPr dirty="0"/>
          </a:p>
        </p:txBody>
      </p:sp>
      <p:sp>
        <p:nvSpPr>
          <p:cNvPr id="8" name="Oval 4">
            <a:hlinkClick r:id="rId4" action="ppaction://hlinksldjump"/>
          </p:cNvPr>
          <p:cNvSpPr/>
          <p:nvPr userDrawn="1"/>
        </p:nvSpPr>
        <p:spPr>
          <a:xfrm>
            <a:off x="35496" y="6165304"/>
            <a:ext cx="755576" cy="360000"/>
          </a:xfrm>
          <a:prstGeom prst="ellips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5.5</a:t>
            </a:r>
            <a:endParaRPr lang="zh-CN" b="1" dirty="0"/>
          </a:p>
        </p:txBody>
      </p:sp>
    </p:spTree>
    <p:extLst>
      <p:ext uri="{BB962C8B-B14F-4D97-AF65-F5344CB8AC3E}">
        <p14:creationId xmlns:p14="http://schemas.microsoft.com/office/powerpoint/2010/main" val="155794308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00457" cy="68797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161049" y="-3176815"/>
            <a:ext cx="2819400" cy="917303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27095" y="3328876"/>
            <a:ext cx="7057488" cy="1028700"/>
          </a:xfrm>
        </p:spPr>
        <p:txBody>
          <a:bodyPr anchor="b" anchorCtr="0">
            <a:normAutofit/>
          </a:bodyPr>
          <a:lstStyle>
            <a:lvl1pPr algn="l" eaLnBrk="1" latinLnBrk="0" hangingPunct="1">
              <a:defRPr kumimoji="0" lang="zh-CN" sz="4400" b="1" cap="small" baseline="0">
                <a:solidFill>
                  <a:srgbClr val="003300"/>
                </a:solidFill>
              </a:defRPr>
            </a:lvl1pPr>
          </a:lstStyle>
          <a:p>
            <a:r>
              <a:rPr kumimoji="0" lang="zh-CN" dirty="0"/>
              <a:t>单击此处编辑母版标题样式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  <p:sp>
        <p:nvSpPr>
          <p:cNvPr id="9" name="Oval 18"/>
          <p:cNvSpPr/>
          <p:nvPr userDrawn="1"/>
        </p:nvSpPr>
        <p:spPr>
          <a:xfrm>
            <a:off x="755576" y="2996952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755576" y="3542966"/>
            <a:ext cx="1931160" cy="68326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>
              <a:lnSpc>
                <a:spcPct val="80000"/>
              </a:lnSpc>
            </a:pPr>
            <a:endParaRPr lang="zh-CN" sz="2400" b="1" dirty="0">
              <a:solidFill>
                <a:schemeClr val="bg1"/>
              </a:solidFill>
              <a:effectLst>
                <a:outerShdw blurRad="50800" dist="25400" dir="5400000" algn="t" rotWithShape="0">
                  <a:prstClr val="black">
                    <a:alpha val="15000"/>
                  </a:prstClr>
                </a:outerShdw>
              </a:effectLst>
            </a:endParaRPr>
          </a:p>
        </p:txBody>
      </p:sp>
      <p:sp>
        <p:nvSpPr>
          <p:cNvPr id="13" name="Oval 8"/>
          <p:cNvSpPr/>
          <p:nvPr userDrawn="1"/>
        </p:nvSpPr>
        <p:spPr>
          <a:xfrm>
            <a:off x="526976" y="2860671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/>
              <a:t>       </a:t>
            </a:r>
          </a:p>
        </p:txBody>
      </p:sp>
      <p:sp>
        <p:nvSpPr>
          <p:cNvPr id="14" name="Oval 20"/>
          <p:cNvSpPr/>
          <p:nvPr userDrawn="1"/>
        </p:nvSpPr>
        <p:spPr>
          <a:xfrm>
            <a:off x="526976" y="3000182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</a:t>
            </a:r>
          </a:p>
        </p:txBody>
      </p:sp>
      <p:sp>
        <p:nvSpPr>
          <p:cNvPr id="16" name="Oval 4"/>
          <p:cNvSpPr/>
          <p:nvPr userDrawn="1"/>
        </p:nvSpPr>
        <p:spPr>
          <a:xfrm>
            <a:off x="290012" y="2851026"/>
            <a:ext cx="2057400" cy="2057400"/>
          </a:xfrm>
          <a:prstGeom prst="ellipse">
            <a:avLst/>
          </a:prstGeom>
          <a:gradFill flip="none" rotWithShape="1">
            <a:gsLst>
              <a:gs pos="5000">
                <a:srgbClr val="84D830"/>
              </a:gs>
              <a:gs pos="48000">
                <a:srgbClr val="7BCF27"/>
              </a:gs>
              <a:gs pos="100000">
                <a:srgbClr val="56901C"/>
              </a:gs>
            </a:gsLst>
            <a:path path="circle">
              <a:fillToRect l="50000" t="50000" r="50000" b="50000"/>
            </a:path>
            <a:tileRect/>
          </a:gradFill>
          <a:ln w="50800">
            <a:noFill/>
          </a:ln>
          <a:effectLst>
            <a:outerShdw blurRad="152400" dist="165100" dir="5400000" sx="90000" sy="-19000" rotWithShape="0">
              <a:prstClr val="black">
                <a:alpha val="11000"/>
              </a:prstClr>
            </a:outerShdw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      </a:t>
            </a:r>
          </a:p>
        </p:txBody>
      </p:sp>
      <p:sp>
        <p:nvSpPr>
          <p:cNvPr id="17" name="Oval 8"/>
          <p:cNvSpPr/>
          <p:nvPr userDrawn="1"/>
        </p:nvSpPr>
        <p:spPr>
          <a:xfrm>
            <a:off x="526976" y="3013071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/>
              <a:t>       </a:t>
            </a:r>
          </a:p>
        </p:txBody>
      </p:sp>
    </p:spTree>
    <p:extLst>
      <p:ext uri="{BB962C8B-B14F-4D97-AF65-F5344CB8AC3E}">
        <p14:creationId xmlns:p14="http://schemas.microsoft.com/office/powerpoint/2010/main" val="202369465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00457" cy="68797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161049" y="-3176815"/>
            <a:ext cx="2819400" cy="917303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27095" y="3328876"/>
            <a:ext cx="7057488" cy="1028700"/>
          </a:xfrm>
        </p:spPr>
        <p:txBody>
          <a:bodyPr anchor="b" anchorCtr="0">
            <a:normAutofit/>
          </a:bodyPr>
          <a:lstStyle>
            <a:lvl1pPr algn="l" eaLnBrk="1" latinLnBrk="0" hangingPunct="1">
              <a:defRPr kumimoji="0" lang="zh-CN" sz="4400" b="1" cap="small" baseline="0">
                <a:solidFill>
                  <a:srgbClr val="003300"/>
                </a:solidFill>
              </a:defRPr>
            </a:lvl1pPr>
          </a:lstStyle>
          <a:p>
            <a:r>
              <a:rPr kumimoji="0" lang="zh-CN" dirty="0"/>
              <a:t>单击此处编辑母版标题样式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  <p:sp>
        <p:nvSpPr>
          <p:cNvPr id="9" name="Oval 18"/>
          <p:cNvSpPr/>
          <p:nvPr userDrawn="1"/>
        </p:nvSpPr>
        <p:spPr>
          <a:xfrm>
            <a:off x="755576" y="2996952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755576" y="3542966"/>
            <a:ext cx="1931160" cy="68326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>
              <a:lnSpc>
                <a:spcPct val="80000"/>
              </a:lnSpc>
            </a:pPr>
            <a:endParaRPr lang="zh-CN" sz="2400" b="1" dirty="0">
              <a:solidFill>
                <a:schemeClr val="bg1"/>
              </a:solidFill>
              <a:effectLst>
                <a:outerShdw blurRad="50800" dist="25400" dir="5400000" algn="t" rotWithShape="0">
                  <a:prstClr val="black">
                    <a:alpha val="15000"/>
                  </a:prstClr>
                </a:outerShdw>
              </a:effectLst>
            </a:endParaRPr>
          </a:p>
        </p:txBody>
      </p:sp>
      <p:sp>
        <p:nvSpPr>
          <p:cNvPr id="13" name="Oval 8"/>
          <p:cNvSpPr/>
          <p:nvPr userDrawn="1"/>
        </p:nvSpPr>
        <p:spPr>
          <a:xfrm>
            <a:off x="526976" y="2860671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/>
              <a:t>       </a:t>
            </a:r>
          </a:p>
        </p:txBody>
      </p:sp>
      <p:sp>
        <p:nvSpPr>
          <p:cNvPr id="14" name="Oval 20"/>
          <p:cNvSpPr/>
          <p:nvPr userDrawn="1"/>
        </p:nvSpPr>
        <p:spPr>
          <a:xfrm>
            <a:off x="526976" y="3000182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</a:t>
            </a:r>
          </a:p>
        </p:txBody>
      </p:sp>
      <p:sp>
        <p:nvSpPr>
          <p:cNvPr id="16" name="Oval 4"/>
          <p:cNvSpPr/>
          <p:nvPr userDrawn="1"/>
        </p:nvSpPr>
        <p:spPr>
          <a:xfrm>
            <a:off x="290012" y="2851026"/>
            <a:ext cx="2057400" cy="2057400"/>
          </a:xfrm>
          <a:prstGeom prst="ellipse">
            <a:avLst/>
          </a:prstGeom>
          <a:gradFill flip="none" rotWithShape="1">
            <a:gsLst>
              <a:gs pos="0">
                <a:schemeClr val="accent4">
                  <a:shade val="51000"/>
                  <a:satMod val="130000"/>
                </a:schemeClr>
              </a:gs>
              <a:gs pos="80000">
                <a:schemeClr val="accent4">
                  <a:shade val="93000"/>
                  <a:satMod val="130000"/>
                </a:schemeClr>
              </a:gs>
              <a:gs pos="100000">
                <a:schemeClr val="accent4">
                  <a:shade val="94000"/>
                  <a:satMod val="135000"/>
                </a:schemeClr>
              </a:gs>
            </a:gsLst>
            <a:lin ang="10800000" scaled="1"/>
            <a:tileRect/>
          </a:gradFill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      </a:t>
            </a:r>
          </a:p>
        </p:txBody>
      </p:sp>
      <p:sp>
        <p:nvSpPr>
          <p:cNvPr id="15" name="Oval 8"/>
          <p:cNvSpPr/>
          <p:nvPr userDrawn="1"/>
        </p:nvSpPr>
        <p:spPr>
          <a:xfrm>
            <a:off x="496904" y="2981809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/>
              <a:t>       </a:t>
            </a:r>
          </a:p>
        </p:txBody>
      </p:sp>
    </p:spTree>
    <p:extLst>
      <p:ext uri="{BB962C8B-B14F-4D97-AF65-F5344CB8AC3E}">
        <p14:creationId xmlns:p14="http://schemas.microsoft.com/office/powerpoint/2010/main" val="147428094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00457" cy="68797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161049" y="-3176815"/>
            <a:ext cx="2819400" cy="917303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27095" y="3328876"/>
            <a:ext cx="7057488" cy="1028700"/>
          </a:xfrm>
        </p:spPr>
        <p:txBody>
          <a:bodyPr anchor="b" anchorCtr="0">
            <a:normAutofit/>
          </a:bodyPr>
          <a:lstStyle>
            <a:lvl1pPr algn="l" eaLnBrk="1" latinLnBrk="0" hangingPunct="1">
              <a:defRPr kumimoji="0" lang="zh-CN" sz="4400" b="1" cap="small" baseline="0">
                <a:solidFill>
                  <a:srgbClr val="003300"/>
                </a:solidFill>
              </a:defRPr>
            </a:lvl1pPr>
          </a:lstStyle>
          <a:p>
            <a:r>
              <a:rPr kumimoji="0" lang="zh-CN" dirty="0"/>
              <a:t>单击此处编辑母版标题样式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  <p:sp>
        <p:nvSpPr>
          <p:cNvPr id="9" name="Oval 18"/>
          <p:cNvSpPr/>
          <p:nvPr userDrawn="1"/>
        </p:nvSpPr>
        <p:spPr>
          <a:xfrm>
            <a:off x="755576" y="2996952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755576" y="3542966"/>
            <a:ext cx="1931160" cy="68326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>
              <a:lnSpc>
                <a:spcPct val="80000"/>
              </a:lnSpc>
            </a:pPr>
            <a:endParaRPr lang="zh-CN" sz="2400" b="1" dirty="0">
              <a:solidFill>
                <a:schemeClr val="bg1"/>
              </a:solidFill>
              <a:effectLst>
                <a:outerShdw blurRad="50800" dist="25400" dir="5400000" algn="t" rotWithShape="0">
                  <a:prstClr val="black">
                    <a:alpha val="15000"/>
                  </a:prstClr>
                </a:outerShdw>
              </a:effectLst>
            </a:endParaRPr>
          </a:p>
        </p:txBody>
      </p:sp>
      <p:sp>
        <p:nvSpPr>
          <p:cNvPr id="13" name="Oval 8"/>
          <p:cNvSpPr/>
          <p:nvPr userDrawn="1"/>
        </p:nvSpPr>
        <p:spPr>
          <a:xfrm>
            <a:off x="526976" y="2860671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/>
              <a:t>       </a:t>
            </a:r>
          </a:p>
        </p:txBody>
      </p:sp>
      <p:sp>
        <p:nvSpPr>
          <p:cNvPr id="14" name="Oval 20"/>
          <p:cNvSpPr/>
          <p:nvPr userDrawn="1"/>
        </p:nvSpPr>
        <p:spPr>
          <a:xfrm>
            <a:off x="526976" y="3000182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</a:t>
            </a:r>
          </a:p>
        </p:txBody>
      </p:sp>
      <p:sp>
        <p:nvSpPr>
          <p:cNvPr id="16" name="Oval 4"/>
          <p:cNvSpPr/>
          <p:nvPr userDrawn="1"/>
        </p:nvSpPr>
        <p:spPr>
          <a:xfrm>
            <a:off x="290012" y="2851026"/>
            <a:ext cx="2057400" cy="2057400"/>
          </a:xfrm>
          <a:prstGeom prst="ellipse">
            <a:avLst/>
          </a:prstGeom>
          <a:ln/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      </a:t>
            </a:r>
          </a:p>
        </p:txBody>
      </p:sp>
      <p:sp>
        <p:nvSpPr>
          <p:cNvPr id="15" name="Oval 8"/>
          <p:cNvSpPr/>
          <p:nvPr userDrawn="1"/>
        </p:nvSpPr>
        <p:spPr>
          <a:xfrm>
            <a:off x="496904" y="2981809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/>
              <a:t>       </a:t>
            </a:r>
          </a:p>
        </p:txBody>
      </p:sp>
    </p:spTree>
    <p:extLst>
      <p:ext uri="{BB962C8B-B14F-4D97-AF65-F5344CB8AC3E}">
        <p14:creationId xmlns:p14="http://schemas.microsoft.com/office/powerpoint/2010/main" val="341663347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00457" cy="68797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161049" y="-3176815"/>
            <a:ext cx="2819400" cy="917303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27095" y="3328876"/>
            <a:ext cx="7057488" cy="1028700"/>
          </a:xfrm>
        </p:spPr>
        <p:txBody>
          <a:bodyPr anchor="b" anchorCtr="0">
            <a:normAutofit/>
          </a:bodyPr>
          <a:lstStyle>
            <a:lvl1pPr algn="l" eaLnBrk="1" latinLnBrk="0" hangingPunct="1">
              <a:defRPr kumimoji="0" lang="zh-CN" sz="4400" b="1" cap="small" baseline="0">
                <a:solidFill>
                  <a:srgbClr val="003300"/>
                </a:solidFill>
              </a:defRPr>
            </a:lvl1pPr>
          </a:lstStyle>
          <a:p>
            <a:r>
              <a:rPr kumimoji="0" lang="zh-CN" dirty="0"/>
              <a:t>单击此处编辑母版标题样式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  <p:sp>
        <p:nvSpPr>
          <p:cNvPr id="9" name="Oval 18"/>
          <p:cNvSpPr/>
          <p:nvPr userDrawn="1"/>
        </p:nvSpPr>
        <p:spPr>
          <a:xfrm>
            <a:off x="755576" y="2996952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755576" y="3542966"/>
            <a:ext cx="1931160" cy="68326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>
              <a:lnSpc>
                <a:spcPct val="80000"/>
              </a:lnSpc>
            </a:pPr>
            <a:endParaRPr lang="zh-CN" sz="2400" b="1" dirty="0">
              <a:solidFill>
                <a:schemeClr val="bg1"/>
              </a:solidFill>
              <a:effectLst>
                <a:outerShdw blurRad="50800" dist="25400" dir="5400000" algn="t" rotWithShape="0">
                  <a:prstClr val="black">
                    <a:alpha val="15000"/>
                  </a:prstClr>
                </a:outerShdw>
              </a:effectLst>
            </a:endParaRPr>
          </a:p>
        </p:txBody>
      </p:sp>
      <p:sp>
        <p:nvSpPr>
          <p:cNvPr id="13" name="Oval 8"/>
          <p:cNvSpPr/>
          <p:nvPr userDrawn="1"/>
        </p:nvSpPr>
        <p:spPr>
          <a:xfrm>
            <a:off x="526976" y="2860671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/>
              <a:t>       </a:t>
            </a:r>
          </a:p>
        </p:txBody>
      </p:sp>
      <p:sp>
        <p:nvSpPr>
          <p:cNvPr id="14" name="Oval 20"/>
          <p:cNvSpPr/>
          <p:nvPr userDrawn="1"/>
        </p:nvSpPr>
        <p:spPr>
          <a:xfrm>
            <a:off x="526976" y="3000182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</a:t>
            </a:r>
          </a:p>
        </p:txBody>
      </p:sp>
      <p:sp>
        <p:nvSpPr>
          <p:cNvPr id="16" name="Oval 4"/>
          <p:cNvSpPr/>
          <p:nvPr userDrawn="1"/>
        </p:nvSpPr>
        <p:spPr>
          <a:xfrm>
            <a:off x="290012" y="2851026"/>
            <a:ext cx="2057400" cy="2057400"/>
          </a:xfrm>
          <a:prstGeom prst="ellipse">
            <a:avLst/>
          </a:prstGeom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38500" dist="50800" dir="5400000" sy="-100000" algn="bl" rotWithShape="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      </a:t>
            </a:r>
          </a:p>
        </p:txBody>
      </p:sp>
      <p:sp>
        <p:nvSpPr>
          <p:cNvPr id="15" name="Oval 8"/>
          <p:cNvSpPr/>
          <p:nvPr userDrawn="1"/>
        </p:nvSpPr>
        <p:spPr>
          <a:xfrm>
            <a:off x="496904" y="2981809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/>
              <a:t>       </a:t>
            </a:r>
          </a:p>
        </p:txBody>
      </p:sp>
    </p:spTree>
    <p:extLst>
      <p:ext uri="{BB962C8B-B14F-4D97-AF65-F5344CB8AC3E}">
        <p14:creationId xmlns:p14="http://schemas.microsoft.com/office/powerpoint/2010/main" val="299517219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62000" y="269632"/>
            <a:ext cx="8077200" cy="1143000"/>
          </a:xfrm>
        </p:spPr>
        <p:txBody>
          <a:bodyPr anchor="ctr" anchorCtr="0"/>
          <a:lstStyle>
            <a:lvl1pPr algn="l" eaLnBrk="1" latinLnBrk="0" hangingPunct="1">
              <a:defRPr kumimoji="0" lang="zh-CN"/>
            </a:lvl1pPr>
          </a:lstStyle>
          <a:p>
            <a:r>
              <a:rPr kumimoji="0" lang="zh-CN"/>
              <a:t>单击此处可编辑母版标题样式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596413"/>
            <a:ext cx="8077200" cy="4297363"/>
          </a:xfrm>
        </p:spPr>
        <p:txBody>
          <a:bodyPr>
            <a:normAutofit/>
          </a:bodyPr>
          <a:lstStyle>
            <a:lvl1pPr eaLnBrk="1" latinLnBrk="0" hangingPunct="1">
              <a:defRPr kumimoji="0" lang="zh-CN" sz="3200">
                <a:latin typeface="+mn-lt"/>
              </a:defRPr>
            </a:lvl1pPr>
            <a:lvl2pPr eaLnBrk="1" latinLnBrk="0" hangingPunct="1">
              <a:defRPr kumimoji="0" lang="zh-CN" sz="2800">
                <a:latin typeface="+mn-lt"/>
              </a:defRPr>
            </a:lvl2pPr>
            <a:lvl3pPr eaLnBrk="1" latinLnBrk="0" hangingPunct="1">
              <a:defRPr kumimoji="0" lang="zh-CN" sz="2400">
                <a:latin typeface="+mn-lt"/>
              </a:defRPr>
            </a:lvl3pPr>
            <a:lvl4pPr eaLnBrk="1" latinLnBrk="0" hangingPunct="1">
              <a:defRPr kumimoji="0" lang="zh-CN" sz="2400">
                <a:latin typeface="+mn-lt"/>
              </a:defRPr>
            </a:lvl4pPr>
            <a:lvl5pPr eaLnBrk="1" latinLnBrk="0" hangingPunct="1">
              <a:defRPr kumimoji="0" lang="zh-CN" sz="2400">
                <a:latin typeface="+mn-lt"/>
              </a:defRPr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00200"/>
            <a:ext cx="4038600" cy="4525963"/>
          </a:xfrm>
        </p:spPr>
        <p:txBody>
          <a:bodyPr/>
          <a:lstStyle>
            <a:lvl1pPr eaLnBrk="1" latinLnBrk="0" hangingPunct="1">
              <a:defRPr kumimoji="0" lang="zh-CN" sz="2800"/>
            </a:lvl1pPr>
            <a:lvl2pPr eaLnBrk="1" latinLnBrk="0" hangingPunct="1">
              <a:defRPr kumimoji="0" lang="zh-CN" sz="2400"/>
            </a:lvl2pPr>
            <a:lvl3pPr eaLnBrk="1" latinLnBrk="0" hangingPunct="1">
              <a:defRPr kumimoji="0" lang="zh-CN" sz="2000"/>
            </a:lvl3pPr>
            <a:lvl4pPr eaLnBrk="1" latinLnBrk="0" hangingPunct="1">
              <a:defRPr kumimoji="0" lang="zh-CN" sz="1800"/>
            </a:lvl4pPr>
            <a:lvl5pPr eaLnBrk="1" latinLnBrk="0" hangingPunct="1">
              <a:defRPr kumimoji="0" lang="zh-CN" sz="1800"/>
            </a:lvl5pPr>
            <a:lvl6pPr eaLnBrk="1" latinLnBrk="0" hangingPunct="1">
              <a:defRPr kumimoji="0" lang="zh-CN" sz="1800"/>
            </a:lvl6pPr>
            <a:lvl7pPr eaLnBrk="1" latinLnBrk="0" hangingPunct="1">
              <a:defRPr kumimoji="0" lang="zh-CN" sz="1800"/>
            </a:lvl7pPr>
            <a:lvl8pPr eaLnBrk="1" latinLnBrk="0" hangingPunct="1">
              <a:defRPr kumimoji="0" lang="zh-CN" sz="1800"/>
            </a:lvl8pPr>
            <a:lvl9pPr eaLnBrk="1" latinLnBrk="0" hangingPunct="1">
              <a:defRPr kumimoji="0" lang="zh-CN"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4038600" cy="4525963"/>
          </a:xfrm>
        </p:spPr>
        <p:txBody>
          <a:bodyPr/>
          <a:lstStyle>
            <a:lvl1pPr eaLnBrk="1" latinLnBrk="0" hangingPunct="1">
              <a:defRPr kumimoji="0" lang="zh-CN" sz="2800"/>
            </a:lvl1pPr>
            <a:lvl2pPr eaLnBrk="1" latinLnBrk="0" hangingPunct="1">
              <a:defRPr kumimoji="0" lang="zh-CN" sz="2400"/>
            </a:lvl2pPr>
            <a:lvl3pPr eaLnBrk="1" latinLnBrk="0" hangingPunct="1">
              <a:defRPr kumimoji="0" lang="zh-CN" sz="2000"/>
            </a:lvl3pPr>
            <a:lvl4pPr eaLnBrk="1" latinLnBrk="0" hangingPunct="1">
              <a:defRPr kumimoji="0" lang="zh-CN" sz="1800"/>
            </a:lvl4pPr>
            <a:lvl5pPr eaLnBrk="1" latinLnBrk="0" hangingPunct="1">
              <a:defRPr kumimoji="0" lang="zh-CN" sz="1800"/>
            </a:lvl5pPr>
            <a:lvl6pPr eaLnBrk="1" latinLnBrk="0" hangingPunct="1">
              <a:defRPr kumimoji="0" lang="zh-CN" sz="1800"/>
            </a:lvl6pPr>
            <a:lvl7pPr eaLnBrk="1" latinLnBrk="0" hangingPunct="1">
              <a:defRPr kumimoji="0" lang="zh-CN" sz="1800"/>
            </a:lvl7pPr>
            <a:lvl8pPr eaLnBrk="1" latinLnBrk="0" hangingPunct="1">
              <a:defRPr kumimoji="0" lang="zh-CN" sz="1800"/>
            </a:lvl8pPr>
            <a:lvl9pPr eaLnBrk="1" latinLnBrk="0" hangingPunct="1">
              <a:defRPr kumimoji="0" lang="zh-CN"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eaLnBrk="1" latinLnBrk="0" hangingPunct="1">
              <a:defRPr kumimoji="0" lang="zh-CN"/>
            </a:lvl1pPr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4040188" cy="639762"/>
          </a:xfrm>
        </p:spPr>
        <p:txBody>
          <a:bodyPr anchor="b"/>
          <a:lstStyle>
            <a:lvl1pPr marL="0" indent="0" eaLnBrk="1" latinLnBrk="0" hangingPunct="1">
              <a:buNone/>
              <a:defRPr kumimoji="0" lang="zh-CN" sz="2400" b="1"/>
            </a:lvl1pPr>
            <a:lvl2pPr marL="457200" indent="0" eaLnBrk="1" latinLnBrk="0" hangingPunct="1">
              <a:buNone/>
              <a:defRPr kumimoji="0" lang="zh-CN" sz="2000" b="1"/>
            </a:lvl2pPr>
            <a:lvl3pPr marL="914400" indent="0" eaLnBrk="1" latinLnBrk="0" hangingPunct="1">
              <a:buNone/>
              <a:defRPr kumimoji="0" lang="zh-CN" sz="1800" b="1"/>
            </a:lvl3pPr>
            <a:lvl4pPr marL="1371600" indent="0" eaLnBrk="1" latinLnBrk="0" hangingPunct="1">
              <a:buNone/>
              <a:defRPr kumimoji="0" lang="zh-CN" sz="1600" b="1"/>
            </a:lvl4pPr>
            <a:lvl5pPr marL="1828800" indent="0" eaLnBrk="1" latinLnBrk="0" hangingPunct="1">
              <a:buNone/>
              <a:defRPr kumimoji="0" lang="zh-CN" sz="1600" b="1"/>
            </a:lvl5pPr>
            <a:lvl6pPr marL="2286000" indent="0" eaLnBrk="1" latinLnBrk="0" hangingPunct="1">
              <a:buNone/>
              <a:defRPr kumimoji="0" lang="zh-CN" sz="1600" b="1"/>
            </a:lvl6pPr>
            <a:lvl7pPr marL="2743200" indent="0" eaLnBrk="1" latinLnBrk="0" hangingPunct="1">
              <a:buNone/>
              <a:defRPr kumimoji="0" lang="zh-CN" sz="1600" b="1"/>
            </a:lvl7pPr>
            <a:lvl8pPr marL="3200400" indent="0" eaLnBrk="1" latinLnBrk="0" hangingPunct="1">
              <a:buNone/>
              <a:defRPr kumimoji="0" lang="zh-CN" sz="1600" b="1"/>
            </a:lvl8pPr>
            <a:lvl9pPr marL="3657600" indent="0" eaLnBrk="1" latinLnBrk="0" hangingPunct="1">
              <a:buNone/>
              <a:defRPr kumimoji="0" lang="zh-CN" sz="1600" b="1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174875"/>
            <a:ext cx="4040188" cy="3951288"/>
          </a:xfrm>
        </p:spPr>
        <p:txBody>
          <a:bodyPr/>
          <a:lstStyle>
            <a:lvl1pPr eaLnBrk="1" latinLnBrk="0" hangingPunct="1">
              <a:defRPr kumimoji="0" lang="zh-CN" sz="2400"/>
            </a:lvl1pPr>
            <a:lvl2pPr eaLnBrk="1" latinLnBrk="0" hangingPunct="1">
              <a:defRPr kumimoji="0" lang="zh-CN" sz="2000"/>
            </a:lvl2pPr>
            <a:lvl3pPr eaLnBrk="1" latinLnBrk="0" hangingPunct="1">
              <a:defRPr kumimoji="0" lang="zh-CN" sz="1800"/>
            </a:lvl3pPr>
            <a:lvl4pPr eaLnBrk="1" latinLnBrk="0" hangingPunct="1">
              <a:defRPr kumimoji="0" lang="zh-CN" sz="1600"/>
            </a:lvl4pPr>
            <a:lvl5pPr eaLnBrk="1" latinLnBrk="0" hangingPunct="1">
              <a:defRPr kumimoji="0" lang="zh-CN" sz="1600"/>
            </a:lvl5pPr>
            <a:lvl6pPr eaLnBrk="1" latinLnBrk="0" hangingPunct="1">
              <a:defRPr kumimoji="0" lang="zh-CN" sz="1600"/>
            </a:lvl6pPr>
            <a:lvl7pPr eaLnBrk="1" latinLnBrk="0" hangingPunct="1">
              <a:defRPr kumimoji="0" lang="zh-CN" sz="1600"/>
            </a:lvl7pPr>
            <a:lvl8pPr eaLnBrk="1" latinLnBrk="0" hangingPunct="1">
              <a:defRPr kumimoji="0" lang="zh-CN" sz="1600"/>
            </a:lvl8pPr>
            <a:lvl9pPr eaLnBrk="1" latinLnBrk="0" hangingPunct="1">
              <a:defRPr kumimoji="0" lang="zh-CN"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3625" y="1535113"/>
            <a:ext cx="4041775" cy="639762"/>
          </a:xfrm>
        </p:spPr>
        <p:txBody>
          <a:bodyPr anchor="b"/>
          <a:lstStyle>
            <a:lvl1pPr marL="0" indent="0" eaLnBrk="1" latinLnBrk="0" hangingPunct="1">
              <a:buNone/>
              <a:defRPr kumimoji="0" lang="zh-CN" sz="2400" b="1"/>
            </a:lvl1pPr>
            <a:lvl2pPr marL="457200" indent="0" eaLnBrk="1" latinLnBrk="0" hangingPunct="1">
              <a:buNone/>
              <a:defRPr kumimoji="0" lang="zh-CN" sz="2000" b="1"/>
            </a:lvl2pPr>
            <a:lvl3pPr marL="914400" indent="0" eaLnBrk="1" latinLnBrk="0" hangingPunct="1">
              <a:buNone/>
              <a:defRPr kumimoji="0" lang="zh-CN" sz="1800" b="1"/>
            </a:lvl3pPr>
            <a:lvl4pPr marL="1371600" indent="0" eaLnBrk="1" latinLnBrk="0" hangingPunct="1">
              <a:buNone/>
              <a:defRPr kumimoji="0" lang="zh-CN" sz="1600" b="1"/>
            </a:lvl4pPr>
            <a:lvl5pPr marL="1828800" indent="0" eaLnBrk="1" latinLnBrk="0" hangingPunct="1">
              <a:buNone/>
              <a:defRPr kumimoji="0" lang="zh-CN" sz="1600" b="1"/>
            </a:lvl5pPr>
            <a:lvl6pPr marL="2286000" indent="0" eaLnBrk="1" latinLnBrk="0" hangingPunct="1">
              <a:buNone/>
              <a:defRPr kumimoji="0" lang="zh-CN" sz="1600" b="1"/>
            </a:lvl6pPr>
            <a:lvl7pPr marL="2743200" indent="0" eaLnBrk="1" latinLnBrk="0" hangingPunct="1">
              <a:buNone/>
              <a:defRPr kumimoji="0" lang="zh-CN" sz="1600" b="1"/>
            </a:lvl7pPr>
            <a:lvl8pPr marL="3200400" indent="0" eaLnBrk="1" latinLnBrk="0" hangingPunct="1">
              <a:buNone/>
              <a:defRPr kumimoji="0" lang="zh-CN" sz="1600" b="1"/>
            </a:lvl8pPr>
            <a:lvl9pPr marL="3657600" indent="0" eaLnBrk="1" latinLnBrk="0" hangingPunct="1">
              <a:buNone/>
              <a:defRPr kumimoji="0" lang="zh-CN" sz="1600" b="1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3625" y="2174875"/>
            <a:ext cx="4041775" cy="3951288"/>
          </a:xfrm>
        </p:spPr>
        <p:txBody>
          <a:bodyPr/>
          <a:lstStyle>
            <a:lvl1pPr eaLnBrk="1" latinLnBrk="0" hangingPunct="1">
              <a:defRPr kumimoji="0" lang="zh-CN" sz="2400"/>
            </a:lvl1pPr>
            <a:lvl2pPr eaLnBrk="1" latinLnBrk="0" hangingPunct="1">
              <a:defRPr kumimoji="0" lang="zh-CN" sz="2000"/>
            </a:lvl2pPr>
            <a:lvl3pPr eaLnBrk="1" latinLnBrk="0" hangingPunct="1">
              <a:defRPr kumimoji="0" lang="zh-CN" sz="1800"/>
            </a:lvl3pPr>
            <a:lvl4pPr eaLnBrk="1" latinLnBrk="0" hangingPunct="1">
              <a:defRPr kumimoji="0" lang="zh-CN" sz="1600"/>
            </a:lvl4pPr>
            <a:lvl5pPr eaLnBrk="1" latinLnBrk="0" hangingPunct="1">
              <a:defRPr kumimoji="0" lang="zh-CN" sz="1600"/>
            </a:lvl5pPr>
            <a:lvl6pPr eaLnBrk="1" latinLnBrk="0" hangingPunct="1">
              <a:defRPr kumimoji="0" lang="zh-CN" sz="1600"/>
            </a:lvl6pPr>
            <a:lvl7pPr eaLnBrk="1" latinLnBrk="0" hangingPunct="1">
              <a:defRPr kumimoji="0" lang="zh-CN" sz="1600"/>
            </a:lvl7pPr>
            <a:lvl8pPr eaLnBrk="1" latinLnBrk="0" hangingPunct="1">
              <a:defRPr kumimoji="0" lang="zh-CN" sz="1600"/>
            </a:lvl8pPr>
            <a:lvl9pPr eaLnBrk="1" latinLnBrk="0" hangingPunct="1">
              <a:defRPr kumimoji="0" lang="zh-CN"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274638"/>
            <a:ext cx="8077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eaLnBrk="1" latinLnBrk="0" hangingPunct="1"/>
            <a:r>
              <a:rPr kumimoji="0" lang="zh-CN" altLang="en-US" smtClean="0"/>
              <a:t>单击此处编辑母版标题样式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1600200"/>
            <a:ext cx="80772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latinLnBrk="0" hangingPunct="1">
              <a:defRPr kumimoji="0" lang="zh-CN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528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latinLnBrk="0" hangingPunct="1">
              <a:defRPr kumimoji="0" lang="zh-CN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05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latinLnBrk="0" hangingPunct="1">
              <a:defRPr kumimoji="0" lang="zh-CN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2400" y="-109183"/>
            <a:ext cx="818707" cy="708318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64" r:id="rId3"/>
    <p:sldLayoutId id="2147483665" r:id="rId4"/>
    <p:sldLayoutId id="2147483666" r:id="rId5"/>
    <p:sldLayoutId id="2147483667" r:id="rId6"/>
    <p:sldLayoutId id="2147483650" r:id="rId7"/>
    <p:sldLayoutId id="2147483652" r:id="rId8"/>
    <p:sldLayoutId id="2147483653" r:id="rId9"/>
    <p:sldLayoutId id="2147483656" r:id="rId10"/>
    <p:sldLayoutId id="2147483657" r:id="rId11"/>
    <p:sldLayoutId id="2147483658" r:id="rId12"/>
    <p:sldLayoutId id="2147483659" r:id="rId13"/>
    <p:sldLayoutId id="2147483654" r:id="rId14"/>
    <p:sldLayoutId id="2147483655" r:id="rId15"/>
    <p:sldLayoutId id="2147483673" r:id="rId16"/>
    <p:sldLayoutId id="2147483674" r:id="rId17"/>
    <p:sldLayoutId id="2147483663" r:id="rId18"/>
    <p:sldLayoutId id="2147483668" r:id="rId19"/>
    <p:sldLayoutId id="2147483672" r:id="rId20"/>
    <p:sldLayoutId id="2147483669" r:id="rId21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kumimoji="0" lang="zh-CN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zh-CN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kumimoji="0" lang="zh-CN"/>
      </a:defPPr>
      <a:lvl1pPr marL="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17.xml"/><Relationship Id="rId5" Type="http://schemas.openxmlformats.org/officeDocument/2006/relationships/diagramQuickStyle" Target="../diagrams/quickStyle17.xml"/><Relationship Id="rId4" Type="http://schemas.openxmlformats.org/officeDocument/2006/relationships/diagramLayout" Target="../diagrams/layout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8.xml"/><Relationship Id="rId7" Type="http://schemas.microsoft.com/office/2007/relationships/diagramDrawing" Target="../diagrams/drawing18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18.xml"/><Relationship Id="rId5" Type="http://schemas.openxmlformats.org/officeDocument/2006/relationships/diagramQuickStyle" Target="../diagrams/quickStyle18.xml"/><Relationship Id="rId4" Type="http://schemas.openxmlformats.org/officeDocument/2006/relationships/diagramLayout" Target="../diagrams/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9.xml"/><Relationship Id="rId7" Type="http://schemas.microsoft.com/office/2007/relationships/diagramDrawing" Target="../diagrams/drawing19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19.xml"/><Relationship Id="rId5" Type="http://schemas.openxmlformats.org/officeDocument/2006/relationships/diagramQuickStyle" Target="../diagrams/quickStyle19.xml"/><Relationship Id="rId4" Type="http://schemas.openxmlformats.org/officeDocument/2006/relationships/diagramLayout" Target="../diagrams/layout1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0.xml"/><Relationship Id="rId7" Type="http://schemas.microsoft.com/office/2007/relationships/diagramDrawing" Target="../diagrams/drawing20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20.xml"/><Relationship Id="rId5" Type="http://schemas.openxmlformats.org/officeDocument/2006/relationships/diagramQuickStyle" Target="../diagrams/quickStyle20.xml"/><Relationship Id="rId4" Type="http://schemas.openxmlformats.org/officeDocument/2006/relationships/diagramLayout" Target="../diagrams/layout2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1.xml"/><Relationship Id="rId7" Type="http://schemas.microsoft.com/office/2007/relationships/diagramDrawing" Target="../diagrams/drawing21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21.xml"/><Relationship Id="rId5" Type="http://schemas.openxmlformats.org/officeDocument/2006/relationships/diagramQuickStyle" Target="../diagrams/quickStyle21.xml"/><Relationship Id="rId4" Type="http://schemas.openxmlformats.org/officeDocument/2006/relationships/diagramLayout" Target="../diagrams/layout2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2.xml"/><Relationship Id="rId7" Type="http://schemas.microsoft.com/office/2007/relationships/diagramDrawing" Target="../diagrams/drawing22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22.xml"/><Relationship Id="rId5" Type="http://schemas.openxmlformats.org/officeDocument/2006/relationships/diagramQuickStyle" Target="../diagrams/quickStyle22.xml"/><Relationship Id="rId4" Type="http://schemas.openxmlformats.org/officeDocument/2006/relationships/diagramLayout" Target="../diagrams/layout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diagramData" Target="../diagrams/data23.xml"/><Relationship Id="rId7" Type="http://schemas.microsoft.com/office/2007/relationships/diagramDrawing" Target="../diagrams/drawing23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23.xml"/><Relationship Id="rId5" Type="http://schemas.openxmlformats.org/officeDocument/2006/relationships/diagramQuickStyle" Target="../diagrams/quickStyle23.xml"/><Relationship Id="rId4" Type="http://schemas.openxmlformats.org/officeDocument/2006/relationships/diagramLayout" Target="../diagrams/layout2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4.xml"/><Relationship Id="rId7" Type="http://schemas.microsoft.com/office/2007/relationships/diagramDrawing" Target="../diagrams/drawing24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24.xml"/><Relationship Id="rId5" Type="http://schemas.openxmlformats.org/officeDocument/2006/relationships/diagramQuickStyle" Target="../diagrams/quickStyle24.xml"/><Relationship Id="rId4" Type="http://schemas.openxmlformats.org/officeDocument/2006/relationships/diagramLayout" Target="../diagrams/layout2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5.xml"/><Relationship Id="rId7" Type="http://schemas.microsoft.com/office/2007/relationships/diagramDrawing" Target="../diagrams/drawing25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25.xml"/><Relationship Id="rId5" Type="http://schemas.openxmlformats.org/officeDocument/2006/relationships/diagramQuickStyle" Target="../diagrams/quickStyle25.xml"/><Relationship Id="rId4" Type="http://schemas.openxmlformats.org/officeDocument/2006/relationships/diagramLayout" Target="../diagrams/layout2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6.xml"/><Relationship Id="rId7" Type="http://schemas.microsoft.com/office/2007/relationships/diagramDrawing" Target="../diagrams/drawing26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26.xml"/><Relationship Id="rId5" Type="http://schemas.openxmlformats.org/officeDocument/2006/relationships/diagramQuickStyle" Target="../diagrams/quickStyle26.xml"/><Relationship Id="rId4" Type="http://schemas.openxmlformats.org/officeDocument/2006/relationships/diagramLayout" Target="../diagrams/layout2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7.xml"/><Relationship Id="rId7" Type="http://schemas.microsoft.com/office/2007/relationships/diagramDrawing" Target="../diagrams/drawing27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27.xml"/><Relationship Id="rId5" Type="http://schemas.openxmlformats.org/officeDocument/2006/relationships/diagramQuickStyle" Target="../diagrams/quickStyle27.xml"/><Relationship Id="rId4" Type="http://schemas.openxmlformats.org/officeDocument/2006/relationships/diagramLayout" Target="../diagrams/layout2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8.xml"/><Relationship Id="rId7" Type="http://schemas.microsoft.com/office/2007/relationships/diagramDrawing" Target="../diagrams/drawing28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28.xml"/><Relationship Id="rId5" Type="http://schemas.openxmlformats.org/officeDocument/2006/relationships/diagramQuickStyle" Target="../diagrams/quickStyle28.xml"/><Relationship Id="rId4" Type="http://schemas.openxmlformats.org/officeDocument/2006/relationships/diagramLayout" Target="../diagrams/layout2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9.xml"/><Relationship Id="rId7" Type="http://schemas.microsoft.com/office/2007/relationships/diagramDrawing" Target="../diagrams/drawing29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29.xml"/><Relationship Id="rId5" Type="http://schemas.openxmlformats.org/officeDocument/2006/relationships/diagramQuickStyle" Target="../diagrams/quickStyle29.xml"/><Relationship Id="rId4" Type="http://schemas.openxmlformats.org/officeDocument/2006/relationships/diagramLayout" Target="../diagrams/layout2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0.xml"/><Relationship Id="rId7" Type="http://schemas.microsoft.com/office/2007/relationships/diagramDrawing" Target="../diagrams/drawing30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30.xml"/><Relationship Id="rId5" Type="http://schemas.openxmlformats.org/officeDocument/2006/relationships/diagramQuickStyle" Target="../diagrams/quickStyle30.xml"/><Relationship Id="rId4" Type="http://schemas.openxmlformats.org/officeDocument/2006/relationships/diagramLayout" Target="../diagrams/layout3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1.xml"/><Relationship Id="rId7" Type="http://schemas.microsoft.com/office/2007/relationships/diagramDrawing" Target="../diagrams/drawing31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31.xml"/><Relationship Id="rId5" Type="http://schemas.openxmlformats.org/officeDocument/2006/relationships/diagramQuickStyle" Target="../diagrams/quickStyle31.xml"/><Relationship Id="rId4" Type="http://schemas.openxmlformats.org/officeDocument/2006/relationships/diagramLayout" Target="../diagrams/layout31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diagramData" Target="../diagrams/data32.xml"/><Relationship Id="rId7" Type="http://schemas.microsoft.com/office/2007/relationships/diagramDrawing" Target="../diagrams/drawing32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32.xml"/><Relationship Id="rId5" Type="http://schemas.openxmlformats.org/officeDocument/2006/relationships/diagramQuickStyle" Target="../diagrams/quickStyle32.xml"/><Relationship Id="rId4" Type="http://schemas.openxmlformats.org/officeDocument/2006/relationships/diagramLayout" Target="../diagrams/layout3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0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3.xml"/><Relationship Id="rId7" Type="http://schemas.microsoft.com/office/2007/relationships/diagramDrawing" Target="../diagrams/drawing33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33.xml"/><Relationship Id="rId5" Type="http://schemas.openxmlformats.org/officeDocument/2006/relationships/diagramQuickStyle" Target="../diagrams/quickStyle33.xml"/><Relationship Id="rId4" Type="http://schemas.openxmlformats.org/officeDocument/2006/relationships/diagramLayout" Target="../diagrams/layout33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diagramData" Target="../diagrams/data34.xml"/><Relationship Id="rId7" Type="http://schemas.microsoft.com/office/2007/relationships/diagramDrawing" Target="../diagrams/drawing34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1.xml"/><Relationship Id="rId6" Type="http://schemas.openxmlformats.org/officeDocument/2006/relationships/diagramColors" Target="../diagrams/colors34.xml"/><Relationship Id="rId5" Type="http://schemas.openxmlformats.org/officeDocument/2006/relationships/diagramQuickStyle" Target="../diagrams/quickStyle34.xml"/><Relationship Id="rId4" Type="http://schemas.openxmlformats.org/officeDocument/2006/relationships/diagramLayout" Target="../diagrams/layout34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diagramData" Target="../diagrams/data35.xml"/><Relationship Id="rId7" Type="http://schemas.microsoft.com/office/2007/relationships/diagramDrawing" Target="../diagrams/drawing35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1.xml"/><Relationship Id="rId6" Type="http://schemas.openxmlformats.org/officeDocument/2006/relationships/diagramColors" Target="../diagrams/colors35.xml"/><Relationship Id="rId5" Type="http://schemas.openxmlformats.org/officeDocument/2006/relationships/diagramQuickStyle" Target="../diagrams/quickStyle35.xml"/><Relationship Id="rId4" Type="http://schemas.openxmlformats.org/officeDocument/2006/relationships/diagramLayout" Target="../diagrams/layout35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diagramData" Target="../diagrams/data36.xml"/><Relationship Id="rId7" Type="http://schemas.microsoft.com/office/2007/relationships/diagramDrawing" Target="../diagrams/drawing36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1.xml"/><Relationship Id="rId6" Type="http://schemas.openxmlformats.org/officeDocument/2006/relationships/diagramColors" Target="../diagrams/colors36.xml"/><Relationship Id="rId5" Type="http://schemas.openxmlformats.org/officeDocument/2006/relationships/diagramQuickStyle" Target="../diagrams/quickStyle36.xml"/><Relationship Id="rId4" Type="http://schemas.openxmlformats.org/officeDocument/2006/relationships/diagramLayout" Target="../diagrams/layout3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7.xml"/><Relationship Id="rId7" Type="http://schemas.microsoft.com/office/2007/relationships/diagramDrawing" Target="../diagrams/drawing37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1.xml"/><Relationship Id="rId6" Type="http://schemas.openxmlformats.org/officeDocument/2006/relationships/diagramColors" Target="../diagrams/colors37.xml"/><Relationship Id="rId5" Type="http://schemas.openxmlformats.org/officeDocument/2006/relationships/diagramQuickStyle" Target="../diagrams/quickStyle37.xml"/><Relationship Id="rId4" Type="http://schemas.openxmlformats.org/officeDocument/2006/relationships/diagramLayout" Target="../diagrams/layout3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Relationship Id="rId9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8.xml"/><Relationship Id="rId7" Type="http://schemas.microsoft.com/office/2007/relationships/diagramDrawing" Target="../diagrams/drawing38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1.xml"/><Relationship Id="rId6" Type="http://schemas.openxmlformats.org/officeDocument/2006/relationships/diagramColors" Target="../diagrams/colors38.xml"/><Relationship Id="rId5" Type="http://schemas.openxmlformats.org/officeDocument/2006/relationships/diagramQuickStyle" Target="../diagrams/quickStyle38.xml"/><Relationship Id="rId4" Type="http://schemas.openxmlformats.org/officeDocument/2006/relationships/diagramLayout" Target="../diagrams/layout38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9.xml"/><Relationship Id="rId7" Type="http://schemas.microsoft.com/office/2007/relationships/diagramDrawing" Target="../diagrams/drawing39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1.xml"/><Relationship Id="rId6" Type="http://schemas.openxmlformats.org/officeDocument/2006/relationships/diagramColors" Target="../diagrams/colors39.xml"/><Relationship Id="rId5" Type="http://schemas.openxmlformats.org/officeDocument/2006/relationships/diagramQuickStyle" Target="../diagrams/quickStyle39.xml"/><Relationship Id="rId4" Type="http://schemas.openxmlformats.org/officeDocument/2006/relationships/diagramLayout" Target="../diagrams/layout39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23528" y="2967087"/>
            <a:ext cx="8820472" cy="1470025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altLang="zh-CN" sz="6000" dirty="0"/>
              <a:t>PowerPoint 2010</a:t>
            </a:r>
            <a:r>
              <a:rPr lang="zh-CN" altLang="en-US" sz="6000" dirty="0"/>
              <a:t>的使用</a:t>
            </a:r>
            <a:endParaRPr lang="zh-CN" sz="6000" dirty="0"/>
          </a:p>
        </p:txBody>
      </p:sp>
      <p:sp>
        <p:nvSpPr>
          <p:cNvPr id="5" name="Title 1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300968" y="1831819"/>
            <a:ext cx="3766976" cy="122413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kumimoji="0" lang="zh-CN" sz="4400" b="1" kern="1200" cap="small" baseline="0">
                <a:solidFill>
                  <a:srgbClr val="00330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5400" dirty="0" smtClean="0"/>
              <a:t>第</a:t>
            </a:r>
            <a:r>
              <a:rPr lang="en-US" altLang="zh-CN" sz="5400" dirty="0" smtClean="0"/>
              <a:t>5</a:t>
            </a:r>
            <a:r>
              <a:rPr lang="zh-CN" altLang="en-US" sz="5400" dirty="0" smtClean="0"/>
              <a:t>章</a:t>
            </a:r>
            <a:endParaRPr lang="zh-CN" altLang="en-US" sz="5400" dirty="0"/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val="3748759059"/>
              </p:ext>
            </p:extLst>
          </p:nvPr>
        </p:nvGraphicFramePr>
        <p:xfrm>
          <a:off x="1187624" y="1628800"/>
          <a:ext cx="6840760" cy="18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5.1.6  </a:t>
            </a:r>
            <a:r>
              <a:rPr lang="zh-CN" altLang="en-US" dirty="0" smtClean="0"/>
              <a:t>关闭演示文稿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222054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val="1030133803"/>
              </p:ext>
            </p:extLst>
          </p:nvPr>
        </p:nvGraphicFramePr>
        <p:xfrm>
          <a:off x="1187624" y="1916832"/>
          <a:ext cx="7128792" cy="1656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5.1.7  </a:t>
            </a:r>
            <a:r>
              <a:rPr lang="zh-CN" altLang="en-US" dirty="0"/>
              <a:t>打开</a:t>
            </a:r>
            <a:r>
              <a:rPr lang="zh-CN" altLang="en-US" dirty="0" smtClean="0"/>
              <a:t>演示文稿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710058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val="3389315103"/>
              </p:ext>
            </p:extLst>
          </p:nvPr>
        </p:nvGraphicFramePr>
        <p:xfrm>
          <a:off x="611561" y="1484784"/>
          <a:ext cx="8343753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5.1.8  </a:t>
            </a:r>
            <a:r>
              <a:rPr lang="zh-CN" altLang="en-US" dirty="0" smtClean="0"/>
              <a:t>退出</a:t>
            </a:r>
            <a:r>
              <a:rPr lang="en-US" altLang="zh-CN" dirty="0" smtClean="0"/>
              <a:t>PowerPoint</a:t>
            </a:r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8"/>
          <a:stretch>
            <a:fillRect/>
          </a:stretch>
        </p:blipFill>
        <p:spPr>
          <a:xfrm>
            <a:off x="8388424" y="4437112"/>
            <a:ext cx="350897" cy="350897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8"/>
          <a:stretch>
            <a:fillRect/>
          </a:stretch>
        </p:blipFill>
        <p:spPr>
          <a:xfrm>
            <a:off x="4581143" y="5229200"/>
            <a:ext cx="350897" cy="350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02419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5.1.9  </a:t>
            </a:r>
            <a:r>
              <a:rPr lang="zh-CN" altLang="en-US" dirty="0" smtClean="0"/>
              <a:t>上机操作</a:t>
            </a:r>
            <a:endParaRPr lang="zh-CN" altLang="en-US" dirty="0"/>
          </a:p>
        </p:txBody>
      </p:sp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1066800" y="1597025"/>
            <a:ext cx="7453086" cy="4297363"/>
          </a:xfrm>
        </p:spPr>
        <p:txBody>
          <a:bodyPr>
            <a:normAutofit fontScale="92500"/>
          </a:bodyPr>
          <a:lstStyle/>
          <a:p>
            <a:pPr>
              <a:lnSpc>
                <a:spcPts val="5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</a:t>
            </a:r>
            <a:r>
              <a:rPr lang="zh-CN" altLang="zh-CN" dirty="0" smtClean="0"/>
              <a:t>根据</a:t>
            </a:r>
            <a:r>
              <a:rPr lang="zh-CN" altLang="zh-CN" dirty="0"/>
              <a:t>样本模板“</a:t>
            </a:r>
            <a:r>
              <a:rPr lang="en-US" altLang="zh-CN" dirty="0"/>
              <a:t>PowerPoint 2010</a:t>
            </a:r>
            <a:r>
              <a:rPr lang="zh-CN" altLang="zh-CN" dirty="0"/>
              <a:t>简介”创建新演示文稿，将演示文稿保存在“我的文档”中，文件名为“</a:t>
            </a:r>
            <a:r>
              <a:rPr lang="en-US" altLang="zh-CN" dirty="0"/>
              <a:t>PowerPoint 2010</a:t>
            </a:r>
            <a:r>
              <a:rPr lang="zh-CN" altLang="zh-CN" dirty="0"/>
              <a:t>简介</a:t>
            </a:r>
            <a:r>
              <a:rPr lang="en-US" altLang="zh-CN" dirty="0"/>
              <a:t>. </a:t>
            </a:r>
            <a:r>
              <a:rPr lang="en-US" altLang="zh-CN" dirty="0" err="1"/>
              <a:t>pptx</a:t>
            </a:r>
            <a:r>
              <a:rPr lang="zh-CN" altLang="zh-CN" dirty="0"/>
              <a:t>”。</a:t>
            </a:r>
          </a:p>
          <a:p>
            <a:pPr>
              <a:lnSpc>
                <a:spcPts val="5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</a:t>
            </a:r>
            <a:r>
              <a:rPr lang="zh-CN" altLang="zh-CN" dirty="0" smtClean="0"/>
              <a:t>根据</a:t>
            </a:r>
            <a:r>
              <a:rPr lang="zh-CN" altLang="zh-CN" dirty="0"/>
              <a:t>主题样式“波形”创建新演示文稿，将演示文稿保存在桌面上，文件名为“波形主题</a:t>
            </a:r>
            <a:r>
              <a:rPr lang="en-US" altLang="zh-CN" dirty="0"/>
              <a:t>. </a:t>
            </a:r>
            <a:r>
              <a:rPr lang="en-US" altLang="zh-CN" dirty="0" err="1"/>
              <a:t>pptx</a:t>
            </a:r>
            <a:r>
              <a:rPr lang="zh-CN" altLang="zh-CN" dirty="0"/>
              <a:t>”。</a:t>
            </a:r>
          </a:p>
          <a:p>
            <a:pPr>
              <a:lnSpc>
                <a:spcPts val="4700"/>
              </a:lnSpc>
              <a:spcBef>
                <a:spcPts val="600"/>
              </a:spcBef>
              <a:spcAft>
                <a:spcPts val="600"/>
              </a:spcAft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375419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27095" y="3328876"/>
            <a:ext cx="6816905" cy="1028700"/>
          </a:xfrm>
        </p:spPr>
        <p:txBody>
          <a:bodyPr>
            <a:normAutofit/>
          </a:bodyPr>
          <a:lstStyle/>
          <a:p>
            <a:pPr algn="ctr"/>
            <a:r>
              <a:rPr lang="en-US" altLang="zh-CN" sz="4800" dirty="0" smtClean="0"/>
              <a:t>5.2   </a:t>
            </a:r>
            <a:r>
              <a:rPr lang="zh-CN" altLang="en-US" sz="4800" dirty="0" smtClean="0"/>
              <a:t>幻灯片基本操作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286892566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722946456"/>
              </p:ext>
            </p:extLst>
          </p:nvPr>
        </p:nvGraphicFramePr>
        <p:xfrm>
          <a:off x="1619672" y="1628800"/>
          <a:ext cx="6480720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标题 4"/>
          <p:cNvSpPr>
            <a:spLocks noGrp="1"/>
          </p:cNvSpPr>
          <p:nvPr>
            <p:ph type="title" idx="4294967295"/>
          </p:nvPr>
        </p:nvSpPr>
        <p:spPr>
          <a:xfrm>
            <a:off x="1066800" y="197768"/>
            <a:ext cx="7681664" cy="1143000"/>
          </a:xfrm>
        </p:spPr>
        <p:txBody>
          <a:bodyPr/>
          <a:lstStyle/>
          <a:p>
            <a:pPr algn="ctr"/>
            <a:r>
              <a:rPr lang="en-US" altLang="zh-CN" dirty="0" smtClean="0"/>
              <a:t>5.2  </a:t>
            </a:r>
            <a:r>
              <a:rPr lang="zh-CN" altLang="en-US" dirty="0" smtClean="0"/>
              <a:t>幻灯片基本操作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840680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1974999727"/>
              </p:ext>
            </p:extLst>
          </p:nvPr>
        </p:nvGraphicFramePr>
        <p:xfrm>
          <a:off x="1115616" y="1052736"/>
          <a:ext cx="7632848" cy="5805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9632" y="-27384"/>
            <a:ext cx="7266384" cy="1143000"/>
          </a:xfrm>
        </p:spPr>
        <p:txBody>
          <a:bodyPr/>
          <a:lstStyle/>
          <a:p>
            <a:r>
              <a:rPr lang="en-US" altLang="zh-CN" dirty="0" smtClean="0"/>
              <a:t>5.2.1  </a:t>
            </a:r>
            <a:r>
              <a:rPr lang="zh-CN" altLang="en-US" dirty="0" smtClean="0"/>
              <a:t>选定幻灯片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720091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2955312696"/>
              </p:ext>
            </p:extLst>
          </p:nvPr>
        </p:nvGraphicFramePr>
        <p:xfrm>
          <a:off x="899592" y="1412776"/>
          <a:ext cx="7848872" cy="1080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780928"/>
            <a:ext cx="8112653" cy="3668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266384" cy="1143000"/>
          </a:xfrm>
        </p:spPr>
        <p:txBody>
          <a:bodyPr/>
          <a:lstStyle/>
          <a:p>
            <a:r>
              <a:rPr lang="en-US" altLang="zh-CN" dirty="0" smtClean="0"/>
              <a:t>5.2.2  </a:t>
            </a:r>
            <a:r>
              <a:rPr lang="zh-CN" altLang="en-US" dirty="0" smtClean="0"/>
              <a:t>设置幻灯片版式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009318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2478623310"/>
              </p:ext>
            </p:extLst>
          </p:nvPr>
        </p:nvGraphicFramePr>
        <p:xfrm>
          <a:off x="1115616" y="1268760"/>
          <a:ext cx="7632848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5.2.3  </a:t>
            </a:r>
            <a:r>
              <a:rPr lang="zh-CN" altLang="en-US" dirty="0" smtClean="0"/>
              <a:t>插入各种媒体对象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218417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4009549203"/>
              </p:ext>
            </p:extLst>
          </p:nvPr>
        </p:nvGraphicFramePr>
        <p:xfrm>
          <a:off x="1115616" y="1090232"/>
          <a:ext cx="7704856" cy="24107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501008"/>
            <a:ext cx="6192688" cy="3102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70856" y="0"/>
            <a:ext cx="7266384" cy="1143000"/>
          </a:xfrm>
        </p:spPr>
        <p:txBody>
          <a:bodyPr/>
          <a:lstStyle/>
          <a:p>
            <a:r>
              <a:rPr lang="en-US" altLang="zh-CN" dirty="0"/>
              <a:t>5.2.3  </a:t>
            </a:r>
            <a:r>
              <a:rPr lang="zh-CN" altLang="en-US" dirty="0"/>
              <a:t>插入各种媒体对象</a:t>
            </a:r>
          </a:p>
        </p:txBody>
      </p:sp>
    </p:spTree>
    <p:extLst>
      <p:ext uri="{BB962C8B-B14F-4D97-AF65-F5344CB8AC3E}">
        <p14:creationId xmlns:p14="http://schemas.microsoft.com/office/powerpoint/2010/main" val="259645076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942373580"/>
              </p:ext>
            </p:extLst>
          </p:nvPr>
        </p:nvGraphicFramePr>
        <p:xfrm>
          <a:off x="1619672" y="1613612"/>
          <a:ext cx="6480720" cy="45516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目录导航</a:t>
            </a:r>
            <a:endParaRPr lang="zh-CN" altLang="en-US" dirty="0"/>
          </a:p>
        </p:txBody>
      </p:sp>
      <p:pic>
        <p:nvPicPr>
          <p:cNvPr id="6" name="Picture 7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53331" flipH="1">
            <a:off x="8173003" y="-1002059"/>
            <a:ext cx="2895600" cy="6861081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2445022479"/>
              </p:ext>
            </p:extLst>
          </p:nvPr>
        </p:nvGraphicFramePr>
        <p:xfrm>
          <a:off x="1115616" y="1268760"/>
          <a:ext cx="7632848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9632" y="44624"/>
            <a:ext cx="7266384" cy="1143000"/>
          </a:xfrm>
        </p:spPr>
        <p:txBody>
          <a:bodyPr/>
          <a:lstStyle/>
          <a:p>
            <a:r>
              <a:rPr lang="en-US" altLang="zh-CN" dirty="0"/>
              <a:t>5.2.3  </a:t>
            </a:r>
            <a:r>
              <a:rPr lang="zh-CN" altLang="en-US" dirty="0"/>
              <a:t>插入各种媒体对象</a:t>
            </a:r>
          </a:p>
        </p:txBody>
      </p:sp>
    </p:spTree>
    <p:extLst>
      <p:ext uri="{BB962C8B-B14F-4D97-AF65-F5344CB8AC3E}">
        <p14:creationId xmlns:p14="http://schemas.microsoft.com/office/powerpoint/2010/main" val="4342061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1726086932"/>
              </p:ext>
            </p:extLst>
          </p:nvPr>
        </p:nvGraphicFramePr>
        <p:xfrm>
          <a:off x="1115616" y="1124744"/>
          <a:ext cx="7632848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7266384" cy="1143000"/>
          </a:xfrm>
        </p:spPr>
        <p:txBody>
          <a:bodyPr/>
          <a:lstStyle/>
          <a:p>
            <a:r>
              <a:rPr lang="en-US" altLang="zh-CN" dirty="0"/>
              <a:t>5.2.3  </a:t>
            </a:r>
            <a:r>
              <a:rPr lang="zh-CN" altLang="en-US" dirty="0"/>
              <a:t>插入各种媒体对象</a:t>
            </a:r>
          </a:p>
        </p:txBody>
      </p:sp>
    </p:spTree>
    <p:extLst>
      <p:ext uri="{BB962C8B-B14F-4D97-AF65-F5344CB8AC3E}">
        <p14:creationId xmlns:p14="http://schemas.microsoft.com/office/powerpoint/2010/main" val="417205284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135407422"/>
              </p:ext>
            </p:extLst>
          </p:nvPr>
        </p:nvGraphicFramePr>
        <p:xfrm>
          <a:off x="1115616" y="1124744"/>
          <a:ext cx="7632848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7266384" cy="1143000"/>
          </a:xfrm>
        </p:spPr>
        <p:txBody>
          <a:bodyPr/>
          <a:lstStyle/>
          <a:p>
            <a:r>
              <a:rPr lang="en-US" altLang="zh-CN" dirty="0"/>
              <a:t>5.2.3  </a:t>
            </a:r>
            <a:r>
              <a:rPr lang="zh-CN" altLang="en-US" dirty="0"/>
              <a:t>插入各种媒体对象</a:t>
            </a:r>
          </a:p>
        </p:txBody>
      </p:sp>
    </p:spTree>
    <p:extLst>
      <p:ext uri="{BB962C8B-B14F-4D97-AF65-F5344CB8AC3E}">
        <p14:creationId xmlns:p14="http://schemas.microsoft.com/office/powerpoint/2010/main" val="101626089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537418853"/>
              </p:ext>
            </p:extLst>
          </p:nvPr>
        </p:nvGraphicFramePr>
        <p:xfrm>
          <a:off x="1115616" y="1124744"/>
          <a:ext cx="7632848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5.2.3  </a:t>
            </a:r>
            <a:r>
              <a:rPr lang="zh-CN" altLang="en-US" dirty="0"/>
              <a:t>插入各种媒体对象</a:t>
            </a:r>
          </a:p>
        </p:txBody>
      </p:sp>
    </p:spTree>
    <p:extLst>
      <p:ext uri="{BB962C8B-B14F-4D97-AF65-F5344CB8AC3E}">
        <p14:creationId xmlns:p14="http://schemas.microsoft.com/office/powerpoint/2010/main" val="386283431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5.2.4  </a:t>
            </a:r>
            <a:r>
              <a:rPr lang="zh-CN" altLang="en-US" dirty="0" smtClean="0"/>
              <a:t>上机操作</a:t>
            </a:r>
            <a:endParaRPr lang="zh-CN" altLang="en-US" b="1" dirty="0"/>
          </a:p>
        </p:txBody>
      </p:sp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1066800" y="1597025"/>
            <a:ext cx="7465640" cy="429736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dirty="0"/>
              <a:t>根据“如何制作教学课件</a:t>
            </a:r>
            <a:r>
              <a:rPr lang="en-US" altLang="zh-CN" dirty="0"/>
              <a:t>.</a:t>
            </a:r>
            <a:r>
              <a:rPr lang="en-US" altLang="zh-CN" dirty="0" err="1"/>
              <a:t>docx</a:t>
            </a:r>
            <a:r>
              <a:rPr lang="zh-CN" altLang="zh-CN" dirty="0"/>
              <a:t>”内容，如图</a:t>
            </a:r>
            <a:r>
              <a:rPr lang="en-US" altLang="zh-CN" dirty="0"/>
              <a:t>5-15</a:t>
            </a:r>
            <a:r>
              <a:rPr lang="zh-CN" altLang="zh-CN" dirty="0"/>
              <a:t>所示，创建演示文稿“如何制作教学课件</a:t>
            </a:r>
            <a:r>
              <a:rPr lang="en-US" altLang="zh-CN" dirty="0"/>
              <a:t>1. </a:t>
            </a:r>
            <a:r>
              <a:rPr lang="en-US" altLang="zh-CN" dirty="0" err="1"/>
              <a:t>pptx</a:t>
            </a:r>
            <a:r>
              <a:rPr lang="zh-CN" altLang="zh-CN" dirty="0"/>
              <a:t>”。要求设计首页、目录页，在最后一张幻灯片插入艺术字、剪贴画，演示文稿样文如图</a:t>
            </a:r>
            <a:r>
              <a:rPr lang="en-US" altLang="zh-CN" dirty="0"/>
              <a:t>5-16</a:t>
            </a:r>
            <a:r>
              <a:rPr lang="zh-CN" altLang="zh-CN" dirty="0"/>
              <a:t>所</a:t>
            </a:r>
            <a:r>
              <a:rPr lang="zh-CN" altLang="zh-CN" dirty="0" smtClean="0"/>
              <a:t>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865877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95736" y="3356992"/>
            <a:ext cx="7057488" cy="1028700"/>
          </a:xfrm>
        </p:spPr>
        <p:txBody>
          <a:bodyPr>
            <a:normAutofit/>
          </a:bodyPr>
          <a:lstStyle/>
          <a:p>
            <a:pPr algn="ctr"/>
            <a:r>
              <a:rPr lang="en-US" altLang="zh-CN" sz="4800" dirty="0" smtClean="0"/>
              <a:t>5.3  </a:t>
            </a:r>
            <a:r>
              <a:rPr lang="zh-CN" altLang="en-US" sz="4800" dirty="0" smtClean="0"/>
              <a:t>设置幻灯片外观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279005924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746637885"/>
              </p:ext>
            </p:extLst>
          </p:nvPr>
        </p:nvGraphicFramePr>
        <p:xfrm>
          <a:off x="1619672" y="1628800"/>
          <a:ext cx="6480720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标题 4"/>
          <p:cNvSpPr>
            <a:spLocks noGrp="1"/>
          </p:cNvSpPr>
          <p:nvPr>
            <p:ph type="title" idx="4294967295"/>
          </p:nvPr>
        </p:nvSpPr>
        <p:spPr>
          <a:xfrm>
            <a:off x="1066800" y="269776"/>
            <a:ext cx="7609656" cy="1143000"/>
          </a:xfrm>
        </p:spPr>
        <p:txBody>
          <a:bodyPr/>
          <a:lstStyle/>
          <a:p>
            <a:pPr algn="ctr"/>
            <a:r>
              <a:rPr lang="en-US" altLang="zh-CN" dirty="0" smtClean="0"/>
              <a:t>5.3  </a:t>
            </a:r>
            <a:r>
              <a:rPr lang="zh-CN" altLang="en-US" dirty="0" smtClean="0"/>
              <a:t>设置幻灯片外观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77529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4022222326"/>
              </p:ext>
            </p:extLst>
          </p:nvPr>
        </p:nvGraphicFramePr>
        <p:xfrm>
          <a:off x="1115616" y="1844824"/>
          <a:ext cx="7632848" cy="38884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5.3.1  </a:t>
            </a:r>
            <a:r>
              <a:rPr lang="zh-CN" altLang="en-US" dirty="0" smtClean="0"/>
              <a:t>设置背景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83550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2991556130"/>
              </p:ext>
            </p:extLst>
          </p:nvPr>
        </p:nvGraphicFramePr>
        <p:xfrm>
          <a:off x="1115616" y="1700808"/>
          <a:ext cx="7632848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5.3.1  </a:t>
            </a:r>
            <a:r>
              <a:rPr lang="zh-CN" altLang="en-US" dirty="0" smtClean="0"/>
              <a:t>设置背景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428883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图示 13"/>
          <p:cNvGraphicFramePr/>
          <p:nvPr>
            <p:extLst>
              <p:ext uri="{D42A27DB-BD31-4B8C-83A1-F6EECF244321}">
                <p14:modId xmlns:p14="http://schemas.microsoft.com/office/powerpoint/2010/main" val="1748954420"/>
              </p:ext>
            </p:extLst>
          </p:nvPr>
        </p:nvGraphicFramePr>
        <p:xfrm>
          <a:off x="899592" y="1772816"/>
          <a:ext cx="7993823" cy="4032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5.3.2  </a:t>
            </a:r>
            <a:r>
              <a:rPr lang="zh-CN" altLang="en-US" dirty="0" smtClean="0"/>
              <a:t>应用主题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048838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88232" y="3328876"/>
            <a:ext cx="7164288" cy="1028700"/>
          </a:xfrm>
        </p:spPr>
        <p:txBody>
          <a:bodyPr>
            <a:noAutofit/>
          </a:bodyPr>
          <a:lstStyle/>
          <a:p>
            <a:pPr algn="ctr"/>
            <a:r>
              <a:rPr lang="en-US" altLang="zh-CN" sz="4800" dirty="0" smtClean="0"/>
              <a:t>5.1  </a:t>
            </a:r>
            <a:r>
              <a:rPr lang="zh-CN" altLang="en-US" sz="4800" dirty="0" smtClean="0"/>
              <a:t>创建一个演示文稿</a:t>
            </a:r>
            <a:endParaRPr lang="zh-CN" altLang="en-US" sz="4800" dirty="0"/>
          </a:p>
        </p:txBody>
      </p:sp>
      <p:sp>
        <p:nvSpPr>
          <p:cNvPr id="6" name="TextBox 5"/>
          <p:cNvSpPr txBox="1"/>
          <p:nvPr/>
        </p:nvSpPr>
        <p:spPr>
          <a:xfrm>
            <a:off x="755576" y="3542966"/>
            <a:ext cx="1931160" cy="68326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>
              <a:lnSpc>
                <a:spcPct val="80000"/>
              </a:lnSpc>
            </a:pPr>
            <a:endParaRPr lang="zh-CN" sz="2400" b="1" dirty="0">
              <a:solidFill>
                <a:schemeClr val="bg1"/>
              </a:solidFill>
              <a:effectLst>
                <a:outerShdw blurRad="50800" dist="25400" dir="5400000" algn="t" rotWithShape="0">
                  <a:prstClr val="black">
                    <a:alpha val="15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0114178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图示 24"/>
          <p:cNvGraphicFramePr/>
          <p:nvPr>
            <p:extLst>
              <p:ext uri="{D42A27DB-BD31-4B8C-83A1-F6EECF244321}">
                <p14:modId xmlns:p14="http://schemas.microsoft.com/office/powerpoint/2010/main" val="3447398881"/>
              </p:ext>
            </p:extLst>
          </p:nvPr>
        </p:nvGraphicFramePr>
        <p:xfrm>
          <a:off x="1304407" y="1412776"/>
          <a:ext cx="7632848" cy="1440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2" name="组合 31"/>
          <p:cNvGrpSpPr/>
          <p:nvPr/>
        </p:nvGrpSpPr>
        <p:grpSpPr>
          <a:xfrm>
            <a:off x="1028727" y="2852936"/>
            <a:ext cx="7359697" cy="3816424"/>
            <a:chOff x="1028727" y="2852936"/>
            <a:chExt cx="7359697" cy="3816424"/>
          </a:xfrm>
        </p:grpSpPr>
        <p:grpSp>
          <p:nvGrpSpPr>
            <p:cNvPr id="13" name="组合 12"/>
            <p:cNvGrpSpPr/>
            <p:nvPr/>
          </p:nvGrpSpPr>
          <p:grpSpPr>
            <a:xfrm>
              <a:off x="1028727" y="2852936"/>
              <a:ext cx="7359697" cy="3816424"/>
              <a:chOff x="124879" y="89240"/>
              <a:chExt cx="4186513" cy="2459932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95247" y="89240"/>
                <a:ext cx="3216145" cy="2459932"/>
              </a:xfrm>
              <a:prstGeom prst="rect">
                <a:avLst/>
              </a:prstGeom>
            </p:spPr>
          </p:pic>
          <p:sp>
            <p:nvSpPr>
              <p:cNvPr id="16" name="文本框 59"/>
              <p:cNvSpPr txBox="1"/>
              <p:nvPr/>
            </p:nvSpPr>
            <p:spPr>
              <a:xfrm>
                <a:off x="219077" y="1089452"/>
                <a:ext cx="723900" cy="200025"/>
              </a:xfrm>
              <a:prstGeom prst="rect">
                <a:avLst/>
              </a:prstGeom>
              <a:solidFill>
                <a:schemeClr val="lt1"/>
              </a:solidFill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sz="1600" kern="100" dirty="0">
                    <a:effectLst/>
                    <a:latin typeface="Times New Roman"/>
                    <a:ea typeface="宋体"/>
                    <a:cs typeface="Times New Roman"/>
                  </a:rPr>
                  <a:t>幻灯片母版</a:t>
                </a:r>
              </a:p>
            </p:txBody>
          </p:sp>
          <p:cxnSp>
            <p:nvCxnSpPr>
              <p:cNvPr id="17" name="直接连接符 16"/>
              <p:cNvCxnSpPr/>
              <p:nvPr/>
            </p:nvCxnSpPr>
            <p:spPr>
              <a:xfrm>
                <a:off x="840727" y="1183313"/>
                <a:ext cx="375076" cy="0"/>
              </a:xfrm>
              <a:prstGeom prst="line">
                <a:avLst/>
              </a:prstGeom>
              <a:ln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840676" y="1183282"/>
                <a:ext cx="1324022" cy="212389"/>
              </a:xfrm>
              <a:prstGeom prst="line">
                <a:avLst/>
              </a:prstGeom>
              <a:ln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文本框 62"/>
              <p:cNvSpPr txBox="1"/>
              <p:nvPr/>
            </p:nvSpPr>
            <p:spPr>
              <a:xfrm>
                <a:off x="124879" y="1556134"/>
                <a:ext cx="838181" cy="200025"/>
              </a:xfrm>
              <a:prstGeom prst="rect">
                <a:avLst/>
              </a:prstGeom>
              <a:solidFill>
                <a:schemeClr val="lt1"/>
              </a:solidFill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sz="1600" kern="100" dirty="0">
                    <a:effectLst/>
                    <a:latin typeface="Times New Roman"/>
                    <a:ea typeface="宋体"/>
                    <a:cs typeface="Times New Roman"/>
                  </a:rPr>
                  <a:t>标题幻灯片版式</a:t>
                </a:r>
              </a:p>
            </p:txBody>
          </p:sp>
          <p:sp>
            <p:nvSpPr>
              <p:cNvPr id="20" name="文本框 102"/>
              <p:cNvSpPr txBox="1"/>
              <p:nvPr/>
            </p:nvSpPr>
            <p:spPr>
              <a:xfrm>
                <a:off x="133344" y="1842493"/>
                <a:ext cx="838178" cy="200025"/>
              </a:xfrm>
              <a:prstGeom prst="rect">
                <a:avLst/>
              </a:prstGeom>
              <a:solidFill>
                <a:schemeClr val="lt1"/>
              </a:solidFill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sz="1600" kern="100" dirty="0">
                    <a:effectLst/>
                    <a:latin typeface="Times New Roman"/>
                    <a:ea typeface="宋体"/>
                    <a:cs typeface="Times New Roman"/>
                  </a:rPr>
                  <a:t>标题和内容版式</a:t>
                </a:r>
              </a:p>
            </p:txBody>
          </p:sp>
          <p:cxnSp>
            <p:nvCxnSpPr>
              <p:cNvPr id="21" name="直接连接符 20"/>
              <p:cNvCxnSpPr/>
              <p:nvPr/>
            </p:nvCxnSpPr>
            <p:spPr>
              <a:xfrm>
                <a:off x="959234" y="1949208"/>
                <a:ext cx="504825" cy="0"/>
              </a:xfrm>
              <a:prstGeom prst="line">
                <a:avLst/>
              </a:prstGeom>
              <a:ln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文本框 105"/>
              <p:cNvSpPr txBox="1"/>
              <p:nvPr/>
            </p:nvSpPr>
            <p:spPr>
              <a:xfrm>
                <a:off x="233273" y="2128376"/>
                <a:ext cx="590550" cy="237147"/>
              </a:xfrm>
              <a:prstGeom prst="rect">
                <a:avLst/>
              </a:prstGeom>
              <a:solidFill>
                <a:schemeClr val="lt1"/>
              </a:solidFill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sz="1600" kern="100" dirty="0">
                    <a:effectLst/>
                    <a:latin typeface="Times New Roman"/>
                    <a:ea typeface="宋体"/>
                    <a:cs typeface="Times New Roman"/>
                  </a:rPr>
                  <a:t>主题信息</a:t>
                </a:r>
              </a:p>
            </p:txBody>
          </p:sp>
          <p:cxnSp>
            <p:nvCxnSpPr>
              <p:cNvPr id="23" name="直接连接符 22"/>
              <p:cNvCxnSpPr/>
              <p:nvPr/>
            </p:nvCxnSpPr>
            <p:spPr>
              <a:xfrm>
                <a:off x="712533" y="2206567"/>
                <a:ext cx="567726" cy="0"/>
              </a:xfrm>
              <a:prstGeom prst="line">
                <a:avLst/>
              </a:prstGeom>
              <a:ln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914402" y="1615666"/>
                <a:ext cx="504825" cy="0"/>
              </a:xfrm>
              <a:prstGeom prst="line">
                <a:avLst/>
              </a:prstGeom>
              <a:ln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" name="直接连接符 4"/>
            <p:cNvCxnSpPr/>
            <p:nvPr/>
          </p:nvCxnSpPr>
          <p:spPr>
            <a:xfrm>
              <a:off x="3059832" y="6137831"/>
              <a:ext cx="576064" cy="38751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5.3.3  </a:t>
            </a:r>
            <a:r>
              <a:rPr lang="zh-CN" altLang="en-US" dirty="0" smtClean="0"/>
              <a:t>幻灯片母版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783298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5" grpId="0">
        <p:bldAsOne/>
      </p:bldGraphic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5.3.4  </a:t>
            </a:r>
            <a:r>
              <a:rPr lang="zh-CN" altLang="en-US" dirty="0" smtClean="0"/>
              <a:t>上机操作</a:t>
            </a:r>
            <a:endParaRPr lang="zh-CN" altLang="en-US" dirty="0"/>
          </a:p>
        </p:txBody>
      </p:sp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971600" y="1412776"/>
            <a:ext cx="7560840" cy="5112568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zh-CN" sz="2400" dirty="0" smtClean="0"/>
              <a:t>利用</a:t>
            </a:r>
            <a:r>
              <a:rPr lang="zh-CN" altLang="zh-CN" sz="2400" dirty="0"/>
              <a:t>主题“波形”修饰整个演示文稿，更改主题字体为“奥斯汀”。</a:t>
            </a:r>
          </a:p>
          <a:p>
            <a:pPr>
              <a:lnSpc>
                <a:spcPct val="120000"/>
              </a:lnSpc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zh-CN" sz="2400" dirty="0" smtClean="0"/>
              <a:t>将</a:t>
            </a:r>
            <a:r>
              <a:rPr lang="zh-CN" altLang="zh-CN" sz="2400" dirty="0"/>
              <a:t>第</a:t>
            </a:r>
            <a:r>
              <a:rPr lang="en-US" altLang="zh-CN" sz="2400" dirty="0"/>
              <a:t>2</a:t>
            </a:r>
            <a:r>
              <a:rPr lang="zh-CN" altLang="zh-CN" sz="2400" dirty="0"/>
              <a:t>张幻灯片的背景样式设置为“样式</a:t>
            </a:r>
            <a:r>
              <a:rPr lang="en-US" altLang="zh-CN" sz="2400" dirty="0"/>
              <a:t>10</a:t>
            </a:r>
            <a:r>
              <a:rPr lang="zh-CN" altLang="zh-CN" sz="2400" dirty="0"/>
              <a:t>”。</a:t>
            </a:r>
          </a:p>
          <a:p>
            <a:pPr>
              <a:lnSpc>
                <a:spcPct val="120000"/>
              </a:lnSpc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r>
              <a:rPr lang="zh-CN" altLang="zh-CN" sz="2400" dirty="0" smtClean="0"/>
              <a:t>修改</a:t>
            </a:r>
            <a:r>
              <a:rPr lang="zh-CN" altLang="zh-CN" sz="2400" dirty="0"/>
              <a:t>“幻灯片母版”中标题样式加粗。</a:t>
            </a:r>
          </a:p>
          <a:p>
            <a:pPr>
              <a:lnSpc>
                <a:spcPct val="120000"/>
              </a:lnSpc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</a:t>
            </a:r>
            <a:r>
              <a:rPr lang="zh-CN" altLang="zh-CN" sz="2400" dirty="0" smtClean="0"/>
              <a:t>修改</a:t>
            </a:r>
            <a:r>
              <a:rPr lang="zh-CN" altLang="zh-CN" sz="2400" dirty="0"/>
              <a:t>“标题幻灯片版式”中标题样式阴影、</a:t>
            </a:r>
            <a:r>
              <a:rPr lang="en-US" altLang="zh-CN" sz="2400" dirty="0"/>
              <a:t>48</a:t>
            </a:r>
            <a:r>
              <a:rPr lang="zh-CN" altLang="zh-CN" sz="2400" dirty="0"/>
              <a:t>磅。</a:t>
            </a:r>
          </a:p>
          <a:p>
            <a:pPr>
              <a:lnSpc>
                <a:spcPct val="120000"/>
              </a:lnSpc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）</a:t>
            </a:r>
            <a:r>
              <a:rPr lang="zh-CN" altLang="zh-CN" sz="2400" dirty="0" smtClean="0"/>
              <a:t>修改</a:t>
            </a:r>
            <a:r>
              <a:rPr lang="zh-CN" altLang="zh-CN" sz="2400" dirty="0"/>
              <a:t>“标题和内容版式”中内容框的各级文字格式：字号依次是</a:t>
            </a:r>
            <a:r>
              <a:rPr lang="en-US" altLang="zh-CN" sz="2400" dirty="0"/>
              <a:t>32</a:t>
            </a:r>
            <a:r>
              <a:rPr lang="zh-CN" altLang="zh-CN" sz="2400" dirty="0"/>
              <a:t>、</a:t>
            </a:r>
            <a:r>
              <a:rPr lang="en-US" altLang="zh-CN" sz="2400" dirty="0"/>
              <a:t>28</a:t>
            </a:r>
            <a:r>
              <a:rPr lang="zh-CN" altLang="zh-CN" sz="2400" dirty="0"/>
              <a:t>、</a:t>
            </a:r>
            <a:r>
              <a:rPr lang="en-US" altLang="zh-CN" sz="2400" dirty="0"/>
              <a:t>26</a:t>
            </a:r>
            <a:r>
              <a:rPr lang="zh-CN" altLang="zh-CN" sz="2400" dirty="0"/>
              <a:t>、</a:t>
            </a:r>
            <a:r>
              <a:rPr lang="en-US" altLang="zh-CN" sz="2400" dirty="0"/>
              <a:t>24</a:t>
            </a:r>
            <a:r>
              <a:rPr lang="zh-CN" altLang="zh-CN" sz="2400" dirty="0"/>
              <a:t>、</a:t>
            </a:r>
            <a:r>
              <a:rPr lang="en-US" altLang="zh-CN" sz="2400" dirty="0"/>
              <a:t>20</a:t>
            </a:r>
            <a:r>
              <a:rPr lang="zh-CN" altLang="zh-CN" sz="2400" dirty="0"/>
              <a:t>。调整“标题和内容版式”中内容占位符的位置和大小</a:t>
            </a:r>
            <a:r>
              <a:rPr lang="zh-CN" altLang="zh-CN" sz="2400" dirty="0" smtClean="0"/>
              <a:t>。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14060676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zh-CN" sz="4800" dirty="0" smtClean="0"/>
              <a:t>5.4  </a:t>
            </a:r>
            <a:r>
              <a:rPr lang="zh-CN" altLang="en-US" sz="4800" dirty="0" smtClean="0"/>
              <a:t>演示文稿的放映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238454995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645207726"/>
              </p:ext>
            </p:extLst>
          </p:nvPr>
        </p:nvGraphicFramePr>
        <p:xfrm>
          <a:off x="1619672" y="1340768"/>
          <a:ext cx="6480720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标题 4"/>
          <p:cNvSpPr>
            <a:spLocks noGrp="1"/>
          </p:cNvSpPr>
          <p:nvPr>
            <p:ph type="title" idx="4294967295"/>
          </p:nvPr>
        </p:nvSpPr>
        <p:spPr>
          <a:xfrm>
            <a:off x="1066800" y="53752"/>
            <a:ext cx="7249616" cy="1143000"/>
          </a:xfrm>
        </p:spPr>
        <p:txBody>
          <a:bodyPr/>
          <a:lstStyle/>
          <a:p>
            <a:pPr algn="ctr"/>
            <a:r>
              <a:rPr lang="en-US" altLang="zh-CN" dirty="0" smtClean="0"/>
              <a:t>5.4  </a:t>
            </a:r>
            <a:r>
              <a:rPr lang="zh-CN" altLang="en-US" dirty="0" smtClean="0"/>
              <a:t>演示文稿的放映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65051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1405705834"/>
              </p:ext>
            </p:extLst>
          </p:nvPr>
        </p:nvGraphicFramePr>
        <p:xfrm>
          <a:off x="899592" y="1412776"/>
          <a:ext cx="7848872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5.4.1  </a:t>
            </a:r>
            <a:r>
              <a:rPr lang="zh-CN" altLang="en-US" dirty="0" smtClean="0"/>
              <a:t>启动放映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308006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128450486"/>
              </p:ext>
            </p:extLst>
          </p:nvPr>
        </p:nvGraphicFramePr>
        <p:xfrm>
          <a:off x="755576" y="1556792"/>
          <a:ext cx="8064896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5.4.2  </a:t>
            </a:r>
            <a:r>
              <a:rPr lang="zh-CN" altLang="en-US" dirty="0" smtClean="0"/>
              <a:t>设置幻灯片切换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634753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1141624621"/>
              </p:ext>
            </p:extLst>
          </p:nvPr>
        </p:nvGraphicFramePr>
        <p:xfrm>
          <a:off x="971600" y="1556792"/>
          <a:ext cx="7920880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5.4.3  </a:t>
            </a:r>
            <a:r>
              <a:rPr lang="zh-CN" altLang="en-US" dirty="0" smtClean="0"/>
              <a:t>设置幻灯片动画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05694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1070776794"/>
              </p:ext>
            </p:extLst>
          </p:nvPr>
        </p:nvGraphicFramePr>
        <p:xfrm>
          <a:off x="1076193" y="1844824"/>
          <a:ext cx="7816287" cy="3312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5.4.3  </a:t>
            </a:r>
            <a:r>
              <a:rPr lang="zh-CN" altLang="en-US" dirty="0" smtClean="0"/>
              <a:t>设置幻灯片动画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996848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1328152729"/>
              </p:ext>
            </p:extLst>
          </p:nvPr>
        </p:nvGraphicFramePr>
        <p:xfrm>
          <a:off x="971600" y="1556792"/>
          <a:ext cx="7920880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5.4.3  </a:t>
            </a:r>
            <a:r>
              <a:rPr lang="zh-CN" altLang="en-US" dirty="0" smtClean="0"/>
              <a:t>设置幻灯片动画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71749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1267385" y="1712167"/>
            <a:ext cx="2750840" cy="457200"/>
          </a:xfrm>
          <a:prstGeom prst="rect">
            <a:avLst/>
          </a:prstGeom>
        </p:spPr>
        <p:txBody>
          <a:bodyPr>
            <a:normAutofit lnSpcReduction="10000"/>
          </a:bodyPr>
          <a:lstStyle>
            <a:extLst/>
          </a:lstStyle>
          <a:p>
            <a:pPr marL="342900" indent="-342900">
              <a:lnSpc>
                <a:spcPct val="114000"/>
              </a:lnSpc>
              <a:spcBef>
                <a:spcPct val="20000"/>
              </a:spcBef>
              <a:buFont typeface="Arial" pitchFamily="34" charset="0"/>
              <a:buNone/>
              <a:defRPr lang="zh-CN"/>
            </a:pPr>
            <a:r>
              <a:rPr lang="zh-CN" sz="2200" dirty="0">
                <a:solidFill>
                  <a:prstClr val="black">
                    <a:lumMod val="85000"/>
                    <a:lumOff val="15000"/>
                  </a:prstClr>
                </a:solidFill>
              </a:rPr>
              <a:t>查看此动画: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 lang="zh-CN"/>
            </a:pPr>
            <a:endParaRPr lang="zh-CN" sz="2200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>
            <p:custDataLst>
              <p:tags r:id="rId2"/>
            </p:custDataLst>
          </p:nvPr>
        </p:nvSpPr>
        <p:spPr>
          <a:xfrm>
            <a:off x="381000" y="3965104"/>
            <a:ext cx="8001000" cy="97606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zh-CN" sz="2200" dirty="0">
                <a:solidFill>
                  <a:prstClr val="black">
                    <a:lumMod val="85000"/>
                    <a:lumOff val="15000"/>
                  </a:prstClr>
                </a:solidFill>
              </a:rPr>
              <a:t>通过</a:t>
            </a:r>
            <a:r>
              <a:rPr lang="zh-CN" sz="2200" b="1" dirty="0">
                <a:solidFill>
                  <a:srgbClr val="7BCF27"/>
                </a:solidFill>
              </a:rPr>
              <a:t>动画刷，</a:t>
            </a:r>
            <a:endParaRPr lang="zh-CN" sz="2200" dirty="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r>
              <a:rPr lang="zh-CN" sz="2200" dirty="0">
                <a:solidFill>
                  <a:prstClr val="black">
                    <a:lumMod val="85000"/>
                    <a:lumOff val="15000"/>
                  </a:prstClr>
                </a:solidFill>
              </a:rPr>
              <a:t>只需单击一下，即可重新创建同一动画。</a:t>
            </a:r>
          </a:p>
        </p:txBody>
      </p:sp>
      <p:grpSp>
        <p:nvGrpSpPr>
          <p:cNvPr id="6" name="Group 9"/>
          <p:cNvGrpSpPr/>
          <p:nvPr/>
        </p:nvGrpSpPr>
        <p:grpSpPr>
          <a:xfrm>
            <a:off x="3819525" y="2364904"/>
            <a:ext cx="1438275" cy="1438275"/>
            <a:chOff x="762001" y="1946209"/>
            <a:chExt cx="2057400" cy="2057400"/>
          </a:xfrm>
        </p:grpSpPr>
        <p:sp>
          <p:nvSpPr>
            <p:cNvPr id="7" name="Oval 7"/>
            <p:cNvSpPr/>
            <p:nvPr/>
          </p:nvSpPr>
          <p:spPr>
            <a:xfrm>
              <a:off x="762001" y="1946209"/>
              <a:ext cx="2057400" cy="2057400"/>
            </a:xfrm>
            <a:prstGeom prst="ellipse">
              <a:avLst/>
            </a:prstGeom>
            <a:gradFill>
              <a:gsLst>
                <a:gs pos="38000">
                  <a:srgbClr val="00B0F0"/>
                </a:gs>
                <a:gs pos="79000">
                  <a:srgbClr val="0065B0"/>
                </a:gs>
              </a:gsLst>
              <a:path path="circle">
                <a:fillToRect l="50000" t="50000" r="50000" b="50000"/>
              </a:path>
            </a:gradFill>
            <a:ln w="82550">
              <a:noFill/>
            </a:ln>
            <a:effectLst>
              <a:outerShdw blurRad="127000" dir="5400000" sx="90000" sy="-19000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>
                  <a:solidFill>
                    <a:prstClr val="white"/>
                  </a:solidFill>
                </a:rPr>
                <a:t>             </a:t>
              </a:r>
            </a:p>
          </p:txBody>
        </p:sp>
        <p:sp>
          <p:nvSpPr>
            <p:cNvPr id="8" name="Oval 8"/>
            <p:cNvSpPr/>
            <p:nvPr/>
          </p:nvSpPr>
          <p:spPr>
            <a:xfrm>
              <a:off x="1007328" y="1992354"/>
              <a:ext cx="1583472" cy="1295400"/>
            </a:xfrm>
            <a:prstGeom prst="ellipse">
              <a:avLst/>
            </a:prstGeom>
            <a:gradFill flip="none" rotWithShape="1">
              <a:gsLst>
                <a:gs pos="63000">
                  <a:schemeClr val="bg1">
                    <a:alpha val="7000"/>
                  </a:schemeClr>
                </a:gs>
                <a:gs pos="72000">
                  <a:schemeClr val="bg1">
                    <a:alpha val="15000"/>
                  </a:schemeClr>
                </a:gs>
                <a:gs pos="91000">
                  <a:schemeClr val="bg1">
                    <a:alpha val="28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>
                  <a:solidFill>
                    <a:prstClr val="white"/>
                  </a:solidFill>
                </a:rPr>
                <a:t>       </a:t>
              </a:r>
            </a:p>
          </p:txBody>
        </p:sp>
      </p:grpSp>
      <p:pic>
        <p:nvPicPr>
          <p:cNvPr id="9" name="Picture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71544" y="2517304"/>
            <a:ext cx="1133856" cy="1133856"/>
          </a:xfrm>
          <a:prstGeom prst="rect">
            <a:avLst/>
          </a:prstGeom>
        </p:spPr>
      </p:pic>
      <p:grpSp>
        <p:nvGrpSpPr>
          <p:cNvPr id="10" name="Group 15"/>
          <p:cNvGrpSpPr/>
          <p:nvPr/>
        </p:nvGrpSpPr>
        <p:grpSpPr>
          <a:xfrm>
            <a:off x="3848472" y="4941168"/>
            <a:ext cx="1371600" cy="1371600"/>
            <a:chOff x="3895725" y="4267200"/>
            <a:chExt cx="1371600" cy="1371600"/>
          </a:xfrm>
        </p:grpSpPr>
        <p:sp>
          <p:nvSpPr>
            <p:cNvPr id="11" name="Rounded Rectangle 12"/>
            <p:cNvSpPr/>
            <p:nvPr/>
          </p:nvSpPr>
          <p:spPr>
            <a:xfrm>
              <a:off x="3895725" y="4267200"/>
              <a:ext cx="1371600" cy="1371600"/>
            </a:xfrm>
            <a:prstGeom prst="roundRect">
              <a:avLst/>
            </a:prstGeom>
            <a:gradFill flip="none" rotWithShape="1">
              <a:gsLst>
                <a:gs pos="38000">
                  <a:srgbClr val="F39C29"/>
                </a:gs>
                <a:gs pos="70000">
                  <a:srgbClr val="F27416"/>
                </a:gs>
              </a:gsLst>
              <a:path path="circle">
                <a:fillToRect l="50000" t="50000" r="50000" b="50000"/>
              </a:path>
              <a:tileRect/>
            </a:gradFill>
            <a:ln w="12700">
              <a:solidFill>
                <a:schemeClr val="accent6">
                  <a:lumMod val="75000"/>
                </a:schemeClr>
              </a:solidFill>
            </a:ln>
            <a:effectLst>
              <a:outerShdw blurRad="152400" dir="5400000" sx="90000" sy="-19000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>
                  <a:solidFill>
                    <a:prstClr val="white"/>
                  </a:solidFill>
                </a:rPr>
                <a:t>         </a:t>
              </a:r>
            </a:p>
          </p:txBody>
        </p:sp>
        <p:sp>
          <p:nvSpPr>
            <p:cNvPr id="12" name="Rounded Rectangle 13"/>
            <p:cNvSpPr/>
            <p:nvPr/>
          </p:nvSpPr>
          <p:spPr>
            <a:xfrm>
              <a:off x="3971925" y="4314825"/>
              <a:ext cx="1209676" cy="838200"/>
            </a:xfrm>
            <a:prstGeom prst="roundRect">
              <a:avLst/>
            </a:prstGeom>
            <a:gradFill flip="none" rotWithShape="1">
              <a:gsLst>
                <a:gs pos="63000">
                  <a:schemeClr val="bg1">
                    <a:alpha val="0"/>
                  </a:schemeClr>
                </a:gs>
                <a:gs pos="91000">
                  <a:schemeClr val="bg1">
                    <a:alpha val="28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>
                  <a:solidFill>
                    <a:prstClr val="white"/>
                  </a:solidFill>
                </a:rPr>
                <a:t>         </a:t>
              </a:r>
            </a:p>
          </p:txBody>
        </p:sp>
      </p:grpSp>
      <p:sp>
        <p:nvSpPr>
          <p:cNvPr id="13" name="Title 18"/>
          <p:cNvSpPr txBox="1">
            <a:spLocks/>
          </p:cNvSpPr>
          <p:nvPr/>
        </p:nvSpPr>
        <p:spPr>
          <a:xfrm>
            <a:off x="1252424" y="764704"/>
            <a:ext cx="5134201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0" lang="zh-CN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dirty="0" smtClean="0">
                <a:solidFill>
                  <a:prstClr val="black">
                    <a:lumMod val="50000"/>
                    <a:lumOff val="50000"/>
                  </a:prstClr>
                </a:solidFill>
                <a:ea typeface="+mn-ea"/>
                <a:cs typeface="+mn-cs"/>
              </a:rPr>
              <a:t>将此</a:t>
            </a:r>
            <a:r>
              <a:rPr lang="zh-CN" altLang="en-US" b="1" dirty="0" smtClean="0"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制成动画</a:t>
            </a:r>
            <a:endParaRPr lang="zh-CN" altLang="en-US" dirty="0"/>
          </a:p>
        </p:txBody>
      </p:sp>
      <p:pic>
        <p:nvPicPr>
          <p:cNvPr id="14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72302" y="5081560"/>
            <a:ext cx="1134454" cy="1134454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38671" y="2850448"/>
            <a:ext cx="559337" cy="452296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 val="1"/>
            </a:ext>
          </a:extLst>
        </p:spPr>
      </p:pic>
    </p:spTree>
    <p:extLst>
      <p:ext uri="{BB962C8B-B14F-4D97-AF65-F5344CB8AC3E}">
        <p14:creationId xmlns:p14="http://schemas.microsoft.com/office/powerpoint/2010/main" val="121910559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path" presetSubtype="0" accel="19000" de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89 -0.01134 L -0.50556 -0.00764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583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0452 -0.0081 C -0.49844 -0.00555 -0.49306 -0.00139 -0.48716 0.00092 C -0.48368 0.00439 -0.48073 0.00462 -0.47691 0.00717 C -0.47344 0.00948 -0.46997 0.01248 -0.4665 0.0148 C -0.45886 0.01989 -0.45 0.02197 -0.44237 0.02705 C -0.43073 0.03492 -0.41928 0.04486 -0.40678 0.04995 C -0.40365 0.05458 -0.39636 0.05735 -0.39184 0.06082 C -0.38438 0.0666 -0.37605 0.07007 -0.36875 0.07608 C -0.36493 0.07932 -0.36459 0.08117 -0.36077 0.08372 C -0.35625 0.08672 -0.35816 0.08348 -0.35382 0.08834 C -0.34792 0.09505 -0.33612 0.10892 -0.32865 0.11147 C -0.32587 0.11679 -0.32344 0.12026 -0.31945 0.12372 C -0.31823 0.12581 -0.31737 0.12812 -0.31598 0.12997 C -0.31459 0.13182 -0.3125 0.13251 -0.31129 0.13436 C -0.31059 0.13552 -0.31077 0.1376 -0.31025 0.13899 C -0.30973 0.14038 -0.30868 0.14107 -0.30799 0.14223 C -0.30521 0.15263 -0.30712 0.14893 -0.3033 0.15448 C -0.30035 0.16512 -0.29775 0.17576 -0.29532 0.18663 C -0.29219 0.21878 -0.30053 0.26272 -0.31719 0.28769 C -0.32066 0.29301 -0.32483 0.29787 -0.32865 0.30296 C -0.33056 0.3055 -0.33351 0.30643 -0.33542 0.30897 C -0.33924 0.31383 -0.34202 0.31753 -0.34705 0.31984 C -0.35226 0.32631 -0.36059 0.33372 -0.36771 0.33649 C -0.37171 0.34227 -0.38351 0.3462 -0.38959 0.34875 C -0.3941 0.35522 -0.40921 0.35915 -0.41598 0.36124 C -0.42934 0.3647 -0.44219 0.37072 -0.45504 0.37673 C -0.4632 0.38043 -0.47084 0.38506 -0.47917 0.38876 C -0.48664 0.39199 -0.47848 0.38829 -0.48612 0.39338 C -0.48716 0.39408 -0.50782 0.39801 -0.50782 0.39824 " pathEditMode="relative" rAng="0" ptsTypes="fffffffffffffffffffffffffffff">
                                      <p:cBhvr>
                                        <p:cTn id="15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51" y="203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0834 0.39939 L -0.38889 0.42853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72" y="1457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8" presetClass="emp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206342970"/>
              </p:ext>
            </p:extLst>
          </p:nvPr>
        </p:nvGraphicFramePr>
        <p:xfrm>
          <a:off x="1619672" y="1124744"/>
          <a:ext cx="6480720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标题 4"/>
          <p:cNvSpPr>
            <a:spLocks noGrp="1"/>
          </p:cNvSpPr>
          <p:nvPr>
            <p:ph type="title" idx="4294967295"/>
          </p:nvPr>
        </p:nvSpPr>
        <p:spPr>
          <a:xfrm>
            <a:off x="1066800" y="0"/>
            <a:ext cx="7537648" cy="1143000"/>
          </a:xfrm>
        </p:spPr>
        <p:txBody>
          <a:bodyPr/>
          <a:lstStyle/>
          <a:p>
            <a:pPr algn="ctr"/>
            <a:r>
              <a:rPr lang="en-US" altLang="zh-CN" dirty="0" smtClean="0"/>
              <a:t>5.1  </a:t>
            </a:r>
            <a:r>
              <a:rPr lang="zh-CN" altLang="en-US" dirty="0" smtClean="0"/>
              <a:t>创建一个演示文稿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89000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455966571"/>
              </p:ext>
            </p:extLst>
          </p:nvPr>
        </p:nvGraphicFramePr>
        <p:xfrm>
          <a:off x="971600" y="1340768"/>
          <a:ext cx="8034590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5.4.4  </a:t>
            </a:r>
            <a:r>
              <a:rPr lang="zh-CN" altLang="en-US" dirty="0" smtClean="0"/>
              <a:t>控制放映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256586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2951821142"/>
              </p:ext>
            </p:extLst>
          </p:nvPr>
        </p:nvGraphicFramePr>
        <p:xfrm>
          <a:off x="971600" y="1700808"/>
          <a:ext cx="7992888" cy="2232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5.4.5  </a:t>
            </a:r>
            <a:r>
              <a:rPr lang="zh-CN" altLang="en-US" dirty="0" smtClean="0"/>
              <a:t>设置放映方式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523400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3241560702"/>
              </p:ext>
            </p:extLst>
          </p:nvPr>
        </p:nvGraphicFramePr>
        <p:xfrm>
          <a:off x="1115616" y="1268760"/>
          <a:ext cx="7567046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2186413" y="4941177"/>
            <a:ext cx="4473820" cy="1770509"/>
            <a:chOff x="117845" y="87114"/>
            <a:chExt cx="2015448" cy="96899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718" y="349513"/>
              <a:ext cx="1933575" cy="376218"/>
            </a:xfrm>
            <a:prstGeom prst="rect">
              <a:avLst/>
            </a:prstGeom>
          </p:spPr>
        </p:pic>
        <p:grpSp>
          <p:nvGrpSpPr>
            <p:cNvPr id="6" name="Group 2901"/>
            <p:cNvGrpSpPr>
              <a:grpSpLocks/>
            </p:cNvGrpSpPr>
            <p:nvPr/>
          </p:nvGrpSpPr>
          <p:grpSpPr bwMode="auto">
            <a:xfrm>
              <a:off x="117845" y="87114"/>
              <a:ext cx="1939476" cy="968995"/>
              <a:chOff x="4404" y="11580"/>
              <a:chExt cx="2765" cy="1046"/>
            </a:xfrm>
          </p:grpSpPr>
          <p:sp>
            <p:nvSpPr>
              <p:cNvPr id="7" name="Text Box 2866"/>
              <p:cNvSpPr txBox="1">
                <a:spLocks noChangeArrowheads="1"/>
              </p:cNvSpPr>
              <p:nvPr/>
            </p:nvSpPr>
            <p:spPr bwMode="auto">
              <a:xfrm>
                <a:off x="4404" y="12421"/>
                <a:ext cx="453" cy="13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0" tIns="0" rIns="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kern="100" dirty="0">
                    <a:effectLst/>
                    <a:latin typeface="Times New Roman"/>
                    <a:ea typeface="宋体"/>
                    <a:cs typeface="Times New Roman"/>
                  </a:rPr>
                  <a:t>下一项</a:t>
                </a:r>
              </a:p>
            </p:txBody>
          </p:sp>
          <p:grpSp>
            <p:nvGrpSpPr>
              <p:cNvPr id="9" name="Group 2900"/>
              <p:cNvGrpSpPr>
                <a:grpSpLocks/>
              </p:cNvGrpSpPr>
              <p:nvPr/>
            </p:nvGrpSpPr>
            <p:grpSpPr bwMode="auto">
              <a:xfrm>
                <a:off x="4678" y="11580"/>
                <a:ext cx="2491" cy="1046"/>
                <a:chOff x="4678" y="11469"/>
                <a:chExt cx="2491" cy="1046"/>
              </a:xfrm>
            </p:grpSpPr>
            <p:sp>
              <p:nvSpPr>
                <p:cNvPr id="10" name="Text Box 2867"/>
                <p:cNvSpPr txBox="1">
                  <a:spLocks noChangeArrowheads="1"/>
                </p:cNvSpPr>
                <p:nvPr/>
              </p:nvSpPr>
              <p:spPr bwMode="auto">
                <a:xfrm>
                  <a:off x="4905" y="12310"/>
                  <a:ext cx="420" cy="20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0" tIns="0" rIns="0" bIns="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zh-CN" kern="100" dirty="0">
                      <a:effectLst/>
                      <a:latin typeface="Times New Roman"/>
                      <a:ea typeface="宋体"/>
                      <a:cs typeface="Times New Roman"/>
                    </a:rPr>
                    <a:t>暂停</a:t>
                  </a:r>
                </a:p>
              </p:txBody>
            </p:sp>
            <p:grpSp>
              <p:nvGrpSpPr>
                <p:cNvPr id="11" name="Group 2899"/>
                <p:cNvGrpSpPr>
                  <a:grpSpLocks/>
                </p:cNvGrpSpPr>
                <p:nvPr/>
              </p:nvGrpSpPr>
              <p:grpSpPr bwMode="auto">
                <a:xfrm>
                  <a:off x="4678" y="11469"/>
                  <a:ext cx="2491" cy="1026"/>
                  <a:chOff x="4678" y="11469"/>
                  <a:chExt cx="2491" cy="1026"/>
                </a:xfrm>
              </p:grpSpPr>
              <p:sp>
                <p:nvSpPr>
                  <p:cNvPr id="12" name="Text Box 286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111" y="12285"/>
                    <a:ext cx="420" cy="205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0" tIns="0" rIns="0" bIns="0" anchor="t" anchorCtr="0" upright="1">
                    <a:noAutofit/>
                  </a:bodyPr>
                  <a:lstStyle/>
                  <a:p>
                    <a:pPr algn="just">
                      <a:spcAft>
                        <a:spcPts val="0"/>
                      </a:spcAft>
                    </a:pPr>
                    <a:r>
                      <a:rPr lang="zh-CN" kern="100">
                        <a:effectLst/>
                        <a:latin typeface="Times New Roman"/>
                        <a:ea typeface="宋体"/>
                        <a:cs typeface="Times New Roman"/>
                      </a:rPr>
                      <a:t>重复</a:t>
                    </a:r>
                  </a:p>
                </p:txBody>
              </p:sp>
              <p:sp>
                <p:nvSpPr>
                  <p:cNvPr id="13" name="Text Box 286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636" y="12290"/>
                    <a:ext cx="533" cy="205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0" tIns="0" rIns="0" bIns="0" anchor="t" anchorCtr="0" upright="1">
                    <a:noAutofit/>
                  </a:bodyPr>
                  <a:lstStyle/>
                  <a:p>
                    <a:pPr algn="just">
                      <a:spcAft>
                        <a:spcPts val="0"/>
                      </a:spcAft>
                    </a:pPr>
                    <a:r>
                      <a:rPr lang="zh-CN" kern="100" dirty="0">
                        <a:effectLst/>
                        <a:latin typeface="Times New Roman"/>
                        <a:ea typeface="宋体"/>
                        <a:cs typeface="Times New Roman"/>
                      </a:rPr>
                      <a:t>总时间</a:t>
                    </a:r>
                  </a:p>
                </p:txBody>
              </p:sp>
              <p:grpSp>
                <p:nvGrpSpPr>
                  <p:cNvPr id="14" name="Group 2898"/>
                  <p:cNvGrpSpPr>
                    <a:grpSpLocks/>
                  </p:cNvGrpSpPr>
                  <p:nvPr/>
                </p:nvGrpSpPr>
                <p:grpSpPr bwMode="auto">
                  <a:xfrm>
                    <a:off x="4678" y="11469"/>
                    <a:ext cx="2183" cy="808"/>
                    <a:chOff x="4678" y="11469"/>
                    <a:chExt cx="2183" cy="808"/>
                  </a:xfrm>
                </p:grpSpPr>
                <p:sp>
                  <p:nvSpPr>
                    <p:cNvPr id="15" name="Text Box 275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187" y="11469"/>
                      <a:ext cx="1177" cy="209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rot="0" vert="horz" wrap="square" lIns="0" tIns="0" rIns="0" bIns="0" anchor="t" anchorCtr="0" upright="1">
                      <a:noAutofit/>
                    </a:bodyPr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幻灯片放映时间</a:t>
                      </a:r>
                    </a:p>
                  </p:txBody>
                </p:sp>
                <p:grpSp>
                  <p:nvGrpSpPr>
                    <p:cNvPr id="16" name="Group 289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78" y="12091"/>
                      <a:ext cx="2183" cy="186"/>
                      <a:chOff x="8923" y="11959"/>
                      <a:chExt cx="2183" cy="186"/>
                    </a:xfrm>
                  </p:grpSpPr>
                  <p:cxnSp>
                    <p:nvCxnSpPr>
                      <p:cNvPr id="18" name="Line 2887"/>
                      <p:cNvCxnSpPr/>
                      <p:nvPr/>
                    </p:nvCxnSpPr>
                    <p:spPr bwMode="auto">
                      <a:xfrm>
                        <a:off x="10579" y="11988"/>
                        <a:ext cx="0" cy="156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</p:cxnSp>
                  <p:cxnSp>
                    <p:nvCxnSpPr>
                      <p:cNvPr id="19" name="Line 2888"/>
                      <p:cNvCxnSpPr/>
                      <p:nvPr/>
                    </p:nvCxnSpPr>
                    <p:spPr bwMode="auto">
                      <a:xfrm>
                        <a:off x="11106" y="11989"/>
                        <a:ext cx="0" cy="156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</p:cxnSp>
                  <p:cxnSp>
                    <p:nvCxnSpPr>
                      <p:cNvPr id="20" name="Line 2889"/>
                      <p:cNvCxnSpPr/>
                      <p:nvPr/>
                    </p:nvCxnSpPr>
                    <p:spPr bwMode="auto">
                      <a:xfrm>
                        <a:off x="9291" y="11988"/>
                        <a:ext cx="0" cy="156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</p:cxnSp>
                  <p:cxnSp>
                    <p:nvCxnSpPr>
                      <p:cNvPr id="21" name="Line 2889"/>
                      <p:cNvCxnSpPr/>
                      <p:nvPr/>
                    </p:nvCxnSpPr>
                    <p:spPr bwMode="auto">
                      <a:xfrm>
                        <a:off x="8923" y="11959"/>
                        <a:ext cx="0" cy="156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</p:cxnSp>
                </p:grpSp>
                <p:cxnSp>
                  <p:nvCxnSpPr>
                    <p:cNvPr id="17" name="Line 2893"/>
                    <p:cNvCxnSpPr/>
                    <p:nvPr/>
                  </p:nvCxnSpPr>
                  <p:spPr bwMode="auto">
                    <a:xfrm flipH="1">
                      <a:off x="5675" y="11627"/>
                      <a:ext cx="1" cy="26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</p:grpSp>
          </p:grp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5.4.6  </a:t>
            </a:r>
            <a:r>
              <a:rPr lang="zh-CN" altLang="en-US" dirty="0" smtClean="0"/>
              <a:t>设置排练计时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878964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5.4.7  </a:t>
            </a:r>
            <a:r>
              <a:rPr lang="zh-CN" altLang="en-US" dirty="0" smtClean="0"/>
              <a:t>上机操作</a:t>
            </a:r>
            <a:endParaRPr lang="zh-CN" altLang="en-US" dirty="0"/>
          </a:p>
        </p:txBody>
      </p:sp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755576" y="1628800"/>
            <a:ext cx="7920880" cy="4320480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</a:t>
            </a:r>
            <a:r>
              <a:rPr lang="zh-CN" altLang="zh-CN" dirty="0" smtClean="0"/>
              <a:t>将</a:t>
            </a:r>
            <a:r>
              <a:rPr lang="zh-CN" altLang="zh-CN" dirty="0"/>
              <a:t>第一张幻灯片的标题设置为“缩放”动画效果，动画开始时间为“上一动画之后”。插入来自文件的声音“夜的钢琴曲</a:t>
            </a:r>
            <a:r>
              <a:rPr lang="en-US" altLang="zh-CN" dirty="0"/>
              <a:t>.mp3”，开始时间为“与上一动画同时”，连续放映2</a:t>
            </a:r>
            <a:r>
              <a:rPr lang="zh-CN" altLang="zh-CN" dirty="0"/>
              <a:t>张幻灯片。</a:t>
            </a:r>
          </a:p>
          <a:p>
            <a:pPr>
              <a:lnSpc>
                <a:spcPct val="120000"/>
              </a:lnSpc>
            </a:pPr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</a:t>
            </a:r>
            <a:r>
              <a:rPr lang="zh-CN" altLang="zh-CN" dirty="0" smtClean="0"/>
              <a:t>将</a:t>
            </a:r>
            <a:r>
              <a:rPr lang="zh-CN" altLang="zh-CN" dirty="0"/>
              <a:t>全部幻灯片切换方式设置为“垂直百叶窗”，换片方式为单击鼠标或者每隔</a:t>
            </a:r>
            <a:r>
              <a:rPr lang="en-US" altLang="zh-CN" dirty="0"/>
              <a:t>5</a:t>
            </a:r>
            <a:r>
              <a:rPr lang="zh-CN" altLang="zh-CN" dirty="0"/>
              <a:t>秒。</a:t>
            </a:r>
          </a:p>
          <a:p>
            <a:pPr>
              <a:lnSpc>
                <a:spcPct val="120000"/>
              </a:lnSpc>
            </a:pPr>
            <a:r>
              <a:rPr lang="zh-CN" altLang="en-US" dirty="0" smtClean="0"/>
              <a:t>（</a:t>
            </a:r>
            <a:r>
              <a:rPr lang="en-US" altLang="zh-CN" dirty="0" smtClean="0"/>
              <a:t>3</a:t>
            </a:r>
            <a:r>
              <a:rPr lang="zh-CN" altLang="en-US" dirty="0" smtClean="0"/>
              <a:t>）</a:t>
            </a:r>
            <a:r>
              <a:rPr lang="zh-CN" altLang="zh-CN" dirty="0" smtClean="0"/>
              <a:t>将</a:t>
            </a:r>
            <a:r>
              <a:rPr lang="zh-CN" altLang="zh-CN" dirty="0"/>
              <a:t>第</a:t>
            </a:r>
            <a:r>
              <a:rPr lang="en-US" altLang="zh-CN" dirty="0"/>
              <a:t>2</a:t>
            </a:r>
            <a:r>
              <a:rPr lang="zh-CN" altLang="zh-CN" dirty="0"/>
              <a:t>张幻灯片中文本框中每行文字建立超链接。</a:t>
            </a:r>
          </a:p>
        </p:txBody>
      </p:sp>
    </p:spTree>
    <p:extLst>
      <p:ext uri="{BB962C8B-B14F-4D97-AF65-F5344CB8AC3E}">
        <p14:creationId xmlns:p14="http://schemas.microsoft.com/office/powerpoint/2010/main" val="403488922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07704" y="2924944"/>
            <a:ext cx="7057488" cy="1864680"/>
          </a:xfrm>
        </p:spPr>
        <p:txBody>
          <a:bodyPr>
            <a:noAutofit/>
          </a:bodyPr>
          <a:lstStyle/>
          <a:p>
            <a:pPr algn="ctr"/>
            <a:r>
              <a:rPr lang="en-US" altLang="zh-CN" sz="4800" dirty="0" smtClean="0"/>
              <a:t>5.5  </a:t>
            </a:r>
            <a:r>
              <a:rPr lang="zh-CN" altLang="en-US" sz="4800" dirty="0" smtClean="0"/>
              <a:t>演示文稿的</a:t>
            </a:r>
            <a:r>
              <a:rPr lang="en-US" altLang="zh-CN" sz="4800" dirty="0" smtClean="0"/>
              <a:t/>
            </a:r>
            <a:br>
              <a:rPr lang="en-US" altLang="zh-CN" sz="4800" dirty="0" smtClean="0"/>
            </a:br>
            <a:r>
              <a:rPr lang="zh-CN" altLang="en-US" sz="4800" dirty="0" smtClean="0"/>
              <a:t>打印和打包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38620364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054054247"/>
              </p:ext>
            </p:extLst>
          </p:nvPr>
        </p:nvGraphicFramePr>
        <p:xfrm>
          <a:off x="1619672" y="1700808"/>
          <a:ext cx="6480720" cy="4248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标题 4"/>
          <p:cNvSpPr>
            <a:spLocks noGrp="1"/>
          </p:cNvSpPr>
          <p:nvPr>
            <p:ph type="title" idx="4294967295"/>
          </p:nvPr>
        </p:nvSpPr>
        <p:spPr>
          <a:xfrm>
            <a:off x="1066800" y="269776"/>
            <a:ext cx="7681664" cy="1143000"/>
          </a:xfrm>
        </p:spPr>
        <p:txBody>
          <a:bodyPr/>
          <a:lstStyle/>
          <a:p>
            <a:pPr algn="ctr"/>
            <a:r>
              <a:rPr lang="en-US" altLang="zh-CN" dirty="0" smtClean="0"/>
              <a:t>5.5  </a:t>
            </a:r>
            <a:r>
              <a:rPr lang="zh-CN" altLang="en-US" dirty="0" smtClean="0"/>
              <a:t>演示文稿的打印和打包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674757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2085802481"/>
              </p:ext>
            </p:extLst>
          </p:nvPr>
        </p:nvGraphicFramePr>
        <p:xfrm>
          <a:off x="557807" y="1268760"/>
          <a:ext cx="8514185" cy="2448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789040"/>
            <a:ext cx="4608511" cy="29213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5.5.1  </a:t>
            </a:r>
            <a:r>
              <a:rPr lang="zh-CN" altLang="en-US" dirty="0" smtClean="0"/>
              <a:t>添加页眉和页脚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2787340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4056439820"/>
              </p:ext>
            </p:extLst>
          </p:nvPr>
        </p:nvGraphicFramePr>
        <p:xfrm>
          <a:off x="827584" y="1484784"/>
          <a:ext cx="8034590" cy="1512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图片 5"/>
          <p:cNvPicPr/>
          <p:nvPr/>
        </p:nvPicPr>
        <p:blipFill>
          <a:blip r:embed="rId8"/>
          <a:stretch>
            <a:fillRect/>
          </a:stretch>
        </p:blipFill>
        <p:spPr>
          <a:xfrm>
            <a:off x="2771800" y="3284984"/>
            <a:ext cx="4824536" cy="316835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5.5.2  </a:t>
            </a:r>
            <a:r>
              <a:rPr lang="zh-CN" altLang="en-US" dirty="0" smtClean="0"/>
              <a:t>设置页眉和页脚的格式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746466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2290021744"/>
              </p:ext>
            </p:extLst>
          </p:nvPr>
        </p:nvGraphicFramePr>
        <p:xfrm>
          <a:off x="755576" y="1628800"/>
          <a:ext cx="8034590" cy="20130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图片 6"/>
          <p:cNvPicPr/>
          <p:nvPr/>
        </p:nvPicPr>
        <p:blipFill>
          <a:blip r:embed="rId8"/>
          <a:stretch>
            <a:fillRect/>
          </a:stretch>
        </p:blipFill>
        <p:spPr>
          <a:xfrm>
            <a:off x="1975019" y="3908122"/>
            <a:ext cx="5904656" cy="26892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5.5.2  </a:t>
            </a:r>
            <a:r>
              <a:rPr lang="zh-CN" altLang="en-US" dirty="0" smtClean="0"/>
              <a:t>设置页眉和页脚的格式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0320147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5.5.3  </a:t>
            </a:r>
            <a:r>
              <a:rPr lang="zh-CN" altLang="en-US" dirty="0" smtClean="0"/>
              <a:t>打印输出</a:t>
            </a:r>
            <a:endParaRPr lang="zh-CN" altLang="en-US" dirty="0"/>
          </a:p>
        </p:txBody>
      </p:sp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1678102879"/>
              </p:ext>
            </p:extLst>
          </p:nvPr>
        </p:nvGraphicFramePr>
        <p:xfrm>
          <a:off x="601778" y="1412776"/>
          <a:ext cx="8514185" cy="3312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8635856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val="2520242924"/>
              </p:ext>
            </p:extLst>
          </p:nvPr>
        </p:nvGraphicFramePr>
        <p:xfrm>
          <a:off x="971600" y="1700808"/>
          <a:ext cx="7920880" cy="38884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5.1.1</a:t>
            </a:r>
            <a:r>
              <a:rPr lang="en-US" altLang="zh-CN" dirty="0"/>
              <a:t> </a:t>
            </a:r>
            <a:r>
              <a:rPr lang="en-US" altLang="zh-CN" dirty="0" smtClean="0"/>
              <a:t> </a:t>
            </a:r>
            <a:r>
              <a:rPr lang="zh-CN" altLang="en-US" dirty="0" smtClean="0"/>
              <a:t>启动</a:t>
            </a:r>
            <a:r>
              <a:rPr lang="en-US" altLang="zh-CN" dirty="0" smtClean="0"/>
              <a:t>PowerPoint</a:t>
            </a:r>
            <a:endParaRPr lang="zh-CN" altLang="en-US" dirty="0"/>
          </a:p>
        </p:txBody>
      </p:sp>
      <p:pic>
        <p:nvPicPr>
          <p:cNvPr id="7" name="图片 6"/>
          <p:cNvPicPr/>
          <p:nvPr/>
        </p:nvPicPr>
        <p:blipFill>
          <a:blip r:embed="rId8"/>
          <a:stretch>
            <a:fillRect/>
          </a:stretch>
        </p:blipFill>
        <p:spPr>
          <a:xfrm>
            <a:off x="7711886" y="3508020"/>
            <a:ext cx="360000" cy="324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9886" y="4536983"/>
            <a:ext cx="396000" cy="375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507735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图示 13"/>
          <p:cNvGraphicFramePr/>
          <p:nvPr>
            <p:extLst>
              <p:ext uri="{D42A27DB-BD31-4B8C-83A1-F6EECF244321}">
                <p14:modId xmlns:p14="http://schemas.microsoft.com/office/powerpoint/2010/main" val="3647132885"/>
              </p:ext>
            </p:extLst>
          </p:nvPr>
        </p:nvGraphicFramePr>
        <p:xfrm>
          <a:off x="1332575" y="1556793"/>
          <a:ext cx="7632848" cy="37444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5.5.4  </a:t>
            </a:r>
            <a:r>
              <a:rPr lang="zh-CN" altLang="en-US" dirty="0" smtClean="0"/>
              <a:t>演示文稿的打包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380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>
        <p:bldAsOne/>
      </p:bldGraphic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图示 13"/>
          <p:cNvGraphicFramePr/>
          <p:nvPr>
            <p:extLst>
              <p:ext uri="{D42A27DB-BD31-4B8C-83A1-F6EECF244321}">
                <p14:modId xmlns:p14="http://schemas.microsoft.com/office/powerpoint/2010/main" val="3399541849"/>
              </p:ext>
            </p:extLst>
          </p:nvPr>
        </p:nvGraphicFramePr>
        <p:xfrm>
          <a:off x="1084084" y="1402417"/>
          <a:ext cx="7664380" cy="46500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5.5.4  </a:t>
            </a:r>
            <a:r>
              <a:rPr lang="zh-CN" altLang="en-US" dirty="0" smtClean="0"/>
              <a:t>演示文稿的打包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816239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>
        <p:bldAsOne/>
      </p:bldGraphic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9"/>
          <p:cNvSpPr>
            <a:spLocks noChangeArrowheads="1"/>
          </p:cNvSpPr>
          <p:nvPr/>
        </p:nvSpPr>
        <p:spPr bwMode="auto">
          <a:xfrm>
            <a:off x="2319513" y="673526"/>
            <a:ext cx="685800" cy="685800"/>
          </a:xfrm>
          <a:prstGeom prst="star4">
            <a:avLst>
              <a:gd name="adj" fmla="val 8267"/>
            </a:avLst>
          </a:prstGeom>
          <a:solidFill>
            <a:srgbClr val="FFCC00"/>
          </a:solidFill>
          <a:ln w="6350">
            <a:solidFill>
              <a:srgbClr val="CCFF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" name="WordArt 82">
            <a:hlinkClick r:id="" action="ppaction://hlinkshowjump?jump=endshow">
              <a:snd r:embed="rId2" name="chimes.wav"/>
            </a:hlinkClick>
          </p:cNvPr>
          <p:cNvSpPr>
            <a:spLocks noChangeArrowheads="1" noChangeShapeType="1" noTextEdit="1"/>
          </p:cNvSpPr>
          <p:nvPr/>
        </p:nvSpPr>
        <p:spPr bwMode="auto">
          <a:xfrm>
            <a:off x="2258447" y="2511443"/>
            <a:ext cx="5302393" cy="152925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kern="10" dirty="0" smtClean="0">
                <a:ln w="9525">
                  <a:solidFill>
                    <a:srgbClr val="E99C03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华文行楷"/>
                <a:ea typeface="华文行楷"/>
              </a:rPr>
              <a:t>第</a:t>
            </a:r>
            <a:r>
              <a:rPr lang="en-US" altLang="zh-CN" sz="3600" kern="10" dirty="0" smtClean="0">
                <a:ln w="9525">
                  <a:solidFill>
                    <a:srgbClr val="E99C03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华文行楷"/>
                <a:ea typeface="华文行楷"/>
              </a:rPr>
              <a:t>5</a:t>
            </a:r>
            <a:r>
              <a:rPr lang="zh-CN" altLang="en-US" sz="3600" kern="10" dirty="0" smtClean="0">
                <a:ln w="9525">
                  <a:solidFill>
                    <a:srgbClr val="E99C03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华文行楷"/>
                <a:ea typeface="华文行楷"/>
              </a:rPr>
              <a:t>章</a:t>
            </a:r>
            <a:r>
              <a:rPr lang="zh-CN" altLang="en-US" sz="3600" kern="10" dirty="0">
                <a:ln w="9525">
                  <a:solidFill>
                    <a:srgbClr val="E99C03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华文行楷"/>
                <a:ea typeface="华文行楷"/>
              </a:rPr>
              <a:t>结束</a:t>
            </a:r>
          </a:p>
        </p:txBody>
      </p:sp>
      <p:sp>
        <p:nvSpPr>
          <p:cNvPr id="6" name="AutoShape 29"/>
          <p:cNvSpPr>
            <a:spLocks noChangeArrowheads="1"/>
          </p:cNvSpPr>
          <p:nvPr/>
        </p:nvSpPr>
        <p:spPr bwMode="auto">
          <a:xfrm>
            <a:off x="6888293" y="4720218"/>
            <a:ext cx="685800" cy="685800"/>
          </a:xfrm>
          <a:prstGeom prst="star4">
            <a:avLst>
              <a:gd name="adj" fmla="val 8267"/>
            </a:avLst>
          </a:prstGeom>
          <a:solidFill>
            <a:schemeClr val="tx2">
              <a:lumMod val="60000"/>
              <a:lumOff val="40000"/>
            </a:schemeClr>
          </a:solidFill>
          <a:ln w="6350">
            <a:solidFill>
              <a:srgbClr val="CCFFCC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" name="AutoShape 83"/>
          <p:cNvSpPr>
            <a:spLocks noChangeArrowheads="1"/>
          </p:cNvSpPr>
          <p:nvPr/>
        </p:nvSpPr>
        <p:spPr bwMode="auto">
          <a:xfrm>
            <a:off x="5381276" y="1359315"/>
            <a:ext cx="685800" cy="685800"/>
          </a:xfrm>
          <a:prstGeom prst="star4">
            <a:avLst>
              <a:gd name="adj" fmla="val 12500"/>
            </a:avLst>
          </a:prstGeom>
          <a:solidFill>
            <a:schemeClr val="accent6">
              <a:lumMod val="60000"/>
              <a:lumOff val="40000"/>
            </a:schemeClr>
          </a:solidFill>
          <a:ln w="6350">
            <a:solidFill>
              <a:srgbClr val="CCFFCC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" name="AutoShape 29"/>
          <p:cNvSpPr>
            <a:spLocks noChangeArrowheads="1"/>
          </p:cNvSpPr>
          <p:nvPr/>
        </p:nvSpPr>
        <p:spPr bwMode="auto">
          <a:xfrm>
            <a:off x="6000781" y="5152266"/>
            <a:ext cx="685800" cy="685800"/>
          </a:xfrm>
          <a:prstGeom prst="star4">
            <a:avLst>
              <a:gd name="adj" fmla="val 8267"/>
            </a:avLst>
          </a:prstGeom>
          <a:solidFill>
            <a:schemeClr val="tx2">
              <a:lumMod val="60000"/>
              <a:lumOff val="40000"/>
            </a:schemeClr>
          </a:solidFill>
          <a:ln w="6350">
            <a:solidFill>
              <a:srgbClr val="CCFFCC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" name="椭圆 9">
            <a:hlinkClick r:id="rId3" action="ppaction://hlinksldjump"/>
          </p:cNvPr>
          <p:cNvSpPr/>
          <p:nvPr/>
        </p:nvSpPr>
        <p:spPr>
          <a:xfrm>
            <a:off x="42573" y="6309320"/>
            <a:ext cx="756000" cy="360040"/>
          </a:xfrm>
          <a:prstGeom prst="ellipse">
            <a:avLst/>
          </a:prstGeom>
          <a:solidFill>
            <a:srgbClr val="0E94B4"/>
          </a:solidFill>
          <a:ln w="9525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200" b="1" dirty="0" smtClean="0">
                <a:solidFill>
                  <a:schemeClr val="tx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1200" b="1" dirty="0" smtClean="0">
                <a:solidFill>
                  <a:schemeClr val="tx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1200" b="1" dirty="0" smtClean="0">
                <a:solidFill>
                  <a:schemeClr val="tx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章</a:t>
            </a:r>
            <a:endParaRPr lang="zh-CN" altLang="en-US" sz="1200" b="1" dirty="0">
              <a:solidFill>
                <a:schemeClr val="tx2">
                  <a:lumMod val="7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513593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741646" y="20939"/>
            <a:ext cx="8077200" cy="1143000"/>
          </a:xfrm>
        </p:spPr>
        <p:txBody>
          <a:bodyPr/>
          <a:lstStyle/>
          <a:p>
            <a:r>
              <a:rPr lang="en-US" altLang="zh-CN" dirty="0" smtClean="0"/>
              <a:t>5.1.2  PowerPoint</a:t>
            </a:r>
            <a:r>
              <a:rPr lang="zh-CN" altLang="en-US" dirty="0" smtClean="0"/>
              <a:t>窗口</a:t>
            </a:r>
            <a:endParaRPr lang="zh-CN" altLang="en-US" dirty="0"/>
          </a:p>
        </p:txBody>
      </p:sp>
      <p:pic>
        <p:nvPicPr>
          <p:cNvPr id="42" name="图片 4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340768"/>
            <a:ext cx="6840760" cy="4464496"/>
          </a:xfrm>
          <a:prstGeom prst="rect">
            <a:avLst/>
          </a:prstGeom>
        </p:spPr>
      </p:pic>
      <p:sp>
        <p:nvSpPr>
          <p:cNvPr id="41" name="矩形标注 40"/>
          <p:cNvSpPr/>
          <p:nvPr/>
        </p:nvSpPr>
        <p:spPr>
          <a:xfrm>
            <a:off x="179512" y="4437112"/>
            <a:ext cx="1152128" cy="325478"/>
          </a:xfrm>
          <a:prstGeom prst="wedgeRectCallout">
            <a:avLst>
              <a:gd name="adj1" fmla="val 108368"/>
              <a:gd name="adj2" fmla="val 23572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大纲窗格</a:t>
            </a:r>
          </a:p>
        </p:txBody>
      </p:sp>
      <p:sp>
        <p:nvSpPr>
          <p:cNvPr id="45" name="矩形标注 44"/>
          <p:cNvSpPr/>
          <p:nvPr/>
        </p:nvSpPr>
        <p:spPr>
          <a:xfrm>
            <a:off x="179512" y="5157192"/>
            <a:ext cx="1152128" cy="306164"/>
          </a:xfrm>
          <a:prstGeom prst="wedgeRectCallout">
            <a:avLst>
              <a:gd name="adj1" fmla="val 167431"/>
              <a:gd name="adj2" fmla="val 26135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备注窗格</a:t>
            </a:r>
          </a:p>
        </p:txBody>
      </p:sp>
      <p:sp>
        <p:nvSpPr>
          <p:cNvPr id="46" name="矩形标注 45"/>
          <p:cNvSpPr/>
          <p:nvPr/>
        </p:nvSpPr>
        <p:spPr>
          <a:xfrm>
            <a:off x="2915816" y="3212976"/>
            <a:ext cx="1440160" cy="288032"/>
          </a:xfrm>
          <a:prstGeom prst="wedgeRectCallout">
            <a:avLst>
              <a:gd name="adj1" fmla="val 33066"/>
              <a:gd name="adj2" fmla="val 119023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幻灯片窗格</a:t>
            </a:r>
          </a:p>
        </p:txBody>
      </p:sp>
      <p:sp>
        <p:nvSpPr>
          <p:cNvPr id="47" name="矩形标注 46"/>
          <p:cNvSpPr/>
          <p:nvPr/>
        </p:nvSpPr>
        <p:spPr>
          <a:xfrm>
            <a:off x="5364088" y="6021288"/>
            <a:ext cx="1368152" cy="288032"/>
          </a:xfrm>
          <a:prstGeom prst="wedgeRectCallout">
            <a:avLst>
              <a:gd name="adj1" fmla="val -7794"/>
              <a:gd name="adj2" fmla="val -143211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视图切换按钮</a:t>
            </a:r>
          </a:p>
        </p:txBody>
      </p:sp>
      <p:sp>
        <p:nvSpPr>
          <p:cNvPr id="48" name="矩形标注 47"/>
          <p:cNvSpPr/>
          <p:nvPr/>
        </p:nvSpPr>
        <p:spPr>
          <a:xfrm>
            <a:off x="2555776" y="6021288"/>
            <a:ext cx="1368152" cy="288032"/>
          </a:xfrm>
          <a:prstGeom prst="wedgeRectCallout">
            <a:avLst>
              <a:gd name="adj1" fmla="val -3131"/>
              <a:gd name="adj2" fmla="val -128445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默认主题</a:t>
            </a:r>
          </a:p>
        </p:txBody>
      </p:sp>
      <p:sp>
        <p:nvSpPr>
          <p:cNvPr id="49" name="矩形标注 48"/>
          <p:cNvSpPr/>
          <p:nvPr/>
        </p:nvSpPr>
        <p:spPr>
          <a:xfrm>
            <a:off x="267180" y="2109409"/>
            <a:ext cx="995724" cy="323190"/>
          </a:xfrm>
          <a:prstGeom prst="wedgeRectCallout">
            <a:avLst>
              <a:gd name="adj1" fmla="val 74222"/>
              <a:gd name="adj2" fmla="val -21859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功能区</a:t>
            </a:r>
          </a:p>
        </p:txBody>
      </p:sp>
      <p:sp>
        <p:nvSpPr>
          <p:cNvPr id="50" name="矩形标注 49"/>
          <p:cNvSpPr/>
          <p:nvPr/>
        </p:nvSpPr>
        <p:spPr>
          <a:xfrm>
            <a:off x="0" y="2996952"/>
            <a:ext cx="1331640" cy="288032"/>
          </a:xfrm>
          <a:prstGeom prst="wedgeRectCallout">
            <a:avLst>
              <a:gd name="adj1" fmla="val 69857"/>
              <a:gd name="adj2" fmla="val -27170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幻灯片选项卡</a:t>
            </a:r>
          </a:p>
        </p:txBody>
      </p:sp>
      <p:sp>
        <p:nvSpPr>
          <p:cNvPr id="51" name="矩形标注 50"/>
          <p:cNvSpPr/>
          <p:nvPr/>
        </p:nvSpPr>
        <p:spPr>
          <a:xfrm>
            <a:off x="179512" y="3501008"/>
            <a:ext cx="1124268" cy="288032"/>
          </a:xfrm>
          <a:prstGeom prst="wedgeRectCallout">
            <a:avLst>
              <a:gd name="adj1" fmla="val 113168"/>
              <a:gd name="adj2" fmla="val -171137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大纲选项卡</a:t>
            </a:r>
            <a:endParaRPr lang="zh-CN" altLang="en-US" sz="1400" dirty="0"/>
          </a:p>
        </p:txBody>
      </p:sp>
      <p:sp>
        <p:nvSpPr>
          <p:cNvPr id="52" name="矩形标注 51"/>
          <p:cNvSpPr/>
          <p:nvPr/>
        </p:nvSpPr>
        <p:spPr>
          <a:xfrm>
            <a:off x="274916" y="1628800"/>
            <a:ext cx="980252" cy="323190"/>
          </a:xfrm>
          <a:prstGeom prst="wedgeRectCallout">
            <a:avLst>
              <a:gd name="adj1" fmla="val 79645"/>
              <a:gd name="adj2" fmla="val -15279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选项卡</a:t>
            </a:r>
          </a:p>
        </p:txBody>
      </p:sp>
      <p:sp>
        <p:nvSpPr>
          <p:cNvPr id="14" name="Oval 6">
            <a:hlinkClick r:id="rId4" action="ppaction://hlinksldjump"/>
          </p:cNvPr>
          <p:cNvSpPr/>
          <p:nvPr/>
        </p:nvSpPr>
        <p:spPr>
          <a:xfrm>
            <a:off x="35576" y="6309320"/>
            <a:ext cx="756000" cy="360000"/>
          </a:xfrm>
          <a:prstGeom prst="ellipse">
            <a:avLst/>
          </a:prstGeom>
          <a:gradFill flip="none" rotWithShape="1">
            <a:gsLst>
              <a:gs pos="0">
                <a:srgbClr val="F39C29"/>
              </a:gs>
              <a:gs pos="50000">
                <a:srgbClr val="F7931D"/>
              </a:gs>
              <a:gs pos="100000">
                <a:srgbClr val="FF6600"/>
              </a:gs>
            </a:gsLst>
            <a:path path="circle">
              <a:fillToRect l="50000" t="50000" r="50000" b="50000"/>
            </a:path>
            <a:tileRect/>
          </a:gradFill>
          <a:ln w="82550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en-US" altLang="zh-CN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5.1</a:t>
            </a:r>
            <a:endParaRPr kumimoji="0" lang="zh-CN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1066624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val="3919270685"/>
              </p:ext>
            </p:extLst>
          </p:nvPr>
        </p:nvGraphicFramePr>
        <p:xfrm>
          <a:off x="755576" y="1340768"/>
          <a:ext cx="8064897" cy="2376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5.1.3  PowerPoint</a:t>
            </a:r>
            <a:r>
              <a:rPr lang="zh-CN" altLang="en-US" dirty="0" smtClean="0"/>
              <a:t>中基本概念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1989027" y="4005064"/>
            <a:ext cx="4904684" cy="2289068"/>
            <a:chOff x="-4638" y="1"/>
            <a:chExt cx="2795377" cy="165943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6038" y="1"/>
              <a:ext cx="1914701" cy="1659437"/>
            </a:xfrm>
            <a:prstGeom prst="rect">
              <a:avLst/>
            </a:prstGeom>
          </p:spPr>
        </p:pic>
        <p:sp>
          <p:nvSpPr>
            <p:cNvPr id="11" name="文本框 252"/>
            <p:cNvSpPr txBox="1"/>
            <p:nvPr/>
          </p:nvSpPr>
          <p:spPr>
            <a:xfrm>
              <a:off x="89742" y="231100"/>
              <a:ext cx="657225" cy="20002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ts val="1560"/>
                </a:lnSpc>
                <a:spcAft>
                  <a:spcPts val="0"/>
                </a:spcAft>
              </a:pPr>
              <a:r>
                <a:rPr lang="zh-CN" sz="1600" kern="100" dirty="0">
                  <a:effectLst/>
                  <a:latin typeface="Times New Roman"/>
                  <a:ea typeface="宋体"/>
                  <a:cs typeface="Times New Roman"/>
                </a:rPr>
                <a:t>标题占位符</a:t>
              </a:r>
            </a:p>
          </p:txBody>
        </p:sp>
        <p:cxnSp>
          <p:nvCxnSpPr>
            <p:cNvPr id="12" name="直接连接符 11"/>
            <p:cNvCxnSpPr/>
            <p:nvPr/>
          </p:nvCxnSpPr>
          <p:spPr>
            <a:xfrm flipH="1">
              <a:off x="681889" y="736248"/>
              <a:ext cx="276225" cy="0"/>
            </a:xfrm>
            <a:prstGeom prst="line">
              <a:avLst/>
            </a:prstGeom>
            <a:ln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254"/>
            <p:cNvSpPr txBox="1"/>
            <p:nvPr/>
          </p:nvSpPr>
          <p:spPr>
            <a:xfrm>
              <a:off x="76200" y="647272"/>
              <a:ext cx="657225" cy="20002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ts val="1560"/>
                </a:lnSpc>
                <a:spcAft>
                  <a:spcPts val="0"/>
                </a:spcAft>
              </a:pPr>
              <a:r>
                <a:rPr lang="zh-CN" sz="1600" kern="100" dirty="0">
                  <a:effectLst/>
                  <a:latin typeface="Times New Roman"/>
                  <a:ea typeface="宋体"/>
                  <a:cs typeface="Times New Roman"/>
                </a:rPr>
                <a:t>内容占位符</a:t>
              </a:r>
            </a:p>
          </p:txBody>
        </p:sp>
        <p:sp>
          <p:nvSpPr>
            <p:cNvPr id="15" name="文本框 3264"/>
            <p:cNvSpPr txBox="1"/>
            <p:nvPr/>
          </p:nvSpPr>
          <p:spPr>
            <a:xfrm>
              <a:off x="-4638" y="918282"/>
              <a:ext cx="733425" cy="247650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ts val="1560"/>
                </a:lnSpc>
                <a:spcAft>
                  <a:spcPts val="0"/>
                </a:spcAft>
              </a:pPr>
              <a:r>
                <a:rPr lang="zh-CN" sz="1600" kern="100" dirty="0">
                  <a:effectLst/>
                  <a:latin typeface="Times New Roman"/>
                  <a:ea typeface="宋体"/>
                  <a:cs typeface="Times New Roman"/>
                </a:rPr>
                <a:t>插入对象图标</a:t>
              </a:r>
            </a:p>
          </p:txBody>
        </p:sp>
        <p:cxnSp>
          <p:nvCxnSpPr>
            <p:cNvPr id="9" name="直接连接符 8"/>
            <p:cNvCxnSpPr/>
            <p:nvPr/>
          </p:nvCxnSpPr>
          <p:spPr>
            <a:xfrm flipH="1">
              <a:off x="681889" y="283675"/>
              <a:ext cx="276225" cy="0"/>
            </a:xfrm>
            <a:prstGeom prst="line">
              <a:avLst/>
            </a:prstGeom>
            <a:ln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681889" y="977973"/>
              <a:ext cx="908733" cy="6901"/>
            </a:xfrm>
            <a:prstGeom prst="line">
              <a:avLst/>
            </a:prstGeom>
            <a:ln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9013807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val="1789100085"/>
              </p:ext>
            </p:extLst>
          </p:nvPr>
        </p:nvGraphicFramePr>
        <p:xfrm>
          <a:off x="774657" y="1279443"/>
          <a:ext cx="8261839" cy="51018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5.1.4  </a:t>
            </a:r>
            <a:r>
              <a:rPr lang="zh-CN" altLang="en-US" dirty="0" smtClean="0"/>
              <a:t>创建演示文稿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670688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val="2851838594"/>
              </p:ext>
            </p:extLst>
          </p:nvPr>
        </p:nvGraphicFramePr>
        <p:xfrm>
          <a:off x="899592" y="1772816"/>
          <a:ext cx="7859535" cy="34563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5.1.5  </a:t>
            </a:r>
            <a:r>
              <a:rPr lang="zh-CN" altLang="en-US" dirty="0" smtClean="0"/>
              <a:t>保存演示文稿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313931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I2DOt6RzRcU51QxdhNew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AGzTPKJNXuuOK4v20iPS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AGzTPKJNXuuOK4v20iPS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bkdZuEZ0Onown8fg9IOmK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zR10xIjSp9ydXfZCEUpfr"/>
</p:tagLst>
</file>

<file path=ppt/theme/theme1.xml><?xml version="1.0" encoding="utf-8"?>
<a:theme xmlns:a="http://schemas.openxmlformats.org/drawingml/2006/main" name="课件模板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</Template>
  <TotalTime>0</TotalTime>
  <Words>2944</Words>
  <Application>Microsoft Office PowerPoint</Application>
  <PresentationFormat>全屏显示(4:3)</PresentationFormat>
  <Paragraphs>358</Paragraphs>
  <Slides>52</Slides>
  <Notes>46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53" baseType="lpstr">
      <vt:lpstr>课件模板</vt:lpstr>
      <vt:lpstr>PowerPoint 2010的使用</vt:lpstr>
      <vt:lpstr>目录导航</vt:lpstr>
      <vt:lpstr>5.1  创建一个演示文稿</vt:lpstr>
      <vt:lpstr>5.1  创建一个演示文稿</vt:lpstr>
      <vt:lpstr>5.1.1  启动PowerPoint</vt:lpstr>
      <vt:lpstr>5.1.2  PowerPoint窗口</vt:lpstr>
      <vt:lpstr>5.1.3  PowerPoint中基本概念</vt:lpstr>
      <vt:lpstr>5.1.4  创建演示文稿</vt:lpstr>
      <vt:lpstr>5.1.5  保存演示文稿</vt:lpstr>
      <vt:lpstr>5.1.6  关闭演示文稿</vt:lpstr>
      <vt:lpstr>5.1.7  打开演示文稿</vt:lpstr>
      <vt:lpstr>5.1.8  退出PowerPoint</vt:lpstr>
      <vt:lpstr>5.1.9  上机操作</vt:lpstr>
      <vt:lpstr>5.2   幻灯片基本操作</vt:lpstr>
      <vt:lpstr>5.2  幻灯片基本操作</vt:lpstr>
      <vt:lpstr>5.2.1  选定幻灯片</vt:lpstr>
      <vt:lpstr>5.2.2  设置幻灯片版式</vt:lpstr>
      <vt:lpstr>5.2.3  插入各种媒体对象</vt:lpstr>
      <vt:lpstr>5.2.3  插入各种媒体对象</vt:lpstr>
      <vt:lpstr>5.2.3  插入各种媒体对象</vt:lpstr>
      <vt:lpstr>5.2.3  插入各种媒体对象</vt:lpstr>
      <vt:lpstr>5.2.3  插入各种媒体对象</vt:lpstr>
      <vt:lpstr>5.2.3  插入各种媒体对象</vt:lpstr>
      <vt:lpstr>5.2.4  上机操作</vt:lpstr>
      <vt:lpstr>5.3  设置幻灯片外观</vt:lpstr>
      <vt:lpstr>5.3  设置幻灯片外观</vt:lpstr>
      <vt:lpstr>5.3.1  设置背景</vt:lpstr>
      <vt:lpstr>5.3.1  设置背景</vt:lpstr>
      <vt:lpstr>5.3.2  应用主题</vt:lpstr>
      <vt:lpstr>5.3.3  幻灯片母版</vt:lpstr>
      <vt:lpstr>5.3.4  上机操作</vt:lpstr>
      <vt:lpstr>5.4  演示文稿的放映</vt:lpstr>
      <vt:lpstr>5.4  演示文稿的放映</vt:lpstr>
      <vt:lpstr>5.4.1  启动放映</vt:lpstr>
      <vt:lpstr>5.4.2  设置幻灯片切换</vt:lpstr>
      <vt:lpstr>5.4.3  设置幻灯片动画</vt:lpstr>
      <vt:lpstr>5.4.3  设置幻灯片动画</vt:lpstr>
      <vt:lpstr>5.4.3  设置幻灯片动画</vt:lpstr>
      <vt:lpstr>PowerPoint 演示文稿</vt:lpstr>
      <vt:lpstr>5.4.4  控制放映</vt:lpstr>
      <vt:lpstr>5.4.5  设置放映方式</vt:lpstr>
      <vt:lpstr>5.4.6  设置排练计时</vt:lpstr>
      <vt:lpstr>5.4.7  上机操作</vt:lpstr>
      <vt:lpstr>5.5  演示文稿的 打印和打包</vt:lpstr>
      <vt:lpstr>5.5  演示文稿的打印和打包</vt:lpstr>
      <vt:lpstr>5.5.1  添加页眉和页脚</vt:lpstr>
      <vt:lpstr>5.5.2  设置页眉和页脚的格式</vt:lpstr>
      <vt:lpstr>5.5.2  设置页眉和页脚的格式</vt:lpstr>
      <vt:lpstr>5.5.3  打印输出</vt:lpstr>
      <vt:lpstr>5.5.4  演示文稿的打包</vt:lpstr>
      <vt:lpstr>5.5.4  演示文稿的打包</vt:lpstr>
      <vt:lpstr>PowerPoint 演示文稿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2014-01-01T02:00:53Z</dcterms:created>
  <dcterms:modified xsi:type="dcterms:W3CDTF">2014-06-02T05:36:50Z</dcterms:modified>
</cp:coreProperties>
</file>