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 smtClean="0"/>
              <a:t>1.18 </a:t>
            </a:r>
            <a:r>
              <a:rPr lang="zh-CN" altLang="en-US" sz="4800" b="1" dirty="0" smtClean="0"/>
              <a:t>院系表</a:t>
            </a:r>
            <a:endParaRPr lang="zh-CN" altLang="en-US" sz="4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9055"/>
            <a:ext cx="8151908" cy="1872209"/>
          </a:xfrm>
          <a:prstGeom prst="rect">
            <a:avLst/>
          </a:prstGeom>
        </p:spPr>
      </p:pic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1.19 </a:t>
            </a:r>
            <a:r>
              <a:rPr lang="zh-CN" altLang="en-US" sz="4800" b="1" dirty="0"/>
              <a:t>专业表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7879954" cy="2559144"/>
          </a:xfrm>
          <a:prstGeom prst="rect">
            <a:avLst/>
          </a:prstGeom>
        </p:spPr>
      </p:pic>
      <p:sp>
        <p:nvSpPr>
          <p:cNvPr id="4" name="下箭头 3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1.20 </a:t>
            </a:r>
            <a:r>
              <a:rPr lang="zh-CN" altLang="en-US" sz="4800" b="1" dirty="0"/>
              <a:t>教师档案表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7920880" cy="2722802"/>
          </a:xfrm>
          <a:prstGeom prst="rect">
            <a:avLst/>
          </a:prstGeom>
        </p:spPr>
      </p:pic>
      <p:sp>
        <p:nvSpPr>
          <p:cNvPr id="5" name="下箭头 4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2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1.21 </a:t>
            </a:r>
            <a:r>
              <a:rPr lang="zh-CN" altLang="en-US" sz="4800" b="1" dirty="0"/>
              <a:t>学生档案表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68759"/>
            <a:ext cx="5328592" cy="5111359"/>
          </a:xfrm>
          <a:prstGeom prst="rect">
            <a:avLst/>
          </a:prstGeom>
        </p:spPr>
      </p:pic>
      <p:sp>
        <p:nvSpPr>
          <p:cNvPr id="4" name="下箭头 3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1.22 </a:t>
            </a:r>
            <a:r>
              <a:rPr lang="zh-CN" altLang="en-US" sz="4800" b="1" dirty="0"/>
              <a:t>课程设置表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6624736" cy="4828197"/>
          </a:xfrm>
          <a:prstGeom prst="rect">
            <a:avLst/>
          </a:prstGeom>
        </p:spPr>
      </p:pic>
      <p:sp>
        <p:nvSpPr>
          <p:cNvPr id="5" name="下箭头 4">
            <a:hlinkClick r:id="rId3" action="ppaction://hlinksldjump"/>
          </p:cNvPr>
          <p:cNvSpPr/>
          <p:nvPr/>
        </p:nvSpPr>
        <p:spPr>
          <a:xfrm>
            <a:off x="7403896" y="5246124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1.23 </a:t>
            </a:r>
            <a:r>
              <a:rPr lang="zh-CN" altLang="en-US" sz="4800" b="1" dirty="0"/>
              <a:t>学生选课表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520141" cy="2860532"/>
          </a:xfrm>
          <a:prstGeom prst="rect">
            <a:avLst/>
          </a:prstGeom>
        </p:spPr>
      </p:pic>
      <p:sp>
        <p:nvSpPr>
          <p:cNvPr id="4" name="下箭头 3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1.24 </a:t>
            </a:r>
            <a:r>
              <a:rPr lang="zh-CN" altLang="en-US" sz="4800" b="1" dirty="0"/>
              <a:t>学生成绩表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93383"/>
            <a:ext cx="7416824" cy="3196907"/>
          </a:xfrm>
          <a:prstGeom prst="rect">
            <a:avLst/>
          </a:prstGeom>
        </p:spPr>
      </p:pic>
      <p:sp>
        <p:nvSpPr>
          <p:cNvPr id="5" name="下箭头 4">
            <a:hlinkClick r:id="rId3" action="ppaction://hlinksldjump"/>
          </p:cNvPr>
          <p:cNvSpPr/>
          <p:nvPr/>
        </p:nvSpPr>
        <p:spPr>
          <a:xfrm>
            <a:off x="6876256" y="5229200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9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dirty="0"/>
              <a:t>表</a:t>
            </a:r>
            <a:r>
              <a:rPr lang="en-US" altLang="zh-CN" sz="4800" b="1" dirty="0"/>
              <a:t>1.25 </a:t>
            </a:r>
            <a:r>
              <a:rPr lang="zh-CN" altLang="en-US" sz="4800" b="1" dirty="0"/>
              <a:t>操作员档案表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799838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17</TotalTime>
  <Words>39</Words>
  <Application>Microsoft Office PowerPoint</Application>
  <PresentationFormat>全屏显示(4:3)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相邻</vt:lpstr>
      <vt:lpstr>表1.18 院系表</vt:lpstr>
      <vt:lpstr>表1.19 专业表</vt:lpstr>
      <vt:lpstr>表1.20 教师档案表</vt:lpstr>
      <vt:lpstr>表1.21 学生档案表</vt:lpstr>
      <vt:lpstr>表1.22 课程设置表</vt:lpstr>
      <vt:lpstr>表1.23 学生选课表</vt:lpstr>
      <vt:lpstr>表1.24 学生成绩表</vt:lpstr>
      <vt:lpstr>表1.25 操作员档案表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30</cp:revision>
  <dcterms:modified xsi:type="dcterms:W3CDTF">2014-02-19T08:28:59Z</dcterms:modified>
</cp:coreProperties>
</file>