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00" b="1" dirty="0" smtClean="0"/>
              <a:t>图</a:t>
            </a:r>
            <a:r>
              <a:rPr lang="en-US" altLang="zh-CN" sz="3400" b="1" dirty="0" smtClean="0"/>
              <a:t>4.36  </a:t>
            </a:r>
            <a:r>
              <a:rPr lang="zh-CN" altLang="zh-CN" sz="3400" b="1" dirty="0" smtClean="0"/>
              <a:t>修改</a:t>
            </a:r>
            <a:r>
              <a:rPr lang="zh-CN" altLang="zh-CN" sz="3400" b="1" dirty="0"/>
              <a:t>显示标题后的查询设计视图</a:t>
            </a:r>
            <a:endParaRPr lang="zh-CN" altLang="en-US" sz="34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412776"/>
            <a:ext cx="4573886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36</TotalTime>
  <Words>10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图4.36  修改显示标题后的查询设计视图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107</cp:revision>
  <dcterms:modified xsi:type="dcterms:W3CDTF">2014-03-04T16:18:38Z</dcterms:modified>
</cp:coreProperties>
</file>