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3"/>
  </p:handoutMasterIdLst>
  <p:sldIdLst>
    <p:sldId id="370" r:id="rId4"/>
    <p:sldId id="371" r:id="rId6"/>
    <p:sldId id="379" r:id="rId7"/>
    <p:sldId id="380" r:id="rId8"/>
    <p:sldId id="416" r:id="rId9"/>
    <p:sldId id="383" r:id="rId10"/>
    <p:sldId id="385" r:id="rId11"/>
    <p:sldId id="384" r:id="rId12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43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757408" y="3552761"/>
            <a:ext cx="6673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任务2.9圆弧的绘制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通过对圆弧命令的学习，完成下面的图形的绘制。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练习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380" y="2516505"/>
            <a:ext cx="3804920" cy="3011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圆弧绘制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在菜单栏中选择“绘图”→“圆弧”命令。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单击“绘图”面板上的“圆弧”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altLang="zh-CN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935" y="4031615"/>
            <a:ext cx="370205" cy="288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圆弧的参数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66925" y="2370455"/>
            <a:ext cx="10163175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与圆的共性：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圆心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,半径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66925" y="3253105"/>
            <a:ext cx="10163175" cy="1846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圆弧的特性：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起点，端点，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弦长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角度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，方向。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330" y="1111885"/>
            <a:ext cx="2641600" cy="248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练习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760" y="2108200"/>
            <a:ext cx="3804920" cy="3011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599262" y="2960491"/>
            <a:ext cx="4631521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圆弧的重要参数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38111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激活圆弧命令的</a:t>
            </a:r>
            <a:r>
              <a:rPr lang="en-US" alt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endParaRPr lang="zh-CN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981237" y="3120786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931640" y="39804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圆弧的多种绘制方式</a:t>
            </a:r>
            <a:endParaRPr lang="zh-CN" altLang="en-US" sz="1600" kern="0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1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1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1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11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WPS 演示</Application>
  <PresentationFormat>自定义</PresentationFormat>
  <Paragraphs>71</Paragraphs>
  <Slides>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多宝鱼</cp:lastModifiedBy>
  <cp:revision>264</cp:revision>
  <dcterms:created xsi:type="dcterms:W3CDTF">2015-04-23T03:04:00Z</dcterms:created>
  <dcterms:modified xsi:type="dcterms:W3CDTF">2017-12-12T02:42:30Z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