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63" autoAdjust="0"/>
    <p:restoredTop sz="94728" autoAdjust="0"/>
  </p:normalViewPr>
  <p:slideViewPr>
    <p:cSldViewPr>
      <p:cViewPr varScale="1">
        <p:scale>
          <a:sx n="79" d="100"/>
          <a:sy n="79" d="100"/>
        </p:scale>
        <p:origin x="-1469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iagrams/_rels/data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image" Target="../media/image4.jpg"/></Relationships>
</file>

<file path=ppt/diagrams/_rels/drawing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image" Target="../media/image4.jp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2F73B11-A00B-42AB-BE95-C4032075B144}" type="doc">
      <dgm:prSet loTypeId="urn:microsoft.com/office/officeart/2005/8/layout/hProcess9" loCatId="process" qsTypeId="urn:microsoft.com/office/officeart/2005/8/quickstyle/3d6" qsCatId="3D" csTypeId="urn:microsoft.com/office/officeart/2005/8/colors/accent1_2" csCatId="accent1" phldr="1"/>
      <dgm:spPr/>
    </dgm:pt>
    <dgm:pt modelId="{9ACE9C3B-4707-4AC1-AF63-ED802A5648FF}">
      <dgm:prSet phldrT="[文本]"/>
      <dgm:spPr/>
      <dgm:t>
        <a:bodyPr/>
        <a:lstStyle/>
        <a:p>
          <a:r>
            <a:rPr lang="zh-CN" dirty="0" smtClean="0"/>
            <a:t>开始</a:t>
          </a:r>
          <a:endParaRPr lang="zh-CN" altLang="en-US" dirty="0"/>
        </a:p>
      </dgm:t>
    </dgm:pt>
    <dgm:pt modelId="{1638A588-0CE5-403D-9A2E-4E6D9483C7D2}" type="parTrans" cxnId="{730B70A8-5B73-475D-A5A4-A7DAABA68626}">
      <dgm:prSet/>
      <dgm:spPr/>
      <dgm:t>
        <a:bodyPr/>
        <a:lstStyle/>
        <a:p>
          <a:endParaRPr lang="zh-CN" altLang="en-US"/>
        </a:p>
      </dgm:t>
    </dgm:pt>
    <dgm:pt modelId="{B6ABAB57-BF5C-474D-8BCD-FD85C93E2BCC}" type="sibTrans" cxnId="{730B70A8-5B73-475D-A5A4-A7DAABA68626}">
      <dgm:prSet/>
      <dgm:spPr/>
      <dgm:t>
        <a:bodyPr/>
        <a:lstStyle/>
        <a:p>
          <a:endParaRPr lang="zh-CN" altLang="en-US"/>
        </a:p>
      </dgm:t>
    </dgm:pt>
    <dgm:pt modelId="{C8CD4799-6745-4813-BA24-9DC0EF7BE597}">
      <dgm:prSet phldrT="[文本]"/>
      <dgm:spPr/>
      <dgm:t>
        <a:bodyPr/>
        <a:lstStyle/>
        <a:p>
          <a:r>
            <a:rPr lang="zh-CN" dirty="0" smtClean="0"/>
            <a:t>访问页面</a:t>
          </a:r>
          <a:endParaRPr lang="zh-CN" altLang="en-US" dirty="0"/>
        </a:p>
      </dgm:t>
    </dgm:pt>
    <dgm:pt modelId="{B661BD30-E5FF-480C-B9FA-5D5AC163B1D8}" type="parTrans" cxnId="{185DA05C-DD21-40EE-BA7F-E0C495F6460B}">
      <dgm:prSet/>
      <dgm:spPr/>
      <dgm:t>
        <a:bodyPr/>
        <a:lstStyle/>
        <a:p>
          <a:endParaRPr lang="zh-CN" altLang="en-US"/>
        </a:p>
      </dgm:t>
    </dgm:pt>
    <dgm:pt modelId="{8BAE9204-556D-470D-A0FF-EBE978D34CCF}" type="sibTrans" cxnId="{185DA05C-DD21-40EE-BA7F-E0C495F6460B}">
      <dgm:prSet/>
      <dgm:spPr/>
      <dgm:t>
        <a:bodyPr/>
        <a:lstStyle/>
        <a:p>
          <a:endParaRPr lang="zh-CN" altLang="en-US"/>
        </a:p>
      </dgm:t>
    </dgm:pt>
    <dgm:pt modelId="{35785CBB-82F8-4797-BE94-B5F1B5584675}">
      <dgm:prSet phldrT="[文本]"/>
      <dgm:spPr/>
      <dgm:t>
        <a:bodyPr/>
        <a:lstStyle/>
        <a:p>
          <a:r>
            <a:rPr lang="zh-CN" dirty="0" smtClean="0"/>
            <a:t>登陆操作</a:t>
          </a:r>
          <a:endParaRPr lang="zh-CN" altLang="en-US" dirty="0"/>
        </a:p>
      </dgm:t>
    </dgm:pt>
    <dgm:pt modelId="{3C4C1EA5-4901-41EB-8D3D-75B25A153469}" type="parTrans" cxnId="{FD3C7431-E02C-4420-82F4-A0B22E4B5683}">
      <dgm:prSet/>
      <dgm:spPr/>
      <dgm:t>
        <a:bodyPr/>
        <a:lstStyle/>
        <a:p>
          <a:endParaRPr lang="zh-CN" altLang="en-US"/>
        </a:p>
      </dgm:t>
    </dgm:pt>
    <dgm:pt modelId="{67917DE8-150D-47FC-8727-BDF3568B7AFB}" type="sibTrans" cxnId="{FD3C7431-E02C-4420-82F4-A0B22E4B5683}">
      <dgm:prSet/>
      <dgm:spPr/>
      <dgm:t>
        <a:bodyPr/>
        <a:lstStyle/>
        <a:p>
          <a:endParaRPr lang="zh-CN" altLang="en-US"/>
        </a:p>
      </dgm:t>
    </dgm:pt>
    <dgm:pt modelId="{54DAE3E2-EFF3-4074-AB08-935C9238D9A5}">
      <dgm:prSet/>
      <dgm:spPr/>
      <dgm:t>
        <a:bodyPr/>
        <a:lstStyle/>
        <a:p>
          <a:r>
            <a:rPr lang="zh-CN" dirty="0" smtClean="0"/>
            <a:t>填写表单</a:t>
          </a:r>
          <a:endParaRPr lang="zh-CN" dirty="0"/>
        </a:p>
      </dgm:t>
    </dgm:pt>
    <dgm:pt modelId="{9266C993-AE70-409E-BD27-00755F4CCA7B}" type="parTrans" cxnId="{214F5613-3529-4048-A8FC-643569F210A9}">
      <dgm:prSet/>
      <dgm:spPr/>
      <dgm:t>
        <a:bodyPr/>
        <a:lstStyle/>
        <a:p>
          <a:endParaRPr lang="zh-CN" altLang="en-US"/>
        </a:p>
      </dgm:t>
    </dgm:pt>
    <dgm:pt modelId="{869DE591-F170-4159-B031-2339D6484B8A}" type="sibTrans" cxnId="{214F5613-3529-4048-A8FC-643569F210A9}">
      <dgm:prSet/>
      <dgm:spPr/>
      <dgm:t>
        <a:bodyPr/>
        <a:lstStyle/>
        <a:p>
          <a:endParaRPr lang="zh-CN" altLang="en-US"/>
        </a:p>
      </dgm:t>
    </dgm:pt>
    <dgm:pt modelId="{A732BDF5-8221-4815-9323-DB5C0BC5AAC1}">
      <dgm:prSet/>
      <dgm:spPr/>
      <dgm:t>
        <a:bodyPr/>
        <a:lstStyle/>
        <a:p>
          <a:r>
            <a:rPr lang="zh-CN" altLang="en-US" dirty="0" smtClean="0"/>
            <a:t>结束</a:t>
          </a:r>
          <a:endParaRPr lang="zh-CN" dirty="0"/>
        </a:p>
      </dgm:t>
    </dgm:pt>
    <dgm:pt modelId="{5FBF0406-7ABE-4064-8160-D6D9A79923E3}" type="parTrans" cxnId="{BBC54890-72E4-43BA-9734-1E635F74C128}">
      <dgm:prSet/>
      <dgm:spPr/>
      <dgm:t>
        <a:bodyPr/>
        <a:lstStyle/>
        <a:p>
          <a:endParaRPr lang="zh-CN" altLang="en-US"/>
        </a:p>
      </dgm:t>
    </dgm:pt>
    <dgm:pt modelId="{14FA2EC0-03EC-4696-BFDB-FAF7DD0066A5}" type="sibTrans" cxnId="{BBC54890-72E4-43BA-9734-1E635F74C128}">
      <dgm:prSet/>
      <dgm:spPr/>
      <dgm:t>
        <a:bodyPr/>
        <a:lstStyle/>
        <a:p>
          <a:endParaRPr lang="zh-CN" altLang="en-US"/>
        </a:p>
      </dgm:t>
    </dgm:pt>
    <dgm:pt modelId="{0298E3CF-6120-4D96-9E16-5A03C88C1AC9}">
      <dgm:prSet/>
      <dgm:spPr/>
      <dgm:t>
        <a:bodyPr/>
        <a:lstStyle/>
        <a:p>
          <a:r>
            <a:rPr lang="zh-CN" smtClean="0"/>
            <a:t>审核表单</a:t>
          </a:r>
          <a:endParaRPr lang="zh-CN"/>
        </a:p>
      </dgm:t>
    </dgm:pt>
    <dgm:pt modelId="{93C4ECE7-3250-455E-B1A9-B620C610DC74}" type="parTrans" cxnId="{A921E6AB-B490-4EB9-A933-7B7E894D94C1}">
      <dgm:prSet/>
      <dgm:spPr/>
      <dgm:t>
        <a:bodyPr/>
        <a:lstStyle/>
        <a:p>
          <a:endParaRPr lang="zh-CN" altLang="en-US"/>
        </a:p>
      </dgm:t>
    </dgm:pt>
    <dgm:pt modelId="{89027C76-B3BD-4089-8E8E-691D513720F3}" type="sibTrans" cxnId="{A921E6AB-B490-4EB9-A933-7B7E894D94C1}">
      <dgm:prSet/>
      <dgm:spPr/>
      <dgm:t>
        <a:bodyPr/>
        <a:lstStyle/>
        <a:p>
          <a:endParaRPr lang="zh-CN" altLang="en-US"/>
        </a:p>
      </dgm:t>
    </dgm:pt>
    <dgm:pt modelId="{A95786B6-DC2B-49FC-8349-FA533359BF01}" type="pres">
      <dgm:prSet presAssocID="{62F73B11-A00B-42AB-BE95-C4032075B144}" presName="CompostProcess" presStyleCnt="0">
        <dgm:presLayoutVars>
          <dgm:dir/>
          <dgm:resizeHandles val="exact"/>
        </dgm:presLayoutVars>
      </dgm:prSet>
      <dgm:spPr/>
    </dgm:pt>
    <dgm:pt modelId="{1CAA0924-E34A-42A9-8144-0B02D16D89C9}" type="pres">
      <dgm:prSet presAssocID="{62F73B11-A00B-42AB-BE95-C4032075B144}" presName="arrow" presStyleLbl="bgShp" presStyleIdx="0" presStyleCnt="1"/>
      <dgm:spPr/>
    </dgm:pt>
    <dgm:pt modelId="{EA130BA3-A826-47C8-AD66-E1E9BACDBE7D}" type="pres">
      <dgm:prSet presAssocID="{62F73B11-A00B-42AB-BE95-C4032075B144}" presName="linearProcess" presStyleCnt="0"/>
      <dgm:spPr/>
    </dgm:pt>
    <dgm:pt modelId="{8C69D6B1-AA1D-4800-807E-52A21524E850}" type="pres">
      <dgm:prSet presAssocID="{9ACE9C3B-4707-4AC1-AF63-ED802A5648FF}" presName="text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C25CEFE-8011-43CC-A736-D9514FF92093}" type="pres">
      <dgm:prSet presAssocID="{B6ABAB57-BF5C-474D-8BCD-FD85C93E2BCC}" presName="sibTrans" presStyleCnt="0"/>
      <dgm:spPr/>
    </dgm:pt>
    <dgm:pt modelId="{26483883-D930-40F6-B7F3-9847E67C8966}" type="pres">
      <dgm:prSet presAssocID="{C8CD4799-6745-4813-BA24-9DC0EF7BE597}" presName="text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2646421-30C5-4AD0-8EC8-1C4B5D282E28}" type="pres">
      <dgm:prSet presAssocID="{8BAE9204-556D-470D-A0FF-EBE978D34CCF}" presName="sibTrans" presStyleCnt="0"/>
      <dgm:spPr/>
    </dgm:pt>
    <dgm:pt modelId="{2DE812BB-5422-44B1-962F-B2DA9CA7F27F}" type="pres">
      <dgm:prSet presAssocID="{35785CBB-82F8-4797-BE94-B5F1B5584675}" presName="text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9C044E0-1281-4AEE-BD24-1EF076B00990}" type="pres">
      <dgm:prSet presAssocID="{67917DE8-150D-47FC-8727-BDF3568B7AFB}" presName="sibTrans" presStyleCnt="0"/>
      <dgm:spPr/>
    </dgm:pt>
    <dgm:pt modelId="{3B53238B-2B18-47F9-86B3-05DD9D1E404C}" type="pres">
      <dgm:prSet presAssocID="{54DAE3E2-EFF3-4074-AB08-935C9238D9A5}" presName="text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AD3CC2E-CF0D-487F-A1C8-D5282A8D5DDC}" type="pres">
      <dgm:prSet presAssocID="{869DE591-F170-4159-B031-2339D6484B8A}" presName="sibTrans" presStyleCnt="0"/>
      <dgm:spPr/>
    </dgm:pt>
    <dgm:pt modelId="{C7C1F29F-34DF-414C-97F3-2166CAF9DA12}" type="pres">
      <dgm:prSet presAssocID="{0298E3CF-6120-4D96-9E16-5A03C88C1AC9}" presName="text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7FE396A-A320-44BE-A0C0-7DC8F329D2D3}" type="pres">
      <dgm:prSet presAssocID="{89027C76-B3BD-4089-8E8E-691D513720F3}" presName="sibTrans" presStyleCnt="0"/>
      <dgm:spPr/>
    </dgm:pt>
    <dgm:pt modelId="{F202CD43-3309-40D6-B727-ECCE1399A58C}" type="pres">
      <dgm:prSet presAssocID="{A732BDF5-8221-4815-9323-DB5C0BC5AAC1}" presName="text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4AC5566B-95F9-4D01-90CC-5758E6721C56}" type="presOf" srcId="{C8CD4799-6745-4813-BA24-9DC0EF7BE597}" destId="{26483883-D930-40F6-B7F3-9847E67C8966}" srcOrd="0" destOrd="0" presId="urn:microsoft.com/office/officeart/2005/8/layout/hProcess9"/>
    <dgm:cxn modelId="{2D284A34-94D9-4B1C-8F65-EBD69D109621}" type="presOf" srcId="{A732BDF5-8221-4815-9323-DB5C0BC5AAC1}" destId="{F202CD43-3309-40D6-B727-ECCE1399A58C}" srcOrd="0" destOrd="0" presId="urn:microsoft.com/office/officeart/2005/8/layout/hProcess9"/>
    <dgm:cxn modelId="{C5D9A45F-7FDE-4DAA-9DED-54B75A5F0808}" type="presOf" srcId="{9ACE9C3B-4707-4AC1-AF63-ED802A5648FF}" destId="{8C69D6B1-AA1D-4800-807E-52A21524E850}" srcOrd="0" destOrd="0" presId="urn:microsoft.com/office/officeart/2005/8/layout/hProcess9"/>
    <dgm:cxn modelId="{FD3C7431-E02C-4420-82F4-A0B22E4B5683}" srcId="{62F73B11-A00B-42AB-BE95-C4032075B144}" destId="{35785CBB-82F8-4797-BE94-B5F1B5584675}" srcOrd="2" destOrd="0" parTransId="{3C4C1EA5-4901-41EB-8D3D-75B25A153469}" sibTransId="{67917DE8-150D-47FC-8727-BDF3568B7AFB}"/>
    <dgm:cxn modelId="{730B70A8-5B73-475D-A5A4-A7DAABA68626}" srcId="{62F73B11-A00B-42AB-BE95-C4032075B144}" destId="{9ACE9C3B-4707-4AC1-AF63-ED802A5648FF}" srcOrd="0" destOrd="0" parTransId="{1638A588-0CE5-403D-9A2E-4E6D9483C7D2}" sibTransId="{B6ABAB57-BF5C-474D-8BCD-FD85C93E2BCC}"/>
    <dgm:cxn modelId="{AB8947CD-1689-4C57-944C-2A53F2E7D089}" type="presOf" srcId="{0298E3CF-6120-4D96-9E16-5A03C88C1AC9}" destId="{C7C1F29F-34DF-414C-97F3-2166CAF9DA12}" srcOrd="0" destOrd="0" presId="urn:microsoft.com/office/officeart/2005/8/layout/hProcess9"/>
    <dgm:cxn modelId="{6EB8B2DD-A10F-430D-8FB2-C3C507015BD0}" type="presOf" srcId="{35785CBB-82F8-4797-BE94-B5F1B5584675}" destId="{2DE812BB-5422-44B1-962F-B2DA9CA7F27F}" srcOrd="0" destOrd="0" presId="urn:microsoft.com/office/officeart/2005/8/layout/hProcess9"/>
    <dgm:cxn modelId="{BBC54890-72E4-43BA-9734-1E635F74C128}" srcId="{62F73B11-A00B-42AB-BE95-C4032075B144}" destId="{A732BDF5-8221-4815-9323-DB5C0BC5AAC1}" srcOrd="5" destOrd="0" parTransId="{5FBF0406-7ABE-4064-8160-D6D9A79923E3}" sibTransId="{14FA2EC0-03EC-4696-BFDB-FAF7DD0066A5}"/>
    <dgm:cxn modelId="{E7E6C8EB-BAD5-4BA8-944A-5C74EA4549A1}" type="presOf" srcId="{62F73B11-A00B-42AB-BE95-C4032075B144}" destId="{A95786B6-DC2B-49FC-8349-FA533359BF01}" srcOrd="0" destOrd="0" presId="urn:microsoft.com/office/officeart/2005/8/layout/hProcess9"/>
    <dgm:cxn modelId="{214F5613-3529-4048-A8FC-643569F210A9}" srcId="{62F73B11-A00B-42AB-BE95-C4032075B144}" destId="{54DAE3E2-EFF3-4074-AB08-935C9238D9A5}" srcOrd="3" destOrd="0" parTransId="{9266C993-AE70-409E-BD27-00755F4CCA7B}" sibTransId="{869DE591-F170-4159-B031-2339D6484B8A}"/>
    <dgm:cxn modelId="{185DA05C-DD21-40EE-BA7F-E0C495F6460B}" srcId="{62F73B11-A00B-42AB-BE95-C4032075B144}" destId="{C8CD4799-6745-4813-BA24-9DC0EF7BE597}" srcOrd="1" destOrd="0" parTransId="{B661BD30-E5FF-480C-B9FA-5D5AC163B1D8}" sibTransId="{8BAE9204-556D-470D-A0FF-EBE978D34CCF}"/>
    <dgm:cxn modelId="{A921E6AB-B490-4EB9-A933-7B7E894D94C1}" srcId="{62F73B11-A00B-42AB-BE95-C4032075B144}" destId="{0298E3CF-6120-4D96-9E16-5A03C88C1AC9}" srcOrd="4" destOrd="0" parTransId="{93C4ECE7-3250-455E-B1A9-B620C610DC74}" sibTransId="{89027C76-B3BD-4089-8E8E-691D513720F3}"/>
    <dgm:cxn modelId="{FF8D912C-9046-489A-B973-F422C9AC4F00}" type="presOf" srcId="{54DAE3E2-EFF3-4074-AB08-935C9238D9A5}" destId="{3B53238B-2B18-47F9-86B3-05DD9D1E404C}" srcOrd="0" destOrd="0" presId="urn:microsoft.com/office/officeart/2005/8/layout/hProcess9"/>
    <dgm:cxn modelId="{F3EDCF0B-B768-4C8B-88D1-CB2E7F6B9B49}" type="presParOf" srcId="{A95786B6-DC2B-49FC-8349-FA533359BF01}" destId="{1CAA0924-E34A-42A9-8144-0B02D16D89C9}" srcOrd="0" destOrd="0" presId="urn:microsoft.com/office/officeart/2005/8/layout/hProcess9"/>
    <dgm:cxn modelId="{C03387BF-9192-4320-980B-03C59467809D}" type="presParOf" srcId="{A95786B6-DC2B-49FC-8349-FA533359BF01}" destId="{EA130BA3-A826-47C8-AD66-E1E9BACDBE7D}" srcOrd="1" destOrd="0" presId="urn:microsoft.com/office/officeart/2005/8/layout/hProcess9"/>
    <dgm:cxn modelId="{E4F2EC8E-92CA-48A0-95AE-9B17733194C7}" type="presParOf" srcId="{EA130BA3-A826-47C8-AD66-E1E9BACDBE7D}" destId="{8C69D6B1-AA1D-4800-807E-52A21524E850}" srcOrd="0" destOrd="0" presId="urn:microsoft.com/office/officeart/2005/8/layout/hProcess9"/>
    <dgm:cxn modelId="{4A6EA57A-44CC-4A70-89D3-A6B02EF0D67B}" type="presParOf" srcId="{EA130BA3-A826-47C8-AD66-E1E9BACDBE7D}" destId="{DC25CEFE-8011-43CC-A736-D9514FF92093}" srcOrd="1" destOrd="0" presId="urn:microsoft.com/office/officeart/2005/8/layout/hProcess9"/>
    <dgm:cxn modelId="{C78229E1-6C86-4568-B161-18499C1BD12D}" type="presParOf" srcId="{EA130BA3-A826-47C8-AD66-E1E9BACDBE7D}" destId="{26483883-D930-40F6-B7F3-9847E67C8966}" srcOrd="2" destOrd="0" presId="urn:microsoft.com/office/officeart/2005/8/layout/hProcess9"/>
    <dgm:cxn modelId="{C03E6B7E-AAD6-43AD-9FBE-031AA80E8C24}" type="presParOf" srcId="{EA130BA3-A826-47C8-AD66-E1E9BACDBE7D}" destId="{92646421-30C5-4AD0-8EC8-1C4B5D282E28}" srcOrd="3" destOrd="0" presId="urn:microsoft.com/office/officeart/2005/8/layout/hProcess9"/>
    <dgm:cxn modelId="{CA04FB85-9BB5-4176-8003-E684779979BD}" type="presParOf" srcId="{EA130BA3-A826-47C8-AD66-E1E9BACDBE7D}" destId="{2DE812BB-5422-44B1-962F-B2DA9CA7F27F}" srcOrd="4" destOrd="0" presId="urn:microsoft.com/office/officeart/2005/8/layout/hProcess9"/>
    <dgm:cxn modelId="{DE24C706-95E4-4A3B-B43A-F374CD101D69}" type="presParOf" srcId="{EA130BA3-A826-47C8-AD66-E1E9BACDBE7D}" destId="{B9C044E0-1281-4AEE-BD24-1EF076B00990}" srcOrd="5" destOrd="0" presId="urn:microsoft.com/office/officeart/2005/8/layout/hProcess9"/>
    <dgm:cxn modelId="{E5008070-D6D2-44CA-9542-A06FECD0C315}" type="presParOf" srcId="{EA130BA3-A826-47C8-AD66-E1E9BACDBE7D}" destId="{3B53238B-2B18-47F9-86B3-05DD9D1E404C}" srcOrd="6" destOrd="0" presId="urn:microsoft.com/office/officeart/2005/8/layout/hProcess9"/>
    <dgm:cxn modelId="{AB9A4E83-7D02-4F27-A883-7B94FABA644D}" type="presParOf" srcId="{EA130BA3-A826-47C8-AD66-E1E9BACDBE7D}" destId="{7AD3CC2E-CF0D-487F-A1C8-D5282A8D5DDC}" srcOrd="7" destOrd="0" presId="urn:microsoft.com/office/officeart/2005/8/layout/hProcess9"/>
    <dgm:cxn modelId="{FE56FC72-507D-4ABB-B2C7-781D46550C36}" type="presParOf" srcId="{EA130BA3-A826-47C8-AD66-E1E9BACDBE7D}" destId="{C7C1F29F-34DF-414C-97F3-2166CAF9DA12}" srcOrd="8" destOrd="0" presId="urn:microsoft.com/office/officeart/2005/8/layout/hProcess9"/>
    <dgm:cxn modelId="{9098287C-ABB9-4FBB-9F3E-2C5D8C90F297}" type="presParOf" srcId="{EA130BA3-A826-47C8-AD66-E1E9BACDBE7D}" destId="{E7FE396A-A320-44BE-A0C0-7DC8F329D2D3}" srcOrd="9" destOrd="0" presId="urn:microsoft.com/office/officeart/2005/8/layout/hProcess9"/>
    <dgm:cxn modelId="{60770CAC-77FB-4A2F-8AAA-61FAEAFCD980}" type="presParOf" srcId="{EA130BA3-A826-47C8-AD66-E1E9BACDBE7D}" destId="{F202CD43-3309-40D6-B727-ECCE1399A58C}" srcOrd="10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6336D86-AC12-488D-AA6B-C7C995E0FD73}" type="doc">
      <dgm:prSet loTypeId="urn:microsoft.com/office/officeart/2005/8/layout/vList4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93EA539C-1072-49E0-BE0A-E8565EFD68CF}">
      <dgm:prSet phldrT="[文本]"/>
      <dgm:spPr/>
      <dgm:t>
        <a:bodyPr/>
        <a:lstStyle/>
        <a:p>
          <a:endParaRPr lang="zh-CN" altLang="en-US" dirty="0"/>
        </a:p>
      </dgm:t>
    </dgm:pt>
    <dgm:pt modelId="{615F6C71-F590-40AB-A110-31A96C565869}" type="parTrans" cxnId="{6FA11838-80F4-4A5F-B4EC-B3F75DF2962C}">
      <dgm:prSet/>
      <dgm:spPr/>
      <dgm:t>
        <a:bodyPr/>
        <a:lstStyle/>
        <a:p>
          <a:endParaRPr lang="zh-CN" altLang="en-US"/>
        </a:p>
      </dgm:t>
    </dgm:pt>
    <dgm:pt modelId="{14540EB2-8185-45BF-9B82-C55DE18EE1DD}" type="sibTrans" cxnId="{6FA11838-80F4-4A5F-B4EC-B3F75DF2962C}">
      <dgm:prSet/>
      <dgm:spPr/>
      <dgm:t>
        <a:bodyPr/>
        <a:lstStyle/>
        <a:p>
          <a:endParaRPr lang="zh-CN" altLang="en-US"/>
        </a:p>
      </dgm:t>
    </dgm:pt>
    <dgm:pt modelId="{86D73764-41F2-4D15-9E1A-BB08B1B016F3}">
      <dgm:prSet phldrT="[文本]"/>
      <dgm:spPr/>
      <dgm:t>
        <a:bodyPr/>
        <a:lstStyle/>
        <a:p>
          <a:r>
            <a:rPr lang="zh-CN" dirty="0" smtClean="0"/>
            <a:t>尺寸</a:t>
          </a:r>
          <a:r>
            <a:rPr lang="en-US" dirty="0" smtClean="0"/>
            <a:t>:</a:t>
          </a:r>
          <a:r>
            <a:rPr lang="zh-CN" dirty="0" smtClean="0"/>
            <a:t>标准</a:t>
          </a:r>
          <a:r>
            <a:rPr lang="en-US" dirty="0" smtClean="0"/>
            <a:t>2U</a:t>
          </a:r>
          <a:r>
            <a:rPr lang="zh-CN" dirty="0" smtClean="0"/>
            <a:t>结构</a:t>
          </a:r>
          <a:endParaRPr lang="zh-CN" altLang="en-US" dirty="0"/>
        </a:p>
      </dgm:t>
    </dgm:pt>
    <dgm:pt modelId="{85349140-68C1-4006-9DC7-FD47538231A3}" type="parTrans" cxnId="{66F8C47C-58F9-4AB4-B6E1-BFF78497EF14}">
      <dgm:prSet/>
      <dgm:spPr/>
      <dgm:t>
        <a:bodyPr/>
        <a:lstStyle/>
        <a:p>
          <a:endParaRPr lang="zh-CN" altLang="en-US"/>
        </a:p>
      </dgm:t>
    </dgm:pt>
    <dgm:pt modelId="{E162C0E8-8BD7-4D8C-94A5-C33F0C08B13B}" type="sibTrans" cxnId="{66F8C47C-58F9-4AB4-B6E1-BFF78497EF14}">
      <dgm:prSet/>
      <dgm:spPr/>
      <dgm:t>
        <a:bodyPr/>
        <a:lstStyle/>
        <a:p>
          <a:endParaRPr lang="zh-CN" altLang="en-US"/>
        </a:p>
      </dgm:t>
    </dgm:pt>
    <dgm:pt modelId="{B651A955-985E-4156-BEE9-3F8A0A6229BA}">
      <dgm:prSet phldrT="[文本]"/>
      <dgm:spPr/>
      <dgm:t>
        <a:bodyPr/>
        <a:lstStyle/>
        <a:p>
          <a:endParaRPr lang="zh-CN" altLang="en-US" dirty="0"/>
        </a:p>
      </dgm:t>
    </dgm:pt>
    <dgm:pt modelId="{D7C137FB-6FF5-4049-86F8-57F4F476D0FC}" type="parTrans" cxnId="{FA9DAF20-981C-4591-9AF0-368ED178136F}">
      <dgm:prSet/>
      <dgm:spPr/>
      <dgm:t>
        <a:bodyPr/>
        <a:lstStyle/>
        <a:p>
          <a:endParaRPr lang="zh-CN" altLang="en-US"/>
        </a:p>
      </dgm:t>
    </dgm:pt>
    <dgm:pt modelId="{2F103C5C-0F6D-4EA6-9F95-6D32794132BD}" type="sibTrans" cxnId="{FA9DAF20-981C-4591-9AF0-368ED178136F}">
      <dgm:prSet/>
      <dgm:spPr/>
      <dgm:t>
        <a:bodyPr/>
        <a:lstStyle/>
        <a:p>
          <a:endParaRPr lang="zh-CN" altLang="en-US"/>
        </a:p>
      </dgm:t>
    </dgm:pt>
    <dgm:pt modelId="{4FCC01E1-27B8-4A29-B740-AD110E2B830B}">
      <dgm:prSet phldrT="[文本]"/>
      <dgm:spPr/>
      <dgm:t>
        <a:bodyPr/>
        <a:lstStyle/>
        <a:p>
          <a:r>
            <a:rPr lang="zh-CN" dirty="0" smtClean="0"/>
            <a:t>端口配置</a:t>
          </a:r>
          <a:r>
            <a:rPr lang="en-US" dirty="0" smtClean="0"/>
            <a:t>:4</a:t>
          </a:r>
          <a:r>
            <a:rPr lang="zh-CN" dirty="0" smtClean="0"/>
            <a:t>×</a:t>
          </a:r>
          <a:r>
            <a:rPr lang="en-US" dirty="0" smtClean="0"/>
            <a:t>10/100/1000Base-TX</a:t>
          </a:r>
          <a:endParaRPr lang="zh-CN" altLang="en-US" dirty="0"/>
        </a:p>
      </dgm:t>
    </dgm:pt>
    <dgm:pt modelId="{2EE544DD-73AE-4532-8A8A-20DB8270FA3E}" type="parTrans" cxnId="{1C16D2F6-E60C-4549-8CE0-4E5E86F36D12}">
      <dgm:prSet/>
      <dgm:spPr/>
      <dgm:t>
        <a:bodyPr/>
        <a:lstStyle/>
        <a:p>
          <a:endParaRPr lang="zh-CN" altLang="en-US"/>
        </a:p>
      </dgm:t>
    </dgm:pt>
    <dgm:pt modelId="{ED9C42A2-BDAB-4FA9-A433-E8F2CE6815C5}" type="sibTrans" cxnId="{1C16D2F6-E60C-4549-8CE0-4E5E86F36D12}">
      <dgm:prSet/>
      <dgm:spPr/>
      <dgm:t>
        <a:bodyPr/>
        <a:lstStyle/>
        <a:p>
          <a:endParaRPr lang="zh-CN" altLang="en-US"/>
        </a:p>
      </dgm:t>
    </dgm:pt>
    <dgm:pt modelId="{173F054E-A954-4567-B2C5-668EB17A47FC}">
      <dgm:prSet phldrT="[文本]"/>
      <dgm:spPr/>
      <dgm:t>
        <a:bodyPr/>
        <a:lstStyle/>
        <a:p>
          <a:r>
            <a:rPr lang="zh-CN" dirty="0" smtClean="0"/>
            <a:t>内存</a:t>
          </a:r>
          <a:r>
            <a:rPr lang="en-US" dirty="0" smtClean="0"/>
            <a:t>:4GB DDR3</a:t>
          </a:r>
          <a:endParaRPr lang="zh-CN" altLang="en-US" dirty="0"/>
        </a:p>
      </dgm:t>
    </dgm:pt>
    <dgm:pt modelId="{40511263-79EF-4F73-AD17-35B9543FA1E7}" type="parTrans" cxnId="{C7E9348B-10BB-4066-BCB4-2B4161F2EF6E}">
      <dgm:prSet/>
      <dgm:spPr/>
      <dgm:t>
        <a:bodyPr/>
        <a:lstStyle/>
        <a:p>
          <a:endParaRPr lang="zh-CN" altLang="en-US"/>
        </a:p>
      </dgm:t>
    </dgm:pt>
    <dgm:pt modelId="{7075C6B5-FC8F-4771-B189-1F0B79EBDBE8}" type="sibTrans" cxnId="{C7E9348B-10BB-4066-BCB4-2B4161F2EF6E}">
      <dgm:prSet/>
      <dgm:spPr/>
      <dgm:t>
        <a:bodyPr/>
        <a:lstStyle/>
        <a:p>
          <a:endParaRPr lang="zh-CN" altLang="en-US"/>
        </a:p>
      </dgm:t>
    </dgm:pt>
    <dgm:pt modelId="{BAE1C294-7D0D-47F7-B92C-BF1CCB5B1EE7}">
      <dgm:prSet phldrT="[文本]"/>
      <dgm:spPr/>
      <dgm:t>
        <a:bodyPr/>
        <a:lstStyle/>
        <a:p>
          <a:r>
            <a:rPr lang="zh-CN" dirty="0" smtClean="0"/>
            <a:t>硬盘</a:t>
          </a:r>
          <a:r>
            <a:rPr lang="en-US" dirty="0" smtClean="0"/>
            <a:t>:1TGB SATA 7200rpm</a:t>
          </a:r>
          <a:endParaRPr lang="zh-CN" altLang="en-US" dirty="0"/>
        </a:p>
      </dgm:t>
    </dgm:pt>
    <dgm:pt modelId="{FDA7A1BA-6761-4768-8EF9-0D521AF3DCE0}" type="parTrans" cxnId="{24BFD98E-AFAC-4509-B582-C9B65D2E3863}">
      <dgm:prSet/>
      <dgm:spPr/>
      <dgm:t>
        <a:bodyPr/>
        <a:lstStyle/>
        <a:p>
          <a:endParaRPr lang="zh-CN" altLang="en-US"/>
        </a:p>
      </dgm:t>
    </dgm:pt>
    <dgm:pt modelId="{FB0DA896-B295-4B65-9B2C-CC3F8E8D2F9E}" type="sibTrans" cxnId="{24BFD98E-AFAC-4509-B582-C9B65D2E3863}">
      <dgm:prSet/>
      <dgm:spPr/>
      <dgm:t>
        <a:bodyPr/>
        <a:lstStyle/>
        <a:p>
          <a:endParaRPr lang="zh-CN" altLang="en-US"/>
        </a:p>
      </dgm:t>
    </dgm:pt>
    <dgm:pt modelId="{DDE43BF4-CD8F-4AE8-B2AA-832C689DF18F}">
      <dgm:prSet phldrT="[文本]"/>
      <dgm:spPr/>
      <dgm:t>
        <a:bodyPr/>
        <a:lstStyle/>
        <a:p>
          <a:r>
            <a:rPr lang="zh-CN" dirty="0" smtClean="0"/>
            <a:t>并发脚本</a:t>
          </a:r>
          <a:r>
            <a:rPr lang="en-US" dirty="0" smtClean="0"/>
            <a:t>:50</a:t>
          </a:r>
          <a:endParaRPr lang="zh-CN" altLang="en-US" dirty="0"/>
        </a:p>
      </dgm:t>
    </dgm:pt>
    <dgm:pt modelId="{42C456F3-2B76-4EB1-BE32-953A81E22BD7}" type="parTrans" cxnId="{1A8A56AF-A723-493B-B07A-42E4B691B41D}">
      <dgm:prSet/>
      <dgm:spPr/>
      <dgm:t>
        <a:bodyPr/>
        <a:lstStyle/>
        <a:p>
          <a:endParaRPr lang="zh-CN" altLang="en-US"/>
        </a:p>
      </dgm:t>
    </dgm:pt>
    <dgm:pt modelId="{5B043B5A-B5BF-47E2-831E-69294F83E062}" type="sibTrans" cxnId="{1A8A56AF-A723-493B-B07A-42E4B691B41D}">
      <dgm:prSet/>
      <dgm:spPr/>
      <dgm:t>
        <a:bodyPr/>
        <a:lstStyle/>
        <a:p>
          <a:endParaRPr lang="zh-CN" altLang="en-US"/>
        </a:p>
      </dgm:t>
    </dgm:pt>
    <dgm:pt modelId="{9D689490-E597-4A36-B3E2-C2948247DDFB}">
      <dgm:prSet phldrT="[文本]"/>
      <dgm:spPr/>
      <dgm:t>
        <a:bodyPr/>
        <a:lstStyle/>
        <a:p>
          <a:endParaRPr lang="zh-CN" altLang="en-US" dirty="0"/>
        </a:p>
      </dgm:t>
    </dgm:pt>
    <dgm:pt modelId="{6441CE94-6620-45F0-B3DD-47DAA329EBB3}" type="parTrans" cxnId="{0BAC1F7E-65F2-4F9C-82AA-74A14E84DD34}">
      <dgm:prSet/>
      <dgm:spPr/>
      <dgm:t>
        <a:bodyPr/>
        <a:lstStyle/>
        <a:p>
          <a:endParaRPr lang="zh-CN" altLang="en-US"/>
        </a:p>
      </dgm:t>
    </dgm:pt>
    <dgm:pt modelId="{52FD4B3B-240D-4C90-A692-748679B31B9E}" type="sibTrans" cxnId="{0BAC1F7E-65F2-4F9C-82AA-74A14E84DD34}">
      <dgm:prSet/>
      <dgm:spPr/>
      <dgm:t>
        <a:bodyPr/>
        <a:lstStyle/>
        <a:p>
          <a:endParaRPr lang="zh-CN" altLang="en-US"/>
        </a:p>
      </dgm:t>
    </dgm:pt>
    <dgm:pt modelId="{07CBC7F4-17F5-4A3D-A72E-AB6D60F76FFD}">
      <dgm:prSet phldrT="[文本]"/>
      <dgm:spPr/>
      <dgm:t>
        <a:bodyPr/>
        <a:lstStyle/>
        <a:p>
          <a:r>
            <a:rPr lang="zh-CN" dirty="0" smtClean="0"/>
            <a:t>尺寸</a:t>
          </a:r>
          <a:r>
            <a:rPr lang="en-US" dirty="0" smtClean="0"/>
            <a:t>:</a:t>
          </a:r>
          <a:r>
            <a:rPr lang="zh-CN" dirty="0" smtClean="0"/>
            <a:t>标准</a:t>
          </a:r>
          <a:r>
            <a:rPr lang="en-US" dirty="0" smtClean="0"/>
            <a:t>2U</a:t>
          </a:r>
          <a:r>
            <a:rPr lang="zh-CN" dirty="0" smtClean="0"/>
            <a:t>结构</a:t>
          </a:r>
          <a:endParaRPr lang="zh-CN" altLang="en-US" dirty="0"/>
        </a:p>
      </dgm:t>
    </dgm:pt>
    <dgm:pt modelId="{2B39336B-C864-44A3-81F7-A9BFC7570488}" type="parTrans" cxnId="{9D5A3FBE-17B1-4164-9F05-6673442AB634}">
      <dgm:prSet/>
      <dgm:spPr/>
      <dgm:t>
        <a:bodyPr/>
        <a:lstStyle/>
        <a:p>
          <a:endParaRPr lang="zh-CN" altLang="en-US"/>
        </a:p>
      </dgm:t>
    </dgm:pt>
    <dgm:pt modelId="{0F67CCFD-9240-4AD1-B7B9-F3C2ED0261C2}" type="sibTrans" cxnId="{9D5A3FBE-17B1-4164-9F05-6673442AB634}">
      <dgm:prSet/>
      <dgm:spPr/>
      <dgm:t>
        <a:bodyPr/>
        <a:lstStyle/>
        <a:p>
          <a:endParaRPr lang="zh-CN" altLang="en-US"/>
        </a:p>
      </dgm:t>
    </dgm:pt>
    <dgm:pt modelId="{76431485-2379-42B5-B3CB-8A338352BB34}">
      <dgm:prSet phldrT="[文本]"/>
      <dgm:spPr/>
      <dgm:t>
        <a:bodyPr/>
        <a:lstStyle/>
        <a:p>
          <a:r>
            <a:rPr lang="zh-CN" dirty="0" smtClean="0"/>
            <a:t>端口配置</a:t>
          </a:r>
          <a:r>
            <a:rPr lang="en-US" dirty="0" smtClean="0"/>
            <a:t>:4</a:t>
          </a:r>
          <a:r>
            <a:rPr lang="zh-CN" dirty="0" smtClean="0"/>
            <a:t>×</a:t>
          </a:r>
          <a:r>
            <a:rPr lang="en-US" dirty="0" smtClean="0"/>
            <a:t>10/100/1000Base-TX</a:t>
          </a:r>
          <a:endParaRPr lang="zh-CN" altLang="en-US" dirty="0"/>
        </a:p>
      </dgm:t>
    </dgm:pt>
    <dgm:pt modelId="{442FAE98-A2F9-4CC5-8FE0-A039CEA2329A}" type="parTrans" cxnId="{6AFB2EA9-AE4D-4083-842A-2F266A44A380}">
      <dgm:prSet/>
      <dgm:spPr/>
      <dgm:t>
        <a:bodyPr/>
        <a:lstStyle/>
        <a:p>
          <a:endParaRPr lang="zh-CN" altLang="en-US"/>
        </a:p>
      </dgm:t>
    </dgm:pt>
    <dgm:pt modelId="{D890F4D2-44D7-433B-BD83-CEFDFEC8A278}" type="sibTrans" cxnId="{6AFB2EA9-AE4D-4083-842A-2F266A44A380}">
      <dgm:prSet/>
      <dgm:spPr/>
      <dgm:t>
        <a:bodyPr/>
        <a:lstStyle/>
        <a:p>
          <a:endParaRPr lang="zh-CN" altLang="en-US"/>
        </a:p>
      </dgm:t>
    </dgm:pt>
    <dgm:pt modelId="{514F6AA3-C9CC-4E15-9A8A-0E5523F0F7A4}">
      <dgm:prSet phldrT="[文本]"/>
      <dgm:spPr/>
      <dgm:t>
        <a:bodyPr/>
        <a:lstStyle/>
        <a:p>
          <a:endParaRPr lang="zh-CN" altLang="en-US" dirty="0"/>
        </a:p>
      </dgm:t>
    </dgm:pt>
    <dgm:pt modelId="{D494ADA7-CD09-4AF1-B760-DD9BEBA8A6F8}" type="parTrans" cxnId="{6BF225F4-BB1D-4834-BEE6-02A233F1045A}">
      <dgm:prSet/>
      <dgm:spPr/>
      <dgm:t>
        <a:bodyPr/>
        <a:lstStyle/>
        <a:p>
          <a:endParaRPr lang="zh-CN" altLang="en-US"/>
        </a:p>
      </dgm:t>
    </dgm:pt>
    <dgm:pt modelId="{D3FFE572-54E7-4C66-93F3-816446A5428A}" type="sibTrans" cxnId="{6BF225F4-BB1D-4834-BEE6-02A233F1045A}">
      <dgm:prSet/>
      <dgm:spPr/>
      <dgm:t>
        <a:bodyPr/>
        <a:lstStyle/>
        <a:p>
          <a:endParaRPr lang="zh-CN" altLang="en-US"/>
        </a:p>
      </dgm:t>
    </dgm:pt>
    <dgm:pt modelId="{48352DAD-94A9-473C-8654-229A01815DA1}">
      <dgm:prSet phldrT="[文本]"/>
      <dgm:spPr/>
      <dgm:t>
        <a:bodyPr/>
        <a:lstStyle/>
        <a:p>
          <a:r>
            <a:rPr lang="zh-CN" dirty="0" smtClean="0"/>
            <a:t>内存</a:t>
          </a:r>
          <a:r>
            <a:rPr lang="en-US" dirty="0" smtClean="0"/>
            <a:t>:8GB DDR3</a:t>
          </a:r>
          <a:endParaRPr lang="zh-CN" altLang="en-US" dirty="0"/>
        </a:p>
      </dgm:t>
    </dgm:pt>
    <dgm:pt modelId="{F3A65C80-3592-46DC-BD28-E67182839C3B}" type="parTrans" cxnId="{FCEF3FFA-8ED3-4B81-89BD-A6325535EAF3}">
      <dgm:prSet/>
      <dgm:spPr/>
      <dgm:t>
        <a:bodyPr/>
        <a:lstStyle/>
        <a:p>
          <a:endParaRPr lang="zh-CN" altLang="en-US"/>
        </a:p>
      </dgm:t>
    </dgm:pt>
    <dgm:pt modelId="{3172273E-D731-4CBE-B0B2-6AAA0A62A327}" type="sibTrans" cxnId="{FCEF3FFA-8ED3-4B81-89BD-A6325535EAF3}">
      <dgm:prSet/>
      <dgm:spPr/>
      <dgm:t>
        <a:bodyPr/>
        <a:lstStyle/>
        <a:p>
          <a:endParaRPr lang="zh-CN" altLang="en-US"/>
        </a:p>
      </dgm:t>
    </dgm:pt>
    <dgm:pt modelId="{0F4CD634-EB72-471E-9915-334D24772E26}">
      <dgm:prSet phldrT="[文本]"/>
      <dgm:spPr/>
      <dgm:t>
        <a:bodyPr/>
        <a:lstStyle/>
        <a:p>
          <a:r>
            <a:rPr lang="zh-CN" dirty="0" smtClean="0"/>
            <a:t>硬盘</a:t>
          </a:r>
          <a:r>
            <a:rPr lang="en-US" dirty="0" smtClean="0"/>
            <a:t>:1TGB SATA 7200rpm</a:t>
          </a:r>
          <a:endParaRPr lang="zh-CN" altLang="en-US" dirty="0"/>
        </a:p>
      </dgm:t>
    </dgm:pt>
    <dgm:pt modelId="{24067B98-7F9A-45FB-B4F9-5D7D5E8DFB7A}" type="parTrans" cxnId="{7F9C880B-52CE-4F60-B3D7-B35AAAFC0D0B}">
      <dgm:prSet/>
      <dgm:spPr/>
      <dgm:t>
        <a:bodyPr/>
        <a:lstStyle/>
        <a:p>
          <a:endParaRPr lang="zh-CN" altLang="en-US"/>
        </a:p>
      </dgm:t>
    </dgm:pt>
    <dgm:pt modelId="{A7288DF0-1F7B-4F6C-8FE3-119B04815CAF}" type="sibTrans" cxnId="{7F9C880B-52CE-4F60-B3D7-B35AAAFC0D0B}">
      <dgm:prSet/>
      <dgm:spPr/>
      <dgm:t>
        <a:bodyPr/>
        <a:lstStyle/>
        <a:p>
          <a:endParaRPr lang="zh-CN" altLang="en-US"/>
        </a:p>
      </dgm:t>
    </dgm:pt>
    <dgm:pt modelId="{CD893F08-F471-4F8C-82E0-B7D2DF819DCF}">
      <dgm:prSet/>
      <dgm:spPr/>
      <dgm:t>
        <a:bodyPr/>
        <a:lstStyle/>
        <a:p>
          <a:r>
            <a:rPr lang="zh-CN" dirty="0" smtClean="0"/>
            <a:t>并发脚本</a:t>
          </a:r>
          <a:r>
            <a:rPr lang="en-US" dirty="0" smtClean="0"/>
            <a:t>:100</a:t>
          </a:r>
          <a:endParaRPr lang="zh-CN" altLang="en-US" dirty="0"/>
        </a:p>
      </dgm:t>
    </dgm:pt>
    <dgm:pt modelId="{0E841744-75A1-49EA-96D1-659BBFE14D73}" type="parTrans" cxnId="{4CD45623-F328-4B78-9A95-E6B8CF22290E}">
      <dgm:prSet/>
      <dgm:spPr/>
      <dgm:t>
        <a:bodyPr/>
        <a:lstStyle/>
        <a:p>
          <a:endParaRPr lang="zh-CN" altLang="en-US"/>
        </a:p>
      </dgm:t>
    </dgm:pt>
    <dgm:pt modelId="{AD4664BE-0128-48F2-A65B-1B8F09780490}" type="sibTrans" cxnId="{4CD45623-F328-4B78-9A95-E6B8CF22290E}">
      <dgm:prSet/>
      <dgm:spPr/>
      <dgm:t>
        <a:bodyPr/>
        <a:lstStyle/>
        <a:p>
          <a:endParaRPr lang="zh-CN" altLang="en-US"/>
        </a:p>
      </dgm:t>
    </dgm:pt>
    <dgm:pt modelId="{22B39A84-11D0-4045-BAC7-9247B9338E32}" type="pres">
      <dgm:prSet presAssocID="{E6336D86-AC12-488D-AA6B-C7C995E0FD73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A25267B3-3011-49E8-B9F5-681837890328}" type="pres">
      <dgm:prSet presAssocID="{93EA539C-1072-49E0-BE0A-E8565EFD68CF}" presName="comp" presStyleCnt="0"/>
      <dgm:spPr/>
    </dgm:pt>
    <dgm:pt modelId="{74831E6B-D088-43D8-9548-BB8567DE1EA3}" type="pres">
      <dgm:prSet presAssocID="{93EA539C-1072-49E0-BE0A-E8565EFD68CF}" presName="box" presStyleLbl="node1" presStyleIdx="0" presStyleCnt="2" custLinFactNeighborX="-1765" custLinFactNeighborY="-4523"/>
      <dgm:spPr/>
      <dgm:t>
        <a:bodyPr/>
        <a:lstStyle/>
        <a:p>
          <a:endParaRPr lang="zh-CN" altLang="en-US"/>
        </a:p>
      </dgm:t>
    </dgm:pt>
    <dgm:pt modelId="{BE23CE45-9AAD-4E9F-8B4F-5722C8B8D4AD}" type="pres">
      <dgm:prSet presAssocID="{93EA539C-1072-49E0-BE0A-E8565EFD68CF}" presName="img" presStyleLbl="fgImgPlace1" presStyleIdx="0" presStyleCnt="2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1000" r="-21000"/>
          </a:stretch>
        </a:blipFill>
      </dgm:spPr>
    </dgm:pt>
    <dgm:pt modelId="{59D6E282-7F54-457D-97C0-EED103AC6BC1}" type="pres">
      <dgm:prSet presAssocID="{93EA539C-1072-49E0-BE0A-E8565EFD68CF}" presName="text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072750B-2D6A-4EC7-BFAA-37DFABAC09C0}" type="pres">
      <dgm:prSet presAssocID="{14540EB2-8185-45BF-9B82-C55DE18EE1DD}" presName="spacer" presStyleCnt="0"/>
      <dgm:spPr/>
    </dgm:pt>
    <dgm:pt modelId="{F7300BDD-23D1-4BEA-B409-473954985E92}" type="pres">
      <dgm:prSet presAssocID="{B651A955-985E-4156-BEE9-3F8A0A6229BA}" presName="comp" presStyleCnt="0"/>
      <dgm:spPr/>
    </dgm:pt>
    <dgm:pt modelId="{83DB7097-3D0D-4651-92AC-20FBDCF9078E}" type="pres">
      <dgm:prSet presAssocID="{B651A955-985E-4156-BEE9-3F8A0A6229BA}" presName="box" presStyleLbl="node1" presStyleIdx="1" presStyleCnt="2" custLinFactNeighborX="769" custLinFactNeighborY="-1253"/>
      <dgm:spPr/>
      <dgm:t>
        <a:bodyPr/>
        <a:lstStyle/>
        <a:p>
          <a:endParaRPr lang="zh-CN" altLang="en-US"/>
        </a:p>
      </dgm:t>
    </dgm:pt>
    <dgm:pt modelId="{99ED3ABC-46D6-47EB-8E27-B1D9353EF2B5}" type="pres">
      <dgm:prSet presAssocID="{B651A955-985E-4156-BEE9-3F8A0A6229BA}" presName="img" presStyleLbl="fgImgPlace1" presStyleIdx="1" presStyleCnt="2" custLinFactNeighborX="-8476" custLinFactNeighborY="-6699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7000" r="-17000"/>
          </a:stretch>
        </a:blipFill>
      </dgm:spPr>
    </dgm:pt>
    <dgm:pt modelId="{364B58DA-5F3C-47C4-B2CC-14B734830667}" type="pres">
      <dgm:prSet presAssocID="{B651A955-985E-4156-BEE9-3F8A0A6229BA}" presName="text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14CE5ED7-C3E2-4686-8923-9EA2A6C4C67F}" type="presOf" srcId="{76431485-2379-42B5-B3CB-8A338352BB34}" destId="{364B58DA-5F3C-47C4-B2CC-14B734830667}" srcOrd="1" destOrd="2" presId="urn:microsoft.com/office/officeart/2005/8/layout/vList4"/>
    <dgm:cxn modelId="{F344606B-9F38-427C-9571-E8505484A0EA}" type="presOf" srcId="{BAE1C294-7D0D-47F7-B92C-BF1CCB5B1EE7}" destId="{59D6E282-7F54-457D-97C0-EED103AC6BC1}" srcOrd="1" destOrd="4" presId="urn:microsoft.com/office/officeart/2005/8/layout/vList4"/>
    <dgm:cxn modelId="{8400D62F-9842-4730-8353-751DBF935BEA}" type="presOf" srcId="{07CBC7F4-17F5-4A3D-A72E-AB6D60F76FFD}" destId="{83DB7097-3D0D-4651-92AC-20FBDCF9078E}" srcOrd="0" destOrd="1" presId="urn:microsoft.com/office/officeart/2005/8/layout/vList4"/>
    <dgm:cxn modelId="{187AF9FD-E733-442F-9D7B-109FBE5408DC}" type="presOf" srcId="{DDE43BF4-CD8F-4AE8-B2AA-832C689DF18F}" destId="{59D6E282-7F54-457D-97C0-EED103AC6BC1}" srcOrd="1" destOrd="5" presId="urn:microsoft.com/office/officeart/2005/8/layout/vList4"/>
    <dgm:cxn modelId="{FAB265E4-5E47-45E4-AD93-5C765F0837DC}" type="presOf" srcId="{48352DAD-94A9-473C-8654-229A01815DA1}" destId="{364B58DA-5F3C-47C4-B2CC-14B734830667}" srcOrd="1" destOrd="3" presId="urn:microsoft.com/office/officeart/2005/8/layout/vList4"/>
    <dgm:cxn modelId="{EEA22A1F-5D34-4C6F-A335-4AA5976F547B}" type="presOf" srcId="{BAE1C294-7D0D-47F7-B92C-BF1CCB5B1EE7}" destId="{74831E6B-D088-43D8-9548-BB8567DE1EA3}" srcOrd="0" destOrd="4" presId="urn:microsoft.com/office/officeart/2005/8/layout/vList4"/>
    <dgm:cxn modelId="{E92083E0-D38F-464D-9742-365AB3970AD4}" type="presOf" srcId="{93EA539C-1072-49E0-BE0A-E8565EFD68CF}" destId="{74831E6B-D088-43D8-9548-BB8567DE1EA3}" srcOrd="0" destOrd="0" presId="urn:microsoft.com/office/officeart/2005/8/layout/vList4"/>
    <dgm:cxn modelId="{A6DEBF6F-4EF2-418E-84FC-50008EACAC81}" type="presOf" srcId="{CD893F08-F471-4F8C-82E0-B7D2DF819DCF}" destId="{364B58DA-5F3C-47C4-B2CC-14B734830667}" srcOrd="1" destOrd="5" presId="urn:microsoft.com/office/officeart/2005/8/layout/vList4"/>
    <dgm:cxn modelId="{7598B266-0D3A-4638-BFFD-D342B6AD7867}" type="presOf" srcId="{4FCC01E1-27B8-4A29-B740-AD110E2B830B}" destId="{74831E6B-D088-43D8-9548-BB8567DE1EA3}" srcOrd="0" destOrd="2" presId="urn:microsoft.com/office/officeart/2005/8/layout/vList4"/>
    <dgm:cxn modelId="{66F8C47C-58F9-4AB4-B6E1-BFF78497EF14}" srcId="{93EA539C-1072-49E0-BE0A-E8565EFD68CF}" destId="{86D73764-41F2-4D15-9E1A-BB08B1B016F3}" srcOrd="0" destOrd="0" parTransId="{85349140-68C1-4006-9DC7-FD47538231A3}" sibTransId="{E162C0E8-8BD7-4D8C-94A5-C33F0C08B13B}"/>
    <dgm:cxn modelId="{436505E7-0E35-4B1A-ADA8-271C236B852A}" type="presOf" srcId="{CD893F08-F471-4F8C-82E0-B7D2DF819DCF}" destId="{83DB7097-3D0D-4651-92AC-20FBDCF9078E}" srcOrd="0" destOrd="5" presId="urn:microsoft.com/office/officeart/2005/8/layout/vList4"/>
    <dgm:cxn modelId="{FA9DAF20-981C-4591-9AF0-368ED178136F}" srcId="{E6336D86-AC12-488D-AA6B-C7C995E0FD73}" destId="{B651A955-985E-4156-BEE9-3F8A0A6229BA}" srcOrd="1" destOrd="0" parTransId="{D7C137FB-6FF5-4049-86F8-57F4F476D0FC}" sibTransId="{2F103C5C-0F6D-4EA6-9F95-6D32794132BD}"/>
    <dgm:cxn modelId="{1B89044A-E2BF-4D21-B50B-B4E1B8A98283}" type="presOf" srcId="{E6336D86-AC12-488D-AA6B-C7C995E0FD73}" destId="{22B39A84-11D0-4045-BAC7-9247B9338E32}" srcOrd="0" destOrd="0" presId="urn:microsoft.com/office/officeart/2005/8/layout/vList4"/>
    <dgm:cxn modelId="{F036B44A-B4EE-43AE-881C-39D2AA240183}" type="presOf" srcId="{93EA539C-1072-49E0-BE0A-E8565EFD68CF}" destId="{59D6E282-7F54-457D-97C0-EED103AC6BC1}" srcOrd="1" destOrd="0" presId="urn:microsoft.com/office/officeart/2005/8/layout/vList4"/>
    <dgm:cxn modelId="{19CDD3FB-6AF9-4031-B9FE-D4FE2187A8FF}" type="presOf" srcId="{DDE43BF4-CD8F-4AE8-B2AA-832C689DF18F}" destId="{74831E6B-D088-43D8-9548-BB8567DE1EA3}" srcOrd="0" destOrd="5" presId="urn:microsoft.com/office/officeart/2005/8/layout/vList4"/>
    <dgm:cxn modelId="{6AFB2EA9-AE4D-4083-842A-2F266A44A380}" srcId="{B651A955-985E-4156-BEE9-3F8A0A6229BA}" destId="{76431485-2379-42B5-B3CB-8A338352BB34}" srcOrd="1" destOrd="0" parTransId="{442FAE98-A2F9-4CC5-8FE0-A039CEA2329A}" sibTransId="{D890F4D2-44D7-433B-BD83-CEFDFEC8A278}"/>
    <dgm:cxn modelId="{07E160DB-9D0B-4488-88C8-CEF54F8CB812}" type="presOf" srcId="{514F6AA3-C9CC-4E15-9A8A-0E5523F0F7A4}" destId="{83DB7097-3D0D-4651-92AC-20FBDCF9078E}" srcOrd="0" destOrd="6" presId="urn:microsoft.com/office/officeart/2005/8/layout/vList4"/>
    <dgm:cxn modelId="{1C16D2F6-E60C-4549-8CE0-4E5E86F36D12}" srcId="{93EA539C-1072-49E0-BE0A-E8565EFD68CF}" destId="{4FCC01E1-27B8-4A29-B740-AD110E2B830B}" srcOrd="1" destOrd="0" parTransId="{2EE544DD-73AE-4532-8A8A-20DB8270FA3E}" sibTransId="{ED9C42A2-BDAB-4FA9-A433-E8F2CE6815C5}"/>
    <dgm:cxn modelId="{46A4C6AD-2CCC-4C71-AACB-6BEAF1371204}" type="presOf" srcId="{9D689490-E597-4A36-B3E2-C2948247DDFB}" destId="{83DB7097-3D0D-4651-92AC-20FBDCF9078E}" srcOrd="0" destOrd="7" presId="urn:microsoft.com/office/officeart/2005/8/layout/vList4"/>
    <dgm:cxn modelId="{BC5E607E-286E-4F6E-998C-5007B0E39B4D}" type="presOf" srcId="{07CBC7F4-17F5-4A3D-A72E-AB6D60F76FFD}" destId="{364B58DA-5F3C-47C4-B2CC-14B734830667}" srcOrd="1" destOrd="1" presId="urn:microsoft.com/office/officeart/2005/8/layout/vList4"/>
    <dgm:cxn modelId="{6BF225F4-BB1D-4834-BEE6-02A233F1045A}" srcId="{B651A955-985E-4156-BEE9-3F8A0A6229BA}" destId="{514F6AA3-C9CC-4E15-9A8A-0E5523F0F7A4}" srcOrd="5" destOrd="0" parTransId="{D494ADA7-CD09-4AF1-B760-DD9BEBA8A6F8}" sibTransId="{D3FFE572-54E7-4C66-93F3-816446A5428A}"/>
    <dgm:cxn modelId="{1C0801C1-4883-4CB9-9E09-0D289DF5CACF}" type="presOf" srcId="{173F054E-A954-4567-B2C5-668EB17A47FC}" destId="{74831E6B-D088-43D8-9548-BB8567DE1EA3}" srcOrd="0" destOrd="3" presId="urn:microsoft.com/office/officeart/2005/8/layout/vList4"/>
    <dgm:cxn modelId="{A692D845-CDD4-42FE-841A-12FF6D9FC702}" type="presOf" srcId="{86D73764-41F2-4D15-9E1A-BB08B1B016F3}" destId="{74831E6B-D088-43D8-9548-BB8567DE1EA3}" srcOrd="0" destOrd="1" presId="urn:microsoft.com/office/officeart/2005/8/layout/vList4"/>
    <dgm:cxn modelId="{B5490E51-3E66-48A0-9136-FE5B16F51270}" type="presOf" srcId="{48352DAD-94A9-473C-8654-229A01815DA1}" destId="{83DB7097-3D0D-4651-92AC-20FBDCF9078E}" srcOrd="0" destOrd="3" presId="urn:microsoft.com/office/officeart/2005/8/layout/vList4"/>
    <dgm:cxn modelId="{3BB09EE9-76BE-435C-A60F-E18FB69B2FB7}" type="presOf" srcId="{86D73764-41F2-4D15-9E1A-BB08B1B016F3}" destId="{59D6E282-7F54-457D-97C0-EED103AC6BC1}" srcOrd="1" destOrd="1" presId="urn:microsoft.com/office/officeart/2005/8/layout/vList4"/>
    <dgm:cxn modelId="{1A8A56AF-A723-493B-B07A-42E4B691B41D}" srcId="{93EA539C-1072-49E0-BE0A-E8565EFD68CF}" destId="{DDE43BF4-CD8F-4AE8-B2AA-832C689DF18F}" srcOrd="4" destOrd="0" parTransId="{42C456F3-2B76-4EB1-BE32-953A81E22BD7}" sibTransId="{5B043B5A-B5BF-47E2-831E-69294F83E062}"/>
    <dgm:cxn modelId="{4CD45623-F328-4B78-9A95-E6B8CF22290E}" srcId="{B651A955-985E-4156-BEE9-3F8A0A6229BA}" destId="{CD893F08-F471-4F8C-82E0-B7D2DF819DCF}" srcOrd="4" destOrd="0" parTransId="{0E841744-75A1-49EA-96D1-659BBFE14D73}" sibTransId="{AD4664BE-0128-48F2-A65B-1B8F09780490}"/>
    <dgm:cxn modelId="{FCEF3FFA-8ED3-4B81-89BD-A6325535EAF3}" srcId="{B651A955-985E-4156-BEE9-3F8A0A6229BA}" destId="{48352DAD-94A9-473C-8654-229A01815DA1}" srcOrd="2" destOrd="0" parTransId="{F3A65C80-3592-46DC-BD28-E67182839C3B}" sibTransId="{3172273E-D731-4CBE-B0B2-6AAA0A62A327}"/>
    <dgm:cxn modelId="{E12E8519-E8C7-4CB8-8EAB-0AD420605A38}" type="presOf" srcId="{173F054E-A954-4567-B2C5-668EB17A47FC}" destId="{59D6E282-7F54-457D-97C0-EED103AC6BC1}" srcOrd="1" destOrd="3" presId="urn:microsoft.com/office/officeart/2005/8/layout/vList4"/>
    <dgm:cxn modelId="{5A8B062C-A45E-40D5-97F4-5C292DAABEA6}" type="presOf" srcId="{B651A955-985E-4156-BEE9-3F8A0A6229BA}" destId="{83DB7097-3D0D-4651-92AC-20FBDCF9078E}" srcOrd="0" destOrd="0" presId="urn:microsoft.com/office/officeart/2005/8/layout/vList4"/>
    <dgm:cxn modelId="{E3473B6B-1609-490B-9FE4-9596D20C5B18}" type="presOf" srcId="{76431485-2379-42B5-B3CB-8A338352BB34}" destId="{83DB7097-3D0D-4651-92AC-20FBDCF9078E}" srcOrd="0" destOrd="2" presId="urn:microsoft.com/office/officeart/2005/8/layout/vList4"/>
    <dgm:cxn modelId="{E6882649-6D68-4870-A06E-B28A5619EB4C}" type="presOf" srcId="{9D689490-E597-4A36-B3E2-C2948247DDFB}" destId="{364B58DA-5F3C-47C4-B2CC-14B734830667}" srcOrd="1" destOrd="7" presId="urn:microsoft.com/office/officeart/2005/8/layout/vList4"/>
    <dgm:cxn modelId="{0BAC1F7E-65F2-4F9C-82AA-74A14E84DD34}" srcId="{B651A955-985E-4156-BEE9-3F8A0A6229BA}" destId="{9D689490-E597-4A36-B3E2-C2948247DDFB}" srcOrd="6" destOrd="0" parTransId="{6441CE94-6620-45F0-B3DD-47DAA329EBB3}" sibTransId="{52FD4B3B-240D-4C90-A692-748679B31B9E}"/>
    <dgm:cxn modelId="{6FA11838-80F4-4A5F-B4EC-B3F75DF2962C}" srcId="{E6336D86-AC12-488D-AA6B-C7C995E0FD73}" destId="{93EA539C-1072-49E0-BE0A-E8565EFD68CF}" srcOrd="0" destOrd="0" parTransId="{615F6C71-F590-40AB-A110-31A96C565869}" sibTransId="{14540EB2-8185-45BF-9B82-C55DE18EE1DD}"/>
    <dgm:cxn modelId="{37E498E4-15FE-44C2-8D5E-FE27405FF510}" type="presOf" srcId="{0F4CD634-EB72-471E-9915-334D24772E26}" destId="{364B58DA-5F3C-47C4-B2CC-14B734830667}" srcOrd="1" destOrd="4" presId="urn:microsoft.com/office/officeart/2005/8/layout/vList4"/>
    <dgm:cxn modelId="{C7E9348B-10BB-4066-BCB4-2B4161F2EF6E}" srcId="{93EA539C-1072-49E0-BE0A-E8565EFD68CF}" destId="{173F054E-A954-4567-B2C5-668EB17A47FC}" srcOrd="2" destOrd="0" parTransId="{40511263-79EF-4F73-AD17-35B9543FA1E7}" sibTransId="{7075C6B5-FC8F-4771-B189-1F0B79EBDBE8}"/>
    <dgm:cxn modelId="{7F9C880B-52CE-4F60-B3D7-B35AAAFC0D0B}" srcId="{B651A955-985E-4156-BEE9-3F8A0A6229BA}" destId="{0F4CD634-EB72-471E-9915-334D24772E26}" srcOrd="3" destOrd="0" parTransId="{24067B98-7F9A-45FB-B4F9-5D7D5E8DFB7A}" sibTransId="{A7288DF0-1F7B-4F6C-8FE3-119B04815CAF}"/>
    <dgm:cxn modelId="{9D5A3FBE-17B1-4164-9F05-6673442AB634}" srcId="{B651A955-985E-4156-BEE9-3F8A0A6229BA}" destId="{07CBC7F4-17F5-4A3D-A72E-AB6D60F76FFD}" srcOrd="0" destOrd="0" parTransId="{2B39336B-C864-44A3-81F7-A9BFC7570488}" sibTransId="{0F67CCFD-9240-4AD1-B7B9-F3C2ED0261C2}"/>
    <dgm:cxn modelId="{24BFD98E-AFAC-4509-B582-C9B65D2E3863}" srcId="{93EA539C-1072-49E0-BE0A-E8565EFD68CF}" destId="{BAE1C294-7D0D-47F7-B92C-BF1CCB5B1EE7}" srcOrd="3" destOrd="0" parTransId="{FDA7A1BA-6761-4768-8EF9-0D521AF3DCE0}" sibTransId="{FB0DA896-B295-4B65-9B2C-CC3F8E8D2F9E}"/>
    <dgm:cxn modelId="{B4578B8E-6C5A-4341-8494-FED97176A8BC}" type="presOf" srcId="{514F6AA3-C9CC-4E15-9A8A-0E5523F0F7A4}" destId="{364B58DA-5F3C-47C4-B2CC-14B734830667}" srcOrd="1" destOrd="6" presId="urn:microsoft.com/office/officeart/2005/8/layout/vList4"/>
    <dgm:cxn modelId="{EC0BD078-0573-45D6-A866-21BBACCE6FCC}" type="presOf" srcId="{B651A955-985E-4156-BEE9-3F8A0A6229BA}" destId="{364B58DA-5F3C-47C4-B2CC-14B734830667}" srcOrd="1" destOrd="0" presId="urn:microsoft.com/office/officeart/2005/8/layout/vList4"/>
    <dgm:cxn modelId="{3C9C3E39-0699-4A65-A565-9D892EC69CC6}" type="presOf" srcId="{4FCC01E1-27B8-4A29-B740-AD110E2B830B}" destId="{59D6E282-7F54-457D-97C0-EED103AC6BC1}" srcOrd="1" destOrd="2" presId="urn:microsoft.com/office/officeart/2005/8/layout/vList4"/>
    <dgm:cxn modelId="{58C4699D-D73D-488D-937E-84C36CE9A094}" type="presOf" srcId="{0F4CD634-EB72-471E-9915-334D24772E26}" destId="{83DB7097-3D0D-4651-92AC-20FBDCF9078E}" srcOrd="0" destOrd="4" presId="urn:microsoft.com/office/officeart/2005/8/layout/vList4"/>
    <dgm:cxn modelId="{553E3934-4E44-47AA-BBBF-A69C949E1593}" type="presParOf" srcId="{22B39A84-11D0-4045-BAC7-9247B9338E32}" destId="{A25267B3-3011-49E8-B9F5-681837890328}" srcOrd="0" destOrd="0" presId="urn:microsoft.com/office/officeart/2005/8/layout/vList4"/>
    <dgm:cxn modelId="{45889968-30E1-4903-BB8A-50253B49C808}" type="presParOf" srcId="{A25267B3-3011-49E8-B9F5-681837890328}" destId="{74831E6B-D088-43D8-9548-BB8567DE1EA3}" srcOrd="0" destOrd="0" presId="urn:microsoft.com/office/officeart/2005/8/layout/vList4"/>
    <dgm:cxn modelId="{0F4C342C-970A-455C-9DAC-20F4C13A1976}" type="presParOf" srcId="{A25267B3-3011-49E8-B9F5-681837890328}" destId="{BE23CE45-9AAD-4E9F-8B4F-5722C8B8D4AD}" srcOrd="1" destOrd="0" presId="urn:microsoft.com/office/officeart/2005/8/layout/vList4"/>
    <dgm:cxn modelId="{7873AAFE-AA1F-4064-9E72-0F0B88BFA28A}" type="presParOf" srcId="{A25267B3-3011-49E8-B9F5-681837890328}" destId="{59D6E282-7F54-457D-97C0-EED103AC6BC1}" srcOrd="2" destOrd="0" presId="urn:microsoft.com/office/officeart/2005/8/layout/vList4"/>
    <dgm:cxn modelId="{FF42BF78-AFD5-4698-BFB3-7DF9AC1651B3}" type="presParOf" srcId="{22B39A84-11D0-4045-BAC7-9247B9338E32}" destId="{E072750B-2D6A-4EC7-BFAA-37DFABAC09C0}" srcOrd="1" destOrd="0" presId="urn:microsoft.com/office/officeart/2005/8/layout/vList4"/>
    <dgm:cxn modelId="{BCC0E64E-A757-4641-ABFD-CFE7C804E10B}" type="presParOf" srcId="{22B39A84-11D0-4045-BAC7-9247B9338E32}" destId="{F7300BDD-23D1-4BEA-B409-473954985E92}" srcOrd="2" destOrd="0" presId="urn:microsoft.com/office/officeart/2005/8/layout/vList4"/>
    <dgm:cxn modelId="{3D91AB68-9756-4FBC-ADA1-95ED17F067AE}" type="presParOf" srcId="{F7300BDD-23D1-4BEA-B409-473954985E92}" destId="{83DB7097-3D0D-4651-92AC-20FBDCF9078E}" srcOrd="0" destOrd="0" presId="urn:microsoft.com/office/officeart/2005/8/layout/vList4"/>
    <dgm:cxn modelId="{373EC5FD-316B-44F1-81E8-B3642265DB1A}" type="presParOf" srcId="{F7300BDD-23D1-4BEA-B409-473954985E92}" destId="{99ED3ABC-46D6-47EB-8E27-B1D9353EF2B5}" srcOrd="1" destOrd="0" presId="urn:microsoft.com/office/officeart/2005/8/layout/vList4"/>
    <dgm:cxn modelId="{AB0C3BFE-BA21-4C5E-9AB1-F6EA60BF1429}" type="presParOf" srcId="{F7300BDD-23D1-4BEA-B409-473954985E92}" destId="{364B58DA-5F3C-47C4-B2CC-14B734830667}" srcOrd="2" destOrd="0" presId="urn:microsoft.com/office/officeart/2005/8/layout/vList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CAA0924-E34A-42A9-8144-0B02D16D89C9}">
      <dsp:nvSpPr>
        <dsp:cNvPr id="0" name=""/>
        <dsp:cNvSpPr/>
      </dsp:nvSpPr>
      <dsp:spPr>
        <a:xfrm>
          <a:off x="261003" y="0"/>
          <a:ext cx="2958040" cy="3904208"/>
        </a:xfrm>
        <a:prstGeom prst="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p3d z="-152400" prstMaterial="plastic">
          <a:bevelT w="25400" h="25400"/>
          <a:bevelB w="25400" h="25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C69D6B1-AA1D-4800-807E-52A21524E850}">
      <dsp:nvSpPr>
        <dsp:cNvPr id="0" name=""/>
        <dsp:cNvSpPr/>
      </dsp:nvSpPr>
      <dsp:spPr>
        <a:xfrm>
          <a:off x="2301" y="1171262"/>
          <a:ext cx="555840" cy="156168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flat" dir="tl">
            <a:rot lat="0" lon="0" rev="6360000"/>
          </a:lightRig>
        </a:scene3d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000" kern="1200" dirty="0" smtClean="0"/>
            <a:t>开始</a:t>
          </a:r>
          <a:endParaRPr lang="zh-CN" altLang="en-US" sz="2000" kern="1200" dirty="0"/>
        </a:p>
      </dsp:txBody>
      <dsp:txXfrm>
        <a:off x="29435" y="1198396"/>
        <a:ext cx="501572" cy="1507415"/>
      </dsp:txXfrm>
    </dsp:sp>
    <dsp:sp modelId="{26483883-D930-40F6-B7F3-9847E67C8966}">
      <dsp:nvSpPr>
        <dsp:cNvPr id="0" name=""/>
        <dsp:cNvSpPr/>
      </dsp:nvSpPr>
      <dsp:spPr>
        <a:xfrm>
          <a:off x="586222" y="1171262"/>
          <a:ext cx="555840" cy="156168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flat" dir="tl">
            <a:rot lat="0" lon="0" rev="6360000"/>
          </a:lightRig>
        </a:scene3d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000" kern="1200" dirty="0" smtClean="0"/>
            <a:t>访问页面</a:t>
          </a:r>
          <a:endParaRPr lang="zh-CN" altLang="en-US" sz="2000" kern="1200" dirty="0"/>
        </a:p>
      </dsp:txBody>
      <dsp:txXfrm>
        <a:off x="613356" y="1198396"/>
        <a:ext cx="501572" cy="1507415"/>
      </dsp:txXfrm>
    </dsp:sp>
    <dsp:sp modelId="{2DE812BB-5422-44B1-962F-B2DA9CA7F27F}">
      <dsp:nvSpPr>
        <dsp:cNvPr id="0" name=""/>
        <dsp:cNvSpPr/>
      </dsp:nvSpPr>
      <dsp:spPr>
        <a:xfrm>
          <a:off x="1170143" y="1171262"/>
          <a:ext cx="555840" cy="156168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flat" dir="tl">
            <a:rot lat="0" lon="0" rev="6360000"/>
          </a:lightRig>
        </a:scene3d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000" kern="1200" dirty="0" smtClean="0"/>
            <a:t>登陆操作</a:t>
          </a:r>
          <a:endParaRPr lang="zh-CN" altLang="en-US" sz="2000" kern="1200" dirty="0"/>
        </a:p>
      </dsp:txBody>
      <dsp:txXfrm>
        <a:off x="1197277" y="1198396"/>
        <a:ext cx="501572" cy="1507415"/>
      </dsp:txXfrm>
    </dsp:sp>
    <dsp:sp modelId="{3B53238B-2B18-47F9-86B3-05DD9D1E404C}">
      <dsp:nvSpPr>
        <dsp:cNvPr id="0" name=""/>
        <dsp:cNvSpPr/>
      </dsp:nvSpPr>
      <dsp:spPr>
        <a:xfrm>
          <a:off x="1754063" y="1171262"/>
          <a:ext cx="555840" cy="156168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flat" dir="tl">
            <a:rot lat="0" lon="0" rev="6360000"/>
          </a:lightRig>
        </a:scene3d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000" kern="1200" dirty="0" smtClean="0"/>
            <a:t>填写表单</a:t>
          </a:r>
          <a:endParaRPr lang="zh-CN" sz="2000" kern="1200" dirty="0"/>
        </a:p>
      </dsp:txBody>
      <dsp:txXfrm>
        <a:off x="1781197" y="1198396"/>
        <a:ext cx="501572" cy="1507415"/>
      </dsp:txXfrm>
    </dsp:sp>
    <dsp:sp modelId="{C7C1F29F-34DF-414C-97F3-2166CAF9DA12}">
      <dsp:nvSpPr>
        <dsp:cNvPr id="0" name=""/>
        <dsp:cNvSpPr/>
      </dsp:nvSpPr>
      <dsp:spPr>
        <a:xfrm>
          <a:off x="2337984" y="1171262"/>
          <a:ext cx="555840" cy="156168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flat" dir="tl">
            <a:rot lat="0" lon="0" rev="6360000"/>
          </a:lightRig>
        </a:scene3d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000" kern="1200" smtClean="0"/>
            <a:t>审核表单</a:t>
          </a:r>
          <a:endParaRPr lang="zh-CN" sz="2000" kern="1200"/>
        </a:p>
      </dsp:txBody>
      <dsp:txXfrm>
        <a:off x="2365118" y="1198396"/>
        <a:ext cx="501572" cy="1507415"/>
      </dsp:txXfrm>
    </dsp:sp>
    <dsp:sp modelId="{F202CD43-3309-40D6-B727-ECCE1399A58C}">
      <dsp:nvSpPr>
        <dsp:cNvPr id="0" name=""/>
        <dsp:cNvSpPr/>
      </dsp:nvSpPr>
      <dsp:spPr>
        <a:xfrm>
          <a:off x="2921905" y="1171262"/>
          <a:ext cx="555840" cy="156168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flat" dir="tl">
            <a:rot lat="0" lon="0" rev="6360000"/>
          </a:lightRig>
        </a:scene3d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kern="1200" dirty="0" smtClean="0"/>
            <a:t>结束</a:t>
          </a:r>
          <a:endParaRPr lang="zh-CN" sz="2000" kern="1200" dirty="0"/>
        </a:p>
      </dsp:txBody>
      <dsp:txXfrm>
        <a:off x="2949039" y="1198396"/>
        <a:ext cx="501572" cy="150741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4831E6B-D088-43D8-9548-BB8567DE1EA3}">
      <dsp:nvSpPr>
        <dsp:cNvPr id="0" name=""/>
        <dsp:cNvSpPr/>
      </dsp:nvSpPr>
      <dsp:spPr>
        <a:xfrm>
          <a:off x="0" y="0"/>
          <a:ext cx="4079776" cy="159195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t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30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sz="1000" kern="1200" dirty="0" smtClean="0"/>
            <a:t>尺寸</a:t>
          </a:r>
          <a:r>
            <a:rPr lang="en-US" sz="1000" kern="1200" dirty="0" smtClean="0"/>
            <a:t>:</a:t>
          </a:r>
          <a:r>
            <a:rPr lang="zh-CN" sz="1000" kern="1200" dirty="0" smtClean="0"/>
            <a:t>标准</a:t>
          </a:r>
          <a:r>
            <a:rPr lang="en-US" sz="1000" kern="1200" dirty="0" smtClean="0"/>
            <a:t>2U</a:t>
          </a:r>
          <a:r>
            <a:rPr lang="zh-CN" sz="1000" kern="1200" dirty="0" smtClean="0"/>
            <a:t>结构</a:t>
          </a:r>
          <a:endParaRPr lang="zh-CN" altLang="en-US" sz="100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sz="1000" kern="1200" dirty="0" smtClean="0"/>
            <a:t>端口配置</a:t>
          </a:r>
          <a:r>
            <a:rPr lang="en-US" sz="1000" kern="1200" dirty="0" smtClean="0"/>
            <a:t>:4</a:t>
          </a:r>
          <a:r>
            <a:rPr lang="zh-CN" sz="1000" kern="1200" dirty="0" smtClean="0"/>
            <a:t>×</a:t>
          </a:r>
          <a:r>
            <a:rPr lang="en-US" sz="1000" kern="1200" dirty="0" smtClean="0"/>
            <a:t>10/100/1000Base-TX</a:t>
          </a:r>
          <a:endParaRPr lang="zh-CN" altLang="en-US" sz="100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sz="1000" kern="1200" dirty="0" smtClean="0"/>
            <a:t>内存</a:t>
          </a:r>
          <a:r>
            <a:rPr lang="en-US" sz="1000" kern="1200" dirty="0" smtClean="0"/>
            <a:t>:4GB DDR3</a:t>
          </a:r>
          <a:endParaRPr lang="zh-CN" altLang="en-US" sz="100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sz="1000" kern="1200" dirty="0" smtClean="0"/>
            <a:t>硬盘</a:t>
          </a:r>
          <a:r>
            <a:rPr lang="en-US" sz="1000" kern="1200" dirty="0" smtClean="0"/>
            <a:t>:1TGB SATA 7200rpm</a:t>
          </a:r>
          <a:endParaRPr lang="zh-CN" altLang="en-US" sz="100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sz="1000" kern="1200" dirty="0" smtClean="0"/>
            <a:t>并发脚本</a:t>
          </a:r>
          <a:r>
            <a:rPr lang="en-US" sz="1000" kern="1200" dirty="0" smtClean="0"/>
            <a:t>:50</a:t>
          </a:r>
          <a:endParaRPr lang="zh-CN" altLang="en-US" sz="1000" kern="1200" dirty="0"/>
        </a:p>
      </dsp:txBody>
      <dsp:txXfrm>
        <a:off x="975150" y="0"/>
        <a:ext cx="3104625" cy="1591954"/>
      </dsp:txXfrm>
    </dsp:sp>
    <dsp:sp modelId="{BE23CE45-9AAD-4E9F-8B4F-5722C8B8D4AD}">
      <dsp:nvSpPr>
        <dsp:cNvPr id="0" name=""/>
        <dsp:cNvSpPr/>
      </dsp:nvSpPr>
      <dsp:spPr>
        <a:xfrm>
          <a:off x="159195" y="159195"/>
          <a:ext cx="815955" cy="1273563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1000" r="-21000"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3DB7097-3D0D-4651-92AC-20FBDCF9078E}">
      <dsp:nvSpPr>
        <dsp:cNvPr id="0" name=""/>
        <dsp:cNvSpPr/>
      </dsp:nvSpPr>
      <dsp:spPr>
        <a:xfrm>
          <a:off x="0" y="1731202"/>
          <a:ext cx="4079776" cy="159195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t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30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sz="1000" kern="1200" dirty="0" smtClean="0"/>
            <a:t>尺寸</a:t>
          </a:r>
          <a:r>
            <a:rPr lang="en-US" sz="1000" kern="1200" dirty="0" smtClean="0"/>
            <a:t>:</a:t>
          </a:r>
          <a:r>
            <a:rPr lang="zh-CN" sz="1000" kern="1200" dirty="0" smtClean="0"/>
            <a:t>标准</a:t>
          </a:r>
          <a:r>
            <a:rPr lang="en-US" sz="1000" kern="1200" dirty="0" smtClean="0"/>
            <a:t>2U</a:t>
          </a:r>
          <a:r>
            <a:rPr lang="zh-CN" sz="1000" kern="1200" dirty="0" smtClean="0"/>
            <a:t>结构</a:t>
          </a:r>
          <a:endParaRPr lang="zh-CN" altLang="en-US" sz="100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sz="1000" kern="1200" dirty="0" smtClean="0"/>
            <a:t>端口配置</a:t>
          </a:r>
          <a:r>
            <a:rPr lang="en-US" sz="1000" kern="1200" dirty="0" smtClean="0"/>
            <a:t>:4</a:t>
          </a:r>
          <a:r>
            <a:rPr lang="zh-CN" sz="1000" kern="1200" dirty="0" smtClean="0"/>
            <a:t>×</a:t>
          </a:r>
          <a:r>
            <a:rPr lang="en-US" sz="1000" kern="1200" dirty="0" smtClean="0"/>
            <a:t>10/100/1000Base-TX</a:t>
          </a:r>
          <a:endParaRPr lang="zh-CN" altLang="en-US" sz="100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sz="1000" kern="1200" dirty="0" smtClean="0"/>
            <a:t>内存</a:t>
          </a:r>
          <a:r>
            <a:rPr lang="en-US" sz="1000" kern="1200" dirty="0" smtClean="0"/>
            <a:t>:8GB DDR3</a:t>
          </a:r>
          <a:endParaRPr lang="zh-CN" altLang="en-US" sz="100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sz="1000" kern="1200" dirty="0" smtClean="0"/>
            <a:t>硬盘</a:t>
          </a:r>
          <a:r>
            <a:rPr lang="en-US" sz="1000" kern="1200" dirty="0" smtClean="0"/>
            <a:t>:1TGB SATA 7200rpm</a:t>
          </a:r>
          <a:endParaRPr lang="zh-CN" altLang="en-US" sz="100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sz="1000" kern="1200" dirty="0" smtClean="0"/>
            <a:t>并发脚本</a:t>
          </a:r>
          <a:r>
            <a:rPr lang="en-US" sz="1000" kern="1200" dirty="0" smtClean="0"/>
            <a:t>:100</a:t>
          </a:r>
          <a:endParaRPr lang="zh-CN" altLang="en-US" sz="100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zh-CN" altLang="en-US" sz="100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zh-CN" altLang="en-US" sz="1000" kern="1200" dirty="0"/>
        </a:p>
      </dsp:txBody>
      <dsp:txXfrm>
        <a:off x="975150" y="1731202"/>
        <a:ext cx="3104625" cy="1591954"/>
      </dsp:txXfrm>
    </dsp:sp>
    <dsp:sp modelId="{99ED3ABC-46D6-47EB-8E27-B1D9353EF2B5}">
      <dsp:nvSpPr>
        <dsp:cNvPr id="0" name=""/>
        <dsp:cNvSpPr/>
      </dsp:nvSpPr>
      <dsp:spPr>
        <a:xfrm>
          <a:off x="90035" y="1825028"/>
          <a:ext cx="815955" cy="1273563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7000" r="-17000"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6">
  <dgm:title val=""/>
  <dgm:desc val=""/>
  <dgm:catLst>
    <dgm:cat type="3D" pri="11600"/>
  </dgm:catLst>
  <dgm:scene3d>
    <a:camera prst="perspectiveRelaxedModerately" zoom="92000"/>
    <a:lightRig rig="balanced" dir="t">
      <a:rot lat="0" lon="0" rev="12700000"/>
    </a:lightRig>
  </dgm:scene3d>
  <dgm:styleLbl name="node0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008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5400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54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25400" prstMaterial="plastic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75000" prstMaterial="plastic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2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3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4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fgAcc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0400" extrusionH="12700" prstMaterial="plastic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008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2014/6/7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2014/6/7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2014/6/7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2014/6/7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2014/6/7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2014/6/7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2014/6/7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2014/6/7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2014/6/7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2014/6/7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2014/6/7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2014/6/7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r"/>
            <a:r>
              <a:rPr lang="zh-CN" altLang="en-US" sz="5400" dirty="0" smtClean="0">
                <a:latin typeface="华文彩云" panose="02010800040101010101" pitchFamily="2" charset="-122"/>
                <a:ea typeface="华文彩云" panose="02010800040101010101" pitchFamily="2" charset="-122"/>
              </a:rPr>
              <a:t>业务流程监控系统</a:t>
            </a:r>
            <a:endParaRPr lang="zh-CN" altLang="en-US" sz="5400" dirty="0">
              <a:latin typeface="华文彩云" panose="02010800040101010101" pitchFamily="2" charset="-122"/>
              <a:ea typeface="华文彩云" panose="02010800040101010101" pitchFamily="2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5580112" y="6165304"/>
            <a:ext cx="3050450" cy="593079"/>
          </a:xfrm>
        </p:spPr>
        <p:txBody>
          <a:bodyPr/>
          <a:lstStyle/>
          <a:p>
            <a:r>
              <a:rPr lang="en-US" altLang="zh-CN" sz="1800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www.bluedon.com</a:t>
            </a:r>
            <a:endParaRPr lang="zh-CN" altLang="en-US" sz="180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24891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zh-CN" sz="3200" dirty="0">
                <a:latin typeface="华文隶书" panose="02010800040101010101" pitchFamily="2" charset="-122"/>
                <a:ea typeface="华文隶书" panose="02010800040101010101" pitchFamily="2" charset="-122"/>
              </a:rPr>
              <a:t>工作机制</a:t>
            </a:r>
          </a:p>
          <a:p>
            <a:pPr marL="0" indent="0">
              <a:buNone/>
            </a:pPr>
            <a:r>
              <a:rPr lang="zh-CN" altLang="zh-CN" sz="3200" dirty="0">
                <a:latin typeface="华文隶书" panose="02010800040101010101" pitchFamily="2" charset="-122"/>
                <a:ea typeface="华文隶书" panose="02010800040101010101" pitchFamily="2" charset="-122"/>
              </a:rPr>
              <a:t>特色</a:t>
            </a:r>
          </a:p>
          <a:p>
            <a:pPr marL="0" indent="0">
              <a:buNone/>
            </a:pPr>
            <a:r>
              <a:rPr lang="zh-CN" altLang="zh-CN" sz="3200" dirty="0">
                <a:latin typeface="华文隶书" panose="02010800040101010101" pitchFamily="2" charset="-122"/>
                <a:ea typeface="华文隶书" panose="02010800040101010101" pitchFamily="2" charset="-122"/>
              </a:rPr>
              <a:t>功能参数</a:t>
            </a:r>
          </a:p>
          <a:p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目录</a:t>
            </a:r>
          </a:p>
        </p:txBody>
      </p:sp>
    </p:spTree>
    <p:extLst>
      <p:ext uri="{BB962C8B-B14F-4D97-AF65-F5344CB8AC3E}">
        <p14:creationId xmlns:p14="http://schemas.microsoft.com/office/powerpoint/2010/main" val="3783561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5"/>
          <p:cNvSpPr>
            <a:spLocks noGrp="1"/>
          </p:cNvSpPr>
          <p:nvPr>
            <p:ph type="body" sz="half" idx="2"/>
          </p:nvPr>
        </p:nvSpPr>
        <p:spPr>
          <a:xfrm>
            <a:off x="899592" y="1988840"/>
            <a:ext cx="3744416" cy="2952328"/>
          </a:xfr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indent="457200">
              <a:spcBef>
                <a:spcPts val="600"/>
              </a:spcBef>
            </a:pPr>
            <a:r>
              <a:rPr lang="zh-CN" altLang="zh-CN" dirty="0">
                <a:latin typeface="仿宋" panose="02010609060101010101" pitchFamily="49" charset="-122"/>
                <a:ea typeface="仿宋" panose="02010609060101010101" pitchFamily="49" charset="-122"/>
              </a:rPr>
              <a:t>为解决客户业务运维管理的新挑战，我公司为用户提供一站式智能化、自动化的监管方案，站在最终用户的角度，通过模拟交易和真实用户两种监控方式，以可量化、可视化、自动化技术手段，测量企业各</a:t>
            </a:r>
            <a:r>
              <a:rPr lang="en-US" altLang="zh-CN" dirty="0">
                <a:latin typeface="仿宋" panose="02010609060101010101" pitchFamily="49" charset="-122"/>
                <a:ea typeface="仿宋" panose="02010609060101010101" pitchFamily="49" charset="-122"/>
              </a:rPr>
              <a:t>IT</a:t>
            </a:r>
            <a:r>
              <a:rPr lang="zh-CN" altLang="zh-CN" dirty="0">
                <a:latin typeface="仿宋" panose="02010609060101010101" pitchFamily="49" charset="-122"/>
                <a:ea typeface="仿宋" panose="02010609060101010101" pitchFamily="49" charset="-122"/>
              </a:rPr>
              <a:t>业务系统服务的响应性能，帮助用户准确感知整体业务的性能和质量状况</a:t>
            </a:r>
            <a:r>
              <a:rPr lang="zh-CN" altLang="zh-CN" dirty="0"/>
              <a:t>。</a:t>
            </a:r>
          </a:p>
          <a:p>
            <a:endParaRPr lang="zh-CN" altLang="en-US" dirty="0"/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899592" y="620688"/>
            <a:ext cx="3352800" cy="1252728"/>
          </a:xfrm>
        </p:spPr>
        <p:txBody>
          <a:bodyPr/>
          <a:lstStyle/>
          <a:p>
            <a:r>
              <a:rPr lang="zh-CN" altLang="en-US" dirty="0" smtClean="0"/>
              <a:t>介绍</a:t>
            </a:r>
            <a:endParaRPr lang="zh-CN" altLang="en-US" dirty="0"/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5364088" y="11701"/>
            <a:ext cx="2880320" cy="144016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4400" dirty="0" smtClean="0">
                <a:latin typeface="+mj-ea"/>
                <a:ea typeface="+mj-ea"/>
              </a:rPr>
              <a:t>工作机制</a:t>
            </a:r>
            <a:endParaRPr lang="zh-CN" altLang="en-US" sz="4400" dirty="0">
              <a:latin typeface="+mj-ea"/>
              <a:ea typeface="+mj-ea"/>
            </a:endParaRPr>
          </a:p>
        </p:txBody>
      </p:sp>
      <p:graphicFrame>
        <p:nvGraphicFramePr>
          <p:cNvPr id="7" name="图示 6"/>
          <p:cNvGraphicFramePr/>
          <p:nvPr>
            <p:extLst>
              <p:ext uri="{D42A27DB-BD31-4B8C-83A1-F6EECF244321}">
                <p14:modId xmlns:p14="http://schemas.microsoft.com/office/powerpoint/2010/main" val="3198217079"/>
              </p:ext>
            </p:extLst>
          </p:nvPr>
        </p:nvGraphicFramePr>
        <p:xfrm>
          <a:off x="5076056" y="1988840"/>
          <a:ext cx="3480048" cy="39042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523338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竖排标题 3"/>
          <p:cNvSpPr>
            <a:spLocks noGrp="1"/>
          </p:cNvSpPr>
          <p:nvPr>
            <p:ph type="title" orient="vert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特色</a:t>
            </a:r>
            <a:endParaRPr lang="zh-CN" altLang="en-US" dirty="0"/>
          </a:p>
        </p:txBody>
      </p:sp>
      <p:sp>
        <p:nvSpPr>
          <p:cNvPr id="5" name="竖排文字占位符 4"/>
          <p:cNvSpPr>
            <a:spLocks noGrp="1"/>
          </p:cNvSpPr>
          <p:nvPr>
            <p:ph type="body" orient="vert" idx="1"/>
          </p:nvPr>
        </p:nvSpPr>
        <p:spPr>
          <a:xfrm>
            <a:off x="827584" y="980728"/>
            <a:ext cx="6059016" cy="5410200"/>
          </a:xfrm>
        </p:spPr>
        <p:txBody>
          <a:bodyPr>
            <a:normAutofit/>
          </a:bodyPr>
          <a:lstStyle/>
          <a:p>
            <a:r>
              <a:rPr lang="zh-CN" altLang="zh-CN" sz="3200" dirty="0">
                <a:latin typeface="华文隶书" panose="02010800040101010101" pitchFamily="2" charset="-122"/>
                <a:ea typeface="华文隶书" panose="02010800040101010101" pitchFamily="2" charset="-122"/>
              </a:rPr>
              <a:t>端到端的用户感知体验</a:t>
            </a:r>
          </a:p>
          <a:p>
            <a:r>
              <a:rPr lang="zh-CN" altLang="zh-CN" sz="3200" dirty="0">
                <a:latin typeface="华文隶书" panose="02010800040101010101" pitchFamily="2" charset="-122"/>
                <a:ea typeface="华文隶书" panose="02010800040101010101" pitchFamily="2" charset="-122"/>
              </a:rPr>
              <a:t>业务监控机器人</a:t>
            </a:r>
          </a:p>
          <a:p>
            <a:r>
              <a:rPr lang="zh-CN" altLang="zh-CN" sz="3200" dirty="0">
                <a:latin typeface="华文隶书" panose="02010800040101010101" pitchFamily="2" charset="-122"/>
                <a:ea typeface="华文隶书" panose="02010800040101010101" pitchFamily="2" charset="-122"/>
              </a:rPr>
              <a:t>化被动为主动的工作模式</a:t>
            </a:r>
          </a:p>
          <a:p>
            <a:r>
              <a:rPr lang="zh-CN" altLang="zh-CN" sz="3200" dirty="0">
                <a:latin typeface="华文隶书" panose="02010800040101010101" pitchFamily="2" charset="-122"/>
                <a:ea typeface="华文隶书" panose="02010800040101010101" pitchFamily="2" charset="-122"/>
              </a:rPr>
              <a:t>业务预警</a:t>
            </a:r>
          </a:p>
          <a:p>
            <a:r>
              <a:rPr lang="zh-CN" altLang="zh-CN" sz="3200" dirty="0">
                <a:latin typeface="华文隶书" panose="02010800040101010101" pitchFamily="2" charset="-122"/>
                <a:ea typeface="华文隶书" panose="02010800040101010101" pitchFamily="2" charset="-122"/>
              </a:rPr>
              <a:t>业务检测透明化</a:t>
            </a:r>
          </a:p>
        </p:txBody>
      </p:sp>
    </p:spTree>
    <p:extLst>
      <p:ext uri="{BB962C8B-B14F-4D97-AF65-F5344CB8AC3E}">
        <p14:creationId xmlns:p14="http://schemas.microsoft.com/office/powerpoint/2010/main" val="338647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功能参数</a:t>
            </a:r>
            <a:endParaRPr lang="zh-CN" altLang="en-US" dirty="0"/>
          </a:p>
        </p:txBody>
      </p:sp>
      <p:sp>
        <p:nvSpPr>
          <p:cNvPr id="5" name="内容占位符 4"/>
          <p:cNvSpPr>
            <a:spLocks noGrp="1"/>
          </p:cNvSpPr>
          <p:nvPr>
            <p:ph sz="quarter" idx="13"/>
          </p:nvPr>
        </p:nvSpPr>
        <p:spPr>
          <a:xfrm>
            <a:off x="467544" y="2204864"/>
            <a:ext cx="3822192" cy="3447288"/>
          </a:xfrm>
        </p:spPr>
        <p:txBody>
          <a:bodyPr/>
          <a:lstStyle/>
          <a:p>
            <a:r>
              <a:rPr lang="zh-CN" altLang="zh-CN" sz="3200" b="1" dirty="0">
                <a:latin typeface="华文隶书" panose="02010800040101010101" pitchFamily="2" charset="-122"/>
                <a:ea typeface="华文隶书" panose="02010800040101010101" pitchFamily="2" charset="-122"/>
              </a:rPr>
              <a:t>主要功能</a:t>
            </a:r>
            <a:endParaRPr lang="zh-CN" altLang="zh-CN" sz="32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  <a:p>
            <a:pPr lvl="1">
              <a:buFont typeface="Wingdings" panose="05000000000000000000" pitchFamily="2" charset="2"/>
              <a:buChar char="n"/>
            </a:pPr>
            <a:r>
              <a:rPr lang="zh-CN" altLang="zh-CN" dirty="0"/>
              <a:t>全局监控</a:t>
            </a:r>
          </a:p>
          <a:p>
            <a:pPr lvl="1">
              <a:buFont typeface="Wingdings" panose="05000000000000000000" pitchFamily="2" charset="2"/>
              <a:buChar char="n"/>
            </a:pPr>
            <a:r>
              <a:rPr lang="zh-CN" altLang="zh-CN" dirty="0"/>
              <a:t>业务运行监控</a:t>
            </a:r>
          </a:p>
          <a:p>
            <a:pPr lvl="1">
              <a:buFont typeface="Wingdings" panose="05000000000000000000" pitchFamily="2" charset="2"/>
              <a:buChar char="n"/>
            </a:pPr>
            <a:r>
              <a:rPr lang="zh-CN" altLang="zh-CN" dirty="0"/>
              <a:t>业务流程录制</a:t>
            </a:r>
          </a:p>
          <a:p>
            <a:pPr lvl="1">
              <a:buFont typeface="Wingdings" panose="05000000000000000000" pitchFamily="2" charset="2"/>
              <a:buChar char="n"/>
            </a:pPr>
            <a:r>
              <a:rPr lang="zh-CN" altLang="zh-CN" dirty="0"/>
              <a:t>业务策略配置</a:t>
            </a:r>
          </a:p>
          <a:p>
            <a:pPr lvl="1">
              <a:buFont typeface="Wingdings" panose="05000000000000000000" pitchFamily="2" charset="2"/>
              <a:buChar char="n"/>
            </a:pPr>
            <a:r>
              <a:rPr lang="zh-CN" altLang="zh-CN" dirty="0"/>
              <a:t>业务运行分析</a:t>
            </a:r>
          </a:p>
          <a:p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zh-CN" altLang="en-US" dirty="0" smtClean="0"/>
              <a:t>主要参数</a:t>
            </a:r>
          </a:p>
          <a:p>
            <a:endParaRPr lang="zh-CN" altLang="en-US" dirty="0"/>
          </a:p>
        </p:txBody>
      </p:sp>
      <p:graphicFrame>
        <p:nvGraphicFramePr>
          <p:cNvPr id="8" name="图示 7"/>
          <p:cNvGraphicFramePr/>
          <p:nvPr>
            <p:extLst>
              <p:ext uri="{D42A27DB-BD31-4B8C-83A1-F6EECF244321}">
                <p14:modId xmlns:p14="http://schemas.microsoft.com/office/powerpoint/2010/main" val="2462998862"/>
              </p:ext>
            </p:extLst>
          </p:nvPr>
        </p:nvGraphicFramePr>
        <p:xfrm>
          <a:off x="4499992" y="2420888"/>
          <a:ext cx="4079776" cy="33439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609297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699792" y="3443287"/>
            <a:ext cx="468052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联系我们：</a:t>
            </a:r>
            <a:endParaRPr lang="zh-CN" altLang="zh-CN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r>
              <a:rPr lang="zh-CN" altLang="zh-CN" dirty="0">
                <a:latin typeface="仿宋" panose="02010609060101010101" pitchFamily="49" charset="-122"/>
                <a:ea typeface="仿宋" panose="02010609060101010101" pitchFamily="49" charset="-122"/>
              </a:rPr>
              <a:t>地址</a:t>
            </a:r>
            <a:r>
              <a:rPr lang="en-US" altLang="zh-CN" dirty="0">
                <a:latin typeface="仿宋" panose="02010609060101010101" pitchFamily="49" charset="-122"/>
                <a:ea typeface="仿宋" panose="02010609060101010101" pitchFamily="49" charset="-122"/>
              </a:rPr>
              <a:t>	</a:t>
            </a:r>
            <a:r>
              <a:rPr lang="zh-CN" altLang="zh-CN" dirty="0">
                <a:latin typeface="仿宋" panose="02010609060101010101" pitchFamily="49" charset="-122"/>
                <a:ea typeface="仿宋" panose="02010609060101010101" pitchFamily="49" charset="-122"/>
              </a:rPr>
              <a:t>广州市天河区科韵路</a:t>
            </a:r>
            <a:r>
              <a:rPr lang="en-US" altLang="zh-CN" dirty="0">
                <a:latin typeface="仿宋" panose="02010609060101010101" pitchFamily="49" charset="-122"/>
                <a:ea typeface="仿宋" panose="02010609060101010101" pitchFamily="49" charset="-122"/>
              </a:rPr>
              <a:t>16</a:t>
            </a:r>
            <a:r>
              <a:rPr lang="zh-CN" altLang="zh-CN" dirty="0">
                <a:latin typeface="仿宋" panose="02010609060101010101" pitchFamily="49" charset="-122"/>
                <a:ea typeface="仿宋" panose="02010609060101010101" pitchFamily="49" charset="-122"/>
              </a:rPr>
              <a:t>号</a:t>
            </a:r>
          </a:p>
          <a:p>
            <a:r>
              <a:rPr lang="zh-CN" altLang="zh-CN" dirty="0">
                <a:latin typeface="仿宋" panose="02010609060101010101" pitchFamily="49" charset="-122"/>
                <a:ea typeface="仿宋" panose="02010609060101010101" pitchFamily="49" charset="-122"/>
              </a:rPr>
              <a:t>总机</a:t>
            </a:r>
            <a:r>
              <a:rPr lang="en-US" altLang="zh-CN" dirty="0">
                <a:latin typeface="仿宋" panose="02010609060101010101" pitchFamily="49" charset="-122"/>
                <a:ea typeface="仿宋" panose="02010609060101010101" pitchFamily="49" charset="-122"/>
              </a:rPr>
              <a:t>	020-85526663</a:t>
            </a:r>
            <a:endParaRPr lang="zh-CN" altLang="zh-CN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r>
              <a:rPr lang="zh-CN" altLang="zh-CN" dirty="0">
                <a:latin typeface="仿宋" panose="02010609060101010101" pitchFamily="49" charset="-122"/>
                <a:ea typeface="仿宋" panose="02010609060101010101" pitchFamily="49" charset="-122"/>
              </a:rPr>
              <a:t>客服</a:t>
            </a:r>
            <a:r>
              <a:rPr lang="en-US" altLang="zh-CN" dirty="0">
                <a:latin typeface="仿宋" panose="02010609060101010101" pitchFamily="49" charset="-122"/>
                <a:ea typeface="仿宋" panose="02010609060101010101" pitchFamily="49" charset="-122"/>
              </a:rPr>
              <a:t>	400-618-6058</a:t>
            </a:r>
            <a:endParaRPr lang="zh-CN" altLang="zh-CN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r>
              <a:rPr lang="zh-CN" altLang="zh-CN" dirty="0">
                <a:latin typeface="仿宋" panose="02010609060101010101" pitchFamily="49" charset="-122"/>
                <a:ea typeface="仿宋" panose="02010609060101010101" pitchFamily="49" charset="-122"/>
              </a:rPr>
              <a:t>邮编</a:t>
            </a:r>
            <a:r>
              <a:rPr lang="en-US" altLang="zh-CN" dirty="0">
                <a:latin typeface="仿宋" panose="02010609060101010101" pitchFamily="49" charset="-122"/>
                <a:ea typeface="仿宋" panose="02010609060101010101" pitchFamily="49" charset="-122"/>
              </a:rPr>
              <a:t>	510665</a:t>
            </a:r>
            <a:endParaRPr lang="zh-CN" altLang="zh-CN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r>
              <a:rPr lang="zh-CN" altLang="zh-CN" dirty="0">
                <a:latin typeface="仿宋" panose="02010609060101010101" pitchFamily="49" charset="-122"/>
                <a:ea typeface="仿宋" panose="02010609060101010101" pitchFamily="49" charset="-122"/>
              </a:rPr>
              <a:t>邮箱</a:t>
            </a:r>
            <a:r>
              <a:rPr lang="en-US" altLang="zh-CN" dirty="0">
                <a:latin typeface="仿宋" panose="02010609060101010101" pitchFamily="49" charset="-122"/>
                <a:ea typeface="仿宋" panose="02010609060101010101" pitchFamily="49" charset="-122"/>
              </a:rPr>
              <a:t>	thwhzh@163.com</a:t>
            </a:r>
            <a:endParaRPr lang="zh-CN" altLang="zh-CN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08284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波形">
  <a:themeElements>
    <a:clrScheme name="主管人员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跋涉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波形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128</TotalTime>
  <Words>192</Words>
  <Application>Microsoft Office PowerPoint</Application>
  <PresentationFormat>全屏显示(4:3)</PresentationFormat>
  <Paragraphs>45</Paragraphs>
  <Slides>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7" baseType="lpstr">
      <vt:lpstr>波形</vt:lpstr>
      <vt:lpstr>业务流程监控系统</vt:lpstr>
      <vt:lpstr>目录</vt:lpstr>
      <vt:lpstr>介绍</vt:lpstr>
      <vt:lpstr>特色</vt:lpstr>
      <vt:lpstr>功能参数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钱英军</dc:creator>
  <cp:lastModifiedBy>钱英军</cp:lastModifiedBy>
  <cp:revision>16</cp:revision>
  <dcterms:created xsi:type="dcterms:W3CDTF">2014-06-06T13:26:50Z</dcterms:created>
  <dcterms:modified xsi:type="dcterms:W3CDTF">2014-06-06T22:23:56Z</dcterms:modified>
</cp:coreProperties>
</file>