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1"/>
  </p:notesMasterIdLst>
  <p:handoutMasterIdLst>
    <p:handoutMasterId r:id="rId12"/>
  </p:handoutMasterIdLst>
  <p:sldIdLst>
    <p:sldId id="370" r:id="rId3"/>
    <p:sldId id="371" r:id="rId4"/>
    <p:sldId id="379" r:id="rId5"/>
    <p:sldId id="380" r:id="rId6"/>
    <p:sldId id="382" r:id="rId7"/>
    <p:sldId id="383" r:id="rId8"/>
    <p:sldId id="385" r:id="rId9"/>
    <p:sldId id="384" r:id="rId10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60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609745" y="3552761"/>
            <a:ext cx="6968541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直线的绘制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通过对直线命令的学习，完成下面的图形的绘制。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31398"/>
              </p:ext>
            </p:extLst>
          </p:nvPr>
        </p:nvGraphicFramePr>
        <p:xfrm>
          <a:off x="3502918" y="2516696"/>
          <a:ext cx="4619625" cy="302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AutoCAD Drawing" r:id="rId5" imgW="8448675" imgH="4972050" progId="AutoCAD.Drawing.18">
                  <p:embed/>
                </p:oleObj>
              </mc:Choice>
              <mc:Fallback>
                <p:oleObj name="AutoCAD Drawing" r:id="rId5" imgW="8448675" imgH="4972050" progId="AutoCAD.Drawing.1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4577" t="19261" r="19843" b="7216"/>
                      <a:stretch>
                        <a:fillRect/>
                      </a:stretch>
                    </p:blipFill>
                    <p:spPr bwMode="auto">
                      <a:xfrm>
                        <a:off x="3502918" y="2516696"/>
                        <a:ext cx="4619625" cy="302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直线绘制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在菜单栏中选择“绘图”→“直线”命令。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单击“绘图”面板上的“直线”按钮      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line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）”，按“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3" t="6509" r="3255" b="5908"/>
          <a:stretch>
            <a:fillRect/>
          </a:stretch>
        </p:blipFill>
        <p:spPr bwMode="auto">
          <a:xfrm>
            <a:off x="7319342" y="4016173"/>
            <a:ext cx="288032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" presetClass="entr" presetSubtype="5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vertical)">
                                          <p:cBhvr>
                                            <p:cTn id="5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" presetClass="entr" presetSubtype="5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vertical)">
                                          <p:cBhvr>
                                            <p:cTn id="5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右箭头 30"/>
          <p:cNvSpPr/>
          <p:nvPr/>
        </p:nvSpPr>
        <p:spPr>
          <a:xfrm>
            <a:off x="7695222" y="3313471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5990946" y="3313471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4269513" y="3313471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2565237" y="3313471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01404" y="3500759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3602149" y="2822712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449165" y="1232973"/>
            <a:ext cx="264467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执行任意一种方法后，命令行将提示用户指定第一点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771502" y="4683133"/>
            <a:ext cx="297177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输入第一点后，命令行将提示用户指定下一点的坐标值或放弃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5306424" y="3877184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805680" y="3500759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527113" y="3500759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190230" y="3500759"/>
            <a:ext cx="1281231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第四步</a:t>
            </a: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7027858" y="2822712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735166" y="1232972"/>
            <a:ext cx="317266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输入第二点后，命令行将提示用户再次指定下一点的坐标值或放弃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197210" y="4683133"/>
            <a:ext cx="285843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完成以上操作后，命令行将提示用户指定下一点或闭合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放弃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8732133" y="3877184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3" name="Picture 9" descr="绘制直线-指定第一点后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6" r="-1691" b="5797"/>
          <a:stretch>
            <a:fillRect/>
          </a:stretch>
        </p:blipFill>
        <p:spPr bwMode="auto">
          <a:xfrm>
            <a:off x="2565237" y="1801380"/>
            <a:ext cx="2290173" cy="1021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0" descr="绘制直线-指定第二点后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038" y="5445760"/>
            <a:ext cx="21336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1" descr="绘制直线-指定第三点后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101" y="1764053"/>
            <a:ext cx="20193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12" descr="绘制直线-闭合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883" y="5338008"/>
            <a:ext cx="17145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333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"/>
                            </p:stCondLst>
                            <p:childTnLst>
                              <p:par>
                                <p:cTn id="7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/>
      <p:bldP spid="37" grpId="0"/>
      <p:bldP spid="38" grpId="0"/>
      <p:bldP spid="40" grpId="0"/>
      <p:bldP spid="41" grpId="0"/>
      <p:bldP spid="42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476083"/>
              </p:ext>
            </p:extLst>
          </p:nvPr>
        </p:nvGraphicFramePr>
        <p:xfrm>
          <a:off x="2378441" y="1819028"/>
          <a:ext cx="6840760" cy="4485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AutoCAD Drawing" r:id="rId5" imgW="8448675" imgH="4972050" progId="AutoCAD.Drawing.18">
                  <p:embed/>
                </p:oleObj>
              </mc:Choice>
              <mc:Fallback>
                <p:oleObj name="AutoCAD Drawing" r:id="rId5" imgW="8448675" imgH="4972050" progId="AutoCAD.Drawing.18">
                  <p:embed/>
                  <p:pic>
                    <p:nvPicPr>
                      <p:cNvPr id="4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4577" t="19261" r="19843" b="7216"/>
                      <a:stretch>
                        <a:fillRect/>
                      </a:stretch>
                    </p:blipFill>
                    <p:spPr bwMode="auto">
                      <a:xfrm>
                        <a:off x="2378441" y="1819028"/>
                        <a:ext cx="6840760" cy="448528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98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要执行输入的命令可按回车键或空格键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3811162"/>
            <a:ext cx="49872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通过相对坐标定位点，应在坐标前加入“</a:t>
            </a:r>
            <a:r>
              <a:rPr lang="en-US" altLang="zh-CN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”符号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可利用对象捕捉精确定为坐标点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8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8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81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8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203</Words>
  <Application>Microsoft Office PowerPoint</Application>
  <PresentationFormat>自定义</PresentationFormat>
  <Paragraphs>39</Paragraphs>
  <Slides>8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Office 主题</vt:lpstr>
      <vt:lpstr>Office 主题​​</vt:lpstr>
      <vt:lpstr>AutoCAD Drawing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256</cp:revision>
  <dcterms:created xsi:type="dcterms:W3CDTF">2015-04-23T03:04:00Z</dcterms:created>
  <dcterms:modified xsi:type="dcterms:W3CDTF">2018-08-20T08:06:30Z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