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8" r:id="rId5"/>
    <p:sldId id="269" r:id="rId6"/>
    <p:sldId id="266" r:id="rId7"/>
    <p:sldId id="270" r:id="rId8"/>
    <p:sldId id="272" r:id="rId9"/>
    <p:sldId id="273" r:id="rId10"/>
    <p:sldId id="274" r:id="rId11"/>
    <p:sldId id="275" r:id="rId12"/>
    <p:sldId id="276" r:id="rId13"/>
    <p:sldId id="277" r:id="rId14"/>
    <p:sldId id="271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502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126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050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300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10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507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20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70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602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39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334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768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3398" y="548680"/>
            <a:ext cx="9001000" cy="2043658"/>
          </a:xfrm>
        </p:spPr>
        <p:txBody>
          <a:bodyPr>
            <a:normAutofit/>
          </a:bodyPr>
          <a:lstStyle/>
          <a:p>
            <a:r>
              <a:rPr lang="zh-CN" altLang="zh-CN" sz="3600" b="1" dirty="0"/>
              <a:t>第</a:t>
            </a:r>
            <a:r>
              <a:rPr lang="en-US" altLang="zh-CN" sz="3600" b="1" dirty="0"/>
              <a:t>5</a:t>
            </a:r>
            <a:r>
              <a:rPr lang="zh-CN" altLang="zh-CN" sz="3600" b="1" dirty="0"/>
              <a:t>章 设计与文化</a:t>
            </a:r>
            <a:br>
              <a:rPr lang="zh-CN" altLang="zh-CN" sz="3600" b="1" dirty="0"/>
            </a:br>
            <a:r>
              <a:rPr lang="en-US" altLang="zh-CN" sz="3600" dirty="0"/>
              <a:t> </a:t>
            </a:r>
            <a:r>
              <a:rPr lang="en-US" altLang="zh-CN" sz="3600" dirty="0" smtClean="0"/>
              <a:t>Chapter </a:t>
            </a:r>
            <a:r>
              <a:rPr lang="en-US" altLang="zh-CN" sz="3600" dirty="0"/>
              <a:t>5 </a:t>
            </a:r>
            <a:r>
              <a:rPr lang="en-US" altLang="zh-CN" sz="3600" b="1" dirty="0"/>
              <a:t>Design and Culture</a:t>
            </a:r>
            <a:endParaRPr lang="zh-CN" altLang="zh-CN" sz="3600" dirty="0"/>
          </a:p>
        </p:txBody>
      </p:sp>
      <p:pic>
        <p:nvPicPr>
          <p:cNvPr id="3" name="Picture 2" descr="图5-1"/>
          <p:cNvPicPr>
            <a:picLocks noChangeAspect="1" noChangeArrowheads="1"/>
          </p:cNvPicPr>
          <p:nvPr/>
        </p:nvPicPr>
        <p:blipFill>
          <a:blip r:embed="rId2">
            <a:lum bright="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702" y="2204864"/>
            <a:ext cx="6525666" cy="4346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4068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LV包包2013最新“W-Bag”系列 LV路易威登专卖店预订款"/>
          <p:cNvPicPr>
            <a:picLocks noChangeAspect="1" noChangeArrowheads="1"/>
          </p:cNvPicPr>
          <p:nvPr/>
        </p:nvPicPr>
        <p:blipFill>
          <a:blip r:embed="rId2">
            <a:lum bright="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96751"/>
            <a:ext cx="5159898" cy="480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2071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/>
              <a:t>5.3 </a:t>
            </a:r>
            <a:r>
              <a:rPr lang="zh-CN" altLang="zh-CN" b="1" dirty="0"/>
              <a:t>设计中的文化体现</a:t>
            </a:r>
          </a:p>
        </p:txBody>
      </p:sp>
    </p:spTree>
    <p:extLst>
      <p:ext uri="{BB962C8B-B14F-4D97-AF65-F5344CB8AC3E}">
        <p14:creationId xmlns:p14="http://schemas.microsoft.com/office/powerpoint/2010/main" val="1050747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610670~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7" b="7143"/>
          <a:stretch>
            <a:fillRect/>
          </a:stretch>
        </p:blipFill>
        <p:spPr bwMode="auto">
          <a:xfrm>
            <a:off x="1043608" y="1268760"/>
            <a:ext cx="7055136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5226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2008nian_beijingaoyunhui_kaimushi-0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32349"/>
            <a:ext cx="7272096" cy="4844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5226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ED55A~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948" y="620688"/>
            <a:ext cx="4048671" cy="5740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47103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J_worksImg" descr="中国银行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235645"/>
            <a:ext cx="5993853" cy="1810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47116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598746~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502" y="955675"/>
            <a:ext cx="3458588" cy="4921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47116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201107~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5" y="563564"/>
            <a:ext cx="3895254" cy="569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80247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52AA75~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093643"/>
            <a:ext cx="4945931" cy="4945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80247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mtr_main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836712"/>
            <a:ext cx="5773435" cy="5305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572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 smtClean="0"/>
              <a:t>5.1 </a:t>
            </a:r>
            <a:r>
              <a:rPr lang="zh-CN" altLang="zh-CN" b="1" dirty="0" smtClean="0"/>
              <a:t>概述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1627163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013000000846271219994374740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268760"/>
            <a:ext cx="4417789" cy="4417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5723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49" t="23125" r="45642" b="14650"/>
          <a:stretch>
            <a:fillRect/>
          </a:stretch>
        </p:blipFill>
        <p:spPr bwMode="auto">
          <a:xfrm>
            <a:off x="3275856" y="1340768"/>
            <a:ext cx="3205907" cy="4279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77729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img" descr="u_201106231056181072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1" t="22134" r="-1471" b="4510"/>
          <a:stretch>
            <a:fillRect/>
          </a:stretch>
        </p:blipFill>
        <p:spPr bwMode="auto">
          <a:xfrm>
            <a:off x="1691680" y="1779491"/>
            <a:ext cx="5916486" cy="336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16503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图5-3-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186" y="1196752"/>
            <a:ext cx="4860032" cy="486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16503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roductImg" descr="汉尼斯 床架 IKEA 实木制成，它是一种结实耐用的天然材料。 床侧板含有床板高度调节设置，使您能够使用厚度不同的床垫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6" t="14786" r="4546" b="14697"/>
          <a:stretch>
            <a:fillRect/>
          </a:stretch>
        </p:blipFill>
        <p:spPr bwMode="auto">
          <a:xfrm>
            <a:off x="1763688" y="1268759"/>
            <a:ext cx="5576272" cy="42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31450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B&amp;O设计公司作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28800"/>
            <a:ext cx="4967312" cy="3724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99550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12776"/>
            <a:ext cx="6600941" cy="415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56098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图5-3-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" t="2176" r="1999" b="3262"/>
          <a:stretch>
            <a:fillRect/>
          </a:stretch>
        </p:blipFill>
        <p:spPr bwMode="auto">
          <a:xfrm>
            <a:off x="1251008" y="1439427"/>
            <a:ext cx="6796545" cy="4081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5609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980728"/>
            <a:ext cx="3738929" cy="4782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0108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刀耕火种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234" y="1844824"/>
            <a:ext cx="5002514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0108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吗四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5"/>
          <a:stretch>
            <a:fillRect/>
          </a:stretch>
        </p:blipFill>
        <p:spPr bwMode="auto">
          <a:xfrm>
            <a:off x="2123728" y="1412776"/>
            <a:ext cx="5041442" cy="4007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0108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/>
              <a:t>5.2 </a:t>
            </a:r>
            <a:r>
              <a:rPr lang="zh-CN" altLang="zh-CN" b="1" dirty="0"/>
              <a:t>设计与文化</a:t>
            </a:r>
          </a:p>
        </p:txBody>
      </p:sp>
    </p:spTree>
    <p:extLst>
      <p:ext uri="{BB962C8B-B14F-4D97-AF65-F5344CB8AC3E}">
        <p14:creationId xmlns:p14="http://schemas.microsoft.com/office/powerpoint/2010/main" val="990593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81912~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530" b="4138"/>
          <a:stretch>
            <a:fillRect/>
          </a:stretch>
        </p:blipFill>
        <p:spPr bwMode="auto">
          <a:xfrm>
            <a:off x="2125836" y="990600"/>
            <a:ext cx="4355928" cy="4670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4710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938125338021999035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12776"/>
            <a:ext cx="5119772" cy="3854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2071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Pod shuffl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5" t="21487" r="12025"/>
          <a:stretch>
            <a:fillRect/>
          </a:stretch>
        </p:blipFill>
        <p:spPr bwMode="auto">
          <a:xfrm>
            <a:off x="1187624" y="1196752"/>
            <a:ext cx="6634945" cy="4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20715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18</Words>
  <Application>Microsoft Office PowerPoint</Application>
  <PresentationFormat>全屏显示(4:3)</PresentationFormat>
  <Paragraphs>4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主题​​</vt:lpstr>
      <vt:lpstr>第5章 设计与文化  Chapter 5 Design and Culture</vt:lpstr>
      <vt:lpstr>5.1 概述</vt:lpstr>
      <vt:lpstr>PowerPoint 演示文稿</vt:lpstr>
      <vt:lpstr>PowerPoint 演示文稿</vt:lpstr>
      <vt:lpstr>PowerPoint 演示文稿</vt:lpstr>
      <vt:lpstr>5.2 设计与文化</vt:lpstr>
      <vt:lpstr>PowerPoint 演示文稿</vt:lpstr>
      <vt:lpstr>PowerPoint 演示文稿</vt:lpstr>
      <vt:lpstr>PowerPoint 演示文稿</vt:lpstr>
      <vt:lpstr>PowerPoint 演示文稿</vt:lpstr>
      <vt:lpstr>5.3 设计中的文化体现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设计与工业设计 Chapter 1 Design and Industrial Design</dc:title>
  <dc:creator>MrLOU3</dc:creator>
  <cp:lastModifiedBy>MrLOU3</cp:lastModifiedBy>
  <cp:revision>50</cp:revision>
  <dcterms:created xsi:type="dcterms:W3CDTF">2018-09-17T09:32:42Z</dcterms:created>
  <dcterms:modified xsi:type="dcterms:W3CDTF">2018-09-18T06:37:09Z</dcterms:modified>
</cp:coreProperties>
</file>