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370" r:id="rId3"/>
    <p:sldId id="371" r:id="rId4"/>
    <p:sldId id="379" r:id="rId5"/>
    <p:sldId id="380" r:id="rId6"/>
    <p:sldId id="386" r:id="rId7"/>
    <p:sldId id="383" r:id="rId8"/>
    <p:sldId id="385" r:id="rId9"/>
    <p:sldId id="384" r:id="rId10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314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556043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819850" y="3552761"/>
            <a:ext cx="8548331" cy="175431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阵列命令的使用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环形阵列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5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通过对环形阵列命令的学习，完成下面的图形的绘制。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33"/>
          <p:cNvSpPr>
            <a:spLocks noChangeArrowheads="1"/>
          </p:cNvSpPr>
          <p:nvPr/>
        </p:nvSpPr>
        <p:spPr bwMode="auto">
          <a:xfrm>
            <a:off x="3358902" y="242817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46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716152"/>
              </p:ext>
            </p:extLst>
          </p:nvPr>
        </p:nvGraphicFramePr>
        <p:xfrm>
          <a:off x="4126445" y="2516696"/>
          <a:ext cx="364807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AutoCAD Drawing" r:id="rId5" imgW="8448675" imgH="4972050" progId="AutoCAD.Drawing.18">
                  <p:embed/>
                </p:oleObj>
              </mc:Choice>
              <mc:Fallback>
                <p:oleObj name="AutoCAD Drawing" r:id="rId5" imgW="8448675" imgH="4972050" progId="AutoCAD.Drawing.18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1985" r="11850" b="7114"/>
                      <a:stretch>
                        <a:fillRect/>
                      </a:stretch>
                    </p:blipFill>
                    <p:spPr bwMode="auto">
                      <a:xfrm>
                        <a:off x="4126445" y="2516696"/>
                        <a:ext cx="364807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环形阵列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在菜单栏中选择“修改”→“阵列”命令→ 环形阵列。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单击“修改”面板上的“阵列”按钮 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环形阵列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array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环形阵列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7212" y="4045614"/>
            <a:ext cx="288032" cy="26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阵列中心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174" y="2202906"/>
            <a:ext cx="525658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即所生成的环形阵列图形的中心点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填充数目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7174" y="4867202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即生成阵列的数量（包含原始图形）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环形阵列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2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830353"/>
              </p:ext>
            </p:extLst>
          </p:nvPr>
        </p:nvGraphicFramePr>
        <p:xfrm>
          <a:off x="3790950" y="2205658"/>
          <a:ext cx="364807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AutoCAD Drawing" r:id="rId5" imgW="8448675" imgH="4972050" progId="AutoCAD.Drawing.18">
                  <p:embed/>
                </p:oleObj>
              </mc:Choice>
              <mc:Fallback>
                <p:oleObj name="AutoCAD Drawing" r:id="rId5" imgW="8448675" imgH="4972050" progId="AutoCAD.Drawing.18">
                  <p:embed/>
                  <p:pic>
                    <p:nvPicPr>
                      <p:cNvPr id="7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1985" r="11850" b="7114"/>
                      <a:stretch>
                        <a:fillRect/>
                      </a:stretch>
                    </p:blipFill>
                    <p:spPr bwMode="auto">
                      <a:xfrm>
                        <a:off x="3790950" y="2205658"/>
                        <a:ext cx="364807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3573810"/>
            <a:ext cx="46315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若需使用环形阵列，那么在阵列之前最好对目标图形先完成修剪等编辑操作，然后再使用环形阵列命令，这样可减少编辑工作量。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941418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170</Words>
  <Application>Microsoft Office PowerPoint</Application>
  <PresentationFormat>自定义</PresentationFormat>
  <Paragraphs>35</Paragraphs>
  <Slides>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AutoCAD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274</cp:revision>
  <dcterms:created xsi:type="dcterms:W3CDTF">2015-04-23T03:04:00Z</dcterms:created>
  <dcterms:modified xsi:type="dcterms:W3CDTF">2018-08-20T08:07:42Z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