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2.14 </a:t>
            </a:r>
            <a:r>
              <a:rPr lang="zh-CN" altLang="en-US" sz="4000" b="1" dirty="0" smtClean="0"/>
              <a:t>导航窗格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556792"/>
            <a:ext cx="3528392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图2.14 导航窗格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</cp:revision>
  <dcterms:modified xsi:type="dcterms:W3CDTF">2014-02-21T03:25:56Z</dcterms:modified>
</cp:coreProperties>
</file>