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10.9  </a:t>
            </a:r>
            <a:r>
              <a:rPr lang="zh-CN" altLang="zh-CN" sz="4100" b="1" dirty="0" smtClean="0"/>
              <a:t>创建</a:t>
            </a:r>
            <a:r>
              <a:rPr lang="zh-CN" altLang="zh-CN" sz="4100" b="1" dirty="0"/>
              <a:t>空</a:t>
            </a:r>
            <a:r>
              <a:rPr lang="en-US" altLang="zh-CN" sz="4100" b="1" dirty="0"/>
              <a:t>Web</a:t>
            </a:r>
            <a:r>
              <a:rPr lang="zh-CN" altLang="zh-CN" sz="4100" b="1" dirty="0"/>
              <a:t>数据库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12776"/>
            <a:ext cx="7776864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6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图10.9  创建空Web数据库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153</cp:revision>
  <dcterms:modified xsi:type="dcterms:W3CDTF">2014-03-18T04:15:17Z</dcterms:modified>
</cp:coreProperties>
</file>