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7.3 </a:t>
            </a:r>
            <a:r>
              <a:rPr lang="zh-CN" altLang="zh-CN" sz="4100" b="1" dirty="0"/>
              <a:t>“添加新操作”组合框</a:t>
            </a:r>
            <a:endParaRPr lang="zh-CN" altLang="en-US" sz="4100" b="1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413393"/>
            <a:ext cx="547260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图7.3 “添加新操作”组合框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133</cp:revision>
  <dcterms:modified xsi:type="dcterms:W3CDTF">2014-03-06T15:54:14Z</dcterms:modified>
</cp:coreProperties>
</file>