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816" r:id="rId2"/>
  </p:sldMasterIdLst>
  <p:sldIdLst>
    <p:sldId id="256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6897" autoAdjust="0"/>
  </p:normalViewPr>
  <p:slideViewPr>
    <p:cSldViewPr>
      <p:cViewPr varScale="1">
        <p:scale>
          <a:sx n="70" d="100"/>
          <a:sy n="70" d="100"/>
        </p:scale>
        <p:origin x="-5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79525" y="1600200"/>
            <a:ext cx="7085013" cy="10668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79525" y="2819400"/>
            <a:ext cx="5256213" cy="11430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fld id="{F147443E-5348-4D1B-A7B6-10F235E711AF}" type="datetimeFigureOut">
              <a:rPr lang="zh-CN" altLang="en-US" smtClean="0"/>
              <a:t>2008-10-18</a:t>
            </a:fld>
            <a:endParaRPr lang="zh-CN" alt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4A57DD0B-DF0C-4DBD-A951-3D7E7DD3249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147443E-5348-4D1B-A7B6-10F235E711AF}" type="datetimeFigureOut">
              <a:rPr lang="zh-CN" altLang="en-US" smtClean="0"/>
              <a:t>2008-10-18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57DD0B-DF0C-4DBD-A951-3D7E7DD3249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94475" y="685800"/>
            <a:ext cx="1771650" cy="544036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279525" y="685800"/>
            <a:ext cx="5162550" cy="544036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147443E-5348-4D1B-A7B6-10F235E711AF}" type="datetimeFigureOut">
              <a:rPr lang="zh-CN" altLang="en-US" smtClean="0"/>
              <a:t>2008-10-18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57DD0B-DF0C-4DBD-A951-3D7E7DD3249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F147443E-5348-4D1B-A7B6-10F235E711AF}" type="datetimeFigureOut">
              <a:rPr lang="zh-CN" altLang="en-US" smtClean="0"/>
              <a:t>2008-10-18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矩形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矩形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矩形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直接连接符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直接连接符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矩形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椭圆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椭圆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椭圆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椭圆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椭圆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4A57DD0B-DF0C-4DBD-A951-3D7E7DD3249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F147443E-5348-4D1B-A7B6-10F235E711AF}" type="datetimeFigureOut">
              <a:rPr lang="zh-CN" altLang="en-US" smtClean="0"/>
              <a:t>2008-10-18</a:t>
            </a:fld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4A57DD0B-DF0C-4DBD-A951-3D7E7DD3249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F147443E-5348-4D1B-A7B6-10F235E711AF}" type="datetimeFigureOut">
              <a:rPr lang="zh-CN" altLang="en-US" smtClean="0"/>
              <a:t>2008-10-18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矩形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矩形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直接连接符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直接连接符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矩形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椭圆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椭圆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椭圆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椭圆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椭圆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直接连接符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4A57DD0B-DF0C-4DBD-A951-3D7E7DD3249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7443E-5348-4D1B-A7B6-10F235E711AF}" type="datetimeFigureOut">
              <a:rPr lang="zh-CN" altLang="en-US" smtClean="0"/>
              <a:t>2008-10-18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7DD0B-DF0C-4DBD-A951-3D7E7DD3249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7443E-5348-4D1B-A7B6-10F235E711AF}" type="datetimeFigureOut">
              <a:rPr lang="zh-CN" altLang="en-US" smtClean="0"/>
              <a:t>2008-10-18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7DD0B-DF0C-4DBD-A951-3D7E7DD3249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F147443E-5348-4D1B-A7B6-10F235E711AF}" type="datetimeFigureOut">
              <a:rPr lang="zh-CN" altLang="en-US" smtClean="0"/>
              <a:t>2008-10-18</a:t>
            </a:fld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4A57DD0B-DF0C-4DBD-A951-3D7E7DD3249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7443E-5348-4D1B-A7B6-10F235E711AF}" type="datetimeFigureOut">
              <a:rPr lang="zh-CN" altLang="en-US" smtClean="0"/>
              <a:t>2008-10-18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7DD0B-DF0C-4DBD-A951-3D7E7DD3249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椭圆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内容占位符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F147443E-5348-4D1B-A7B6-10F235E711AF}" type="datetimeFigureOut">
              <a:rPr lang="zh-CN" altLang="en-US" smtClean="0"/>
              <a:t>2008-10-18</a:t>
            </a:fld>
            <a:endParaRPr lang="zh-CN" altLang="en-US"/>
          </a:p>
        </p:txBody>
      </p:sp>
      <p:sp>
        <p:nvSpPr>
          <p:cNvPr id="22" name="灯片编号占位符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4A57DD0B-DF0C-4DBD-A951-3D7E7DD3249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3" name="页脚占位符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147443E-5348-4D1B-A7B6-10F235E711AF}" type="datetimeFigureOut">
              <a:rPr lang="zh-CN" altLang="en-US" smtClean="0"/>
              <a:t>2008-10-18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57DD0B-DF0C-4DBD-A951-3D7E7DD3249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椭圆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矩形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直接连接符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日期占位符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F147443E-5348-4D1B-A7B6-10F235E711AF}" type="datetimeFigureOut">
              <a:rPr lang="zh-CN" altLang="en-US" smtClean="0"/>
              <a:t>2008-10-18</a:t>
            </a:fld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4A57DD0B-DF0C-4DBD-A951-3D7E7DD3249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7443E-5348-4D1B-A7B6-10F235E711AF}" type="datetimeFigureOut">
              <a:rPr lang="zh-CN" altLang="en-US" smtClean="0"/>
              <a:t>2008-10-18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7DD0B-DF0C-4DBD-A951-3D7E7DD3249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7443E-5348-4D1B-A7B6-10F235E711AF}" type="datetimeFigureOut">
              <a:rPr lang="zh-CN" altLang="en-US" smtClean="0"/>
              <a:t>2008-10-18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7DD0B-DF0C-4DBD-A951-3D7E7DD3249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147443E-5348-4D1B-A7B6-10F235E711AF}" type="datetimeFigureOut">
              <a:rPr lang="zh-CN" altLang="en-US" smtClean="0"/>
              <a:t>2008-10-18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57DD0B-DF0C-4DBD-A951-3D7E7DD3249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279525" y="1600200"/>
            <a:ext cx="25527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3984625" y="1600200"/>
            <a:ext cx="25527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147443E-5348-4D1B-A7B6-10F235E711AF}" type="datetimeFigureOut">
              <a:rPr lang="zh-CN" altLang="en-US" smtClean="0"/>
              <a:t>2008-10-18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57DD0B-DF0C-4DBD-A951-3D7E7DD3249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147443E-5348-4D1B-A7B6-10F235E711AF}" type="datetimeFigureOut">
              <a:rPr lang="zh-CN" altLang="en-US" smtClean="0"/>
              <a:t>2008-10-18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57DD0B-DF0C-4DBD-A951-3D7E7DD3249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147443E-5348-4D1B-A7B6-10F235E711AF}" type="datetimeFigureOut">
              <a:rPr lang="zh-CN" altLang="en-US" smtClean="0"/>
              <a:t>2008-10-18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57DD0B-DF0C-4DBD-A951-3D7E7DD3249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147443E-5348-4D1B-A7B6-10F235E711AF}" type="datetimeFigureOut">
              <a:rPr lang="zh-CN" altLang="en-US" smtClean="0"/>
              <a:t>2008-10-18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57DD0B-DF0C-4DBD-A951-3D7E7DD3249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147443E-5348-4D1B-A7B6-10F235E711AF}" type="datetimeFigureOut">
              <a:rPr lang="zh-CN" altLang="en-US" smtClean="0"/>
              <a:t>2008-10-18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57DD0B-DF0C-4DBD-A951-3D7E7DD3249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147443E-5348-4D1B-A7B6-10F235E711AF}" type="datetimeFigureOut">
              <a:rPr lang="zh-CN" altLang="en-US" smtClean="0"/>
              <a:t>2008-10-18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57DD0B-DF0C-4DBD-A951-3D7E7DD3249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279525" y="685800"/>
            <a:ext cx="7086600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9525" y="1600200"/>
            <a:ext cx="5257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29375"/>
            <a:ext cx="21336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entury Gothic" pitchFamily="34" charset="0"/>
              </a:defRPr>
            </a:lvl1pPr>
          </a:lstStyle>
          <a:p>
            <a:fld id="{F147443E-5348-4D1B-A7B6-10F235E711AF}" type="datetimeFigureOut">
              <a:rPr lang="zh-CN" altLang="en-US" smtClean="0"/>
              <a:t>2008-10-18</a:t>
            </a:fld>
            <a:endParaRPr lang="zh-CN" altLang="en-US"/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29375"/>
            <a:ext cx="28956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Century Gothic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29375"/>
            <a:ext cx="21336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entury Gothic" pitchFamily="34" charset="0"/>
              </a:defRPr>
            </a:lvl1pPr>
          </a:lstStyle>
          <a:p>
            <a:fld id="{4A57DD0B-DF0C-4DBD-A951-3D7E7DD3249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宋体" charset="-122"/>
          <a:ea typeface="宋体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宋体" charset="-122"/>
          <a:ea typeface="宋体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宋体" charset="-122"/>
          <a:ea typeface="宋体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宋体" charset="-122"/>
          <a:ea typeface="宋体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宋体" charset="-122"/>
          <a:ea typeface="宋体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宋体" charset="-122"/>
          <a:ea typeface="宋体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宋体" charset="-122"/>
          <a:ea typeface="宋体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宋体" charset="-122"/>
          <a:ea typeface="宋体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F147443E-5348-4D1B-A7B6-10F235E711AF}" type="datetimeFigureOut">
              <a:rPr lang="zh-CN" altLang="en-US" smtClean="0"/>
              <a:t>2008-10-18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矩形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椭圆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4A57DD0B-DF0C-4DBD-A951-3D7E7DD3249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0">
              <a:schemeClr val="tx1">
                <a:lumMod val="65000"/>
              </a:schemeClr>
            </a:gs>
            <a:gs pos="30000">
              <a:schemeClr val="bg2">
                <a:lumMod val="40000"/>
                <a:lumOff val="60000"/>
              </a:schemeClr>
            </a:gs>
            <a:gs pos="0">
              <a:schemeClr val="bg2">
                <a:lumMod val="20000"/>
                <a:lumOff val="80000"/>
              </a:schemeClr>
            </a:gs>
          </a:gsLst>
          <a:lin ang="130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 8"/>
          <p:cNvSpPr/>
          <p:nvPr/>
        </p:nvSpPr>
        <p:spPr>
          <a:xfrm>
            <a:off x="2786050" y="1928802"/>
            <a:ext cx="5572125" cy="3343275"/>
          </a:xfrm>
          <a:custGeom>
            <a:avLst/>
            <a:gdLst>
              <a:gd name="connsiteX0" fmla="*/ 0 w 5572125"/>
              <a:gd name="connsiteY0" fmla="*/ 0 h 3343275"/>
              <a:gd name="connsiteX1" fmla="*/ 1257300 w 5572125"/>
              <a:gd name="connsiteY1" fmla="*/ 300037 h 3343275"/>
              <a:gd name="connsiteX2" fmla="*/ 1885950 w 5572125"/>
              <a:gd name="connsiteY2" fmla="*/ 1628775 h 3343275"/>
              <a:gd name="connsiteX3" fmla="*/ 2857500 w 5572125"/>
              <a:gd name="connsiteY3" fmla="*/ 1471612 h 3343275"/>
              <a:gd name="connsiteX4" fmla="*/ 3829050 w 5572125"/>
              <a:gd name="connsiteY4" fmla="*/ 2343150 h 3343275"/>
              <a:gd name="connsiteX5" fmla="*/ 5029200 w 5572125"/>
              <a:gd name="connsiteY5" fmla="*/ 2357437 h 3343275"/>
              <a:gd name="connsiteX6" fmla="*/ 5572125 w 5572125"/>
              <a:gd name="connsiteY6" fmla="*/ 3343275 h 3343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72125" h="3343275">
                <a:moveTo>
                  <a:pt x="0" y="0"/>
                </a:moveTo>
                <a:cubicBezTo>
                  <a:pt x="471487" y="14287"/>
                  <a:pt x="942975" y="28575"/>
                  <a:pt x="1257300" y="300037"/>
                </a:cubicBezTo>
                <a:cubicBezTo>
                  <a:pt x="1571625" y="571500"/>
                  <a:pt x="1619250" y="1433513"/>
                  <a:pt x="1885950" y="1628775"/>
                </a:cubicBezTo>
                <a:cubicBezTo>
                  <a:pt x="2152650" y="1824037"/>
                  <a:pt x="2533650" y="1352550"/>
                  <a:pt x="2857500" y="1471612"/>
                </a:cubicBezTo>
                <a:cubicBezTo>
                  <a:pt x="3181350" y="1590674"/>
                  <a:pt x="3467100" y="2195512"/>
                  <a:pt x="3829050" y="2343150"/>
                </a:cubicBezTo>
                <a:cubicBezTo>
                  <a:pt x="4191000" y="2490788"/>
                  <a:pt x="4738688" y="2190750"/>
                  <a:pt x="5029200" y="2357437"/>
                </a:cubicBezTo>
                <a:cubicBezTo>
                  <a:pt x="5319712" y="2524124"/>
                  <a:pt x="5445918" y="2933699"/>
                  <a:pt x="5572125" y="3343275"/>
                </a:cubicBezTo>
              </a:path>
            </a:pathLst>
          </a:custGeom>
          <a:ln>
            <a:headEnd type="oval" w="lg" len="lg"/>
            <a:tailEnd type="oval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2143108" y="2071678"/>
            <a:ext cx="1285884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起点</a:t>
            </a:r>
            <a:endParaRPr lang="zh-CN" altLang="en-US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843862" y="5372112"/>
            <a:ext cx="10715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终点</a:t>
            </a:r>
            <a:endParaRPr lang="zh-CN" altLang="en-US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143108" y="214290"/>
            <a:ext cx="67151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隶书" pitchFamily="49" charset="-122"/>
                <a:ea typeface="隶书" pitchFamily="49" charset="-122"/>
              </a:rPr>
              <a:t>驾车出游行车路线</a:t>
            </a:r>
            <a:endParaRPr lang="zh-CN" altLang="en-US" sz="60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2786050" y="1928802"/>
            <a:ext cx="5572125" cy="3343275"/>
          </a:xfrm>
          <a:custGeom>
            <a:avLst/>
            <a:gdLst>
              <a:gd name="connsiteX0" fmla="*/ 0 w 5572125"/>
              <a:gd name="connsiteY0" fmla="*/ 0 h 3343275"/>
              <a:gd name="connsiteX1" fmla="*/ 1257300 w 5572125"/>
              <a:gd name="connsiteY1" fmla="*/ 300037 h 3343275"/>
              <a:gd name="connsiteX2" fmla="*/ 1885950 w 5572125"/>
              <a:gd name="connsiteY2" fmla="*/ 1628775 h 3343275"/>
              <a:gd name="connsiteX3" fmla="*/ 2857500 w 5572125"/>
              <a:gd name="connsiteY3" fmla="*/ 1471612 h 3343275"/>
              <a:gd name="connsiteX4" fmla="*/ 3829050 w 5572125"/>
              <a:gd name="connsiteY4" fmla="*/ 2343150 h 3343275"/>
              <a:gd name="connsiteX5" fmla="*/ 5029200 w 5572125"/>
              <a:gd name="connsiteY5" fmla="*/ 2357437 h 3343275"/>
              <a:gd name="connsiteX6" fmla="*/ 5572125 w 5572125"/>
              <a:gd name="connsiteY6" fmla="*/ 3343275 h 3343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72125" h="3343275">
                <a:moveTo>
                  <a:pt x="0" y="0"/>
                </a:moveTo>
                <a:cubicBezTo>
                  <a:pt x="471487" y="14287"/>
                  <a:pt x="942975" y="28575"/>
                  <a:pt x="1257300" y="300037"/>
                </a:cubicBezTo>
                <a:cubicBezTo>
                  <a:pt x="1571625" y="571500"/>
                  <a:pt x="1619250" y="1433513"/>
                  <a:pt x="1885950" y="1628775"/>
                </a:cubicBezTo>
                <a:cubicBezTo>
                  <a:pt x="2152650" y="1824037"/>
                  <a:pt x="2533650" y="1352550"/>
                  <a:pt x="2857500" y="1471612"/>
                </a:cubicBezTo>
                <a:cubicBezTo>
                  <a:pt x="3181350" y="1590674"/>
                  <a:pt x="3467100" y="2195512"/>
                  <a:pt x="3829050" y="2343150"/>
                </a:cubicBezTo>
                <a:cubicBezTo>
                  <a:pt x="4191000" y="2490788"/>
                  <a:pt x="4738688" y="2190750"/>
                  <a:pt x="5029200" y="2357437"/>
                </a:cubicBezTo>
                <a:cubicBezTo>
                  <a:pt x="5319712" y="2524124"/>
                  <a:pt x="5445918" y="2933699"/>
                  <a:pt x="5572125" y="3343275"/>
                </a:cubicBezTo>
              </a:path>
            </a:pathLst>
          </a:custGeom>
          <a:ln>
            <a:headEnd type="oval" w="lg" len="lg"/>
            <a:tailEnd type="oval" w="lg" len="lg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5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</p:bld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StackofBooksDesignTemplate_TP01159440">
  <a:themeElements>
    <a:clrScheme name="StackofBooksDesignTemplate_TP01159440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ackofBooksDesignTemplate_TP01159440">
      <a:majorFont>
        <a:latin typeface="宋体"/>
        <a:ea typeface="宋体"/>
        <a:cs typeface=""/>
      </a:majorFont>
      <a:minorFont>
        <a:latin typeface="宋体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ckofBooksDesignTemplate_TP01159440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ckofBooksDesignTemplate_TP01159440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ckofBooksDesignTemplate_TP01159440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ckofBooksDesignTemplate_TP01159440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ckofBooksDesignTemplate_TP01159440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ckofBooksDesignTemplate_TP01159440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ckofBooksDesignTemplate_TP01159440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ckofBooksDesignTemplate_TP01159440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ckofBooksDesignTemplate_TP01159440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ckofBooksDesignTemplate_TP01159440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ckofBooksDesignTemplate_TP01159440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ckofBooksDesignTemplate_TP01159440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凸显">
  <a:themeElements>
    <a:clrScheme name="凸显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凸显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凸显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书堆型设计模板</Template>
  <TotalTime>79</TotalTime>
  <Words>6</Words>
  <Application>Microsoft Office PowerPoint</Application>
  <PresentationFormat>全屏显示(4:3)</PresentationFormat>
  <Paragraphs>3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</vt:i4>
      </vt:variant>
    </vt:vector>
  </HeadingPairs>
  <TitlesOfParts>
    <vt:vector size="3" baseType="lpstr">
      <vt:lpstr>StackofBooksDesignTemplate_TP01159440</vt:lpstr>
      <vt:lpstr>凸显</vt:lpstr>
      <vt:lpstr>幻灯片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xiaotu</dc:creator>
  <cp:lastModifiedBy>xiaotu</cp:lastModifiedBy>
  <cp:revision>38</cp:revision>
  <dcterms:created xsi:type="dcterms:W3CDTF">2008-10-18T13:20:58Z</dcterms:created>
  <dcterms:modified xsi:type="dcterms:W3CDTF">2008-10-18T14:40:48Z</dcterms:modified>
</cp:coreProperties>
</file>