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7" r:id="rId1"/>
  </p:sldMasterIdLst>
  <p:notesMasterIdLst>
    <p:notesMasterId r:id="rId66"/>
  </p:notesMasterIdLst>
  <p:sldIdLst>
    <p:sldId id="487" r:id="rId2"/>
    <p:sldId id="256" r:id="rId3"/>
    <p:sldId id="432" r:id="rId4"/>
    <p:sldId id="363" r:id="rId5"/>
    <p:sldId id="433" r:id="rId6"/>
    <p:sldId id="365" r:id="rId7"/>
    <p:sldId id="364" r:id="rId8"/>
    <p:sldId id="366" r:id="rId9"/>
    <p:sldId id="431" r:id="rId10"/>
    <p:sldId id="419" r:id="rId11"/>
    <p:sldId id="434" r:id="rId12"/>
    <p:sldId id="435" r:id="rId13"/>
    <p:sldId id="436" r:id="rId14"/>
    <p:sldId id="437" r:id="rId15"/>
    <p:sldId id="438" r:id="rId16"/>
    <p:sldId id="368" r:id="rId17"/>
    <p:sldId id="369" r:id="rId18"/>
    <p:sldId id="370" r:id="rId19"/>
    <p:sldId id="420" r:id="rId20"/>
    <p:sldId id="372" r:id="rId21"/>
    <p:sldId id="471" r:id="rId22"/>
    <p:sldId id="472" r:id="rId23"/>
    <p:sldId id="473" r:id="rId24"/>
    <p:sldId id="474" r:id="rId25"/>
    <p:sldId id="475" r:id="rId26"/>
    <p:sldId id="476" r:id="rId27"/>
    <p:sldId id="477" r:id="rId28"/>
    <p:sldId id="478" r:id="rId29"/>
    <p:sldId id="479" r:id="rId30"/>
    <p:sldId id="480" r:id="rId31"/>
    <p:sldId id="456" r:id="rId32"/>
    <p:sldId id="459" r:id="rId33"/>
    <p:sldId id="460" r:id="rId34"/>
    <p:sldId id="461" r:id="rId35"/>
    <p:sldId id="462" r:id="rId36"/>
    <p:sldId id="463" r:id="rId37"/>
    <p:sldId id="464" r:id="rId38"/>
    <p:sldId id="465" r:id="rId39"/>
    <p:sldId id="466" r:id="rId40"/>
    <p:sldId id="467" r:id="rId41"/>
    <p:sldId id="468" r:id="rId42"/>
    <p:sldId id="469" r:id="rId43"/>
    <p:sldId id="470" r:id="rId44"/>
    <p:sldId id="371" r:id="rId45"/>
    <p:sldId id="373" r:id="rId46"/>
    <p:sldId id="484" r:id="rId47"/>
    <p:sldId id="382" r:id="rId48"/>
    <p:sldId id="383" r:id="rId49"/>
    <p:sldId id="440" r:id="rId50"/>
    <p:sldId id="385" r:id="rId51"/>
    <p:sldId id="381" r:id="rId52"/>
    <p:sldId id="427" r:id="rId53"/>
    <p:sldId id="485" r:id="rId54"/>
    <p:sldId id="421" r:id="rId55"/>
    <p:sldId id="387" r:id="rId56"/>
    <p:sldId id="388" r:id="rId57"/>
    <p:sldId id="422" r:id="rId58"/>
    <p:sldId id="423" r:id="rId59"/>
    <p:sldId id="424" r:id="rId60"/>
    <p:sldId id="425" r:id="rId61"/>
    <p:sldId id="429" r:id="rId62"/>
    <p:sldId id="396" r:id="rId63"/>
    <p:sldId id="486" r:id="rId64"/>
    <p:sldId id="430" r:id="rId6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omic Sans MS" pitchFamily="66" charset="0"/>
        <a:ea typeface="隶书"/>
        <a:cs typeface="隶书"/>
      </a:defRPr>
    </a:lvl1pPr>
    <a:lvl2pPr marL="457200" algn="l" rtl="0" fontAlgn="base">
      <a:spcBef>
        <a:spcPct val="0"/>
      </a:spcBef>
      <a:spcAft>
        <a:spcPct val="0"/>
      </a:spcAft>
      <a:defRPr kern="1200">
        <a:solidFill>
          <a:schemeClr val="tx1"/>
        </a:solidFill>
        <a:latin typeface="Comic Sans MS" pitchFamily="66" charset="0"/>
        <a:ea typeface="隶书"/>
        <a:cs typeface="隶书"/>
      </a:defRPr>
    </a:lvl2pPr>
    <a:lvl3pPr marL="914400" algn="l" rtl="0" fontAlgn="base">
      <a:spcBef>
        <a:spcPct val="0"/>
      </a:spcBef>
      <a:spcAft>
        <a:spcPct val="0"/>
      </a:spcAft>
      <a:defRPr kern="1200">
        <a:solidFill>
          <a:schemeClr val="tx1"/>
        </a:solidFill>
        <a:latin typeface="Comic Sans MS" pitchFamily="66" charset="0"/>
        <a:ea typeface="隶书"/>
        <a:cs typeface="隶书"/>
      </a:defRPr>
    </a:lvl3pPr>
    <a:lvl4pPr marL="1371600" algn="l" rtl="0" fontAlgn="base">
      <a:spcBef>
        <a:spcPct val="0"/>
      </a:spcBef>
      <a:spcAft>
        <a:spcPct val="0"/>
      </a:spcAft>
      <a:defRPr kern="1200">
        <a:solidFill>
          <a:schemeClr val="tx1"/>
        </a:solidFill>
        <a:latin typeface="Comic Sans MS" pitchFamily="66" charset="0"/>
        <a:ea typeface="隶书"/>
        <a:cs typeface="隶书"/>
      </a:defRPr>
    </a:lvl4pPr>
    <a:lvl5pPr marL="1828800" algn="l" rtl="0" fontAlgn="base">
      <a:spcBef>
        <a:spcPct val="0"/>
      </a:spcBef>
      <a:spcAft>
        <a:spcPct val="0"/>
      </a:spcAft>
      <a:defRPr kern="1200">
        <a:solidFill>
          <a:schemeClr val="tx1"/>
        </a:solidFill>
        <a:latin typeface="Comic Sans MS" pitchFamily="66" charset="0"/>
        <a:ea typeface="隶书"/>
        <a:cs typeface="隶书"/>
      </a:defRPr>
    </a:lvl5pPr>
    <a:lvl6pPr marL="2286000" algn="l" defTabSz="914400" rtl="0" eaLnBrk="1" latinLnBrk="0" hangingPunct="1">
      <a:defRPr kern="1200">
        <a:solidFill>
          <a:schemeClr val="tx1"/>
        </a:solidFill>
        <a:latin typeface="Comic Sans MS" pitchFamily="66" charset="0"/>
        <a:ea typeface="隶书"/>
        <a:cs typeface="隶书"/>
      </a:defRPr>
    </a:lvl6pPr>
    <a:lvl7pPr marL="2743200" algn="l" defTabSz="914400" rtl="0" eaLnBrk="1" latinLnBrk="0" hangingPunct="1">
      <a:defRPr kern="1200">
        <a:solidFill>
          <a:schemeClr val="tx1"/>
        </a:solidFill>
        <a:latin typeface="Comic Sans MS" pitchFamily="66" charset="0"/>
        <a:ea typeface="隶书"/>
        <a:cs typeface="隶书"/>
      </a:defRPr>
    </a:lvl7pPr>
    <a:lvl8pPr marL="3200400" algn="l" defTabSz="914400" rtl="0" eaLnBrk="1" latinLnBrk="0" hangingPunct="1">
      <a:defRPr kern="1200">
        <a:solidFill>
          <a:schemeClr val="tx1"/>
        </a:solidFill>
        <a:latin typeface="Comic Sans MS" pitchFamily="66" charset="0"/>
        <a:ea typeface="隶书"/>
        <a:cs typeface="隶书"/>
      </a:defRPr>
    </a:lvl8pPr>
    <a:lvl9pPr marL="3657600" algn="l" defTabSz="914400" rtl="0" eaLnBrk="1" latinLnBrk="0" hangingPunct="1">
      <a:defRPr kern="1200">
        <a:solidFill>
          <a:schemeClr val="tx1"/>
        </a:solidFill>
        <a:latin typeface="Comic Sans MS" pitchFamily="66" charset="0"/>
        <a:ea typeface="隶书"/>
        <a:cs typeface="隶书"/>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009200"/>
    <a:srgbClr val="9B8F89"/>
    <a:srgbClr val="FFBFEA"/>
    <a:srgbClr val="61FF61"/>
    <a:srgbClr val="CCECFF"/>
    <a:srgbClr val="FFF8B7"/>
    <a:srgbClr val="96969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34566" autoAdjust="0"/>
    <p:restoredTop sz="86393" autoAdjust="0"/>
  </p:normalViewPr>
  <p:slideViewPr>
    <p:cSldViewPr>
      <p:cViewPr varScale="1">
        <p:scale>
          <a:sx n="101" d="100"/>
          <a:sy n="101" d="100"/>
        </p:scale>
        <p:origin x="-84" y="-366"/>
      </p:cViewPr>
      <p:guideLst>
        <p:guide orient="horz" pos="2160"/>
        <p:guide pos="2880"/>
      </p:guideLst>
    </p:cSldViewPr>
  </p:slideViewPr>
  <p:outlineViewPr>
    <p:cViewPr>
      <p:scale>
        <a:sx n="33" d="100"/>
        <a:sy n="33" d="100"/>
      </p:scale>
      <p:origin x="270" y="16119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Lst>
  </p:outlineViewPr>
  <p:notesTextViewPr>
    <p:cViewPr>
      <p:scale>
        <a:sx n="100" d="100"/>
        <a:sy n="100" d="100"/>
      </p:scale>
      <p:origin x="0" y="0"/>
    </p:cViewPr>
  </p:notesTextViewPr>
  <p:sorterViewPr>
    <p:cViewPr>
      <p:scale>
        <a:sx n="66" d="100"/>
        <a:sy n="66" d="100"/>
      </p:scale>
      <p:origin x="0" y="17574"/>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_rels/viewProps.xml.rels><?xml version="1.0" encoding="UTF-8" standalone="yes"?>
<Relationships xmlns="http://schemas.openxmlformats.org/package/2006/relationships"><Relationship Id="rId8" Type="http://schemas.openxmlformats.org/officeDocument/2006/relationships/slide" Target="slides/slide51.xml"/><Relationship Id="rId13" Type="http://schemas.openxmlformats.org/officeDocument/2006/relationships/slide" Target="slides/slide60.xml"/><Relationship Id="rId3" Type="http://schemas.openxmlformats.org/officeDocument/2006/relationships/slide" Target="slides/slide16.xml"/><Relationship Id="rId7" Type="http://schemas.openxmlformats.org/officeDocument/2006/relationships/slide" Target="slides/slide44.xml"/><Relationship Id="rId12" Type="http://schemas.openxmlformats.org/officeDocument/2006/relationships/slide" Target="slides/slide59.xml"/><Relationship Id="rId2" Type="http://schemas.openxmlformats.org/officeDocument/2006/relationships/slide" Target="slides/slide10.xml"/><Relationship Id="rId1" Type="http://schemas.openxmlformats.org/officeDocument/2006/relationships/slide" Target="slides/slide8.xml"/><Relationship Id="rId6" Type="http://schemas.openxmlformats.org/officeDocument/2006/relationships/slide" Target="slides/slide20.xml"/><Relationship Id="rId11" Type="http://schemas.openxmlformats.org/officeDocument/2006/relationships/slide" Target="slides/slide55.xml"/><Relationship Id="rId5" Type="http://schemas.openxmlformats.org/officeDocument/2006/relationships/slide" Target="slides/slide18.xml"/><Relationship Id="rId10" Type="http://schemas.openxmlformats.org/officeDocument/2006/relationships/slide" Target="slides/slide54.xml"/><Relationship Id="rId4" Type="http://schemas.openxmlformats.org/officeDocument/2006/relationships/slide" Target="slides/slide17.xml"/><Relationship Id="rId9" Type="http://schemas.openxmlformats.org/officeDocument/2006/relationships/slide" Target="slides/slide52.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image" Target="../media/image6.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60.png"/></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62.png"/><Relationship Id="rId1" Type="http://schemas.openxmlformats.org/officeDocument/2006/relationships/image" Target="../media/image61.png"/><Relationship Id="rId4" Type="http://schemas.openxmlformats.org/officeDocument/2006/relationships/image" Target="../media/image63.png"/></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image" Target="../media/image64.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image" Target="../media/image9.png"/></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drawings/_rels/vmlDrawing5.v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image" Target="../media/image33.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0.png"/></Relationships>
</file>

<file path=ppt/drawings/_rels/vmlDrawing7.v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image" Target="../media/image41.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53.png"/></Relationships>
</file>

<file path=ppt/drawings/_rels/vmlDrawing9.v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image" Target="../media/image5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宋体" pitchFamily="2" charset="-122"/>
                <a:cs typeface="+mn-cs"/>
              </a:defRPr>
            </a:lvl1pPr>
          </a:lstStyle>
          <a:p>
            <a:pPr>
              <a:defRPr/>
            </a:pPr>
            <a:endParaRPr lang="en-US" altLang="zh-CN"/>
          </a:p>
        </p:txBody>
      </p:sp>
      <p:sp>
        <p:nvSpPr>
          <p:cNvPr id="3072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宋体" pitchFamily="2" charset="-122"/>
                <a:cs typeface="+mn-cs"/>
              </a:defRPr>
            </a:lvl1pPr>
          </a:lstStyle>
          <a:p>
            <a:pPr>
              <a:defRPr/>
            </a:pPr>
            <a:endParaRPr lang="en-US" altLang="zh-CN"/>
          </a:p>
        </p:txBody>
      </p:sp>
      <p:sp>
        <p:nvSpPr>
          <p:cNvPr id="14340" name="Rectangle 4"/>
          <p:cNvSpPr>
            <a:spLocks noGrp="1"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072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3072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宋体" pitchFamily="2" charset="-122"/>
                <a:cs typeface="+mn-cs"/>
              </a:defRPr>
            </a:lvl1pPr>
          </a:lstStyle>
          <a:p>
            <a:pPr>
              <a:defRPr/>
            </a:pPr>
            <a:endParaRPr lang="en-US" altLang="zh-CN"/>
          </a:p>
        </p:txBody>
      </p:sp>
      <p:sp>
        <p:nvSpPr>
          <p:cNvPr id="3072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ea typeface="宋体" pitchFamily="2" charset="-122"/>
                <a:cs typeface="+mn-cs"/>
              </a:defRPr>
            </a:lvl1pPr>
          </a:lstStyle>
          <a:p>
            <a:pPr>
              <a:defRPr/>
            </a:pPr>
            <a:fld id="{ADBB9040-C9C3-410A-BB58-A2476040DD7D}"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7"/>
          <p:cNvSpPr>
            <a:spLocks noGrp="1" noChangeArrowheads="1"/>
          </p:cNvSpPr>
          <p:nvPr>
            <p:ph type="sldNum" sz="quarter" idx="5"/>
          </p:nvPr>
        </p:nvSpPr>
        <p:spPr>
          <a:noFill/>
        </p:spPr>
        <p:txBody>
          <a:bodyPr/>
          <a:lstStyle/>
          <a:p>
            <a:fld id="{5F73770D-70C3-4038-9014-0BE2353CE310}" type="slidenum">
              <a:rPr lang="en-US" altLang="zh-CN" smtClean="0">
                <a:ea typeface="宋体" charset="-122"/>
                <a:cs typeface="隶书"/>
              </a:rPr>
              <a:pPr/>
              <a:t>3</a:t>
            </a:fld>
            <a:endParaRPr lang="en-US" altLang="zh-CN" smtClean="0">
              <a:ea typeface="宋体" charset="-122"/>
              <a:cs typeface="隶书"/>
            </a:endParaRPr>
          </a:p>
        </p:txBody>
      </p:sp>
      <p:sp>
        <p:nvSpPr>
          <p:cNvPr id="17410" name="Rectangle 2"/>
          <p:cNvSpPr>
            <a:spLocks noGrp="1" noRot="1" noChangeArrowheads="1" noTextEdit="1"/>
          </p:cNvSpPr>
          <p:nvPr>
            <p:ph type="sldImg"/>
          </p:nvPr>
        </p:nvSpPr>
        <p:spPr>
          <a:xfrm>
            <a:off x="1144588" y="687388"/>
            <a:ext cx="4568825" cy="3425825"/>
          </a:xfrm>
          <a:ln w="12700" cap="flat"/>
        </p:spPr>
      </p:sp>
      <p:sp>
        <p:nvSpPr>
          <p:cNvPr id="17411" name="Rectangle 3"/>
          <p:cNvSpPr>
            <a:spLocks noGrp="1" noChangeArrowheads="1"/>
          </p:cNvSpPr>
          <p:nvPr>
            <p:ph type="body" idx="1"/>
          </p:nvPr>
        </p:nvSpPr>
        <p:spPr>
          <a:xfrm>
            <a:off x="914400" y="4343400"/>
            <a:ext cx="5029200" cy="4114800"/>
          </a:xfrm>
          <a:noFill/>
          <a:ln/>
        </p:spPr>
        <p:txBody>
          <a:bodyPr lIns="92075" tIns="46038" rIns="92075" bIns="46038"/>
          <a:lstStyle/>
          <a:p>
            <a:pPr eaLnBrk="1" hangingPunct="1"/>
            <a:endParaRPr lang="zh-CN" altLang="zh-CN" smtClean="0">
              <a:ea typeface="宋体"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7"/>
          <p:cNvSpPr>
            <a:spLocks noGrp="1" noChangeArrowheads="1"/>
          </p:cNvSpPr>
          <p:nvPr>
            <p:ph type="sldNum" sz="quarter" idx="5"/>
          </p:nvPr>
        </p:nvSpPr>
        <p:spPr>
          <a:noFill/>
        </p:spPr>
        <p:txBody>
          <a:bodyPr/>
          <a:lstStyle/>
          <a:p>
            <a:fld id="{8DBC522A-276F-448C-845D-854101ECC649}" type="slidenum">
              <a:rPr lang="en-US" altLang="zh-CN" smtClean="0">
                <a:ea typeface="宋体" charset="-122"/>
                <a:cs typeface="隶书"/>
              </a:rPr>
              <a:pPr/>
              <a:t>4</a:t>
            </a:fld>
            <a:endParaRPr lang="en-US" altLang="zh-CN" smtClean="0">
              <a:ea typeface="宋体" charset="-122"/>
              <a:cs typeface="隶书"/>
            </a:endParaRPr>
          </a:p>
        </p:txBody>
      </p:sp>
      <p:sp>
        <p:nvSpPr>
          <p:cNvPr id="19458" name="Rectangle 2"/>
          <p:cNvSpPr>
            <a:spLocks noGrp="1" noRot="1" noChangeArrowheads="1" noTextEdit="1"/>
          </p:cNvSpPr>
          <p:nvPr>
            <p:ph type="sldImg"/>
          </p:nvPr>
        </p:nvSpPr>
        <p:spPr>
          <a:xfrm>
            <a:off x="1144588" y="687388"/>
            <a:ext cx="4568825" cy="3425825"/>
          </a:xfrm>
          <a:ln w="12700" cap="flat"/>
        </p:spPr>
      </p:sp>
      <p:sp>
        <p:nvSpPr>
          <p:cNvPr id="19459" name="Rectangle 3"/>
          <p:cNvSpPr>
            <a:spLocks noGrp="1" noChangeArrowheads="1"/>
          </p:cNvSpPr>
          <p:nvPr>
            <p:ph type="body" idx="1"/>
          </p:nvPr>
        </p:nvSpPr>
        <p:spPr>
          <a:xfrm>
            <a:off x="914400" y="4343400"/>
            <a:ext cx="5029200" cy="4114800"/>
          </a:xfrm>
          <a:noFill/>
          <a:ln/>
        </p:spPr>
        <p:txBody>
          <a:bodyPr lIns="92075" tIns="46038" rIns="92075" bIns="46038"/>
          <a:lstStyle/>
          <a:p>
            <a:pPr eaLnBrk="1" hangingPunct="1"/>
            <a:endParaRPr lang="zh-CN" altLang="zh-CN" smtClean="0">
              <a:ea typeface="宋体"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7"/>
          <p:cNvSpPr>
            <a:spLocks noGrp="1" noChangeArrowheads="1"/>
          </p:cNvSpPr>
          <p:nvPr>
            <p:ph type="sldNum" sz="quarter" idx="5"/>
          </p:nvPr>
        </p:nvSpPr>
        <p:spPr>
          <a:noFill/>
        </p:spPr>
        <p:txBody>
          <a:bodyPr/>
          <a:lstStyle/>
          <a:p>
            <a:fld id="{C6B07E2B-DA92-4786-AD0A-C0F772952AE5}" type="slidenum">
              <a:rPr lang="en-US" altLang="zh-CN" smtClean="0">
                <a:ea typeface="宋体" charset="-122"/>
                <a:cs typeface="隶书"/>
              </a:rPr>
              <a:pPr/>
              <a:t>5</a:t>
            </a:fld>
            <a:endParaRPr lang="en-US" altLang="zh-CN" smtClean="0">
              <a:ea typeface="宋体" charset="-122"/>
              <a:cs typeface="隶书"/>
            </a:endParaRPr>
          </a:p>
        </p:txBody>
      </p:sp>
      <p:sp>
        <p:nvSpPr>
          <p:cNvPr id="21506" name="Rectangle 2"/>
          <p:cNvSpPr>
            <a:spLocks noGrp="1" noRot="1" noChangeArrowheads="1" noTextEdit="1"/>
          </p:cNvSpPr>
          <p:nvPr>
            <p:ph type="sldImg"/>
          </p:nvPr>
        </p:nvSpPr>
        <p:spPr>
          <a:xfrm>
            <a:off x="1144588" y="687388"/>
            <a:ext cx="4568825" cy="3425825"/>
          </a:xfrm>
          <a:ln w="12700" cap="flat"/>
        </p:spPr>
      </p:sp>
      <p:sp>
        <p:nvSpPr>
          <p:cNvPr id="21507" name="Rectangle 3"/>
          <p:cNvSpPr>
            <a:spLocks noGrp="1" noChangeArrowheads="1"/>
          </p:cNvSpPr>
          <p:nvPr>
            <p:ph type="body" idx="1"/>
          </p:nvPr>
        </p:nvSpPr>
        <p:spPr>
          <a:xfrm>
            <a:off x="914400" y="4343400"/>
            <a:ext cx="5029200" cy="4114800"/>
          </a:xfrm>
          <a:noFill/>
          <a:ln/>
        </p:spPr>
        <p:txBody>
          <a:bodyPr lIns="92075" tIns="46038" rIns="92075" bIns="46038"/>
          <a:lstStyle/>
          <a:p>
            <a:pPr eaLnBrk="1" hangingPunct="1"/>
            <a:endParaRPr lang="zh-CN" altLang="zh-CN" smtClean="0">
              <a:ea typeface="宋体"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a:spLocks noGrp="1" noChangeArrowheads="1"/>
          </p:cNvSpPr>
          <p:nvPr>
            <p:ph type="sldNum" sz="quarter" idx="5"/>
          </p:nvPr>
        </p:nvSpPr>
        <p:spPr>
          <a:noFill/>
        </p:spPr>
        <p:txBody>
          <a:bodyPr/>
          <a:lstStyle/>
          <a:p>
            <a:fld id="{3413CEB0-0EFD-4CCA-8636-B676EDFF1607}" type="slidenum">
              <a:rPr lang="en-US" altLang="zh-CN" smtClean="0">
                <a:ea typeface="宋体" charset="-122"/>
                <a:cs typeface="隶书"/>
              </a:rPr>
              <a:pPr/>
              <a:t>6</a:t>
            </a:fld>
            <a:endParaRPr lang="en-US" altLang="zh-CN" smtClean="0">
              <a:ea typeface="宋体" charset="-122"/>
              <a:cs typeface="隶书"/>
            </a:endParaRPr>
          </a:p>
        </p:txBody>
      </p:sp>
      <p:sp>
        <p:nvSpPr>
          <p:cNvPr id="23554" name="Rectangle 2"/>
          <p:cNvSpPr>
            <a:spLocks noGrp="1" noRot="1" noChangeArrowheads="1" noTextEdit="1"/>
          </p:cNvSpPr>
          <p:nvPr>
            <p:ph type="sldImg"/>
          </p:nvPr>
        </p:nvSpPr>
        <p:spPr>
          <a:xfrm>
            <a:off x="1144588" y="687388"/>
            <a:ext cx="4568825" cy="3425825"/>
          </a:xfrm>
          <a:ln w="12700" cap="flat"/>
        </p:spPr>
      </p:sp>
      <p:sp>
        <p:nvSpPr>
          <p:cNvPr id="23555" name="Rectangle 3"/>
          <p:cNvSpPr>
            <a:spLocks noGrp="1" noChangeArrowheads="1"/>
          </p:cNvSpPr>
          <p:nvPr>
            <p:ph type="body" idx="1"/>
          </p:nvPr>
        </p:nvSpPr>
        <p:spPr>
          <a:xfrm>
            <a:off x="914400" y="4343400"/>
            <a:ext cx="5029200" cy="4114800"/>
          </a:xfrm>
          <a:noFill/>
          <a:ln/>
        </p:spPr>
        <p:txBody>
          <a:bodyPr lIns="92075" tIns="46038" rIns="92075" bIns="46038"/>
          <a:lstStyle/>
          <a:p>
            <a:pPr eaLnBrk="1" hangingPunct="1"/>
            <a:endParaRPr lang="zh-CN" altLang="zh-CN" smtClean="0">
              <a:ea typeface="宋体"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7"/>
          <p:cNvSpPr>
            <a:spLocks noGrp="1" noChangeArrowheads="1"/>
          </p:cNvSpPr>
          <p:nvPr>
            <p:ph type="sldNum" sz="quarter" idx="5"/>
          </p:nvPr>
        </p:nvSpPr>
        <p:spPr>
          <a:noFill/>
        </p:spPr>
        <p:txBody>
          <a:bodyPr/>
          <a:lstStyle/>
          <a:p>
            <a:fld id="{0C92E5A6-1671-491B-A9AA-09D15240995B}" type="slidenum">
              <a:rPr lang="en-US" altLang="zh-CN" smtClean="0">
                <a:ea typeface="宋体" charset="-122"/>
                <a:cs typeface="隶书"/>
              </a:rPr>
              <a:pPr/>
              <a:t>7</a:t>
            </a:fld>
            <a:endParaRPr lang="en-US" altLang="zh-CN" smtClean="0">
              <a:ea typeface="宋体" charset="-122"/>
              <a:cs typeface="隶书"/>
            </a:endParaRPr>
          </a:p>
        </p:txBody>
      </p:sp>
      <p:sp>
        <p:nvSpPr>
          <p:cNvPr id="25602" name="Rectangle 2"/>
          <p:cNvSpPr>
            <a:spLocks noGrp="1" noRot="1" noChangeArrowheads="1" noTextEdit="1"/>
          </p:cNvSpPr>
          <p:nvPr>
            <p:ph type="sldImg"/>
          </p:nvPr>
        </p:nvSpPr>
        <p:spPr>
          <a:xfrm>
            <a:off x="1144588" y="687388"/>
            <a:ext cx="4568825" cy="3425825"/>
          </a:xfrm>
          <a:ln w="12700" cap="flat"/>
        </p:spPr>
      </p:sp>
      <p:sp>
        <p:nvSpPr>
          <p:cNvPr id="25603" name="Rectangle 3"/>
          <p:cNvSpPr>
            <a:spLocks noGrp="1" noChangeArrowheads="1"/>
          </p:cNvSpPr>
          <p:nvPr>
            <p:ph type="body" idx="1"/>
          </p:nvPr>
        </p:nvSpPr>
        <p:spPr>
          <a:xfrm>
            <a:off x="914400" y="4343400"/>
            <a:ext cx="5029200" cy="4114800"/>
          </a:xfrm>
          <a:noFill/>
          <a:ln/>
        </p:spPr>
        <p:txBody>
          <a:bodyPr lIns="92075" tIns="46038" rIns="92075" bIns="46038"/>
          <a:lstStyle/>
          <a:p>
            <a:pPr eaLnBrk="1" hangingPunct="1"/>
            <a:endParaRPr lang="zh-CN" altLang="zh-CN" smtClean="0">
              <a:ea typeface="宋体"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4" name="Freeform 2"/>
          <p:cNvSpPr>
            <a:spLocks/>
          </p:cNvSpPr>
          <p:nvPr userDrawn="1"/>
        </p:nvSpPr>
        <p:spPr bwMode="blackWhite">
          <a:xfrm>
            <a:off x="20638" y="12700"/>
            <a:ext cx="8896350" cy="6780213"/>
          </a:xfrm>
          <a:custGeom>
            <a:avLst/>
            <a:gdLst/>
            <a:ahLst/>
            <a:cxnLst>
              <a:cxn ang="0">
                <a:pos x="2822" y="0"/>
              </a:cxn>
              <a:cxn ang="0">
                <a:pos x="0" y="975"/>
              </a:cxn>
              <a:cxn ang="0">
                <a:pos x="2169" y="3619"/>
              </a:cxn>
              <a:cxn ang="0">
                <a:pos x="3985" y="1125"/>
              </a:cxn>
              <a:cxn ang="0">
                <a:pos x="2822" y="0"/>
              </a:cxn>
              <a:cxn ang="0">
                <a:pos x="2822" y="0"/>
              </a:cxn>
            </a:cxnLst>
            <a:rect l="0" t="0" r="r" b="b"/>
            <a:pathLst>
              <a:path w="3985" h="3619">
                <a:moveTo>
                  <a:pt x="2822" y="0"/>
                </a:moveTo>
                <a:lnTo>
                  <a:pt x="0" y="975"/>
                </a:lnTo>
                <a:lnTo>
                  <a:pt x="2169" y="3619"/>
                </a:lnTo>
                <a:lnTo>
                  <a:pt x="3985" y="1125"/>
                </a:lnTo>
                <a:lnTo>
                  <a:pt x="2822" y="0"/>
                </a:lnTo>
                <a:lnTo>
                  <a:pt x="2822" y="0"/>
                </a:lnTo>
                <a:close/>
              </a:path>
            </a:pathLst>
          </a:custGeom>
          <a:solidFill>
            <a:schemeClr val="accent1"/>
          </a:solidFill>
          <a:ln w="9525">
            <a:noFill/>
            <a:round/>
            <a:headEnd/>
            <a:tailEnd/>
          </a:ln>
        </p:spPr>
        <p:txBody>
          <a:bodyPr/>
          <a:lstStyle/>
          <a:p>
            <a:pPr>
              <a:defRPr/>
            </a:pPr>
            <a:endParaRPr lang="zh-CN" altLang="en-US">
              <a:ea typeface="隶书" pitchFamily="49" charset="-122"/>
              <a:cs typeface="+mn-cs"/>
            </a:endParaRPr>
          </a:p>
        </p:txBody>
      </p:sp>
      <p:grpSp>
        <p:nvGrpSpPr>
          <p:cNvPr id="5" name="Group 18"/>
          <p:cNvGrpSpPr>
            <a:grpSpLocks/>
          </p:cNvGrpSpPr>
          <p:nvPr userDrawn="1"/>
        </p:nvGrpSpPr>
        <p:grpSpPr bwMode="auto">
          <a:xfrm>
            <a:off x="7915275" y="4606925"/>
            <a:ext cx="742950" cy="1058863"/>
            <a:chOff x="4986" y="2752"/>
            <a:chExt cx="468" cy="667"/>
          </a:xfrm>
        </p:grpSpPr>
        <p:sp>
          <p:nvSpPr>
            <p:cNvPr id="6" name="Freeform 19"/>
            <p:cNvSpPr>
              <a:spLocks/>
            </p:cNvSpPr>
            <p:nvPr userDrawn="1"/>
          </p:nvSpPr>
          <p:spPr bwMode="auto">
            <a:xfrm rot="7320404">
              <a:off x="4909" y="2936"/>
              <a:ext cx="629" cy="293"/>
            </a:xfrm>
            <a:custGeom>
              <a:avLst/>
              <a:gdLst/>
              <a:ahLst/>
              <a:cxnLst>
                <a:cxn ang="0">
                  <a:pos x="794" y="395"/>
                </a:cxn>
                <a:cxn ang="0">
                  <a:pos x="710" y="318"/>
                </a:cxn>
                <a:cxn ang="0">
                  <a:pos x="556" y="210"/>
                </a:cxn>
                <a:cxn ang="0">
                  <a:pos x="71" y="0"/>
                </a:cxn>
                <a:cxn ang="0">
                  <a:pos x="23" y="20"/>
                </a:cxn>
                <a:cxn ang="0">
                  <a:pos x="0" y="83"/>
                </a:cxn>
                <a:cxn ang="0">
                  <a:pos x="28" y="155"/>
                </a:cxn>
                <a:cxn ang="0">
                  <a:pos x="570" y="409"/>
                </a:cxn>
                <a:cxn ang="0">
                  <a:pos x="689" y="393"/>
                </a:cxn>
                <a:cxn ang="0">
                  <a:pos x="785" y="414"/>
                </a:cxn>
                <a:cxn ang="0">
                  <a:pos x="794" y="395"/>
                </a:cxn>
                <a:cxn ang="0">
                  <a:pos x="794" y="395"/>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round/>
              <a:headEnd/>
              <a:tailEnd/>
            </a:ln>
          </p:spPr>
          <p:txBody>
            <a:bodyPr/>
            <a:lstStyle/>
            <a:p>
              <a:pPr>
                <a:defRPr/>
              </a:pPr>
              <a:endParaRPr lang="zh-CN" altLang="en-US">
                <a:ea typeface="隶书" pitchFamily="49" charset="-122"/>
                <a:cs typeface="+mn-cs"/>
              </a:endParaRPr>
            </a:p>
          </p:txBody>
        </p:sp>
        <p:sp>
          <p:nvSpPr>
            <p:cNvPr id="7" name="Freeform 20"/>
            <p:cNvSpPr>
              <a:spLocks/>
            </p:cNvSpPr>
            <p:nvPr userDrawn="1"/>
          </p:nvSpPr>
          <p:spPr bwMode="auto">
            <a:xfrm rot="7320404">
              <a:off x="4893" y="2923"/>
              <a:ext cx="627" cy="290"/>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folHlink"/>
            </a:solidFill>
            <a:ln w="9525">
              <a:noFill/>
              <a:round/>
              <a:headEnd/>
              <a:tailEnd/>
            </a:ln>
          </p:spPr>
          <p:txBody>
            <a:bodyPr/>
            <a:lstStyle/>
            <a:p>
              <a:pPr>
                <a:defRPr/>
              </a:pPr>
              <a:endParaRPr lang="zh-CN" altLang="en-US">
                <a:ea typeface="隶书" pitchFamily="49" charset="-122"/>
                <a:cs typeface="+mn-cs"/>
              </a:endParaRPr>
            </a:p>
          </p:txBody>
        </p:sp>
        <p:sp>
          <p:nvSpPr>
            <p:cNvPr id="8" name="Freeform 21"/>
            <p:cNvSpPr>
              <a:spLocks/>
            </p:cNvSpPr>
            <p:nvPr userDrawn="1"/>
          </p:nvSpPr>
          <p:spPr bwMode="auto">
            <a:xfrm rot="7320404">
              <a:off x="5000" y="2913"/>
              <a:ext cx="416" cy="265"/>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headEnd/>
              <a:tailEnd/>
            </a:ln>
          </p:spPr>
          <p:txBody>
            <a:bodyPr/>
            <a:lstStyle/>
            <a:p>
              <a:pPr>
                <a:defRPr/>
              </a:pPr>
              <a:endParaRPr lang="zh-CN" altLang="en-US">
                <a:ea typeface="隶书" pitchFamily="49" charset="-122"/>
                <a:cs typeface="+mn-cs"/>
              </a:endParaRPr>
            </a:p>
          </p:txBody>
        </p:sp>
        <p:grpSp>
          <p:nvGrpSpPr>
            <p:cNvPr id="9" name="Group 22"/>
            <p:cNvGrpSpPr>
              <a:grpSpLocks/>
            </p:cNvGrpSpPr>
            <p:nvPr userDrawn="1"/>
          </p:nvGrpSpPr>
          <p:grpSpPr bwMode="auto">
            <a:xfrm>
              <a:off x="4986" y="2752"/>
              <a:ext cx="470" cy="667"/>
              <a:chOff x="4986" y="2752"/>
              <a:chExt cx="470" cy="667"/>
            </a:xfrm>
          </p:grpSpPr>
          <p:sp>
            <p:nvSpPr>
              <p:cNvPr id="10" name="Freeform 23"/>
              <p:cNvSpPr>
                <a:spLocks/>
              </p:cNvSpPr>
              <p:nvPr userDrawn="1"/>
            </p:nvSpPr>
            <p:spPr bwMode="auto">
              <a:xfrm rot="7320404">
                <a:off x="4987" y="3190"/>
                <a:ext cx="59" cy="61"/>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headEnd/>
                <a:tailEnd/>
              </a:ln>
            </p:spPr>
            <p:txBody>
              <a:bodyPr/>
              <a:lstStyle/>
              <a:p>
                <a:pPr>
                  <a:defRPr/>
                </a:pPr>
                <a:endParaRPr lang="zh-CN" altLang="en-US">
                  <a:ea typeface="隶书" pitchFamily="49" charset="-122"/>
                  <a:cs typeface="+mn-cs"/>
                </a:endParaRPr>
              </a:p>
            </p:txBody>
          </p:sp>
          <p:sp>
            <p:nvSpPr>
              <p:cNvPr id="11" name="Freeform 24"/>
              <p:cNvSpPr>
                <a:spLocks/>
              </p:cNvSpPr>
              <p:nvPr userDrawn="1"/>
            </p:nvSpPr>
            <p:spPr bwMode="auto">
              <a:xfrm rot="7320404">
                <a:off x="4887" y="2930"/>
                <a:ext cx="667" cy="311"/>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headEnd/>
                <a:tailEnd/>
              </a:ln>
            </p:spPr>
            <p:txBody>
              <a:bodyPr/>
              <a:lstStyle/>
              <a:p>
                <a:pPr>
                  <a:defRPr/>
                </a:pPr>
                <a:endParaRPr lang="zh-CN" altLang="en-US">
                  <a:ea typeface="隶书" pitchFamily="49" charset="-122"/>
                  <a:cs typeface="+mn-cs"/>
                </a:endParaRPr>
              </a:p>
            </p:txBody>
          </p:sp>
          <p:sp>
            <p:nvSpPr>
              <p:cNvPr id="12" name="Freeform 25"/>
              <p:cNvSpPr>
                <a:spLocks/>
              </p:cNvSpPr>
              <p:nvPr userDrawn="1"/>
            </p:nvSpPr>
            <p:spPr bwMode="auto">
              <a:xfrm rot="7320404">
                <a:off x="5062" y="2997"/>
                <a:ext cx="472" cy="176"/>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headEnd/>
                <a:tailEnd/>
              </a:ln>
            </p:spPr>
            <p:txBody>
              <a:bodyPr/>
              <a:lstStyle/>
              <a:p>
                <a:pPr>
                  <a:defRPr/>
                </a:pPr>
                <a:endParaRPr lang="zh-CN" altLang="en-US">
                  <a:ea typeface="隶书" pitchFamily="49" charset="-122"/>
                  <a:cs typeface="+mn-cs"/>
                </a:endParaRPr>
              </a:p>
            </p:txBody>
          </p:sp>
          <p:sp>
            <p:nvSpPr>
              <p:cNvPr id="13" name="Freeform 26"/>
              <p:cNvSpPr>
                <a:spLocks/>
              </p:cNvSpPr>
              <p:nvPr userDrawn="1"/>
            </p:nvSpPr>
            <p:spPr bwMode="auto">
              <a:xfrm rot="7320404">
                <a:off x="5365" y="2873"/>
                <a:ext cx="63" cy="118"/>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headEnd/>
                <a:tailEnd/>
              </a:ln>
            </p:spPr>
            <p:txBody>
              <a:bodyPr/>
              <a:lstStyle/>
              <a:p>
                <a:pPr>
                  <a:defRPr/>
                </a:pPr>
                <a:endParaRPr lang="zh-CN" altLang="en-US">
                  <a:ea typeface="隶书" pitchFamily="49" charset="-122"/>
                  <a:cs typeface="+mn-cs"/>
                </a:endParaRPr>
              </a:p>
            </p:txBody>
          </p:sp>
          <p:sp>
            <p:nvSpPr>
              <p:cNvPr id="14" name="Freeform 27"/>
              <p:cNvSpPr>
                <a:spLocks/>
              </p:cNvSpPr>
              <p:nvPr userDrawn="1"/>
            </p:nvSpPr>
            <p:spPr bwMode="auto">
              <a:xfrm rot="7320404">
                <a:off x="5137" y="3000"/>
                <a:ext cx="193" cy="104"/>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headEnd/>
                <a:tailEnd/>
              </a:ln>
            </p:spPr>
            <p:txBody>
              <a:bodyPr/>
              <a:lstStyle/>
              <a:p>
                <a:pPr>
                  <a:defRPr/>
                </a:pPr>
                <a:endParaRPr lang="zh-CN" altLang="en-US">
                  <a:ea typeface="隶书" pitchFamily="49" charset="-122"/>
                  <a:cs typeface="+mn-cs"/>
                </a:endParaRPr>
              </a:p>
            </p:txBody>
          </p:sp>
        </p:grpSp>
      </p:grpSp>
      <p:sp>
        <p:nvSpPr>
          <p:cNvPr id="15" name="Freeform 28"/>
          <p:cNvSpPr>
            <a:spLocks/>
          </p:cNvSpPr>
          <p:nvPr userDrawn="1"/>
        </p:nvSpPr>
        <p:spPr bwMode="auto">
          <a:xfrm>
            <a:off x="901700" y="5292725"/>
            <a:ext cx="6807200" cy="728663"/>
          </a:xfrm>
          <a:custGeom>
            <a:avLst/>
            <a:gdLst/>
            <a:ahLst/>
            <a:cxnLst>
              <a:cxn ang="0">
                <a:pos x="0" y="0"/>
              </a:cxn>
              <a:cxn ang="0">
                <a:pos x="816" y="256"/>
              </a:cxn>
              <a:cxn ang="0">
                <a:pos x="1560" y="144"/>
              </a:cxn>
              <a:cxn ang="0">
                <a:pos x="1856" y="376"/>
              </a:cxn>
              <a:cxn ang="0">
                <a:pos x="2344" y="152"/>
              </a:cxn>
              <a:cxn ang="0">
                <a:pos x="3536" y="456"/>
              </a:cxn>
              <a:cxn ang="0">
                <a:pos x="4288" y="136"/>
              </a:cxn>
            </a:cxnLst>
            <a:rect l="0" t="0" r="r" b="b"/>
            <a:pathLst>
              <a:path w="4288" h="459">
                <a:moveTo>
                  <a:pt x="0" y="0"/>
                </a:moveTo>
                <a:cubicBezTo>
                  <a:pt x="136" y="43"/>
                  <a:pt x="556" y="232"/>
                  <a:pt x="816" y="256"/>
                </a:cubicBezTo>
                <a:cubicBezTo>
                  <a:pt x="1076" y="280"/>
                  <a:pt x="1387" y="124"/>
                  <a:pt x="1560" y="144"/>
                </a:cubicBezTo>
                <a:cubicBezTo>
                  <a:pt x="1733" y="164"/>
                  <a:pt x="1725" y="375"/>
                  <a:pt x="1856" y="376"/>
                </a:cubicBezTo>
                <a:cubicBezTo>
                  <a:pt x="1987" y="377"/>
                  <a:pt x="2064" y="139"/>
                  <a:pt x="2344" y="152"/>
                </a:cubicBezTo>
                <a:cubicBezTo>
                  <a:pt x="2624" y="165"/>
                  <a:pt x="3212" y="459"/>
                  <a:pt x="3536" y="456"/>
                </a:cubicBezTo>
                <a:cubicBezTo>
                  <a:pt x="3860" y="453"/>
                  <a:pt x="4165" y="188"/>
                  <a:pt x="4288" y="136"/>
                </a:cubicBezTo>
              </a:path>
            </a:pathLst>
          </a:custGeom>
          <a:noFill/>
          <a:ln w="76200" cap="flat" cmpd="sng">
            <a:solidFill>
              <a:schemeClr val="folHlink"/>
            </a:solidFill>
            <a:prstDash val="solid"/>
            <a:round/>
            <a:headEnd/>
            <a:tailEnd/>
          </a:ln>
          <a:effectLst/>
        </p:spPr>
        <p:txBody>
          <a:bodyPr/>
          <a:lstStyle/>
          <a:p>
            <a:pPr>
              <a:defRPr/>
            </a:pPr>
            <a:endParaRPr lang="zh-CN" altLang="en-US">
              <a:ea typeface="隶书" pitchFamily="49" charset="-122"/>
              <a:cs typeface="+mn-cs"/>
            </a:endParaRPr>
          </a:p>
        </p:txBody>
      </p:sp>
      <p:grpSp>
        <p:nvGrpSpPr>
          <p:cNvPr id="16" name="Group 33"/>
          <p:cNvGrpSpPr>
            <a:grpSpLocks/>
          </p:cNvGrpSpPr>
          <p:nvPr userDrawn="1"/>
        </p:nvGrpSpPr>
        <p:grpSpPr bwMode="auto">
          <a:xfrm rot="-1775938" flipH="1" flipV="1">
            <a:off x="2390775" y="1079500"/>
            <a:ext cx="5060950" cy="3213100"/>
            <a:chOff x="1202" y="1480"/>
            <a:chExt cx="3188" cy="2024"/>
          </a:xfrm>
        </p:grpSpPr>
        <p:sp>
          <p:nvSpPr>
            <p:cNvPr id="17" name="Freeform 34"/>
            <p:cNvSpPr>
              <a:spLocks/>
            </p:cNvSpPr>
            <p:nvPr userDrawn="1"/>
          </p:nvSpPr>
          <p:spPr bwMode="hidden">
            <a:xfrm>
              <a:off x="1202" y="1480"/>
              <a:ext cx="3188" cy="2024"/>
            </a:xfrm>
            <a:custGeom>
              <a:avLst/>
              <a:gdLst/>
              <a:ahLst/>
              <a:cxnLst>
                <a:cxn ang="0">
                  <a:pos x="871" y="1423"/>
                </a:cxn>
                <a:cxn ang="0">
                  <a:pos x="907" y="1393"/>
                </a:cxn>
                <a:cxn ang="0">
                  <a:pos x="991" y="1320"/>
                </a:cxn>
                <a:cxn ang="0">
                  <a:pos x="1033" y="1297"/>
                </a:cxn>
                <a:cxn ang="0">
                  <a:pos x="1086" y="1249"/>
                </a:cxn>
                <a:cxn ang="0">
                  <a:pos x="1123" y="1219"/>
                </a:cxn>
                <a:cxn ang="0">
                  <a:pos x="1057" y="1153"/>
                </a:cxn>
                <a:cxn ang="0">
                  <a:pos x="877" y="1021"/>
                </a:cxn>
                <a:cxn ang="0">
                  <a:pos x="655" y="907"/>
                </a:cxn>
                <a:cxn ang="0">
                  <a:pos x="655" y="846"/>
                </a:cxn>
                <a:cxn ang="0">
                  <a:pos x="643" y="708"/>
                </a:cxn>
                <a:cxn ang="0">
                  <a:pos x="552" y="642"/>
                </a:cxn>
                <a:cxn ang="0">
                  <a:pos x="510" y="570"/>
                </a:cxn>
                <a:cxn ang="0">
                  <a:pos x="637" y="564"/>
                </a:cxn>
                <a:cxn ang="0">
                  <a:pos x="763" y="570"/>
                </a:cxn>
                <a:cxn ang="0">
                  <a:pos x="1091" y="850"/>
                </a:cxn>
                <a:cxn ang="0">
                  <a:pos x="1009" y="566"/>
                </a:cxn>
                <a:cxn ang="0">
                  <a:pos x="1054" y="265"/>
                </a:cxn>
                <a:cxn ang="0">
                  <a:pos x="1249" y="0"/>
                </a:cxn>
                <a:cxn ang="0">
                  <a:pos x="1466" y="292"/>
                </a:cxn>
                <a:cxn ang="0">
                  <a:pos x="1475" y="548"/>
                </a:cxn>
                <a:cxn ang="0">
                  <a:pos x="1567" y="630"/>
                </a:cxn>
                <a:cxn ang="0">
                  <a:pos x="1795" y="365"/>
                </a:cxn>
                <a:cxn ang="0">
                  <a:pos x="2245" y="150"/>
                </a:cxn>
                <a:cxn ang="0">
                  <a:pos x="2618" y="180"/>
                </a:cxn>
                <a:cxn ang="0">
                  <a:pos x="3050" y="150"/>
                </a:cxn>
                <a:cxn ang="0">
                  <a:pos x="3140" y="210"/>
                </a:cxn>
                <a:cxn ang="0">
                  <a:pos x="2990" y="210"/>
                </a:cxn>
                <a:cxn ang="0">
                  <a:pos x="2834" y="377"/>
                </a:cxn>
                <a:cxn ang="0">
                  <a:pos x="2702" y="648"/>
                </a:cxn>
                <a:cxn ang="0">
                  <a:pos x="2582" y="828"/>
                </a:cxn>
                <a:cxn ang="0">
                  <a:pos x="2234" y="1009"/>
                </a:cxn>
                <a:cxn ang="0">
                  <a:pos x="1963" y="1075"/>
                </a:cxn>
                <a:cxn ang="0">
                  <a:pos x="2257" y="1111"/>
                </a:cxn>
                <a:cxn ang="0">
                  <a:pos x="2600" y="1207"/>
                </a:cxn>
                <a:cxn ang="0">
                  <a:pos x="2894" y="1441"/>
                </a:cxn>
                <a:cxn ang="0">
                  <a:pos x="3122" y="1555"/>
                </a:cxn>
                <a:cxn ang="0">
                  <a:pos x="3032" y="1585"/>
                </a:cxn>
                <a:cxn ang="0">
                  <a:pos x="3008" y="1591"/>
                </a:cxn>
                <a:cxn ang="0">
                  <a:pos x="2960" y="1597"/>
                </a:cxn>
                <a:cxn ang="0">
                  <a:pos x="2882" y="1609"/>
                </a:cxn>
                <a:cxn ang="0">
                  <a:pos x="2846" y="1609"/>
                </a:cxn>
                <a:cxn ang="0">
                  <a:pos x="2774" y="1615"/>
                </a:cxn>
                <a:cxn ang="0">
                  <a:pos x="2726" y="1621"/>
                </a:cxn>
                <a:cxn ang="0">
                  <a:pos x="2708" y="1621"/>
                </a:cxn>
                <a:cxn ang="0">
                  <a:pos x="2594" y="1657"/>
                </a:cxn>
                <a:cxn ang="0">
                  <a:pos x="2533" y="1663"/>
                </a:cxn>
                <a:cxn ang="0">
                  <a:pos x="2444" y="1675"/>
                </a:cxn>
                <a:cxn ang="0">
                  <a:pos x="2378" y="1687"/>
                </a:cxn>
                <a:cxn ang="0">
                  <a:pos x="2360" y="1705"/>
                </a:cxn>
                <a:cxn ang="0">
                  <a:pos x="2305" y="1687"/>
                </a:cxn>
                <a:cxn ang="0">
                  <a:pos x="2263" y="1663"/>
                </a:cxn>
                <a:cxn ang="0">
                  <a:pos x="2017" y="1585"/>
                </a:cxn>
                <a:cxn ang="0">
                  <a:pos x="1711" y="1453"/>
                </a:cxn>
                <a:cxn ang="0">
                  <a:pos x="1880" y="1844"/>
                </a:cxn>
                <a:cxn ang="0">
                  <a:pos x="1771" y="1922"/>
                </a:cxn>
                <a:cxn ang="0">
                  <a:pos x="1531" y="1753"/>
                </a:cxn>
                <a:cxn ang="0">
                  <a:pos x="1411" y="1477"/>
                </a:cxn>
                <a:cxn ang="0">
                  <a:pos x="1219" y="1291"/>
                </a:cxn>
                <a:cxn ang="0">
                  <a:pos x="127" y="2006"/>
                </a:cxn>
                <a:cxn ang="0">
                  <a:pos x="865" y="1429"/>
                </a:cxn>
              </a:cxnLst>
              <a:rect l="0" t="0" r="r" b="b"/>
              <a:pathLst>
                <a:path w="3188" h="2024">
                  <a:moveTo>
                    <a:pt x="865" y="1429"/>
                  </a:moveTo>
                  <a:lnTo>
                    <a:pt x="871" y="1423"/>
                  </a:lnTo>
                  <a:lnTo>
                    <a:pt x="889" y="1411"/>
                  </a:lnTo>
                  <a:lnTo>
                    <a:pt x="907" y="1393"/>
                  </a:lnTo>
                  <a:lnTo>
                    <a:pt x="937" y="1369"/>
                  </a:lnTo>
                  <a:lnTo>
                    <a:pt x="991" y="1320"/>
                  </a:lnTo>
                  <a:lnTo>
                    <a:pt x="1015" y="1309"/>
                  </a:lnTo>
                  <a:lnTo>
                    <a:pt x="1033" y="1297"/>
                  </a:lnTo>
                  <a:lnTo>
                    <a:pt x="1057" y="1279"/>
                  </a:lnTo>
                  <a:lnTo>
                    <a:pt x="1086" y="1249"/>
                  </a:lnTo>
                  <a:lnTo>
                    <a:pt x="1111" y="1225"/>
                  </a:lnTo>
                  <a:lnTo>
                    <a:pt x="1123" y="1219"/>
                  </a:lnTo>
                  <a:lnTo>
                    <a:pt x="1123" y="1213"/>
                  </a:lnTo>
                  <a:lnTo>
                    <a:pt x="1057" y="1153"/>
                  </a:lnTo>
                  <a:lnTo>
                    <a:pt x="979" y="1051"/>
                  </a:lnTo>
                  <a:lnTo>
                    <a:pt x="877" y="1021"/>
                  </a:lnTo>
                  <a:lnTo>
                    <a:pt x="685" y="931"/>
                  </a:lnTo>
                  <a:lnTo>
                    <a:pt x="655" y="907"/>
                  </a:lnTo>
                  <a:lnTo>
                    <a:pt x="721" y="876"/>
                  </a:lnTo>
                  <a:lnTo>
                    <a:pt x="655" y="846"/>
                  </a:lnTo>
                  <a:lnTo>
                    <a:pt x="612" y="774"/>
                  </a:lnTo>
                  <a:lnTo>
                    <a:pt x="643" y="708"/>
                  </a:lnTo>
                  <a:lnTo>
                    <a:pt x="600" y="660"/>
                  </a:lnTo>
                  <a:lnTo>
                    <a:pt x="552" y="642"/>
                  </a:lnTo>
                  <a:lnTo>
                    <a:pt x="528" y="594"/>
                  </a:lnTo>
                  <a:lnTo>
                    <a:pt x="510" y="570"/>
                  </a:lnTo>
                  <a:lnTo>
                    <a:pt x="552" y="552"/>
                  </a:lnTo>
                  <a:lnTo>
                    <a:pt x="637" y="564"/>
                  </a:lnTo>
                  <a:lnTo>
                    <a:pt x="721" y="576"/>
                  </a:lnTo>
                  <a:lnTo>
                    <a:pt x="763" y="570"/>
                  </a:lnTo>
                  <a:lnTo>
                    <a:pt x="931" y="696"/>
                  </a:lnTo>
                  <a:lnTo>
                    <a:pt x="1091" y="850"/>
                  </a:lnTo>
                  <a:lnTo>
                    <a:pt x="1073" y="685"/>
                  </a:lnTo>
                  <a:lnTo>
                    <a:pt x="1009" y="566"/>
                  </a:lnTo>
                  <a:lnTo>
                    <a:pt x="945" y="393"/>
                  </a:lnTo>
                  <a:lnTo>
                    <a:pt x="1054" y="265"/>
                  </a:lnTo>
                  <a:lnTo>
                    <a:pt x="1137" y="45"/>
                  </a:lnTo>
                  <a:lnTo>
                    <a:pt x="1249" y="0"/>
                  </a:lnTo>
                  <a:lnTo>
                    <a:pt x="1338" y="137"/>
                  </a:lnTo>
                  <a:lnTo>
                    <a:pt x="1466" y="292"/>
                  </a:lnTo>
                  <a:lnTo>
                    <a:pt x="1502" y="411"/>
                  </a:lnTo>
                  <a:lnTo>
                    <a:pt x="1475" y="548"/>
                  </a:lnTo>
                  <a:lnTo>
                    <a:pt x="1347" y="768"/>
                  </a:lnTo>
                  <a:lnTo>
                    <a:pt x="1567" y="630"/>
                  </a:lnTo>
                  <a:lnTo>
                    <a:pt x="1687" y="462"/>
                  </a:lnTo>
                  <a:lnTo>
                    <a:pt x="1795" y="365"/>
                  </a:lnTo>
                  <a:lnTo>
                    <a:pt x="1940" y="239"/>
                  </a:lnTo>
                  <a:lnTo>
                    <a:pt x="2245" y="150"/>
                  </a:lnTo>
                  <a:lnTo>
                    <a:pt x="2498" y="138"/>
                  </a:lnTo>
                  <a:lnTo>
                    <a:pt x="2618" y="180"/>
                  </a:lnTo>
                  <a:lnTo>
                    <a:pt x="2815" y="138"/>
                  </a:lnTo>
                  <a:lnTo>
                    <a:pt x="3050" y="150"/>
                  </a:lnTo>
                  <a:lnTo>
                    <a:pt x="3176" y="168"/>
                  </a:lnTo>
                  <a:lnTo>
                    <a:pt x="3140" y="210"/>
                  </a:lnTo>
                  <a:lnTo>
                    <a:pt x="3116" y="192"/>
                  </a:lnTo>
                  <a:lnTo>
                    <a:pt x="2990" y="210"/>
                  </a:lnTo>
                  <a:lnTo>
                    <a:pt x="2906" y="263"/>
                  </a:lnTo>
                  <a:lnTo>
                    <a:pt x="2834" y="377"/>
                  </a:lnTo>
                  <a:lnTo>
                    <a:pt x="2768" y="534"/>
                  </a:lnTo>
                  <a:lnTo>
                    <a:pt x="2702" y="648"/>
                  </a:lnTo>
                  <a:lnTo>
                    <a:pt x="2738" y="726"/>
                  </a:lnTo>
                  <a:lnTo>
                    <a:pt x="2582" y="828"/>
                  </a:lnTo>
                  <a:lnTo>
                    <a:pt x="2444" y="913"/>
                  </a:lnTo>
                  <a:lnTo>
                    <a:pt x="2234" y="1009"/>
                  </a:lnTo>
                  <a:lnTo>
                    <a:pt x="2096" y="1063"/>
                  </a:lnTo>
                  <a:lnTo>
                    <a:pt x="1963" y="1075"/>
                  </a:lnTo>
                  <a:lnTo>
                    <a:pt x="2035" y="1117"/>
                  </a:lnTo>
                  <a:lnTo>
                    <a:pt x="2257" y="1111"/>
                  </a:lnTo>
                  <a:lnTo>
                    <a:pt x="2545" y="1135"/>
                  </a:lnTo>
                  <a:lnTo>
                    <a:pt x="2600" y="1207"/>
                  </a:lnTo>
                  <a:lnTo>
                    <a:pt x="2726" y="1303"/>
                  </a:lnTo>
                  <a:lnTo>
                    <a:pt x="2894" y="1441"/>
                  </a:lnTo>
                  <a:lnTo>
                    <a:pt x="2984" y="1471"/>
                  </a:lnTo>
                  <a:lnTo>
                    <a:pt x="3122" y="1555"/>
                  </a:lnTo>
                  <a:lnTo>
                    <a:pt x="3188" y="1543"/>
                  </a:lnTo>
                  <a:lnTo>
                    <a:pt x="3032" y="1585"/>
                  </a:lnTo>
                  <a:lnTo>
                    <a:pt x="3026" y="1585"/>
                  </a:lnTo>
                  <a:lnTo>
                    <a:pt x="3008" y="1591"/>
                  </a:lnTo>
                  <a:lnTo>
                    <a:pt x="2984" y="1591"/>
                  </a:lnTo>
                  <a:lnTo>
                    <a:pt x="2960" y="1597"/>
                  </a:lnTo>
                  <a:lnTo>
                    <a:pt x="2906" y="1603"/>
                  </a:lnTo>
                  <a:lnTo>
                    <a:pt x="2882" y="1609"/>
                  </a:lnTo>
                  <a:lnTo>
                    <a:pt x="2864" y="1609"/>
                  </a:lnTo>
                  <a:lnTo>
                    <a:pt x="2846" y="1609"/>
                  </a:lnTo>
                  <a:lnTo>
                    <a:pt x="2828" y="1609"/>
                  </a:lnTo>
                  <a:lnTo>
                    <a:pt x="2774" y="1615"/>
                  </a:lnTo>
                  <a:lnTo>
                    <a:pt x="2750" y="1615"/>
                  </a:lnTo>
                  <a:lnTo>
                    <a:pt x="2726" y="1621"/>
                  </a:lnTo>
                  <a:lnTo>
                    <a:pt x="2714" y="1621"/>
                  </a:lnTo>
                  <a:lnTo>
                    <a:pt x="2708" y="1621"/>
                  </a:lnTo>
                  <a:lnTo>
                    <a:pt x="2606" y="1657"/>
                  </a:lnTo>
                  <a:lnTo>
                    <a:pt x="2594" y="1657"/>
                  </a:lnTo>
                  <a:lnTo>
                    <a:pt x="2569" y="1657"/>
                  </a:lnTo>
                  <a:lnTo>
                    <a:pt x="2533" y="1663"/>
                  </a:lnTo>
                  <a:lnTo>
                    <a:pt x="2486" y="1669"/>
                  </a:lnTo>
                  <a:lnTo>
                    <a:pt x="2444" y="1675"/>
                  </a:lnTo>
                  <a:lnTo>
                    <a:pt x="2408" y="1681"/>
                  </a:lnTo>
                  <a:lnTo>
                    <a:pt x="2378" y="1687"/>
                  </a:lnTo>
                  <a:lnTo>
                    <a:pt x="2366" y="1699"/>
                  </a:lnTo>
                  <a:lnTo>
                    <a:pt x="2360" y="1705"/>
                  </a:lnTo>
                  <a:lnTo>
                    <a:pt x="2342" y="1705"/>
                  </a:lnTo>
                  <a:lnTo>
                    <a:pt x="2305" y="1687"/>
                  </a:lnTo>
                  <a:lnTo>
                    <a:pt x="2275" y="1669"/>
                  </a:lnTo>
                  <a:lnTo>
                    <a:pt x="2263" y="1663"/>
                  </a:lnTo>
                  <a:lnTo>
                    <a:pt x="2257" y="1657"/>
                  </a:lnTo>
                  <a:lnTo>
                    <a:pt x="2017" y="1585"/>
                  </a:lnTo>
                  <a:lnTo>
                    <a:pt x="1844" y="1489"/>
                  </a:lnTo>
                  <a:lnTo>
                    <a:pt x="1711" y="1453"/>
                  </a:lnTo>
                  <a:lnTo>
                    <a:pt x="1856" y="1693"/>
                  </a:lnTo>
                  <a:lnTo>
                    <a:pt x="1880" y="1844"/>
                  </a:lnTo>
                  <a:lnTo>
                    <a:pt x="1856" y="1994"/>
                  </a:lnTo>
                  <a:lnTo>
                    <a:pt x="1771" y="1922"/>
                  </a:lnTo>
                  <a:lnTo>
                    <a:pt x="1616" y="1795"/>
                  </a:lnTo>
                  <a:lnTo>
                    <a:pt x="1531" y="1753"/>
                  </a:lnTo>
                  <a:lnTo>
                    <a:pt x="1483" y="1633"/>
                  </a:lnTo>
                  <a:lnTo>
                    <a:pt x="1411" y="1477"/>
                  </a:lnTo>
                  <a:lnTo>
                    <a:pt x="1358" y="1381"/>
                  </a:lnTo>
                  <a:lnTo>
                    <a:pt x="1219" y="1291"/>
                  </a:lnTo>
                  <a:lnTo>
                    <a:pt x="1147" y="1279"/>
                  </a:lnTo>
                  <a:lnTo>
                    <a:pt x="127" y="2006"/>
                  </a:lnTo>
                  <a:lnTo>
                    <a:pt x="0" y="2024"/>
                  </a:lnTo>
                  <a:lnTo>
                    <a:pt x="865" y="1429"/>
                  </a:lnTo>
                  <a:lnTo>
                    <a:pt x="865" y="1429"/>
                  </a:lnTo>
                  <a:close/>
                </a:path>
              </a:pathLst>
            </a:custGeom>
            <a:gradFill rotWithShape="0">
              <a:gsLst>
                <a:gs pos="0">
                  <a:schemeClr val="bg2">
                    <a:alpha val="31000"/>
                  </a:schemeClr>
                </a:gs>
                <a:gs pos="100000">
                  <a:schemeClr val="bg1"/>
                </a:gs>
              </a:gsLst>
              <a:lin ang="2700000" scaled="1"/>
            </a:gradFill>
            <a:ln w="9525">
              <a:noFill/>
              <a:round/>
              <a:headEnd/>
              <a:tailEnd/>
            </a:ln>
          </p:spPr>
          <p:txBody>
            <a:bodyPr/>
            <a:lstStyle/>
            <a:p>
              <a:pPr>
                <a:defRPr/>
              </a:pPr>
              <a:endParaRPr lang="zh-CN" altLang="en-US">
                <a:ea typeface="隶书" pitchFamily="49" charset="-122"/>
                <a:cs typeface="+mn-cs"/>
              </a:endParaRPr>
            </a:p>
          </p:txBody>
        </p:sp>
        <p:sp>
          <p:nvSpPr>
            <p:cNvPr id="18" name="Freeform 35"/>
            <p:cNvSpPr>
              <a:spLocks/>
            </p:cNvSpPr>
            <p:nvPr userDrawn="1"/>
          </p:nvSpPr>
          <p:spPr bwMode="hidden">
            <a:xfrm>
              <a:off x="2037" y="1544"/>
              <a:ext cx="2144" cy="1787"/>
            </a:xfrm>
            <a:custGeom>
              <a:avLst/>
              <a:gdLst/>
              <a:ahLst/>
              <a:cxnLst>
                <a:cxn ang="0">
                  <a:pos x="318" y="1078"/>
                </a:cxn>
                <a:cxn ang="0">
                  <a:pos x="217" y="928"/>
                </a:cxn>
                <a:cxn ang="0">
                  <a:pos x="102" y="808"/>
                </a:cxn>
                <a:cxn ang="0">
                  <a:pos x="36" y="742"/>
                </a:cxn>
                <a:cxn ang="0">
                  <a:pos x="0" y="700"/>
                </a:cxn>
                <a:cxn ang="0">
                  <a:pos x="270" y="958"/>
                </a:cxn>
                <a:cxn ang="0">
                  <a:pos x="294" y="1006"/>
                </a:cxn>
                <a:cxn ang="0">
                  <a:pos x="367" y="670"/>
                </a:cxn>
                <a:cxn ang="0">
                  <a:pos x="379" y="411"/>
                </a:cxn>
                <a:cxn ang="0">
                  <a:pos x="347" y="118"/>
                </a:cxn>
                <a:cxn ang="0">
                  <a:pos x="393" y="0"/>
                </a:cxn>
                <a:cxn ang="0">
                  <a:pos x="397" y="357"/>
                </a:cxn>
                <a:cxn ang="0">
                  <a:pos x="421" y="609"/>
                </a:cxn>
                <a:cxn ang="0">
                  <a:pos x="385" y="826"/>
                </a:cxn>
                <a:cxn ang="0">
                  <a:pos x="385" y="1036"/>
                </a:cxn>
                <a:cxn ang="0">
                  <a:pos x="877" y="784"/>
                </a:cxn>
                <a:cxn ang="0">
                  <a:pos x="1309" y="555"/>
                </a:cxn>
                <a:cxn ang="0">
                  <a:pos x="1802" y="249"/>
                </a:cxn>
                <a:cxn ang="0">
                  <a:pos x="2096" y="69"/>
                </a:cxn>
                <a:cxn ang="0">
                  <a:pos x="1814" y="279"/>
                </a:cxn>
                <a:cxn ang="0">
                  <a:pos x="1453" y="501"/>
                </a:cxn>
                <a:cxn ang="0">
                  <a:pos x="1123" y="700"/>
                </a:cxn>
                <a:cxn ang="0">
                  <a:pos x="739" y="898"/>
                </a:cxn>
                <a:cxn ang="0">
                  <a:pos x="463" y="1084"/>
                </a:cxn>
                <a:cxn ang="0">
                  <a:pos x="817" y="1193"/>
                </a:cxn>
                <a:cxn ang="0">
                  <a:pos x="1285" y="1187"/>
                </a:cxn>
                <a:cxn ang="0">
                  <a:pos x="1916" y="1396"/>
                </a:cxn>
                <a:cxn ang="0">
                  <a:pos x="2144" y="1420"/>
                </a:cxn>
                <a:cxn ang="0">
                  <a:pos x="1814" y="1408"/>
                </a:cxn>
                <a:cxn ang="0">
                  <a:pos x="1435" y="1288"/>
                </a:cxn>
                <a:cxn ang="0">
                  <a:pos x="1219" y="1229"/>
                </a:cxn>
                <a:cxn ang="0">
                  <a:pos x="799" y="1223"/>
                </a:cxn>
                <a:cxn ang="0">
                  <a:pos x="505" y="1145"/>
                </a:cxn>
                <a:cxn ang="0">
                  <a:pos x="733" y="1378"/>
                </a:cxn>
                <a:cxn ang="0">
                  <a:pos x="877" y="1619"/>
                </a:cxn>
                <a:cxn ang="0">
                  <a:pos x="1009" y="1787"/>
                </a:cxn>
                <a:cxn ang="0">
                  <a:pos x="817" y="1607"/>
                </a:cxn>
                <a:cxn ang="0">
                  <a:pos x="673" y="1372"/>
                </a:cxn>
                <a:cxn ang="0">
                  <a:pos x="415" y="1109"/>
                </a:cxn>
                <a:cxn ang="0">
                  <a:pos x="318" y="1078"/>
                </a:cxn>
                <a:cxn ang="0">
                  <a:pos x="318" y="1078"/>
                </a:cxn>
              </a:cxnLst>
              <a:rect l="0" t="0" r="r" b="b"/>
              <a:pathLst>
                <a:path w="2144" h="1787">
                  <a:moveTo>
                    <a:pt x="318" y="1078"/>
                  </a:moveTo>
                  <a:lnTo>
                    <a:pt x="217" y="928"/>
                  </a:lnTo>
                  <a:lnTo>
                    <a:pt x="102" y="808"/>
                  </a:lnTo>
                  <a:lnTo>
                    <a:pt x="36" y="742"/>
                  </a:lnTo>
                  <a:lnTo>
                    <a:pt x="0" y="700"/>
                  </a:lnTo>
                  <a:lnTo>
                    <a:pt x="270" y="958"/>
                  </a:lnTo>
                  <a:lnTo>
                    <a:pt x="294" y="1006"/>
                  </a:lnTo>
                  <a:lnTo>
                    <a:pt x="367" y="670"/>
                  </a:lnTo>
                  <a:lnTo>
                    <a:pt x="379" y="411"/>
                  </a:lnTo>
                  <a:lnTo>
                    <a:pt x="347" y="118"/>
                  </a:lnTo>
                  <a:lnTo>
                    <a:pt x="393" y="0"/>
                  </a:lnTo>
                  <a:lnTo>
                    <a:pt x="397" y="357"/>
                  </a:lnTo>
                  <a:lnTo>
                    <a:pt x="421" y="609"/>
                  </a:lnTo>
                  <a:lnTo>
                    <a:pt x="385" y="826"/>
                  </a:lnTo>
                  <a:lnTo>
                    <a:pt x="385" y="1036"/>
                  </a:lnTo>
                  <a:lnTo>
                    <a:pt x="877" y="784"/>
                  </a:lnTo>
                  <a:lnTo>
                    <a:pt x="1309" y="555"/>
                  </a:lnTo>
                  <a:lnTo>
                    <a:pt x="1802" y="249"/>
                  </a:lnTo>
                  <a:lnTo>
                    <a:pt x="2096" y="69"/>
                  </a:lnTo>
                  <a:lnTo>
                    <a:pt x="1814" y="279"/>
                  </a:lnTo>
                  <a:lnTo>
                    <a:pt x="1453" y="501"/>
                  </a:lnTo>
                  <a:lnTo>
                    <a:pt x="1123" y="700"/>
                  </a:lnTo>
                  <a:lnTo>
                    <a:pt x="739" y="898"/>
                  </a:lnTo>
                  <a:lnTo>
                    <a:pt x="463" y="1084"/>
                  </a:lnTo>
                  <a:lnTo>
                    <a:pt x="817" y="1193"/>
                  </a:lnTo>
                  <a:lnTo>
                    <a:pt x="1285" y="1187"/>
                  </a:lnTo>
                  <a:lnTo>
                    <a:pt x="1916" y="1396"/>
                  </a:lnTo>
                  <a:lnTo>
                    <a:pt x="2144" y="1420"/>
                  </a:lnTo>
                  <a:lnTo>
                    <a:pt x="1814" y="1408"/>
                  </a:lnTo>
                  <a:lnTo>
                    <a:pt x="1435" y="1288"/>
                  </a:lnTo>
                  <a:lnTo>
                    <a:pt x="1219" y="1229"/>
                  </a:lnTo>
                  <a:lnTo>
                    <a:pt x="799" y="1223"/>
                  </a:lnTo>
                  <a:lnTo>
                    <a:pt x="505" y="1145"/>
                  </a:lnTo>
                  <a:lnTo>
                    <a:pt x="733" y="1378"/>
                  </a:lnTo>
                  <a:lnTo>
                    <a:pt x="877" y="1619"/>
                  </a:lnTo>
                  <a:lnTo>
                    <a:pt x="1009" y="1787"/>
                  </a:lnTo>
                  <a:lnTo>
                    <a:pt x="817" y="1607"/>
                  </a:lnTo>
                  <a:lnTo>
                    <a:pt x="673" y="1372"/>
                  </a:lnTo>
                  <a:lnTo>
                    <a:pt x="415" y="1109"/>
                  </a:lnTo>
                  <a:lnTo>
                    <a:pt x="318" y="1078"/>
                  </a:lnTo>
                  <a:lnTo>
                    <a:pt x="318" y="1078"/>
                  </a:lnTo>
                  <a:close/>
                </a:path>
              </a:pathLst>
            </a:custGeom>
            <a:gradFill rotWithShape="0">
              <a:gsLst>
                <a:gs pos="0">
                  <a:schemeClr val="accent2">
                    <a:alpha val="13000"/>
                  </a:schemeClr>
                </a:gs>
                <a:gs pos="100000">
                  <a:schemeClr val="bg1"/>
                </a:gs>
              </a:gsLst>
              <a:lin ang="5400000" scaled="1"/>
            </a:gradFill>
            <a:ln w="9525">
              <a:noFill/>
              <a:round/>
              <a:headEnd/>
              <a:tailEnd/>
            </a:ln>
          </p:spPr>
          <p:txBody>
            <a:bodyPr/>
            <a:lstStyle/>
            <a:p>
              <a:pPr>
                <a:defRPr/>
              </a:pPr>
              <a:endParaRPr lang="zh-CN" altLang="en-US">
                <a:ea typeface="隶书" pitchFamily="49" charset="-122"/>
                <a:cs typeface="+mn-cs"/>
              </a:endParaRPr>
            </a:p>
          </p:txBody>
        </p:sp>
      </p:grpSp>
      <p:grpSp>
        <p:nvGrpSpPr>
          <p:cNvPr id="19" name="Group 36"/>
          <p:cNvGrpSpPr>
            <a:grpSpLocks/>
          </p:cNvGrpSpPr>
          <p:nvPr userDrawn="1"/>
        </p:nvGrpSpPr>
        <p:grpSpPr bwMode="auto">
          <a:xfrm>
            <a:off x="250825" y="260350"/>
            <a:ext cx="3744913" cy="1439863"/>
            <a:chOff x="158" y="119"/>
            <a:chExt cx="2970" cy="1337"/>
          </a:xfrm>
        </p:grpSpPr>
        <p:grpSp>
          <p:nvGrpSpPr>
            <p:cNvPr id="20" name="Group 8"/>
            <p:cNvGrpSpPr>
              <a:grpSpLocks/>
            </p:cNvGrpSpPr>
            <p:nvPr userDrawn="1"/>
          </p:nvGrpSpPr>
          <p:grpSpPr bwMode="auto">
            <a:xfrm>
              <a:off x="158" y="119"/>
              <a:ext cx="2351" cy="1149"/>
              <a:chOff x="123" y="148"/>
              <a:chExt cx="2386" cy="1120"/>
            </a:xfrm>
          </p:grpSpPr>
          <p:sp>
            <p:nvSpPr>
              <p:cNvPr id="22" name="Freeform 9"/>
              <p:cNvSpPr>
                <a:spLocks/>
              </p:cNvSpPr>
              <p:nvPr userDrawn="1"/>
            </p:nvSpPr>
            <p:spPr bwMode="auto">
              <a:xfrm>
                <a:off x="177" y="177"/>
                <a:ext cx="2250" cy="1017"/>
              </a:xfrm>
              <a:custGeom>
                <a:avLst/>
                <a:gdLst/>
                <a:ahLst/>
                <a:cxnLst>
                  <a:cxn ang="0">
                    <a:pos x="794" y="395"/>
                  </a:cxn>
                  <a:cxn ang="0">
                    <a:pos x="710" y="318"/>
                  </a:cxn>
                  <a:cxn ang="0">
                    <a:pos x="556" y="210"/>
                  </a:cxn>
                  <a:cxn ang="0">
                    <a:pos x="71" y="0"/>
                  </a:cxn>
                  <a:cxn ang="0">
                    <a:pos x="23" y="20"/>
                  </a:cxn>
                  <a:cxn ang="0">
                    <a:pos x="0" y="83"/>
                  </a:cxn>
                  <a:cxn ang="0">
                    <a:pos x="28" y="155"/>
                  </a:cxn>
                  <a:cxn ang="0">
                    <a:pos x="570" y="409"/>
                  </a:cxn>
                  <a:cxn ang="0">
                    <a:pos x="689" y="393"/>
                  </a:cxn>
                  <a:cxn ang="0">
                    <a:pos x="785" y="414"/>
                  </a:cxn>
                  <a:cxn ang="0">
                    <a:pos x="794" y="395"/>
                  </a:cxn>
                  <a:cxn ang="0">
                    <a:pos x="794" y="395"/>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round/>
                <a:headEnd/>
                <a:tailEnd/>
              </a:ln>
            </p:spPr>
            <p:txBody>
              <a:bodyPr/>
              <a:lstStyle/>
              <a:p>
                <a:pPr>
                  <a:defRPr/>
                </a:pPr>
                <a:endParaRPr lang="zh-CN" altLang="en-US">
                  <a:ea typeface="隶书" pitchFamily="49" charset="-122"/>
                  <a:cs typeface="+mn-cs"/>
                </a:endParaRPr>
              </a:p>
            </p:txBody>
          </p:sp>
          <p:sp>
            <p:nvSpPr>
              <p:cNvPr id="23" name="Freeform 10"/>
              <p:cNvSpPr>
                <a:spLocks/>
              </p:cNvSpPr>
              <p:nvPr userDrawn="1"/>
            </p:nvSpPr>
            <p:spPr bwMode="auto">
              <a:xfrm>
                <a:off x="166" y="262"/>
                <a:ext cx="2244" cy="1006"/>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w="9525">
                <a:noFill/>
                <a:round/>
                <a:headEnd/>
                <a:tailEnd/>
              </a:ln>
            </p:spPr>
            <p:txBody>
              <a:bodyPr/>
              <a:lstStyle/>
              <a:p>
                <a:pPr>
                  <a:defRPr/>
                </a:pPr>
                <a:endParaRPr lang="zh-CN" altLang="en-US">
                  <a:ea typeface="隶书" pitchFamily="49" charset="-122"/>
                  <a:cs typeface="+mn-cs"/>
                </a:endParaRPr>
              </a:p>
            </p:txBody>
          </p:sp>
          <p:sp>
            <p:nvSpPr>
              <p:cNvPr id="24" name="Freeform 11"/>
              <p:cNvSpPr>
                <a:spLocks/>
              </p:cNvSpPr>
              <p:nvPr userDrawn="1"/>
            </p:nvSpPr>
            <p:spPr bwMode="auto">
              <a:xfrm>
                <a:off x="474" y="343"/>
                <a:ext cx="1485" cy="920"/>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headEnd/>
                <a:tailEnd/>
              </a:ln>
            </p:spPr>
            <p:txBody>
              <a:bodyPr/>
              <a:lstStyle/>
              <a:p>
                <a:pPr>
                  <a:defRPr/>
                </a:pPr>
                <a:endParaRPr lang="zh-CN" altLang="en-US">
                  <a:ea typeface="隶书" pitchFamily="49" charset="-122"/>
                  <a:cs typeface="+mn-cs"/>
                </a:endParaRPr>
              </a:p>
            </p:txBody>
          </p:sp>
          <p:grpSp>
            <p:nvGrpSpPr>
              <p:cNvPr id="25" name="Group 12"/>
              <p:cNvGrpSpPr>
                <a:grpSpLocks/>
              </p:cNvGrpSpPr>
              <p:nvPr userDrawn="1"/>
            </p:nvGrpSpPr>
            <p:grpSpPr bwMode="auto">
              <a:xfrm>
                <a:off x="123" y="148"/>
                <a:ext cx="2386" cy="1081"/>
                <a:chOff x="123" y="148"/>
                <a:chExt cx="2386" cy="1081"/>
              </a:xfrm>
            </p:grpSpPr>
            <p:sp>
              <p:nvSpPr>
                <p:cNvPr id="26" name="Freeform 13"/>
                <p:cNvSpPr>
                  <a:spLocks/>
                </p:cNvSpPr>
                <p:nvPr userDrawn="1"/>
              </p:nvSpPr>
              <p:spPr bwMode="auto">
                <a:xfrm>
                  <a:off x="2005" y="934"/>
                  <a:ext cx="212" cy="214"/>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headEnd/>
                  <a:tailEnd/>
                </a:ln>
              </p:spPr>
              <p:txBody>
                <a:bodyPr/>
                <a:lstStyle/>
                <a:p>
                  <a:pPr>
                    <a:defRPr/>
                  </a:pPr>
                  <a:endParaRPr lang="zh-CN" altLang="en-US">
                    <a:ea typeface="隶书" pitchFamily="49" charset="-122"/>
                    <a:cs typeface="+mn-cs"/>
                  </a:endParaRPr>
                </a:p>
              </p:txBody>
            </p:sp>
            <p:sp>
              <p:nvSpPr>
                <p:cNvPr id="27" name="Freeform 14"/>
                <p:cNvSpPr>
                  <a:spLocks/>
                </p:cNvSpPr>
                <p:nvPr userDrawn="1"/>
              </p:nvSpPr>
              <p:spPr bwMode="auto">
                <a:xfrm>
                  <a:off x="123" y="148"/>
                  <a:ext cx="2386" cy="1081"/>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headEnd/>
                  <a:tailEnd/>
                </a:ln>
              </p:spPr>
              <p:txBody>
                <a:bodyPr/>
                <a:lstStyle/>
                <a:p>
                  <a:pPr>
                    <a:defRPr/>
                  </a:pPr>
                  <a:endParaRPr lang="zh-CN" altLang="en-US">
                    <a:ea typeface="隶书" pitchFamily="49" charset="-122"/>
                    <a:cs typeface="+mn-cs"/>
                  </a:endParaRPr>
                </a:p>
              </p:txBody>
            </p:sp>
            <p:sp>
              <p:nvSpPr>
                <p:cNvPr id="28" name="Freeform 15"/>
                <p:cNvSpPr>
                  <a:spLocks/>
                </p:cNvSpPr>
                <p:nvPr userDrawn="1"/>
              </p:nvSpPr>
              <p:spPr bwMode="auto">
                <a:xfrm>
                  <a:off x="324" y="158"/>
                  <a:ext cx="1687" cy="614"/>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headEnd/>
                  <a:tailEnd/>
                </a:ln>
              </p:spPr>
              <p:txBody>
                <a:bodyPr/>
                <a:lstStyle/>
                <a:p>
                  <a:pPr>
                    <a:defRPr/>
                  </a:pPr>
                  <a:endParaRPr lang="zh-CN" altLang="en-US">
                    <a:ea typeface="隶书" pitchFamily="49" charset="-122"/>
                    <a:cs typeface="+mn-cs"/>
                  </a:endParaRPr>
                </a:p>
              </p:txBody>
            </p:sp>
            <p:sp>
              <p:nvSpPr>
                <p:cNvPr id="29" name="Freeform 16"/>
                <p:cNvSpPr>
                  <a:spLocks/>
                </p:cNvSpPr>
                <p:nvPr userDrawn="1"/>
              </p:nvSpPr>
              <p:spPr bwMode="auto">
                <a:xfrm>
                  <a:off x="409" y="251"/>
                  <a:ext cx="226" cy="410"/>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headEnd/>
                  <a:tailEnd/>
                </a:ln>
              </p:spPr>
              <p:txBody>
                <a:bodyPr/>
                <a:lstStyle/>
                <a:p>
                  <a:pPr>
                    <a:defRPr/>
                  </a:pPr>
                  <a:endParaRPr lang="zh-CN" altLang="en-US">
                    <a:ea typeface="隶书" pitchFamily="49" charset="-122"/>
                    <a:cs typeface="+mn-cs"/>
                  </a:endParaRPr>
                </a:p>
              </p:txBody>
            </p:sp>
            <p:sp>
              <p:nvSpPr>
                <p:cNvPr id="30" name="Freeform 17"/>
                <p:cNvSpPr>
                  <a:spLocks/>
                </p:cNvSpPr>
                <p:nvPr userDrawn="1"/>
              </p:nvSpPr>
              <p:spPr bwMode="auto">
                <a:xfrm>
                  <a:off x="846" y="536"/>
                  <a:ext cx="690" cy="364"/>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headEnd/>
                  <a:tailEnd/>
                </a:ln>
              </p:spPr>
              <p:txBody>
                <a:bodyPr/>
                <a:lstStyle/>
                <a:p>
                  <a:pPr>
                    <a:defRPr/>
                  </a:pPr>
                  <a:endParaRPr lang="zh-CN" altLang="en-US">
                    <a:ea typeface="隶书" pitchFamily="49" charset="-122"/>
                    <a:cs typeface="+mn-cs"/>
                  </a:endParaRPr>
                </a:p>
              </p:txBody>
            </p:sp>
          </p:grpSp>
        </p:grpSp>
        <p:sp>
          <p:nvSpPr>
            <p:cNvPr id="21" name="Freeform 29"/>
            <p:cNvSpPr>
              <a:spLocks/>
            </p:cNvSpPr>
            <p:nvPr userDrawn="1"/>
          </p:nvSpPr>
          <p:spPr bwMode="auto">
            <a:xfrm>
              <a:off x="2568" y="1216"/>
              <a:ext cx="560" cy="240"/>
            </a:xfrm>
            <a:custGeom>
              <a:avLst/>
              <a:gdLst/>
              <a:ahLst/>
              <a:cxnLst>
                <a:cxn ang="0">
                  <a:pos x="0" y="32"/>
                </a:cxn>
                <a:cxn ang="0">
                  <a:pos x="280" y="144"/>
                </a:cxn>
                <a:cxn ang="0">
                  <a:pos x="448" y="16"/>
                </a:cxn>
                <a:cxn ang="0">
                  <a:pos x="560" y="240"/>
                </a:cxn>
              </a:cxnLst>
              <a:rect l="0" t="0" r="r" b="b"/>
              <a:pathLst>
                <a:path w="560" h="240">
                  <a:moveTo>
                    <a:pt x="0" y="32"/>
                  </a:moveTo>
                  <a:cubicBezTo>
                    <a:pt x="102" y="89"/>
                    <a:pt x="205" y="147"/>
                    <a:pt x="280" y="144"/>
                  </a:cubicBezTo>
                  <a:cubicBezTo>
                    <a:pt x="355" y="141"/>
                    <a:pt x="401" y="0"/>
                    <a:pt x="448" y="16"/>
                  </a:cubicBezTo>
                  <a:cubicBezTo>
                    <a:pt x="495" y="32"/>
                    <a:pt x="541" y="201"/>
                    <a:pt x="560" y="240"/>
                  </a:cubicBezTo>
                </a:path>
              </a:pathLst>
            </a:custGeom>
            <a:noFill/>
            <a:ln w="114300" cmpd="sng">
              <a:solidFill>
                <a:schemeClr val="tx2"/>
              </a:solidFill>
              <a:round/>
              <a:headEnd/>
              <a:tailEnd/>
            </a:ln>
            <a:effectLst/>
          </p:spPr>
          <p:txBody>
            <a:bodyPr/>
            <a:lstStyle/>
            <a:p>
              <a:pPr>
                <a:defRPr/>
              </a:pPr>
              <a:endParaRPr lang="zh-CN" altLang="en-US">
                <a:ea typeface="隶书" pitchFamily="49" charset="-122"/>
                <a:cs typeface="+mn-cs"/>
              </a:endParaRPr>
            </a:p>
          </p:txBody>
        </p:sp>
      </p:grpSp>
      <p:sp>
        <p:nvSpPr>
          <p:cNvPr id="31" name="Text Box 31"/>
          <p:cNvSpPr txBox="1">
            <a:spLocks noChangeArrowheads="1"/>
          </p:cNvSpPr>
          <p:nvPr userDrawn="1"/>
        </p:nvSpPr>
        <p:spPr bwMode="auto">
          <a:xfrm>
            <a:off x="2667000" y="6338888"/>
            <a:ext cx="3962400" cy="366712"/>
          </a:xfrm>
          <a:prstGeom prst="rect">
            <a:avLst/>
          </a:prstGeom>
          <a:noFill/>
          <a:ln w="9525">
            <a:noFill/>
            <a:miter lim="800000"/>
            <a:headEnd/>
            <a:tailEnd/>
          </a:ln>
          <a:effectLst/>
        </p:spPr>
        <p:txBody>
          <a:bodyPr>
            <a:spAutoFit/>
          </a:bodyPr>
          <a:lstStyle/>
          <a:p>
            <a:pPr algn="ctr">
              <a:spcBef>
                <a:spcPct val="50000"/>
              </a:spcBef>
              <a:defRPr/>
            </a:pPr>
            <a:r>
              <a:rPr lang="zh-CN" altLang="en-US">
                <a:effectLst>
                  <a:outerShdw blurRad="38100" dist="38100" dir="2700000" algn="tl">
                    <a:srgbClr val="C0C0C0"/>
                  </a:outerShdw>
                </a:effectLst>
                <a:ea typeface="宋体" pitchFamily="2" charset="-122"/>
                <a:cs typeface="+mn-cs"/>
              </a:rPr>
              <a:t>重庆电子工程职业学院计算机系</a:t>
            </a:r>
          </a:p>
        </p:txBody>
      </p:sp>
      <p:sp>
        <p:nvSpPr>
          <p:cNvPr id="15363" name="Rectangle 3"/>
          <p:cNvSpPr>
            <a:spLocks noGrp="1" noChangeArrowheads="1"/>
          </p:cNvSpPr>
          <p:nvPr>
            <p:ph type="ctrTitle"/>
          </p:nvPr>
        </p:nvSpPr>
        <p:spPr>
          <a:xfrm>
            <a:off x="1547813" y="1700213"/>
            <a:ext cx="6400800" cy="1296987"/>
          </a:xfrm>
          <a:effectLst>
            <a:outerShdw dist="45791" dir="2021404" algn="ctr" rotWithShape="0">
              <a:schemeClr val="bg2"/>
            </a:outerShdw>
          </a:effectLst>
        </p:spPr>
        <p:txBody>
          <a:bodyPr/>
          <a:lstStyle>
            <a:lvl1pPr>
              <a:defRPr>
                <a:solidFill>
                  <a:schemeClr val="tx2"/>
                </a:solidFill>
              </a:defRPr>
            </a:lvl1pPr>
          </a:lstStyle>
          <a:p>
            <a:r>
              <a:rPr lang="zh-CN" altLang="en-US"/>
              <a:t>单击此处编辑母版标题样式</a:t>
            </a:r>
          </a:p>
        </p:txBody>
      </p:sp>
      <p:sp>
        <p:nvSpPr>
          <p:cNvPr id="15364" name="Rectangle 4"/>
          <p:cNvSpPr>
            <a:spLocks noGrp="1" noChangeArrowheads="1"/>
          </p:cNvSpPr>
          <p:nvPr>
            <p:ph type="subTitle" idx="1"/>
          </p:nvPr>
        </p:nvSpPr>
        <p:spPr>
          <a:xfrm>
            <a:off x="1549400" y="3573463"/>
            <a:ext cx="6032500" cy="1481137"/>
          </a:xfrm>
          <a:ln>
            <a:noFill/>
          </a:ln>
        </p:spPr>
        <p:txBody>
          <a:bodyPr/>
          <a:lstStyle>
            <a:lvl1pPr marL="0" indent="0" algn="ctr">
              <a:buFont typeface="Wingdings" pitchFamily="2" charset="2"/>
              <a:buNone/>
              <a:defRPr sz="2800">
                <a:effectLst>
                  <a:outerShdw blurRad="38100" dist="38100" dir="2700000" algn="tl">
                    <a:srgbClr val="C0C0C0"/>
                  </a:outerShdw>
                </a:effectLst>
              </a:defRPr>
            </a:lvl1pPr>
          </a:lstStyle>
          <a:p>
            <a:r>
              <a:rPr lang="zh-CN" altLang="en-US"/>
              <a:t>单击此处编辑母版副标题样式</a:t>
            </a:r>
          </a:p>
        </p:txBody>
      </p:sp>
      <p:sp>
        <p:nvSpPr>
          <p:cNvPr id="32" name="Rectangle 5"/>
          <p:cNvSpPr>
            <a:spLocks noGrp="1" noChangeArrowheads="1"/>
          </p:cNvSpPr>
          <p:nvPr>
            <p:ph type="dt" sz="half" idx="10"/>
          </p:nvPr>
        </p:nvSpPr>
        <p:spPr bwMode="auto">
          <a:xfrm>
            <a:off x="6858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1400">
                <a:ea typeface="宋体" pitchFamily="2" charset="-122"/>
                <a:cs typeface="+mn-cs"/>
              </a:defRPr>
            </a:lvl1pPr>
          </a:lstStyle>
          <a:p>
            <a:pPr>
              <a:defRPr/>
            </a:pPr>
            <a:fld id="{7F2FC15A-0CAF-4A22-8105-1CE10AE46CD6}" type="datetime1">
              <a:rPr lang="zh-CN" altLang="en-US"/>
              <a:pPr>
                <a:defRPr/>
              </a:pPr>
              <a:t>2011-11-3</a:t>
            </a:fld>
            <a:endParaRPr lang="en-US" altLang="zh-CN"/>
          </a:p>
        </p:txBody>
      </p:sp>
      <p:sp>
        <p:nvSpPr>
          <p:cNvPr id="33" name="Rectangle 6"/>
          <p:cNvSpPr>
            <a:spLocks noGrp="1" noChangeArrowheads="1"/>
          </p:cNvSpPr>
          <p:nvPr>
            <p:ph type="ftr" sz="quarter" idx="11"/>
          </p:nvPr>
        </p:nvSpPr>
        <p:spPr bwMode="auto">
          <a:xfrm>
            <a:off x="3124200" y="6248400"/>
            <a:ext cx="28956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a:defRPr sz="1400">
                <a:ea typeface="宋体" pitchFamily="2" charset="-122"/>
                <a:cs typeface="+mn-cs"/>
              </a:defRPr>
            </a:lvl1pPr>
          </a:lstStyle>
          <a:p>
            <a:pPr>
              <a:defRPr/>
            </a:pPr>
            <a:r>
              <a:rPr lang="en-US" altLang="zh-CN"/>
              <a:t>重庆电子科技职业学院计算机系</a:t>
            </a:r>
          </a:p>
        </p:txBody>
      </p:sp>
      <p:sp>
        <p:nvSpPr>
          <p:cNvPr id="34" name="Rectangle 7"/>
          <p:cNvSpPr>
            <a:spLocks noGrp="1" noChangeArrowheads="1"/>
          </p:cNvSpPr>
          <p:nvPr>
            <p:ph type="sldNum" sz="quarter" idx="12"/>
          </p:nvPr>
        </p:nvSpPr>
        <p:spPr bwMode="auto">
          <a:xfrm>
            <a:off x="65532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400">
                <a:ea typeface="宋体" pitchFamily="2" charset="-122"/>
                <a:cs typeface="+mn-cs"/>
              </a:defRPr>
            </a:lvl1pPr>
          </a:lstStyle>
          <a:p>
            <a:pPr>
              <a:defRPr/>
            </a:pPr>
            <a:fld id="{DEF52FB1-87DC-47BF-8417-C2DE3ED82652}"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61150" y="296863"/>
            <a:ext cx="2087563" cy="60848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95288" y="296863"/>
            <a:ext cx="6113462" cy="60848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95288" y="296863"/>
            <a:ext cx="8353425" cy="828675"/>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395288" y="1268413"/>
            <a:ext cx="4100512" cy="511333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68413"/>
            <a:ext cx="4100513" cy="511333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95288" y="1268413"/>
            <a:ext cx="4100512" cy="51133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68413"/>
            <a:ext cx="4100513" cy="51133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8B7"/>
            </a:gs>
            <a:gs pos="100000">
              <a:schemeClr val="bg1"/>
            </a:gs>
          </a:gsLst>
          <a:lin ang="5400000" scaled="1"/>
        </a:gradFill>
        <a:effectLst/>
      </p:bgPr>
    </p:bg>
    <p:spTree>
      <p:nvGrpSpPr>
        <p:cNvPr id="1" name=""/>
        <p:cNvGrpSpPr/>
        <p:nvPr/>
      </p:nvGrpSpPr>
      <p:grpSpPr>
        <a:xfrm>
          <a:off x="0" y="0"/>
          <a:ext cx="0" cy="0"/>
          <a:chOff x="0" y="0"/>
          <a:chExt cx="0" cy="0"/>
        </a:xfrm>
      </p:grpSpPr>
      <p:sp>
        <p:nvSpPr>
          <p:cNvPr id="14396" name="Freeform 60"/>
          <p:cNvSpPr>
            <a:spLocks/>
          </p:cNvSpPr>
          <p:nvPr userDrawn="1"/>
        </p:nvSpPr>
        <p:spPr bwMode="hidden">
          <a:xfrm>
            <a:off x="0" y="44450"/>
            <a:ext cx="1547813" cy="360363"/>
          </a:xfrm>
          <a:custGeom>
            <a:avLst/>
            <a:gdLst/>
            <a:ahLst/>
            <a:cxnLst>
              <a:cxn ang="0">
                <a:pos x="3338" y="288"/>
              </a:cxn>
              <a:cxn ang="0">
                <a:pos x="3194" y="258"/>
              </a:cxn>
              <a:cxn ang="0">
                <a:pos x="2816" y="234"/>
              </a:cxn>
              <a:cxn ang="0">
                <a:pos x="2330" y="306"/>
              </a:cxn>
              <a:cxn ang="0">
                <a:pos x="2372" y="258"/>
              </a:cxn>
              <a:cxn ang="0">
                <a:pos x="2624" y="132"/>
              </a:cxn>
              <a:cxn ang="0">
                <a:pos x="2707" y="24"/>
              </a:cxn>
              <a:cxn ang="0">
                <a:pos x="2642" y="12"/>
              </a:cxn>
              <a:cxn ang="0">
                <a:pos x="2515" y="54"/>
              </a:cxn>
              <a:cxn ang="0">
                <a:pos x="2324" y="66"/>
              </a:cxn>
              <a:cxn ang="0">
                <a:pos x="2101" y="90"/>
              </a:cxn>
              <a:cxn ang="0">
                <a:pos x="1855" y="228"/>
              </a:cxn>
              <a:cxn ang="0">
                <a:pos x="1591" y="337"/>
              </a:cxn>
              <a:cxn ang="0">
                <a:pos x="1459" y="379"/>
              </a:cxn>
              <a:cxn ang="0">
                <a:pos x="1417" y="361"/>
              </a:cxn>
              <a:cxn ang="0">
                <a:pos x="1363" y="331"/>
              </a:cxn>
              <a:cxn ang="0">
                <a:pos x="1344" y="312"/>
              </a:cxn>
              <a:cxn ang="0">
                <a:pos x="1290" y="288"/>
              </a:cxn>
              <a:cxn ang="0">
                <a:pos x="1230" y="252"/>
              </a:cxn>
              <a:cxn ang="0">
                <a:pos x="1119" y="227"/>
              </a:cxn>
              <a:cxn ang="0">
                <a:pos x="1320" y="438"/>
              </a:cxn>
              <a:cxn ang="0">
                <a:pos x="960" y="558"/>
              </a:cxn>
              <a:cxn ang="0">
                <a:pos x="474" y="630"/>
              </a:cxn>
              <a:cxn ang="0">
                <a:pos x="132" y="781"/>
              </a:cxn>
              <a:cxn ang="0">
                <a:pos x="234" y="847"/>
              </a:cxn>
              <a:cxn ang="0">
                <a:pos x="925" y="739"/>
              </a:cxn>
              <a:cxn ang="0">
                <a:pos x="637" y="925"/>
              </a:cxn>
              <a:cxn ang="0">
                <a:pos x="1405" y="943"/>
              </a:cxn>
              <a:cxn ang="0">
                <a:pos x="1447" y="943"/>
              </a:cxn>
              <a:cxn ang="0">
                <a:pos x="2888" y="859"/>
              </a:cxn>
              <a:cxn ang="0">
                <a:pos x="2582" y="708"/>
              </a:cxn>
              <a:cxn ang="0">
                <a:pos x="2299" y="606"/>
              </a:cxn>
              <a:cxn ang="0">
                <a:pos x="2606" y="588"/>
              </a:cxn>
              <a:cxn ang="0">
                <a:pos x="3001" y="582"/>
              </a:cxn>
              <a:cxn ang="0">
                <a:pos x="3452" y="438"/>
              </a:cxn>
              <a:cxn ang="0">
                <a:pos x="3668" y="312"/>
              </a:cxn>
              <a:cxn ang="0">
                <a:pos x="3482" y="300"/>
              </a:cxn>
            </a:cxnLst>
            <a:rect l="0" t="0" r="r" b="b"/>
            <a:pathLst>
              <a:path w="3668" h="943">
                <a:moveTo>
                  <a:pt x="3482" y="300"/>
                </a:moveTo>
                <a:lnTo>
                  <a:pt x="3338" y="288"/>
                </a:lnTo>
                <a:lnTo>
                  <a:pt x="3320" y="264"/>
                </a:lnTo>
                <a:lnTo>
                  <a:pt x="3194" y="258"/>
                </a:lnTo>
                <a:lnTo>
                  <a:pt x="3019" y="216"/>
                </a:lnTo>
                <a:lnTo>
                  <a:pt x="2816" y="234"/>
                </a:lnTo>
                <a:lnTo>
                  <a:pt x="2533" y="288"/>
                </a:lnTo>
                <a:lnTo>
                  <a:pt x="2330" y="306"/>
                </a:lnTo>
                <a:lnTo>
                  <a:pt x="2149" y="312"/>
                </a:lnTo>
                <a:lnTo>
                  <a:pt x="2372" y="258"/>
                </a:lnTo>
                <a:lnTo>
                  <a:pt x="2624" y="156"/>
                </a:lnTo>
                <a:lnTo>
                  <a:pt x="2624" y="132"/>
                </a:lnTo>
                <a:lnTo>
                  <a:pt x="2666" y="78"/>
                </a:lnTo>
                <a:lnTo>
                  <a:pt x="2707" y="24"/>
                </a:lnTo>
                <a:lnTo>
                  <a:pt x="2695" y="0"/>
                </a:lnTo>
                <a:lnTo>
                  <a:pt x="2642" y="12"/>
                </a:lnTo>
                <a:lnTo>
                  <a:pt x="2557" y="30"/>
                </a:lnTo>
                <a:lnTo>
                  <a:pt x="2515" y="54"/>
                </a:lnTo>
                <a:lnTo>
                  <a:pt x="2425" y="84"/>
                </a:lnTo>
                <a:lnTo>
                  <a:pt x="2324" y="66"/>
                </a:lnTo>
                <a:lnTo>
                  <a:pt x="2191" y="90"/>
                </a:lnTo>
                <a:lnTo>
                  <a:pt x="2101" y="90"/>
                </a:lnTo>
                <a:lnTo>
                  <a:pt x="2047" y="108"/>
                </a:lnTo>
                <a:lnTo>
                  <a:pt x="1855" y="228"/>
                </a:lnTo>
                <a:lnTo>
                  <a:pt x="1771" y="288"/>
                </a:lnTo>
                <a:lnTo>
                  <a:pt x="1591" y="337"/>
                </a:lnTo>
                <a:lnTo>
                  <a:pt x="1465" y="379"/>
                </a:lnTo>
                <a:lnTo>
                  <a:pt x="1459" y="379"/>
                </a:lnTo>
                <a:lnTo>
                  <a:pt x="1453" y="373"/>
                </a:lnTo>
                <a:lnTo>
                  <a:pt x="1417" y="361"/>
                </a:lnTo>
                <a:lnTo>
                  <a:pt x="1381" y="343"/>
                </a:lnTo>
                <a:lnTo>
                  <a:pt x="1363" y="331"/>
                </a:lnTo>
                <a:lnTo>
                  <a:pt x="1357" y="324"/>
                </a:lnTo>
                <a:lnTo>
                  <a:pt x="1344" y="312"/>
                </a:lnTo>
                <a:lnTo>
                  <a:pt x="1320" y="300"/>
                </a:lnTo>
                <a:lnTo>
                  <a:pt x="1290" y="288"/>
                </a:lnTo>
                <a:lnTo>
                  <a:pt x="1260" y="270"/>
                </a:lnTo>
                <a:lnTo>
                  <a:pt x="1230" y="252"/>
                </a:lnTo>
                <a:lnTo>
                  <a:pt x="1187" y="227"/>
                </a:lnTo>
                <a:lnTo>
                  <a:pt x="1119" y="227"/>
                </a:lnTo>
                <a:lnTo>
                  <a:pt x="1357" y="397"/>
                </a:lnTo>
                <a:lnTo>
                  <a:pt x="1320" y="438"/>
                </a:lnTo>
                <a:lnTo>
                  <a:pt x="1135" y="522"/>
                </a:lnTo>
                <a:lnTo>
                  <a:pt x="960" y="558"/>
                </a:lnTo>
                <a:lnTo>
                  <a:pt x="684" y="600"/>
                </a:lnTo>
                <a:lnTo>
                  <a:pt x="474" y="630"/>
                </a:lnTo>
                <a:lnTo>
                  <a:pt x="390" y="684"/>
                </a:lnTo>
                <a:lnTo>
                  <a:pt x="132" y="781"/>
                </a:lnTo>
                <a:lnTo>
                  <a:pt x="0" y="829"/>
                </a:lnTo>
                <a:lnTo>
                  <a:pt x="234" y="847"/>
                </a:lnTo>
                <a:lnTo>
                  <a:pt x="498" y="829"/>
                </a:lnTo>
                <a:lnTo>
                  <a:pt x="925" y="739"/>
                </a:lnTo>
                <a:lnTo>
                  <a:pt x="840" y="817"/>
                </a:lnTo>
                <a:lnTo>
                  <a:pt x="637" y="925"/>
                </a:lnTo>
                <a:lnTo>
                  <a:pt x="613" y="943"/>
                </a:lnTo>
                <a:lnTo>
                  <a:pt x="1405" y="943"/>
                </a:lnTo>
                <a:lnTo>
                  <a:pt x="1411" y="925"/>
                </a:lnTo>
                <a:lnTo>
                  <a:pt x="1447" y="943"/>
                </a:lnTo>
                <a:lnTo>
                  <a:pt x="2924" y="943"/>
                </a:lnTo>
                <a:lnTo>
                  <a:pt x="2888" y="859"/>
                </a:lnTo>
                <a:lnTo>
                  <a:pt x="2713" y="775"/>
                </a:lnTo>
                <a:lnTo>
                  <a:pt x="2582" y="708"/>
                </a:lnTo>
                <a:lnTo>
                  <a:pt x="2336" y="636"/>
                </a:lnTo>
                <a:lnTo>
                  <a:pt x="2299" y="606"/>
                </a:lnTo>
                <a:lnTo>
                  <a:pt x="2509" y="582"/>
                </a:lnTo>
                <a:lnTo>
                  <a:pt x="2606" y="588"/>
                </a:lnTo>
                <a:lnTo>
                  <a:pt x="2773" y="588"/>
                </a:lnTo>
                <a:lnTo>
                  <a:pt x="3001" y="582"/>
                </a:lnTo>
                <a:lnTo>
                  <a:pt x="3259" y="516"/>
                </a:lnTo>
                <a:lnTo>
                  <a:pt x="3452" y="438"/>
                </a:lnTo>
                <a:lnTo>
                  <a:pt x="3668" y="391"/>
                </a:lnTo>
                <a:lnTo>
                  <a:pt x="3668" y="312"/>
                </a:lnTo>
                <a:lnTo>
                  <a:pt x="3482" y="300"/>
                </a:lnTo>
                <a:lnTo>
                  <a:pt x="3482" y="300"/>
                </a:lnTo>
                <a:close/>
              </a:path>
            </a:pathLst>
          </a:custGeom>
          <a:gradFill rotWithShape="0">
            <a:gsLst>
              <a:gs pos="0">
                <a:schemeClr val="bg2">
                  <a:alpha val="89000"/>
                </a:schemeClr>
              </a:gs>
              <a:gs pos="100000">
                <a:schemeClr val="bg1"/>
              </a:gs>
            </a:gsLst>
            <a:lin ang="2700000" scaled="1"/>
          </a:gradFill>
          <a:ln w="9525">
            <a:noFill/>
            <a:round/>
            <a:headEnd/>
            <a:tailEnd/>
          </a:ln>
        </p:spPr>
        <p:txBody>
          <a:bodyPr/>
          <a:lstStyle/>
          <a:p>
            <a:pPr>
              <a:defRPr/>
            </a:pPr>
            <a:endParaRPr lang="zh-CN" altLang="en-US">
              <a:ea typeface="隶书" pitchFamily="49" charset="-122"/>
              <a:cs typeface="+mn-cs"/>
            </a:endParaRPr>
          </a:p>
        </p:txBody>
      </p:sp>
      <p:grpSp>
        <p:nvGrpSpPr>
          <p:cNvPr id="29699" name="Group 65"/>
          <p:cNvGrpSpPr>
            <a:grpSpLocks/>
          </p:cNvGrpSpPr>
          <p:nvPr userDrawn="1"/>
        </p:nvGrpSpPr>
        <p:grpSpPr bwMode="auto">
          <a:xfrm>
            <a:off x="34925" y="3600450"/>
            <a:ext cx="5060950" cy="3213100"/>
            <a:chOff x="1202" y="1480"/>
            <a:chExt cx="3188" cy="2024"/>
          </a:xfrm>
        </p:grpSpPr>
        <p:sp>
          <p:nvSpPr>
            <p:cNvPr id="14399" name="Freeform 63"/>
            <p:cNvSpPr>
              <a:spLocks/>
            </p:cNvSpPr>
            <p:nvPr userDrawn="1"/>
          </p:nvSpPr>
          <p:spPr bwMode="hidden">
            <a:xfrm>
              <a:off x="1202" y="1480"/>
              <a:ext cx="3188" cy="2024"/>
            </a:xfrm>
            <a:custGeom>
              <a:avLst/>
              <a:gdLst/>
              <a:ahLst/>
              <a:cxnLst>
                <a:cxn ang="0">
                  <a:pos x="871" y="1423"/>
                </a:cxn>
                <a:cxn ang="0">
                  <a:pos x="907" y="1393"/>
                </a:cxn>
                <a:cxn ang="0">
                  <a:pos x="991" y="1320"/>
                </a:cxn>
                <a:cxn ang="0">
                  <a:pos x="1033" y="1297"/>
                </a:cxn>
                <a:cxn ang="0">
                  <a:pos x="1086" y="1249"/>
                </a:cxn>
                <a:cxn ang="0">
                  <a:pos x="1123" y="1219"/>
                </a:cxn>
                <a:cxn ang="0">
                  <a:pos x="1057" y="1153"/>
                </a:cxn>
                <a:cxn ang="0">
                  <a:pos x="877" y="1021"/>
                </a:cxn>
                <a:cxn ang="0">
                  <a:pos x="655" y="907"/>
                </a:cxn>
                <a:cxn ang="0">
                  <a:pos x="655" y="846"/>
                </a:cxn>
                <a:cxn ang="0">
                  <a:pos x="643" y="708"/>
                </a:cxn>
                <a:cxn ang="0">
                  <a:pos x="552" y="642"/>
                </a:cxn>
                <a:cxn ang="0">
                  <a:pos x="510" y="570"/>
                </a:cxn>
                <a:cxn ang="0">
                  <a:pos x="637" y="564"/>
                </a:cxn>
                <a:cxn ang="0">
                  <a:pos x="763" y="570"/>
                </a:cxn>
                <a:cxn ang="0">
                  <a:pos x="1091" y="850"/>
                </a:cxn>
                <a:cxn ang="0">
                  <a:pos x="1009" y="566"/>
                </a:cxn>
                <a:cxn ang="0">
                  <a:pos x="1054" y="265"/>
                </a:cxn>
                <a:cxn ang="0">
                  <a:pos x="1249" y="0"/>
                </a:cxn>
                <a:cxn ang="0">
                  <a:pos x="1466" y="292"/>
                </a:cxn>
                <a:cxn ang="0">
                  <a:pos x="1475" y="548"/>
                </a:cxn>
                <a:cxn ang="0">
                  <a:pos x="1567" y="630"/>
                </a:cxn>
                <a:cxn ang="0">
                  <a:pos x="1795" y="365"/>
                </a:cxn>
                <a:cxn ang="0">
                  <a:pos x="2245" y="150"/>
                </a:cxn>
                <a:cxn ang="0">
                  <a:pos x="2618" y="180"/>
                </a:cxn>
                <a:cxn ang="0">
                  <a:pos x="3050" y="150"/>
                </a:cxn>
                <a:cxn ang="0">
                  <a:pos x="3140" y="210"/>
                </a:cxn>
                <a:cxn ang="0">
                  <a:pos x="2990" y="210"/>
                </a:cxn>
                <a:cxn ang="0">
                  <a:pos x="2834" y="377"/>
                </a:cxn>
                <a:cxn ang="0">
                  <a:pos x="2702" y="648"/>
                </a:cxn>
                <a:cxn ang="0">
                  <a:pos x="2582" y="828"/>
                </a:cxn>
                <a:cxn ang="0">
                  <a:pos x="2234" y="1009"/>
                </a:cxn>
                <a:cxn ang="0">
                  <a:pos x="1963" y="1075"/>
                </a:cxn>
                <a:cxn ang="0">
                  <a:pos x="2257" y="1111"/>
                </a:cxn>
                <a:cxn ang="0">
                  <a:pos x="2600" y="1207"/>
                </a:cxn>
                <a:cxn ang="0">
                  <a:pos x="2894" y="1441"/>
                </a:cxn>
                <a:cxn ang="0">
                  <a:pos x="3122" y="1555"/>
                </a:cxn>
                <a:cxn ang="0">
                  <a:pos x="3032" y="1585"/>
                </a:cxn>
                <a:cxn ang="0">
                  <a:pos x="3008" y="1591"/>
                </a:cxn>
                <a:cxn ang="0">
                  <a:pos x="2960" y="1597"/>
                </a:cxn>
                <a:cxn ang="0">
                  <a:pos x="2882" y="1609"/>
                </a:cxn>
                <a:cxn ang="0">
                  <a:pos x="2846" y="1609"/>
                </a:cxn>
                <a:cxn ang="0">
                  <a:pos x="2774" y="1615"/>
                </a:cxn>
                <a:cxn ang="0">
                  <a:pos x="2726" y="1621"/>
                </a:cxn>
                <a:cxn ang="0">
                  <a:pos x="2708" y="1621"/>
                </a:cxn>
                <a:cxn ang="0">
                  <a:pos x="2594" y="1657"/>
                </a:cxn>
                <a:cxn ang="0">
                  <a:pos x="2533" y="1663"/>
                </a:cxn>
                <a:cxn ang="0">
                  <a:pos x="2444" y="1675"/>
                </a:cxn>
                <a:cxn ang="0">
                  <a:pos x="2378" y="1687"/>
                </a:cxn>
                <a:cxn ang="0">
                  <a:pos x="2360" y="1705"/>
                </a:cxn>
                <a:cxn ang="0">
                  <a:pos x="2305" y="1687"/>
                </a:cxn>
                <a:cxn ang="0">
                  <a:pos x="2263" y="1663"/>
                </a:cxn>
                <a:cxn ang="0">
                  <a:pos x="2017" y="1585"/>
                </a:cxn>
                <a:cxn ang="0">
                  <a:pos x="1711" y="1453"/>
                </a:cxn>
                <a:cxn ang="0">
                  <a:pos x="1880" y="1844"/>
                </a:cxn>
                <a:cxn ang="0">
                  <a:pos x="1771" y="1922"/>
                </a:cxn>
                <a:cxn ang="0">
                  <a:pos x="1531" y="1753"/>
                </a:cxn>
                <a:cxn ang="0">
                  <a:pos x="1411" y="1477"/>
                </a:cxn>
                <a:cxn ang="0">
                  <a:pos x="1219" y="1291"/>
                </a:cxn>
                <a:cxn ang="0">
                  <a:pos x="127" y="2006"/>
                </a:cxn>
                <a:cxn ang="0">
                  <a:pos x="865" y="1429"/>
                </a:cxn>
              </a:cxnLst>
              <a:rect l="0" t="0" r="r" b="b"/>
              <a:pathLst>
                <a:path w="3188" h="2024">
                  <a:moveTo>
                    <a:pt x="865" y="1429"/>
                  </a:moveTo>
                  <a:lnTo>
                    <a:pt x="871" y="1423"/>
                  </a:lnTo>
                  <a:lnTo>
                    <a:pt x="889" y="1411"/>
                  </a:lnTo>
                  <a:lnTo>
                    <a:pt x="907" y="1393"/>
                  </a:lnTo>
                  <a:lnTo>
                    <a:pt x="937" y="1369"/>
                  </a:lnTo>
                  <a:lnTo>
                    <a:pt x="991" y="1320"/>
                  </a:lnTo>
                  <a:lnTo>
                    <a:pt x="1015" y="1309"/>
                  </a:lnTo>
                  <a:lnTo>
                    <a:pt x="1033" y="1297"/>
                  </a:lnTo>
                  <a:lnTo>
                    <a:pt x="1057" y="1279"/>
                  </a:lnTo>
                  <a:lnTo>
                    <a:pt x="1086" y="1249"/>
                  </a:lnTo>
                  <a:lnTo>
                    <a:pt x="1111" y="1225"/>
                  </a:lnTo>
                  <a:lnTo>
                    <a:pt x="1123" y="1219"/>
                  </a:lnTo>
                  <a:lnTo>
                    <a:pt x="1123" y="1213"/>
                  </a:lnTo>
                  <a:lnTo>
                    <a:pt x="1057" y="1153"/>
                  </a:lnTo>
                  <a:lnTo>
                    <a:pt x="979" y="1051"/>
                  </a:lnTo>
                  <a:lnTo>
                    <a:pt x="877" y="1021"/>
                  </a:lnTo>
                  <a:lnTo>
                    <a:pt x="685" y="931"/>
                  </a:lnTo>
                  <a:lnTo>
                    <a:pt x="655" y="907"/>
                  </a:lnTo>
                  <a:lnTo>
                    <a:pt x="721" y="876"/>
                  </a:lnTo>
                  <a:lnTo>
                    <a:pt x="655" y="846"/>
                  </a:lnTo>
                  <a:lnTo>
                    <a:pt x="612" y="774"/>
                  </a:lnTo>
                  <a:lnTo>
                    <a:pt x="643" y="708"/>
                  </a:lnTo>
                  <a:lnTo>
                    <a:pt x="600" y="660"/>
                  </a:lnTo>
                  <a:lnTo>
                    <a:pt x="552" y="642"/>
                  </a:lnTo>
                  <a:lnTo>
                    <a:pt x="528" y="594"/>
                  </a:lnTo>
                  <a:lnTo>
                    <a:pt x="510" y="570"/>
                  </a:lnTo>
                  <a:lnTo>
                    <a:pt x="552" y="552"/>
                  </a:lnTo>
                  <a:lnTo>
                    <a:pt x="637" y="564"/>
                  </a:lnTo>
                  <a:lnTo>
                    <a:pt x="721" y="576"/>
                  </a:lnTo>
                  <a:lnTo>
                    <a:pt x="763" y="570"/>
                  </a:lnTo>
                  <a:lnTo>
                    <a:pt x="931" y="696"/>
                  </a:lnTo>
                  <a:lnTo>
                    <a:pt x="1091" y="850"/>
                  </a:lnTo>
                  <a:lnTo>
                    <a:pt x="1073" y="685"/>
                  </a:lnTo>
                  <a:lnTo>
                    <a:pt x="1009" y="566"/>
                  </a:lnTo>
                  <a:lnTo>
                    <a:pt x="945" y="393"/>
                  </a:lnTo>
                  <a:lnTo>
                    <a:pt x="1054" y="265"/>
                  </a:lnTo>
                  <a:lnTo>
                    <a:pt x="1137" y="45"/>
                  </a:lnTo>
                  <a:lnTo>
                    <a:pt x="1249" y="0"/>
                  </a:lnTo>
                  <a:lnTo>
                    <a:pt x="1338" y="137"/>
                  </a:lnTo>
                  <a:lnTo>
                    <a:pt x="1466" y="292"/>
                  </a:lnTo>
                  <a:lnTo>
                    <a:pt x="1502" y="411"/>
                  </a:lnTo>
                  <a:lnTo>
                    <a:pt x="1475" y="548"/>
                  </a:lnTo>
                  <a:lnTo>
                    <a:pt x="1347" y="768"/>
                  </a:lnTo>
                  <a:lnTo>
                    <a:pt x="1567" y="630"/>
                  </a:lnTo>
                  <a:lnTo>
                    <a:pt x="1687" y="462"/>
                  </a:lnTo>
                  <a:lnTo>
                    <a:pt x="1795" y="365"/>
                  </a:lnTo>
                  <a:lnTo>
                    <a:pt x="1940" y="239"/>
                  </a:lnTo>
                  <a:lnTo>
                    <a:pt x="2245" y="150"/>
                  </a:lnTo>
                  <a:lnTo>
                    <a:pt x="2498" y="138"/>
                  </a:lnTo>
                  <a:lnTo>
                    <a:pt x="2618" y="180"/>
                  </a:lnTo>
                  <a:lnTo>
                    <a:pt x="2815" y="138"/>
                  </a:lnTo>
                  <a:lnTo>
                    <a:pt x="3050" y="150"/>
                  </a:lnTo>
                  <a:lnTo>
                    <a:pt x="3176" y="168"/>
                  </a:lnTo>
                  <a:lnTo>
                    <a:pt x="3140" y="210"/>
                  </a:lnTo>
                  <a:lnTo>
                    <a:pt x="3116" y="192"/>
                  </a:lnTo>
                  <a:lnTo>
                    <a:pt x="2990" y="210"/>
                  </a:lnTo>
                  <a:lnTo>
                    <a:pt x="2906" y="263"/>
                  </a:lnTo>
                  <a:lnTo>
                    <a:pt x="2834" y="377"/>
                  </a:lnTo>
                  <a:lnTo>
                    <a:pt x="2768" y="534"/>
                  </a:lnTo>
                  <a:lnTo>
                    <a:pt x="2702" y="648"/>
                  </a:lnTo>
                  <a:lnTo>
                    <a:pt x="2738" y="726"/>
                  </a:lnTo>
                  <a:lnTo>
                    <a:pt x="2582" y="828"/>
                  </a:lnTo>
                  <a:lnTo>
                    <a:pt x="2444" y="913"/>
                  </a:lnTo>
                  <a:lnTo>
                    <a:pt x="2234" y="1009"/>
                  </a:lnTo>
                  <a:lnTo>
                    <a:pt x="2096" y="1063"/>
                  </a:lnTo>
                  <a:lnTo>
                    <a:pt x="1963" y="1075"/>
                  </a:lnTo>
                  <a:lnTo>
                    <a:pt x="2035" y="1117"/>
                  </a:lnTo>
                  <a:lnTo>
                    <a:pt x="2257" y="1111"/>
                  </a:lnTo>
                  <a:lnTo>
                    <a:pt x="2545" y="1135"/>
                  </a:lnTo>
                  <a:lnTo>
                    <a:pt x="2600" y="1207"/>
                  </a:lnTo>
                  <a:lnTo>
                    <a:pt x="2726" y="1303"/>
                  </a:lnTo>
                  <a:lnTo>
                    <a:pt x="2894" y="1441"/>
                  </a:lnTo>
                  <a:lnTo>
                    <a:pt x="2984" y="1471"/>
                  </a:lnTo>
                  <a:lnTo>
                    <a:pt x="3122" y="1555"/>
                  </a:lnTo>
                  <a:lnTo>
                    <a:pt x="3188" y="1543"/>
                  </a:lnTo>
                  <a:lnTo>
                    <a:pt x="3032" y="1585"/>
                  </a:lnTo>
                  <a:lnTo>
                    <a:pt x="3026" y="1585"/>
                  </a:lnTo>
                  <a:lnTo>
                    <a:pt x="3008" y="1591"/>
                  </a:lnTo>
                  <a:lnTo>
                    <a:pt x="2984" y="1591"/>
                  </a:lnTo>
                  <a:lnTo>
                    <a:pt x="2960" y="1597"/>
                  </a:lnTo>
                  <a:lnTo>
                    <a:pt x="2906" y="1603"/>
                  </a:lnTo>
                  <a:lnTo>
                    <a:pt x="2882" y="1609"/>
                  </a:lnTo>
                  <a:lnTo>
                    <a:pt x="2864" y="1609"/>
                  </a:lnTo>
                  <a:lnTo>
                    <a:pt x="2846" y="1609"/>
                  </a:lnTo>
                  <a:lnTo>
                    <a:pt x="2828" y="1609"/>
                  </a:lnTo>
                  <a:lnTo>
                    <a:pt x="2774" y="1615"/>
                  </a:lnTo>
                  <a:lnTo>
                    <a:pt x="2750" y="1615"/>
                  </a:lnTo>
                  <a:lnTo>
                    <a:pt x="2726" y="1621"/>
                  </a:lnTo>
                  <a:lnTo>
                    <a:pt x="2714" y="1621"/>
                  </a:lnTo>
                  <a:lnTo>
                    <a:pt x="2708" y="1621"/>
                  </a:lnTo>
                  <a:lnTo>
                    <a:pt x="2606" y="1657"/>
                  </a:lnTo>
                  <a:lnTo>
                    <a:pt x="2594" y="1657"/>
                  </a:lnTo>
                  <a:lnTo>
                    <a:pt x="2569" y="1657"/>
                  </a:lnTo>
                  <a:lnTo>
                    <a:pt x="2533" y="1663"/>
                  </a:lnTo>
                  <a:lnTo>
                    <a:pt x="2486" y="1669"/>
                  </a:lnTo>
                  <a:lnTo>
                    <a:pt x="2444" y="1675"/>
                  </a:lnTo>
                  <a:lnTo>
                    <a:pt x="2408" y="1681"/>
                  </a:lnTo>
                  <a:lnTo>
                    <a:pt x="2378" y="1687"/>
                  </a:lnTo>
                  <a:lnTo>
                    <a:pt x="2366" y="1699"/>
                  </a:lnTo>
                  <a:lnTo>
                    <a:pt x="2360" y="1705"/>
                  </a:lnTo>
                  <a:lnTo>
                    <a:pt x="2342" y="1705"/>
                  </a:lnTo>
                  <a:lnTo>
                    <a:pt x="2305" y="1687"/>
                  </a:lnTo>
                  <a:lnTo>
                    <a:pt x="2275" y="1669"/>
                  </a:lnTo>
                  <a:lnTo>
                    <a:pt x="2263" y="1663"/>
                  </a:lnTo>
                  <a:lnTo>
                    <a:pt x="2257" y="1657"/>
                  </a:lnTo>
                  <a:lnTo>
                    <a:pt x="2017" y="1585"/>
                  </a:lnTo>
                  <a:lnTo>
                    <a:pt x="1844" y="1489"/>
                  </a:lnTo>
                  <a:lnTo>
                    <a:pt x="1711" y="1453"/>
                  </a:lnTo>
                  <a:lnTo>
                    <a:pt x="1856" y="1693"/>
                  </a:lnTo>
                  <a:lnTo>
                    <a:pt x="1880" y="1844"/>
                  </a:lnTo>
                  <a:lnTo>
                    <a:pt x="1856" y="1994"/>
                  </a:lnTo>
                  <a:lnTo>
                    <a:pt x="1771" y="1922"/>
                  </a:lnTo>
                  <a:lnTo>
                    <a:pt x="1616" y="1795"/>
                  </a:lnTo>
                  <a:lnTo>
                    <a:pt x="1531" y="1753"/>
                  </a:lnTo>
                  <a:lnTo>
                    <a:pt x="1483" y="1633"/>
                  </a:lnTo>
                  <a:lnTo>
                    <a:pt x="1411" y="1477"/>
                  </a:lnTo>
                  <a:lnTo>
                    <a:pt x="1358" y="1381"/>
                  </a:lnTo>
                  <a:lnTo>
                    <a:pt x="1219" y="1291"/>
                  </a:lnTo>
                  <a:lnTo>
                    <a:pt x="1147" y="1279"/>
                  </a:lnTo>
                  <a:lnTo>
                    <a:pt x="127" y="2006"/>
                  </a:lnTo>
                  <a:lnTo>
                    <a:pt x="0" y="2024"/>
                  </a:lnTo>
                  <a:lnTo>
                    <a:pt x="865" y="1429"/>
                  </a:lnTo>
                  <a:lnTo>
                    <a:pt x="865" y="1429"/>
                  </a:lnTo>
                  <a:close/>
                </a:path>
              </a:pathLst>
            </a:custGeom>
            <a:gradFill rotWithShape="0">
              <a:gsLst>
                <a:gs pos="0">
                  <a:schemeClr val="bg2">
                    <a:alpha val="42000"/>
                  </a:schemeClr>
                </a:gs>
                <a:gs pos="100000">
                  <a:schemeClr val="bg1"/>
                </a:gs>
              </a:gsLst>
              <a:lin ang="2700000" scaled="1"/>
            </a:gradFill>
            <a:ln w="9525">
              <a:noFill/>
              <a:round/>
              <a:headEnd/>
              <a:tailEnd/>
            </a:ln>
          </p:spPr>
          <p:txBody>
            <a:bodyPr/>
            <a:lstStyle/>
            <a:p>
              <a:pPr>
                <a:defRPr/>
              </a:pPr>
              <a:endParaRPr lang="zh-CN" altLang="en-US">
                <a:ea typeface="隶书" pitchFamily="49" charset="-122"/>
                <a:cs typeface="+mn-cs"/>
              </a:endParaRPr>
            </a:p>
          </p:txBody>
        </p:sp>
        <p:sp>
          <p:nvSpPr>
            <p:cNvPr id="14400" name="Freeform 64"/>
            <p:cNvSpPr>
              <a:spLocks/>
            </p:cNvSpPr>
            <p:nvPr userDrawn="1"/>
          </p:nvSpPr>
          <p:spPr bwMode="hidden">
            <a:xfrm>
              <a:off x="2037" y="1544"/>
              <a:ext cx="2144" cy="1787"/>
            </a:xfrm>
            <a:custGeom>
              <a:avLst/>
              <a:gdLst/>
              <a:ahLst/>
              <a:cxnLst>
                <a:cxn ang="0">
                  <a:pos x="318" y="1078"/>
                </a:cxn>
                <a:cxn ang="0">
                  <a:pos x="217" y="928"/>
                </a:cxn>
                <a:cxn ang="0">
                  <a:pos x="102" y="808"/>
                </a:cxn>
                <a:cxn ang="0">
                  <a:pos x="36" y="742"/>
                </a:cxn>
                <a:cxn ang="0">
                  <a:pos x="0" y="700"/>
                </a:cxn>
                <a:cxn ang="0">
                  <a:pos x="270" y="958"/>
                </a:cxn>
                <a:cxn ang="0">
                  <a:pos x="294" y="1006"/>
                </a:cxn>
                <a:cxn ang="0">
                  <a:pos x="367" y="670"/>
                </a:cxn>
                <a:cxn ang="0">
                  <a:pos x="379" y="411"/>
                </a:cxn>
                <a:cxn ang="0">
                  <a:pos x="347" y="118"/>
                </a:cxn>
                <a:cxn ang="0">
                  <a:pos x="393" y="0"/>
                </a:cxn>
                <a:cxn ang="0">
                  <a:pos x="397" y="357"/>
                </a:cxn>
                <a:cxn ang="0">
                  <a:pos x="421" y="609"/>
                </a:cxn>
                <a:cxn ang="0">
                  <a:pos x="385" y="826"/>
                </a:cxn>
                <a:cxn ang="0">
                  <a:pos x="385" y="1036"/>
                </a:cxn>
                <a:cxn ang="0">
                  <a:pos x="877" y="784"/>
                </a:cxn>
                <a:cxn ang="0">
                  <a:pos x="1309" y="555"/>
                </a:cxn>
                <a:cxn ang="0">
                  <a:pos x="1802" y="249"/>
                </a:cxn>
                <a:cxn ang="0">
                  <a:pos x="2096" y="69"/>
                </a:cxn>
                <a:cxn ang="0">
                  <a:pos x="1814" y="279"/>
                </a:cxn>
                <a:cxn ang="0">
                  <a:pos x="1453" y="501"/>
                </a:cxn>
                <a:cxn ang="0">
                  <a:pos x="1123" y="700"/>
                </a:cxn>
                <a:cxn ang="0">
                  <a:pos x="739" y="898"/>
                </a:cxn>
                <a:cxn ang="0">
                  <a:pos x="463" y="1084"/>
                </a:cxn>
                <a:cxn ang="0">
                  <a:pos x="817" y="1193"/>
                </a:cxn>
                <a:cxn ang="0">
                  <a:pos x="1285" y="1187"/>
                </a:cxn>
                <a:cxn ang="0">
                  <a:pos x="1916" y="1396"/>
                </a:cxn>
                <a:cxn ang="0">
                  <a:pos x="2144" y="1420"/>
                </a:cxn>
                <a:cxn ang="0">
                  <a:pos x="1814" y="1408"/>
                </a:cxn>
                <a:cxn ang="0">
                  <a:pos x="1435" y="1288"/>
                </a:cxn>
                <a:cxn ang="0">
                  <a:pos x="1219" y="1229"/>
                </a:cxn>
                <a:cxn ang="0">
                  <a:pos x="799" y="1223"/>
                </a:cxn>
                <a:cxn ang="0">
                  <a:pos x="505" y="1145"/>
                </a:cxn>
                <a:cxn ang="0">
                  <a:pos x="733" y="1378"/>
                </a:cxn>
                <a:cxn ang="0">
                  <a:pos x="877" y="1619"/>
                </a:cxn>
                <a:cxn ang="0">
                  <a:pos x="1009" y="1787"/>
                </a:cxn>
                <a:cxn ang="0">
                  <a:pos x="817" y="1607"/>
                </a:cxn>
                <a:cxn ang="0">
                  <a:pos x="673" y="1372"/>
                </a:cxn>
                <a:cxn ang="0">
                  <a:pos x="415" y="1109"/>
                </a:cxn>
                <a:cxn ang="0">
                  <a:pos x="318" y="1078"/>
                </a:cxn>
                <a:cxn ang="0">
                  <a:pos x="318" y="1078"/>
                </a:cxn>
              </a:cxnLst>
              <a:rect l="0" t="0" r="r" b="b"/>
              <a:pathLst>
                <a:path w="2144" h="1787">
                  <a:moveTo>
                    <a:pt x="318" y="1078"/>
                  </a:moveTo>
                  <a:lnTo>
                    <a:pt x="217" y="928"/>
                  </a:lnTo>
                  <a:lnTo>
                    <a:pt x="102" y="808"/>
                  </a:lnTo>
                  <a:lnTo>
                    <a:pt x="36" y="742"/>
                  </a:lnTo>
                  <a:lnTo>
                    <a:pt x="0" y="700"/>
                  </a:lnTo>
                  <a:lnTo>
                    <a:pt x="270" y="958"/>
                  </a:lnTo>
                  <a:lnTo>
                    <a:pt x="294" y="1006"/>
                  </a:lnTo>
                  <a:lnTo>
                    <a:pt x="367" y="670"/>
                  </a:lnTo>
                  <a:lnTo>
                    <a:pt x="379" y="411"/>
                  </a:lnTo>
                  <a:lnTo>
                    <a:pt x="347" y="118"/>
                  </a:lnTo>
                  <a:lnTo>
                    <a:pt x="393" y="0"/>
                  </a:lnTo>
                  <a:lnTo>
                    <a:pt x="397" y="357"/>
                  </a:lnTo>
                  <a:lnTo>
                    <a:pt x="421" y="609"/>
                  </a:lnTo>
                  <a:lnTo>
                    <a:pt x="385" y="826"/>
                  </a:lnTo>
                  <a:lnTo>
                    <a:pt x="385" y="1036"/>
                  </a:lnTo>
                  <a:lnTo>
                    <a:pt x="877" y="784"/>
                  </a:lnTo>
                  <a:lnTo>
                    <a:pt x="1309" y="555"/>
                  </a:lnTo>
                  <a:lnTo>
                    <a:pt x="1802" y="249"/>
                  </a:lnTo>
                  <a:lnTo>
                    <a:pt x="2096" y="69"/>
                  </a:lnTo>
                  <a:lnTo>
                    <a:pt x="1814" y="279"/>
                  </a:lnTo>
                  <a:lnTo>
                    <a:pt x="1453" y="501"/>
                  </a:lnTo>
                  <a:lnTo>
                    <a:pt x="1123" y="700"/>
                  </a:lnTo>
                  <a:lnTo>
                    <a:pt x="739" y="898"/>
                  </a:lnTo>
                  <a:lnTo>
                    <a:pt x="463" y="1084"/>
                  </a:lnTo>
                  <a:lnTo>
                    <a:pt x="817" y="1193"/>
                  </a:lnTo>
                  <a:lnTo>
                    <a:pt x="1285" y="1187"/>
                  </a:lnTo>
                  <a:lnTo>
                    <a:pt x="1916" y="1396"/>
                  </a:lnTo>
                  <a:lnTo>
                    <a:pt x="2144" y="1420"/>
                  </a:lnTo>
                  <a:lnTo>
                    <a:pt x="1814" y="1408"/>
                  </a:lnTo>
                  <a:lnTo>
                    <a:pt x="1435" y="1288"/>
                  </a:lnTo>
                  <a:lnTo>
                    <a:pt x="1219" y="1229"/>
                  </a:lnTo>
                  <a:lnTo>
                    <a:pt x="799" y="1223"/>
                  </a:lnTo>
                  <a:lnTo>
                    <a:pt x="505" y="1145"/>
                  </a:lnTo>
                  <a:lnTo>
                    <a:pt x="733" y="1378"/>
                  </a:lnTo>
                  <a:lnTo>
                    <a:pt x="877" y="1619"/>
                  </a:lnTo>
                  <a:lnTo>
                    <a:pt x="1009" y="1787"/>
                  </a:lnTo>
                  <a:lnTo>
                    <a:pt x="817" y="1607"/>
                  </a:lnTo>
                  <a:lnTo>
                    <a:pt x="673" y="1372"/>
                  </a:lnTo>
                  <a:lnTo>
                    <a:pt x="415" y="1109"/>
                  </a:lnTo>
                  <a:lnTo>
                    <a:pt x="318" y="1078"/>
                  </a:lnTo>
                  <a:lnTo>
                    <a:pt x="318" y="1078"/>
                  </a:lnTo>
                  <a:close/>
                </a:path>
              </a:pathLst>
            </a:custGeom>
            <a:gradFill rotWithShape="0">
              <a:gsLst>
                <a:gs pos="0">
                  <a:schemeClr val="accent2">
                    <a:alpha val="42000"/>
                  </a:schemeClr>
                </a:gs>
                <a:gs pos="100000">
                  <a:schemeClr val="bg1"/>
                </a:gs>
              </a:gsLst>
              <a:lin ang="5400000" scaled="1"/>
            </a:gradFill>
            <a:ln w="9525">
              <a:noFill/>
              <a:round/>
              <a:headEnd/>
              <a:tailEnd/>
            </a:ln>
          </p:spPr>
          <p:txBody>
            <a:bodyPr/>
            <a:lstStyle/>
            <a:p>
              <a:pPr>
                <a:defRPr/>
              </a:pPr>
              <a:endParaRPr lang="zh-CN" altLang="en-US">
                <a:ea typeface="隶书" pitchFamily="49" charset="-122"/>
                <a:cs typeface="+mn-cs"/>
              </a:endParaRPr>
            </a:p>
          </p:txBody>
        </p:sp>
      </p:grpSp>
      <p:sp>
        <p:nvSpPr>
          <p:cNvPr id="14394" name="Freeform 58"/>
          <p:cNvSpPr>
            <a:spLocks/>
          </p:cNvSpPr>
          <p:nvPr userDrawn="1"/>
        </p:nvSpPr>
        <p:spPr bwMode="hidden">
          <a:xfrm>
            <a:off x="7308850" y="6350"/>
            <a:ext cx="1835150" cy="1190625"/>
          </a:xfrm>
          <a:custGeom>
            <a:avLst/>
            <a:gdLst/>
            <a:ahLst/>
            <a:cxnLst>
              <a:cxn ang="0">
                <a:pos x="1814" y="606"/>
              </a:cxn>
              <a:cxn ang="0">
                <a:pos x="1615" y="252"/>
              </a:cxn>
              <a:cxn ang="0">
                <a:pos x="1345" y="132"/>
              </a:cxn>
              <a:cxn ang="0">
                <a:pos x="1381" y="492"/>
              </a:cxn>
              <a:cxn ang="0">
                <a:pos x="955" y="221"/>
              </a:cxn>
              <a:cxn ang="0">
                <a:pos x="877" y="161"/>
              </a:cxn>
              <a:cxn ang="0">
                <a:pos x="841" y="167"/>
              </a:cxn>
              <a:cxn ang="0">
                <a:pos x="720" y="161"/>
              </a:cxn>
              <a:cxn ang="0">
                <a:pos x="613" y="144"/>
              </a:cxn>
              <a:cxn ang="0">
                <a:pos x="492" y="161"/>
              </a:cxn>
              <a:cxn ang="0">
                <a:pos x="432" y="150"/>
              </a:cxn>
              <a:cxn ang="0">
                <a:pos x="342" y="138"/>
              </a:cxn>
              <a:cxn ang="0">
                <a:pos x="246" y="126"/>
              </a:cxn>
              <a:cxn ang="0">
                <a:pos x="174" y="114"/>
              </a:cxn>
              <a:cxn ang="0">
                <a:pos x="216" y="240"/>
              </a:cxn>
              <a:cxn ang="0">
                <a:pos x="607" y="588"/>
              </a:cxn>
              <a:cxn ang="0">
                <a:pos x="1177" y="817"/>
              </a:cxn>
              <a:cxn ang="0">
                <a:pos x="972" y="871"/>
              </a:cxn>
              <a:cxn ang="0">
                <a:pos x="492" y="1111"/>
              </a:cxn>
              <a:cxn ang="0">
                <a:pos x="276" y="1441"/>
              </a:cxn>
              <a:cxn ang="0">
                <a:pos x="42" y="1441"/>
              </a:cxn>
              <a:cxn ang="0">
                <a:pos x="367" y="1585"/>
              </a:cxn>
              <a:cxn ang="0">
                <a:pos x="949" y="1712"/>
              </a:cxn>
              <a:cxn ang="0">
                <a:pos x="1519" y="1537"/>
              </a:cxn>
              <a:cxn ang="0">
                <a:pos x="1735" y="1513"/>
              </a:cxn>
              <a:cxn ang="0">
                <a:pos x="1723" y="1802"/>
              </a:cxn>
              <a:cxn ang="0">
                <a:pos x="2042" y="2229"/>
              </a:cxn>
              <a:cxn ang="0">
                <a:pos x="2191" y="2133"/>
              </a:cxn>
              <a:cxn ang="0">
                <a:pos x="2270" y="1970"/>
              </a:cxn>
              <a:cxn ang="0">
                <a:pos x="2233" y="1573"/>
              </a:cxn>
              <a:cxn ang="0">
                <a:pos x="2294" y="1483"/>
              </a:cxn>
              <a:cxn ang="0">
                <a:pos x="2588" y="1688"/>
              </a:cxn>
              <a:cxn ang="0">
                <a:pos x="2695" y="1682"/>
              </a:cxn>
              <a:cxn ang="0">
                <a:pos x="2588" y="1543"/>
              </a:cxn>
              <a:cxn ang="0">
                <a:pos x="2510" y="1357"/>
              </a:cxn>
              <a:cxn ang="0">
                <a:pos x="2354" y="1184"/>
              </a:cxn>
              <a:cxn ang="0">
                <a:pos x="2102" y="931"/>
              </a:cxn>
              <a:cxn ang="0">
                <a:pos x="2137" y="907"/>
              </a:cxn>
              <a:cxn ang="0">
                <a:pos x="2215" y="871"/>
              </a:cxn>
              <a:cxn ang="0">
                <a:pos x="2324" y="817"/>
              </a:cxn>
              <a:cxn ang="0">
                <a:pos x="2372" y="787"/>
              </a:cxn>
              <a:cxn ang="0">
                <a:pos x="2078" y="865"/>
              </a:cxn>
            </a:cxnLst>
            <a:rect l="0" t="0" r="r" b="b"/>
            <a:pathLst>
              <a:path w="2828" h="2366">
                <a:moveTo>
                  <a:pt x="2006" y="835"/>
                </a:moveTo>
                <a:lnTo>
                  <a:pt x="1873" y="715"/>
                </a:lnTo>
                <a:lnTo>
                  <a:pt x="1814" y="606"/>
                </a:lnTo>
                <a:lnTo>
                  <a:pt x="1747" y="438"/>
                </a:lnTo>
                <a:lnTo>
                  <a:pt x="1699" y="312"/>
                </a:lnTo>
                <a:lnTo>
                  <a:pt x="1615" y="252"/>
                </a:lnTo>
                <a:lnTo>
                  <a:pt x="1453" y="84"/>
                </a:lnTo>
                <a:lnTo>
                  <a:pt x="1375" y="0"/>
                </a:lnTo>
                <a:lnTo>
                  <a:pt x="1345" y="132"/>
                </a:lnTo>
                <a:lnTo>
                  <a:pt x="1369" y="294"/>
                </a:lnTo>
                <a:lnTo>
                  <a:pt x="1513" y="558"/>
                </a:lnTo>
                <a:lnTo>
                  <a:pt x="1381" y="492"/>
                </a:lnTo>
                <a:lnTo>
                  <a:pt x="1201" y="360"/>
                </a:lnTo>
                <a:lnTo>
                  <a:pt x="961" y="227"/>
                </a:lnTo>
                <a:lnTo>
                  <a:pt x="955" y="221"/>
                </a:lnTo>
                <a:lnTo>
                  <a:pt x="949" y="215"/>
                </a:lnTo>
                <a:lnTo>
                  <a:pt x="913" y="185"/>
                </a:lnTo>
                <a:lnTo>
                  <a:pt x="877" y="161"/>
                </a:lnTo>
                <a:lnTo>
                  <a:pt x="859" y="156"/>
                </a:lnTo>
                <a:lnTo>
                  <a:pt x="853" y="161"/>
                </a:lnTo>
                <a:lnTo>
                  <a:pt x="841" y="167"/>
                </a:lnTo>
                <a:lnTo>
                  <a:pt x="810" y="173"/>
                </a:lnTo>
                <a:lnTo>
                  <a:pt x="768" y="167"/>
                </a:lnTo>
                <a:lnTo>
                  <a:pt x="720" y="161"/>
                </a:lnTo>
                <a:lnTo>
                  <a:pt x="678" y="156"/>
                </a:lnTo>
                <a:lnTo>
                  <a:pt x="637" y="150"/>
                </a:lnTo>
                <a:lnTo>
                  <a:pt x="613" y="144"/>
                </a:lnTo>
                <a:lnTo>
                  <a:pt x="601" y="144"/>
                </a:lnTo>
                <a:lnTo>
                  <a:pt x="498" y="161"/>
                </a:lnTo>
                <a:lnTo>
                  <a:pt x="492" y="161"/>
                </a:lnTo>
                <a:lnTo>
                  <a:pt x="480" y="156"/>
                </a:lnTo>
                <a:lnTo>
                  <a:pt x="456" y="156"/>
                </a:lnTo>
                <a:lnTo>
                  <a:pt x="432" y="150"/>
                </a:lnTo>
                <a:lnTo>
                  <a:pt x="379" y="144"/>
                </a:lnTo>
                <a:lnTo>
                  <a:pt x="361" y="138"/>
                </a:lnTo>
                <a:lnTo>
                  <a:pt x="342" y="138"/>
                </a:lnTo>
                <a:lnTo>
                  <a:pt x="324" y="138"/>
                </a:lnTo>
                <a:lnTo>
                  <a:pt x="300" y="132"/>
                </a:lnTo>
                <a:lnTo>
                  <a:pt x="246" y="126"/>
                </a:lnTo>
                <a:lnTo>
                  <a:pt x="216" y="120"/>
                </a:lnTo>
                <a:lnTo>
                  <a:pt x="192" y="120"/>
                </a:lnTo>
                <a:lnTo>
                  <a:pt x="174" y="114"/>
                </a:lnTo>
                <a:lnTo>
                  <a:pt x="168" y="114"/>
                </a:lnTo>
                <a:lnTo>
                  <a:pt x="6" y="120"/>
                </a:lnTo>
                <a:lnTo>
                  <a:pt x="216" y="240"/>
                </a:lnTo>
                <a:lnTo>
                  <a:pt x="306" y="294"/>
                </a:lnTo>
                <a:lnTo>
                  <a:pt x="480" y="462"/>
                </a:lnTo>
                <a:lnTo>
                  <a:pt x="607" y="588"/>
                </a:lnTo>
                <a:lnTo>
                  <a:pt x="655" y="672"/>
                </a:lnTo>
                <a:lnTo>
                  <a:pt x="949" y="769"/>
                </a:lnTo>
                <a:lnTo>
                  <a:pt x="1177" y="817"/>
                </a:lnTo>
                <a:lnTo>
                  <a:pt x="1249" y="871"/>
                </a:lnTo>
                <a:lnTo>
                  <a:pt x="1117" y="853"/>
                </a:lnTo>
                <a:lnTo>
                  <a:pt x="972" y="871"/>
                </a:lnTo>
                <a:lnTo>
                  <a:pt x="756" y="919"/>
                </a:lnTo>
                <a:lnTo>
                  <a:pt x="619" y="961"/>
                </a:lnTo>
                <a:lnTo>
                  <a:pt x="492" y="1111"/>
                </a:lnTo>
                <a:lnTo>
                  <a:pt x="420" y="1214"/>
                </a:lnTo>
                <a:lnTo>
                  <a:pt x="348" y="1345"/>
                </a:lnTo>
                <a:lnTo>
                  <a:pt x="276" y="1441"/>
                </a:lnTo>
                <a:lnTo>
                  <a:pt x="192" y="1471"/>
                </a:lnTo>
                <a:lnTo>
                  <a:pt x="66" y="1465"/>
                </a:lnTo>
                <a:lnTo>
                  <a:pt x="42" y="1441"/>
                </a:lnTo>
                <a:lnTo>
                  <a:pt x="0" y="1471"/>
                </a:lnTo>
                <a:lnTo>
                  <a:pt x="126" y="1519"/>
                </a:lnTo>
                <a:lnTo>
                  <a:pt x="367" y="1585"/>
                </a:lnTo>
                <a:lnTo>
                  <a:pt x="570" y="1591"/>
                </a:lnTo>
                <a:lnTo>
                  <a:pt x="690" y="1664"/>
                </a:lnTo>
                <a:lnTo>
                  <a:pt x="949" y="1712"/>
                </a:lnTo>
                <a:lnTo>
                  <a:pt x="1260" y="1694"/>
                </a:lnTo>
                <a:lnTo>
                  <a:pt x="1411" y="1603"/>
                </a:lnTo>
                <a:lnTo>
                  <a:pt x="1519" y="1537"/>
                </a:lnTo>
                <a:lnTo>
                  <a:pt x="1645" y="1399"/>
                </a:lnTo>
                <a:lnTo>
                  <a:pt x="1699" y="1387"/>
                </a:lnTo>
                <a:lnTo>
                  <a:pt x="1735" y="1513"/>
                </a:lnTo>
                <a:lnTo>
                  <a:pt x="1729" y="1567"/>
                </a:lnTo>
                <a:lnTo>
                  <a:pt x="1723" y="1670"/>
                </a:lnTo>
                <a:lnTo>
                  <a:pt x="1723" y="1802"/>
                </a:lnTo>
                <a:lnTo>
                  <a:pt x="1831" y="1964"/>
                </a:lnTo>
                <a:lnTo>
                  <a:pt x="1957" y="2090"/>
                </a:lnTo>
                <a:lnTo>
                  <a:pt x="2042" y="2229"/>
                </a:lnTo>
                <a:lnTo>
                  <a:pt x="2155" y="2366"/>
                </a:lnTo>
                <a:lnTo>
                  <a:pt x="2161" y="2295"/>
                </a:lnTo>
                <a:lnTo>
                  <a:pt x="2191" y="2133"/>
                </a:lnTo>
                <a:lnTo>
                  <a:pt x="2215" y="2048"/>
                </a:lnTo>
                <a:lnTo>
                  <a:pt x="2258" y="2042"/>
                </a:lnTo>
                <a:lnTo>
                  <a:pt x="2270" y="1970"/>
                </a:lnTo>
                <a:lnTo>
                  <a:pt x="2342" y="1868"/>
                </a:lnTo>
                <a:lnTo>
                  <a:pt x="2324" y="1748"/>
                </a:lnTo>
                <a:lnTo>
                  <a:pt x="2233" y="1573"/>
                </a:lnTo>
                <a:lnTo>
                  <a:pt x="2209" y="1453"/>
                </a:lnTo>
                <a:lnTo>
                  <a:pt x="2209" y="1345"/>
                </a:lnTo>
                <a:lnTo>
                  <a:pt x="2294" y="1483"/>
                </a:lnTo>
                <a:lnTo>
                  <a:pt x="2461" y="1651"/>
                </a:lnTo>
                <a:lnTo>
                  <a:pt x="2504" y="1651"/>
                </a:lnTo>
                <a:lnTo>
                  <a:pt x="2588" y="1688"/>
                </a:lnTo>
                <a:lnTo>
                  <a:pt x="2678" y="1718"/>
                </a:lnTo>
                <a:lnTo>
                  <a:pt x="2720" y="1712"/>
                </a:lnTo>
                <a:lnTo>
                  <a:pt x="2695" y="1682"/>
                </a:lnTo>
                <a:lnTo>
                  <a:pt x="2678" y="1627"/>
                </a:lnTo>
                <a:lnTo>
                  <a:pt x="2630" y="1597"/>
                </a:lnTo>
                <a:lnTo>
                  <a:pt x="2588" y="1543"/>
                </a:lnTo>
                <a:lnTo>
                  <a:pt x="2618" y="1483"/>
                </a:lnTo>
                <a:lnTo>
                  <a:pt x="2576" y="1399"/>
                </a:lnTo>
                <a:lnTo>
                  <a:pt x="2510" y="1357"/>
                </a:lnTo>
                <a:lnTo>
                  <a:pt x="2576" y="1351"/>
                </a:lnTo>
                <a:lnTo>
                  <a:pt x="2552" y="1315"/>
                </a:lnTo>
                <a:lnTo>
                  <a:pt x="2354" y="1184"/>
                </a:lnTo>
                <a:lnTo>
                  <a:pt x="2252" y="1123"/>
                </a:lnTo>
                <a:lnTo>
                  <a:pt x="2173" y="1009"/>
                </a:lnTo>
                <a:lnTo>
                  <a:pt x="2102" y="931"/>
                </a:lnTo>
                <a:lnTo>
                  <a:pt x="2108" y="931"/>
                </a:lnTo>
                <a:lnTo>
                  <a:pt x="2114" y="925"/>
                </a:lnTo>
                <a:lnTo>
                  <a:pt x="2137" y="907"/>
                </a:lnTo>
                <a:lnTo>
                  <a:pt x="2167" y="883"/>
                </a:lnTo>
                <a:lnTo>
                  <a:pt x="2197" y="877"/>
                </a:lnTo>
                <a:lnTo>
                  <a:pt x="2215" y="871"/>
                </a:lnTo>
                <a:lnTo>
                  <a:pt x="2240" y="859"/>
                </a:lnTo>
                <a:lnTo>
                  <a:pt x="2300" y="829"/>
                </a:lnTo>
                <a:lnTo>
                  <a:pt x="2324" y="817"/>
                </a:lnTo>
                <a:lnTo>
                  <a:pt x="2348" y="799"/>
                </a:lnTo>
                <a:lnTo>
                  <a:pt x="2366" y="793"/>
                </a:lnTo>
                <a:lnTo>
                  <a:pt x="2372" y="787"/>
                </a:lnTo>
                <a:lnTo>
                  <a:pt x="2828" y="588"/>
                </a:lnTo>
                <a:lnTo>
                  <a:pt x="2828" y="528"/>
                </a:lnTo>
                <a:lnTo>
                  <a:pt x="2078" y="865"/>
                </a:lnTo>
                <a:lnTo>
                  <a:pt x="2006" y="835"/>
                </a:lnTo>
                <a:lnTo>
                  <a:pt x="2006" y="835"/>
                </a:lnTo>
                <a:close/>
              </a:path>
            </a:pathLst>
          </a:custGeom>
          <a:gradFill rotWithShape="0">
            <a:gsLst>
              <a:gs pos="0">
                <a:schemeClr val="bg2"/>
              </a:gs>
              <a:gs pos="50000">
                <a:schemeClr val="bg1"/>
              </a:gs>
              <a:gs pos="100000">
                <a:schemeClr val="bg2"/>
              </a:gs>
            </a:gsLst>
            <a:lin ang="2700000" scaled="1"/>
          </a:gradFill>
          <a:ln w="9525">
            <a:noFill/>
            <a:round/>
            <a:headEnd/>
            <a:tailEnd/>
          </a:ln>
        </p:spPr>
        <p:txBody>
          <a:bodyPr/>
          <a:lstStyle/>
          <a:p>
            <a:pPr>
              <a:defRPr/>
            </a:pPr>
            <a:endParaRPr lang="zh-CN" altLang="en-US">
              <a:ea typeface="隶书" pitchFamily="49" charset="-122"/>
              <a:cs typeface="+mn-cs"/>
            </a:endParaRPr>
          </a:p>
        </p:txBody>
      </p:sp>
      <p:sp>
        <p:nvSpPr>
          <p:cNvPr id="14339" name="Rectangle 3"/>
          <p:cNvSpPr>
            <a:spLocks noGrp="1" noChangeArrowheads="1"/>
          </p:cNvSpPr>
          <p:nvPr>
            <p:ph type="title"/>
          </p:nvPr>
        </p:nvSpPr>
        <p:spPr bwMode="auto">
          <a:xfrm>
            <a:off x="395288" y="296863"/>
            <a:ext cx="8353425" cy="82867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p>
        </p:txBody>
      </p:sp>
      <p:sp>
        <p:nvSpPr>
          <p:cNvPr id="14340" name="Rectangle 4"/>
          <p:cNvSpPr>
            <a:spLocks noGrp="1" noChangeArrowheads="1"/>
          </p:cNvSpPr>
          <p:nvPr>
            <p:ph type="body" idx="1"/>
          </p:nvPr>
        </p:nvSpPr>
        <p:spPr bwMode="auto">
          <a:xfrm>
            <a:off x="395288" y="1268413"/>
            <a:ext cx="8353425" cy="5113337"/>
          </a:xfrm>
          <a:prstGeom prst="rect">
            <a:avLst/>
          </a:prstGeom>
          <a:noFill/>
          <a:ln w="9525">
            <a:solidFill>
              <a:schemeClr val="bg2"/>
            </a:solid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4392" name="Text Box 56"/>
          <p:cNvSpPr txBox="1">
            <a:spLocks noChangeArrowheads="1"/>
          </p:cNvSpPr>
          <p:nvPr userDrawn="1"/>
        </p:nvSpPr>
        <p:spPr bwMode="auto">
          <a:xfrm>
            <a:off x="468313" y="6446838"/>
            <a:ext cx="4392612" cy="336550"/>
          </a:xfrm>
          <a:prstGeom prst="rect">
            <a:avLst/>
          </a:prstGeom>
          <a:noFill/>
          <a:ln w="9525">
            <a:noFill/>
            <a:miter lim="800000"/>
            <a:headEnd/>
            <a:tailEnd/>
          </a:ln>
          <a:effectLst/>
        </p:spPr>
        <p:txBody>
          <a:bodyPr>
            <a:spAutoFit/>
          </a:bodyPr>
          <a:lstStyle/>
          <a:p>
            <a:pPr>
              <a:spcBef>
                <a:spcPct val="50000"/>
              </a:spcBef>
              <a:defRPr/>
            </a:pPr>
            <a:r>
              <a:rPr lang="zh-CN" altLang="en-US" sz="1600">
                <a:latin typeface="仿宋_GB2312" pitchFamily="49" charset="-122"/>
                <a:ea typeface="仿宋_GB2312" pitchFamily="49" charset="-122"/>
                <a:cs typeface="+mn-cs"/>
              </a:rPr>
              <a:t>第１章  计算机基础知识</a:t>
            </a:r>
            <a:r>
              <a:rPr lang="en-US" altLang="zh-CN" sz="1600">
                <a:latin typeface="宋体"/>
                <a:ea typeface="仿宋_GB2312" pitchFamily="49" charset="-122"/>
                <a:cs typeface="+mn-cs"/>
              </a:rPr>
              <a:t>—</a:t>
            </a:r>
            <a:r>
              <a:rPr lang="zh-CN" altLang="en-US" sz="1600">
                <a:latin typeface="仿宋_GB2312" pitchFamily="49" charset="-122"/>
                <a:ea typeface="仿宋_GB2312" pitchFamily="49" charset="-122"/>
                <a:cs typeface="+mn-cs"/>
              </a:rPr>
              <a:t>计算机概述</a:t>
            </a:r>
          </a:p>
        </p:txBody>
      </p:sp>
    </p:spTree>
  </p:cSld>
  <p:clrMap bg1="lt1" tx1="dk1" bg2="lt2" tx2="dk2" accent1="accent1" accent2="accent2" accent3="accent3" accent4="accent4" accent5="accent5" accent6="accent6" hlink="hlink" folHlink="folHlink"/>
  <p:sldLayoutIdLst>
    <p:sldLayoutId id="2147483670" r:id="rId1"/>
    <p:sldLayoutId id="2147483669" r:id="rId2"/>
    <p:sldLayoutId id="2147483668" r:id="rId3"/>
    <p:sldLayoutId id="2147483667" r:id="rId4"/>
    <p:sldLayoutId id="2147483666" r:id="rId5"/>
    <p:sldLayoutId id="2147483665" r:id="rId6"/>
    <p:sldLayoutId id="2147483664" r:id="rId7"/>
    <p:sldLayoutId id="2147483663" r:id="rId8"/>
    <p:sldLayoutId id="2147483662" r:id="rId9"/>
    <p:sldLayoutId id="2147483661" r:id="rId10"/>
    <p:sldLayoutId id="2147483660" r:id="rId11"/>
    <p:sldLayoutId id="2147483659" r:id="rId12"/>
  </p:sldLayoutIdLst>
  <p:txStyles>
    <p:titleStyle>
      <a:lvl1pPr algn="l" rtl="0" eaLnBrk="0" fontAlgn="base" hangingPunct="0">
        <a:spcBef>
          <a:spcPct val="0"/>
        </a:spcBef>
        <a:spcAft>
          <a:spcPct val="0"/>
        </a:spcAft>
        <a:defRPr sz="4000">
          <a:solidFill>
            <a:schemeClr val="tx1"/>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defRPr sz="4000">
          <a:solidFill>
            <a:schemeClr val="tx1"/>
          </a:solidFill>
          <a:effectLst>
            <a:outerShdw blurRad="38100" dist="38100" dir="2700000" algn="tl">
              <a:srgbClr val="C0C0C0"/>
            </a:outerShdw>
          </a:effectLst>
          <a:latin typeface="Comic Sans MS" pitchFamily="66" charset="0"/>
          <a:ea typeface="黑体" pitchFamily="2" charset="-122"/>
        </a:defRPr>
      </a:lvl2pPr>
      <a:lvl3pPr algn="l" rtl="0" eaLnBrk="0" fontAlgn="base" hangingPunct="0">
        <a:spcBef>
          <a:spcPct val="0"/>
        </a:spcBef>
        <a:spcAft>
          <a:spcPct val="0"/>
        </a:spcAft>
        <a:defRPr sz="4000">
          <a:solidFill>
            <a:schemeClr val="tx1"/>
          </a:solidFill>
          <a:effectLst>
            <a:outerShdw blurRad="38100" dist="38100" dir="2700000" algn="tl">
              <a:srgbClr val="C0C0C0"/>
            </a:outerShdw>
          </a:effectLst>
          <a:latin typeface="Comic Sans MS" pitchFamily="66" charset="0"/>
          <a:ea typeface="黑体" pitchFamily="2" charset="-122"/>
        </a:defRPr>
      </a:lvl3pPr>
      <a:lvl4pPr algn="l" rtl="0" eaLnBrk="0" fontAlgn="base" hangingPunct="0">
        <a:spcBef>
          <a:spcPct val="0"/>
        </a:spcBef>
        <a:spcAft>
          <a:spcPct val="0"/>
        </a:spcAft>
        <a:defRPr sz="4000">
          <a:solidFill>
            <a:schemeClr val="tx1"/>
          </a:solidFill>
          <a:effectLst>
            <a:outerShdw blurRad="38100" dist="38100" dir="2700000" algn="tl">
              <a:srgbClr val="C0C0C0"/>
            </a:outerShdw>
          </a:effectLst>
          <a:latin typeface="Comic Sans MS" pitchFamily="66" charset="0"/>
          <a:ea typeface="黑体" pitchFamily="2" charset="-122"/>
        </a:defRPr>
      </a:lvl4pPr>
      <a:lvl5pPr algn="l" rtl="0" eaLnBrk="0" fontAlgn="base" hangingPunct="0">
        <a:spcBef>
          <a:spcPct val="0"/>
        </a:spcBef>
        <a:spcAft>
          <a:spcPct val="0"/>
        </a:spcAft>
        <a:defRPr sz="4000">
          <a:solidFill>
            <a:schemeClr val="tx1"/>
          </a:solidFill>
          <a:effectLst>
            <a:outerShdw blurRad="38100" dist="38100" dir="2700000" algn="tl">
              <a:srgbClr val="C0C0C0"/>
            </a:outerShdw>
          </a:effectLst>
          <a:latin typeface="Comic Sans MS" pitchFamily="66" charset="0"/>
          <a:ea typeface="黑体" pitchFamily="2" charset="-122"/>
        </a:defRPr>
      </a:lvl5pPr>
      <a:lvl6pPr marL="457200" algn="l" rtl="0" fontAlgn="base">
        <a:spcBef>
          <a:spcPct val="0"/>
        </a:spcBef>
        <a:spcAft>
          <a:spcPct val="0"/>
        </a:spcAft>
        <a:defRPr sz="4000">
          <a:solidFill>
            <a:schemeClr val="tx1"/>
          </a:solidFill>
          <a:effectLst>
            <a:outerShdw blurRad="38100" dist="38100" dir="2700000" algn="tl">
              <a:srgbClr val="C0C0C0"/>
            </a:outerShdw>
          </a:effectLst>
          <a:latin typeface="Comic Sans MS" pitchFamily="66" charset="0"/>
          <a:ea typeface="黑体" pitchFamily="2" charset="-122"/>
        </a:defRPr>
      </a:lvl6pPr>
      <a:lvl7pPr marL="914400" algn="l" rtl="0" fontAlgn="base">
        <a:spcBef>
          <a:spcPct val="0"/>
        </a:spcBef>
        <a:spcAft>
          <a:spcPct val="0"/>
        </a:spcAft>
        <a:defRPr sz="4000">
          <a:solidFill>
            <a:schemeClr val="tx1"/>
          </a:solidFill>
          <a:effectLst>
            <a:outerShdw blurRad="38100" dist="38100" dir="2700000" algn="tl">
              <a:srgbClr val="C0C0C0"/>
            </a:outerShdw>
          </a:effectLst>
          <a:latin typeface="Comic Sans MS" pitchFamily="66" charset="0"/>
          <a:ea typeface="黑体" pitchFamily="2" charset="-122"/>
        </a:defRPr>
      </a:lvl7pPr>
      <a:lvl8pPr marL="1371600" algn="l" rtl="0" fontAlgn="base">
        <a:spcBef>
          <a:spcPct val="0"/>
        </a:spcBef>
        <a:spcAft>
          <a:spcPct val="0"/>
        </a:spcAft>
        <a:defRPr sz="4000">
          <a:solidFill>
            <a:schemeClr val="tx1"/>
          </a:solidFill>
          <a:effectLst>
            <a:outerShdw blurRad="38100" dist="38100" dir="2700000" algn="tl">
              <a:srgbClr val="C0C0C0"/>
            </a:outerShdw>
          </a:effectLst>
          <a:latin typeface="Comic Sans MS" pitchFamily="66" charset="0"/>
          <a:ea typeface="黑体" pitchFamily="2" charset="-122"/>
        </a:defRPr>
      </a:lvl8pPr>
      <a:lvl9pPr marL="1828800" algn="l" rtl="0" fontAlgn="base">
        <a:spcBef>
          <a:spcPct val="0"/>
        </a:spcBef>
        <a:spcAft>
          <a:spcPct val="0"/>
        </a:spcAft>
        <a:defRPr sz="4000">
          <a:solidFill>
            <a:schemeClr val="tx1"/>
          </a:solidFill>
          <a:effectLst>
            <a:outerShdw blurRad="38100" dist="38100" dir="2700000" algn="tl">
              <a:srgbClr val="C0C0C0"/>
            </a:outerShdw>
          </a:effectLst>
          <a:latin typeface="Comic Sans MS" pitchFamily="66" charset="0"/>
          <a:ea typeface="黑体" pitchFamily="2" charset="-122"/>
        </a:defRPr>
      </a:lvl9pPr>
    </p:titleStyle>
    <p:bodyStyle>
      <a:lvl1pPr marL="342900" indent="-342900" algn="l" rtl="0" eaLnBrk="0" fontAlgn="base" hangingPunct="0">
        <a:spcBef>
          <a:spcPct val="20000"/>
        </a:spcBef>
        <a:spcAft>
          <a:spcPct val="0"/>
        </a:spcAft>
        <a:buClr>
          <a:srgbClr val="0000CC"/>
        </a:buClr>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90000"/>
        <a:buFont typeface="Wingdings" pitchFamily="2" charset="2"/>
        <a:buChar char="Ø"/>
        <a:defRPr sz="2800">
          <a:solidFill>
            <a:schemeClr val="tx1"/>
          </a:solidFill>
          <a:effectLst>
            <a:outerShdw blurRad="38100" dist="38100" dir="2700000" algn="tl">
              <a:srgbClr val="C0C0C0"/>
            </a:outerShdw>
          </a:effectLst>
          <a:latin typeface="+mn-lt"/>
          <a:ea typeface="宋体" pitchFamily="2" charset="-122"/>
        </a:defRPr>
      </a:lvl2pPr>
      <a:lvl3pPr marL="1143000" indent="-228600" algn="l" rtl="0" eaLnBrk="0" fontAlgn="base" hangingPunct="0">
        <a:spcBef>
          <a:spcPct val="20000"/>
        </a:spcBef>
        <a:spcAft>
          <a:spcPct val="0"/>
        </a:spcAft>
        <a:buChar char="•"/>
        <a:defRPr sz="2400">
          <a:solidFill>
            <a:schemeClr val="tx1"/>
          </a:solidFill>
          <a:effectLst>
            <a:outerShdw blurRad="38100" dist="38100" dir="2700000" algn="tl">
              <a:srgbClr val="C0C0C0"/>
            </a:outerShdw>
          </a:effectLst>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5pPr>
      <a:lvl6pPr marL="2514600" indent="-228600" algn="l" rtl="0" fontAlgn="base">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6pPr>
      <a:lvl7pPr marL="2971800" indent="-228600" algn="l" rtl="0" fontAlgn="base">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7pPr>
      <a:lvl8pPr marL="3429000" indent="-228600" algn="l" rtl="0" fontAlgn="base">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8pPr>
      <a:lvl9pPr marL="3886200" indent="-228600" algn="l" rtl="0" fontAlgn="base">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8.jpeg"/><Relationship Id="rId4" Type="http://schemas.openxmlformats.org/officeDocument/2006/relationships/oleObject" Target="../embeddings/oleObject2.bin"/></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oleObject" Target="../embeddings/oleObject5.bin"/><Relationship Id="rId4" Type="http://schemas.openxmlformats.org/officeDocument/2006/relationships/oleObject" Target="../embeddings/oleObject4.bin"/></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image" Target="../media/image15.png"/><Relationship Id="rId5" Type="http://schemas.openxmlformats.org/officeDocument/2006/relationships/oleObject" Target="../embeddings/oleObject8.bin"/><Relationship Id="rId4" Type="http://schemas.openxmlformats.org/officeDocument/2006/relationships/oleObject" Target="../embeddings/oleObject7.bin"/></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image" Target="../media/image19.png"/><Relationship Id="rId5" Type="http://schemas.openxmlformats.org/officeDocument/2006/relationships/oleObject" Target="../embeddings/oleObject11.bin"/><Relationship Id="rId4" Type="http://schemas.openxmlformats.org/officeDocument/2006/relationships/oleObject" Target="../embeddings/oleObject10.bin"/></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7.jpeg"/><Relationship Id="rId7" Type="http://schemas.openxmlformats.org/officeDocument/2006/relationships/image" Target="../media/image31.jpeg"/><Relationship Id="rId2" Type="http://schemas.openxmlformats.org/officeDocument/2006/relationships/image" Target="../media/image26.jpeg"/><Relationship Id="rId1" Type="http://schemas.openxmlformats.org/officeDocument/2006/relationships/slideLayout" Target="../slideLayouts/slideLayout7.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8" Type="http://schemas.openxmlformats.org/officeDocument/2006/relationships/oleObject" Target="../embeddings/oleObject12.bin"/><Relationship Id="rId3" Type="http://schemas.openxmlformats.org/officeDocument/2006/relationships/image" Target="../media/image35.jpeg"/><Relationship Id="rId7" Type="http://schemas.openxmlformats.org/officeDocument/2006/relationships/image" Target="../media/image39.jpeg"/><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38.jpeg"/><Relationship Id="rId5" Type="http://schemas.openxmlformats.org/officeDocument/2006/relationships/image" Target="../media/image37.jpeg"/><Relationship Id="rId10" Type="http://schemas.openxmlformats.org/officeDocument/2006/relationships/oleObject" Target="../embeddings/oleObject13.bin"/><Relationship Id="rId4" Type="http://schemas.openxmlformats.org/officeDocument/2006/relationships/image" Target="../media/image36.png"/><Relationship Id="rId9" Type="http://schemas.openxmlformats.org/officeDocument/2006/relationships/image" Target="../media/image30.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6.vml"/></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6.xml"/><Relationship Id="rId1" Type="http://schemas.openxmlformats.org/officeDocument/2006/relationships/vmlDrawing" Target="../drawings/vmlDrawing7.vml"/><Relationship Id="rId5" Type="http://schemas.openxmlformats.org/officeDocument/2006/relationships/image" Target="../media/image43.jpeg"/><Relationship Id="rId4" Type="http://schemas.openxmlformats.org/officeDocument/2006/relationships/oleObject" Target="../embeddings/oleObject16.bin"/></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jpeg"/><Relationship Id="rId1" Type="http://schemas.openxmlformats.org/officeDocument/2006/relationships/slideLayout" Target="../slideLayouts/slideLayout2.xml"/><Relationship Id="rId5" Type="http://schemas.openxmlformats.org/officeDocument/2006/relationships/image" Target="../media/image51.jpeg"/><Relationship Id="rId4" Type="http://schemas.openxmlformats.org/officeDocument/2006/relationships/image" Target="../media/image50.jpeg"/></Relationships>
</file>

<file path=ppt/slides/_rels/slide52.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2.xml"/><Relationship Id="rId1" Type="http://schemas.openxmlformats.org/officeDocument/2006/relationships/vmlDrawing" Target="../drawings/vmlDrawing8.vml"/><Relationship Id="rId5" Type="http://schemas.openxmlformats.org/officeDocument/2006/relationships/image" Target="../media/image55.png"/><Relationship Id="rId4" Type="http://schemas.openxmlformats.org/officeDocument/2006/relationships/image" Target="../media/image54.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oleObject" Target="../embeddings/oleObject19.bin"/></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2.xml"/><Relationship Id="rId1" Type="http://schemas.openxmlformats.org/officeDocument/2006/relationships/vmlDrawing" Target="../drawings/vmlDrawing10.vml"/></Relationships>
</file>

<file path=ppt/slides/_rels/slide59.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oleObject" Target="../embeddings/oleObject24.bin"/><Relationship Id="rId5" Type="http://schemas.openxmlformats.org/officeDocument/2006/relationships/oleObject" Target="../embeddings/oleObject23.bin"/><Relationship Id="rId4" Type="http://schemas.openxmlformats.org/officeDocument/2006/relationships/oleObject" Target="../embeddings/oleObject22.bin"/></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slideLayout" Target="../slideLayouts/slideLayout2.xml"/><Relationship Id="rId1" Type="http://schemas.openxmlformats.org/officeDocument/2006/relationships/vmlDrawing" Target="../drawings/vmlDrawing12.vml"/><Relationship Id="rId6" Type="http://schemas.openxmlformats.org/officeDocument/2006/relationships/oleObject" Target="../embeddings/oleObject28.bin"/><Relationship Id="rId5" Type="http://schemas.openxmlformats.org/officeDocument/2006/relationships/oleObject" Target="../embeddings/oleObject27.bin"/><Relationship Id="rId4" Type="http://schemas.openxmlformats.org/officeDocument/2006/relationships/oleObject" Target="../embeddings/oleObject26.bin"/></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7" name="Rectangle 3"/>
          <p:cNvSpPr>
            <a:spLocks noGrp="1" noChangeArrowheads="1"/>
          </p:cNvSpPr>
          <p:nvPr>
            <p:ph type="body" idx="4294967295"/>
          </p:nvPr>
        </p:nvSpPr>
        <p:spPr>
          <a:xfrm>
            <a:off x="395288" y="1916113"/>
            <a:ext cx="8353425" cy="5113337"/>
          </a:xfrm>
          <a:noFill/>
        </p:spPr>
        <p:txBody>
          <a:bodyPr/>
          <a:lstStyle/>
          <a:p>
            <a:pPr>
              <a:buFont typeface="Wingdings" pitchFamily="2" charset="2"/>
              <a:buNone/>
            </a:pPr>
            <a:r>
              <a:rPr lang="zh-CN" altLang="en-US" sz="4000" smtClean="0"/>
              <a:t>       计算机应用基础实例教程</a:t>
            </a:r>
          </a:p>
          <a:p>
            <a:pPr>
              <a:buFont typeface="Wingdings" pitchFamily="2" charset="2"/>
              <a:buNone/>
            </a:pPr>
            <a:r>
              <a:rPr lang="zh-CN" altLang="en-US" sz="2800" smtClean="0"/>
              <a:t>               （</a:t>
            </a:r>
            <a:r>
              <a:rPr lang="en-US" altLang="zh-CN" sz="2800" smtClean="0"/>
              <a:t>Windows 7+Office 2007</a:t>
            </a:r>
            <a:r>
              <a:rPr lang="zh-CN" altLang="en-US" sz="2800" smtClean="0"/>
              <a: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3170" name="Rectangle 2"/>
          <p:cNvSpPr>
            <a:spLocks noGrp="1" noChangeArrowheads="1"/>
          </p:cNvSpPr>
          <p:nvPr>
            <p:ph type="title"/>
          </p:nvPr>
        </p:nvSpPr>
        <p:spPr/>
        <p:txBody>
          <a:bodyPr/>
          <a:lstStyle/>
          <a:p>
            <a:pPr eaLnBrk="1" hangingPunct="1">
              <a:defRPr/>
            </a:pPr>
            <a:r>
              <a:rPr lang="zh-CN" altLang="en-US" smtClean="0"/>
              <a:t>一、认识计算机</a:t>
            </a:r>
            <a:r>
              <a:rPr lang="zh-CN" altLang="en-US" sz="3200" smtClean="0"/>
              <a:t>        </a:t>
            </a:r>
            <a:r>
              <a:rPr lang="en-US" altLang="zh-CN" sz="2800" smtClean="0">
                <a:solidFill>
                  <a:srgbClr val="0000CC"/>
                </a:solidFill>
                <a:latin typeface="Arial"/>
              </a:rPr>
              <a:t>——</a:t>
            </a:r>
            <a:r>
              <a:rPr lang="zh-CN" altLang="en-US" sz="2800" smtClean="0">
                <a:solidFill>
                  <a:srgbClr val="0000CC"/>
                </a:solidFill>
              </a:rPr>
              <a:t>计算机的外观</a:t>
            </a:r>
          </a:p>
        </p:txBody>
      </p:sp>
      <p:sp>
        <p:nvSpPr>
          <p:cNvPr id="263171" name="Rectangle 3"/>
          <p:cNvSpPr>
            <a:spLocks noGrp="1" noChangeArrowheads="1"/>
          </p:cNvSpPr>
          <p:nvPr>
            <p:ph type="body" sz="half" idx="1"/>
          </p:nvPr>
        </p:nvSpPr>
        <p:spPr>
          <a:xfrm>
            <a:off x="395288" y="1268413"/>
            <a:ext cx="8205787" cy="5113337"/>
          </a:xfrm>
        </p:spPr>
        <p:txBody>
          <a:bodyPr/>
          <a:lstStyle/>
          <a:p>
            <a:pPr marL="533400" indent="-533400" eaLnBrk="1" hangingPunct="1">
              <a:defRPr/>
            </a:pPr>
            <a:r>
              <a:rPr lang="zh-CN" altLang="en-US" sz="2800" smtClean="0"/>
              <a:t>请你说出它们叫什么？</a:t>
            </a:r>
          </a:p>
          <a:p>
            <a:pPr marL="914400" lvl="1" indent="-457200" eaLnBrk="1" hangingPunct="1">
              <a:buFont typeface="Wingdings" pitchFamily="2" charset="2"/>
              <a:buAutoNum type="arabicPeriod"/>
              <a:defRPr/>
            </a:pPr>
            <a:r>
              <a:rPr lang="zh-CN" altLang="en-US" sz="2400" smtClean="0">
                <a:latin typeface="宋体" pitchFamily="2" charset="-122"/>
              </a:rPr>
              <a:t>办公用的微型计算机</a:t>
            </a:r>
          </a:p>
          <a:p>
            <a:pPr marL="914400" lvl="1" indent="-457200" eaLnBrk="1" hangingPunct="1">
              <a:buFont typeface="Wingdings" pitchFamily="2" charset="2"/>
              <a:buAutoNum type="arabicPeriod"/>
              <a:defRPr/>
            </a:pPr>
            <a:r>
              <a:rPr kumimoji="1" lang="zh-CN" altLang="en-US" sz="2400" smtClean="0"/>
              <a:t>计算机其他外部设备</a:t>
            </a:r>
          </a:p>
        </p:txBody>
      </p:sp>
      <p:graphicFrame>
        <p:nvGraphicFramePr>
          <p:cNvPr id="1026" name="Object 19"/>
          <p:cNvGraphicFramePr>
            <a:graphicFrameLocks noChangeAspect="1"/>
          </p:cNvGraphicFramePr>
          <p:nvPr/>
        </p:nvGraphicFramePr>
        <p:xfrm>
          <a:off x="1117600" y="3644900"/>
          <a:ext cx="1905000" cy="1444625"/>
        </p:xfrm>
        <a:graphic>
          <a:graphicData uri="http://schemas.openxmlformats.org/presentationml/2006/ole">
            <p:oleObj spid="_x0000_s1026" name="Image" r:id="rId3" imgW="2413816" imgH="1831697" progId="">
              <p:embed/>
            </p:oleObj>
          </a:graphicData>
        </a:graphic>
      </p:graphicFrame>
      <p:graphicFrame>
        <p:nvGraphicFramePr>
          <p:cNvPr id="1027" name="Object 20"/>
          <p:cNvGraphicFramePr>
            <a:graphicFrameLocks noChangeAspect="1"/>
          </p:cNvGraphicFramePr>
          <p:nvPr/>
        </p:nvGraphicFramePr>
        <p:xfrm>
          <a:off x="3708400" y="3644900"/>
          <a:ext cx="1752600" cy="1255713"/>
        </p:xfrm>
        <a:graphic>
          <a:graphicData uri="http://schemas.openxmlformats.org/presentationml/2006/ole">
            <p:oleObj spid="_x0000_s1027" name="Image" r:id="rId4" imgW="1929225" imgH="1380630" progId="">
              <p:embed/>
            </p:oleObj>
          </a:graphicData>
        </a:graphic>
      </p:graphicFrame>
      <p:sp>
        <p:nvSpPr>
          <p:cNvPr id="263189" name="Text Box 21"/>
          <p:cNvSpPr txBox="1">
            <a:spLocks noChangeArrowheads="1"/>
          </p:cNvSpPr>
          <p:nvPr/>
        </p:nvSpPr>
        <p:spPr bwMode="auto">
          <a:xfrm>
            <a:off x="3708400" y="5245100"/>
            <a:ext cx="1930400" cy="396875"/>
          </a:xfrm>
          <a:prstGeom prst="rect">
            <a:avLst/>
          </a:prstGeom>
          <a:noFill/>
          <a:ln w="9525">
            <a:noFill/>
            <a:miter lim="800000"/>
            <a:headEnd/>
            <a:tailEnd/>
          </a:ln>
        </p:spPr>
        <p:txBody>
          <a:bodyPr>
            <a:spAutoFit/>
          </a:bodyPr>
          <a:lstStyle/>
          <a:p>
            <a:r>
              <a:rPr kumimoji="1" lang="zh-CN" altLang="en-US" sz="2000">
                <a:latin typeface="Times New Roman" pitchFamily="18" charset="0"/>
                <a:ea typeface="宋体" charset="-122"/>
              </a:rPr>
              <a:t>平板式扫描仪</a:t>
            </a:r>
          </a:p>
        </p:txBody>
      </p:sp>
      <p:sp>
        <p:nvSpPr>
          <p:cNvPr id="263190" name="Text Box 22"/>
          <p:cNvSpPr txBox="1">
            <a:spLocks noChangeArrowheads="1"/>
          </p:cNvSpPr>
          <p:nvPr/>
        </p:nvSpPr>
        <p:spPr bwMode="auto">
          <a:xfrm>
            <a:off x="1803400" y="5218113"/>
            <a:ext cx="968375" cy="396875"/>
          </a:xfrm>
          <a:prstGeom prst="rect">
            <a:avLst/>
          </a:prstGeom>
          <a:noFill/>
          <a:ln w="9525">
            <a:noFill/>
            <a:miter lim="800000"/>
            <a:headEnd/>
            <a:tailEnd/>
          </a:ln>
        </p:spPr>
        <p:txBody>
          <a:bodyPr>
            <a:spAutoFit/>
          </a:bodyPr>
          <a:lstStyle/>
          <a:p>
            <a:r>
              <a:rPr kumimoji="1" lang="zh-CN" altLang="en-US" sz="2000">
                <a:latin typeface="Times New Roman" pitchFamily="18" charset="0"/>
                <a:ea typeface="宋体" charset="-122"/>
              </a:rPr>
              <a:t>手写板</a:t>
            </a:r>
          </a:p>
        </p:txBody>
      </p:sp>
      <p:pic>
        <p:nvPicPr>
          <p:cNvPr id="1032" name="Picture 23" descr="J327 副本"/>
          <p:cNvPicPr>
            <a:picLocks noChangeAspect="1" noChangeArrowheads="1"/>
          </p:cNvPicPr>
          <p:nvPr/>
        </p:nvPicPr>
        <p:blipFill>
          <a:blip r:embed="rId5"/>
          <a:srcRect/>
          <a:stretch>
            <a:fillRect/>
          </a:stretch>
        </p:blipFill>
        <p:spPr bwMode="auto">
          <a:xfrm>
            <a:off x="6146800" y="3340100"/>
            <a:ext cx="1655763" cy="1727200"/>
          </a:xfrm>
          <a:prstGeom prst="rect">
            <a:avLst/>
          </a:prstGeom>
          <a:noFill/>
          <a:ln w="9525">
            <a:noFill/>
            <a:miter lim="800000"/>
            <a:headEnd/>
            <a:tailEnd/>
          </a:ln>
        </p:spPr>
      </p:pic>
      <p:sp>
        <p:nvSpPr>
          <p:cNvPr id="263192" name="Text Box 24"/>
          <p:cNvSpPr txBox="1">
            <a:spLocks noChangeArrowheads="1"/>
          </p:cNvSpPr>
          <p:nvPr/>
        </p:nvSpPr>
        <p:spPr bwMode="auto">
          <a:xfrm>
            <a:off x="6451600" y="5245100"/>
            <a:ext cx="1649413" cy="396875"/>
          </a:xfrm>
          <a:prstGeom prst="rect">
            <a:avLst/>
          </a:prstGeom>
          <a:noFill/>
          <a:ln w="9525">
            <a:noFill/>
            <a:miter lim="800000"/>
            <a:headEnd/>
            <a:tailEnd/>
          </a:ln>
        </p:spPr>
        <p:txBody>
          <a:bodyPr>
            <a:spAutoFit/>
          </a:bodyPr>
          <a:lstStyle/>
          <a:p>
            <a:r>
              <a:rPr kumimoji="1" lang="zh-CN" altLang="en-US" sz="2000">
                <a:latin typeface="Times New Roman" pitchFamily="18" charset="0"/>
                <a:ea typeface="宋体" charset="-122"/>
              </a:rPr>
              <a:t>激光打印机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63190"/>
                                        </p:tgtEl>
                                        <p:attrNameLst>
                                          <p:attrName>style.visibility</p:attrName>
                                        </p:attrNameLst>
                                      </p:cBhvr>
                                      <p:to>
                                        <p:strVal val="visible"/>
                                      </p:to>
                                    </p:set>
                                    <p:animEffect transition="in" filter="wipe(down)">
                                      <p:cBhvr>
                                        <p:cTn id="7" dur="580">
                                          <p:stCondLst>
                                            <p:cond delay="0"/>
                                          </p:stCondLst>
                                        </p:cTn>
                                        <p:tgtEl>
                                          <p:spTgt spid="263190"/>
                                        </p:tgtEl>
                                      </p:cBhvr>
                                    </p:animEffect>
                                    <p:anim calcmode="lin" valueType="num">
                                      <p:cBhvr>
                                        <p:cTn id="8" dur="1822" tmFilter="0,0; 0.14,0.36; 0.43,0.73; 0.71,0.91; 1.0,1.0">
                                          <p:stCondLst>
                                            <p:cond delay="0"/>
                                          </p:stCondLst>
                                        </p:cTn>
                                        <p:tgtEl>
                                          <p:spTgt spid="26319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6319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6319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6319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63190"/>
                                        </p:tgtEl>
                                        <p:attrNameLst>
                                          <p:attrName>ppt_y</p:attrName>
                                        </p:attrNameLst>
                                      </p:cBhvr>
                                      <p:tavLst>
                                        <p:tav tm="0" fmla="#ppt_y-sin(pi*$)/81">
                                          <p:val>
                                            <p:fltVal val="0"/>
                                          </p:val>
                                        </p:tav>
                                        <p:tav tm="100000">
                                          <p:val>
                                            <p:fltVal val="1"/>
                                          </p:val>
                                        </p:tav>
                                      </p:tavLst>
                                    </p:anim>
                                    <p:animScale>
                                      <p:cBhvr>
                                        <p:cTn id="13" dur="26">
                                          <p:stCondLst>
                                            <p:cond delay="650"/>
                                          </p:stCondLst>
                                        </p:cTn>
                                        <p:tgtEl>
                                          <p:spTgt spid="263190"/>
                                        </p:tgtEl>
                                      </p:cBhvr>
                                      <p:to x="100000" y="60000"/>
                                    </p:animScale>
                                    <p:animScale>
                                      <p:cBhvr>
                                        <p:cTn id="14" dur="166" decel="50000">
                                          <p:stCondLst>
                                            <p:cond delay="676"/>
                                          </p:stCondLst>
                                        </p:cTn>
                                        <p:tgtEl>
                                          <p:spTgt spid="263190"/>
                                        </p:tgtEl>
                                      </p:cBhvr>
                                      <p:to x="100000" y="100000"/>
                                    </p:animScale>
                                    <p:animScale>
                                      <p:cBhvr>
                                        <p:cTn id="15" dur="26">
                                          <p:stCondLst>
                                            <p:cond delay="1312"/>
                                          </p:stCondLst>
                                        </p:cTn>
                                        <p:tgtEl>
                                          <p:spTgt spid="263190"/>
                                        </p:tgtEl>
                                      </p:cBhvr>
                                      <p:to x="100000" y="80000"/>
                                    </p:animScale>
                                    <p:animScale>
                                      <p:cBhvr>
                                        <p:cTn id="16" dur="166" decel="50000">
                                          <p:stCondLst>
                                            <p:cond delay="1338"/>
                                          </p:stCondLst>
                                        </p:cTn>
                                        <p:tgtEl>
                                          <p:spTgt spid="263190"/>
                                        </p:tgtEl>
                                      </p:cBhvr>
                                      <p:to x="100000" y="100000"/>
                                    </p:animScale>
                                    <p:animScale>
                                      <p:cBhvr>
                                        <p:cTn id="17" dur="26">
                                          <p:stCondLst>
                                            <p:cond delay="1642"/>
                                          </p:stCondLst>
                                        </p:cTn>
                                        <p:tgtEl>
                                          <p:spTgt spid="263190"/>
                                        </p:tgtEl>
                                      </p:cBhvr>
                                      <p:to x="100000" y="90000"/>
                                    </p:animScale>
                                    <p:animScale>
                                      <p:cBhvr>
                                        <p:cTn id="18" dur="166" decel="50000">
                                          <p:stCondLst>
                                            <p:cond delay="1668"/>
                                          </p:stCondLst>
                                        </p:cTn>
                                        <p:tgtEl>
                                          <p:spTgt spid="263190"/>
                                        </p:tgtEl>
                                      </p:cBhvr>
                                      <p:to x="100000" y="100000"/>
                                    </p:animScale>
                                    <p:animScale>
                                      <p:cBhvr>
                                        <p:cTn id="19" dur="26">
                                          <p:stCondLst>
                                            <p:cond delay="1808"/>
                                          </p:stCondLst>
                                        </p:cTn>
                                        <p:tgtEl>
                                          <p:spTgt spid="263190"/>
                                        </p:tgtEl>
                                      </p:cBhvr>
                                      <p:to x="100000" y="95000"/>
                                    </p:animScale>
                                    <p:animScale>
                                      <p:cBhvr>
                                        <p:cTn id="20" dur="166" decel="50000">
                                          <p:stCondLst>
                                            <p:cond delay="1834"/>
                                          </p:stCondLst>
                                        </p:cTn>
                                        <p:tgtEl>
                                          <p:spTgt spid="26319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263189"/>
                                        </p:tgtEl>
                                        <p:attrNameLst>
                                          <p:attrName>style.visibility</p:attrName>
                                        </p:attrNameLst>
                                      </p:cBhvr>
                                      <p:to>
                                        <p:strVal val="visible"/>
                                      </p:to>
                                    </p:set>
                                    <p:animEffect transition="in" filter="wipe(down)">
                                      <p:cBhvr>
                                        <p:cTn id="25" dur="580">
                                          <p:stCondLst>
                                            <p:cond delay="0"/>
                                          </p:stCondLst>
                                        </p:cTn>
                                        <p:tgtEl>
                                          <p:spTgt spid="263189"/>
                                        </p:tgtEl>
                                      </p:cBhvr>
                                    </p:animEffect>
                                    <p:anim calcmode="lin" valueType="num">
                                      <p:cBhvr>
                                        <p:cTn id="26" dur="1822" tmFilter="0,0; 0.14,0.36; 0.43,0.73; 0.71,0.91; 1.0,1.0">
                                          <p:stCondLst>
                                            <p:cond delay="0"/>
                                          </p:stCondLst>
                                        </p:cTn>
                                        <p:tgtEl>
                                          <p:spTgt spid="263189"/>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63189"/>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63189"/>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63189"/>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63189"/>
                                        </p:tgtEl>
                                        <p:attrNameLst>
                                          <p:attrName>ppt_y</p:attrName>
                                        </p:attrNameLst>
                                      </p:cBhvr>
                                      <p:tavLst>
                                        <p:tav tm="0" fmla="#ppt_y-sin(pi*$)/81">
                                          <p:val>
                                            <p:fltVal val="0"/>
                                          </p:val>
                                        </p:tav>
                                        <p:tav tm="100000">
                                          <p:val>
                                            <p:fltVal val="1"/>
                                          </p:val>
                                        </p:tav>
                                      </p:tavLst>
                                    </p:anim>
                                    <p:animScale>
                                      <p:cBhvr>
                                        <p:cTn id="31" dur="26">
                                          <p:stCondLst>
                                            <p:cond delay="650"/>
                                          </p:stCondLst>
                                        </p:cTn>
                                        <p:tgtEl>
                                          <p:spTgt spid="263189"/>
                                        </p:tgtEl>
                                      </p:cBhvr>
                                      <p:to x="100000" y="60000"/>
                                    </p:animScale>
                                    <p:animScale>
                                      <p:cBhvr>
                                        <p:cTn id="32" dur="166" decel="50000">
                                          <p:stCondLst>
                                            <p:cond delay="676"/>
                                          </p:stCondLst>
                                        </p:cTn>
                                        <p:tgtEl>
                                          <p:spTgt spid="263189"/>
                                        </p:tgtEl>
                                      </p:cBhvr>
                                      <p:to x="100000" y="100000"/>
                                    </p:animScale>
                                    <p:animScale>
                                      <p:cBhvr>
                                        <p:cTn id="33" dur="26">
                                          <p:stCondLst>
                                            <p:cond delay="1312"/>
                                          </p:stCondLst>
                                        </p:cTn>
                                        <p:tgtEl>
                                          <p:spTgt spid="263189"/>
                                        </p:tgtEl>
                                      </p:cBhvr>
                                      <p:to x="100000" y="80000"/>
                                    </p:animScale>
                                    <p:animScale>
                                      <p:cBhvr>
                                        <p:cTn id="34" dur="166" decel="50000">
                                          <p:stCondLst>
                                            <p:cond delay="1338"/>
                                          </p:stCondLst>
                                        </p:cTn>
                                        <p:tgtEl>
                                          <p:spTgt spid="263189"/>
                                        </p:tgtEl>
                                      </p:cBhvr>
                                      <p:to x="100000" y="100000"/>
                                    </p:animScale>
                                    <p:animScale>
                                      <p:cBhvr>
                                        <p:cTn id="35" dur="26">
                                          <p:stCondLst>
                                            <p:cond delay="1642"/>
                                          </p:stCondLst>
                                        </p:cTn>
                                        <p:tgtEl>
                                          <p:spTgt spid="263189"/>
                                        </p:tgtEl>
                                      </p:cBhvr>
                                      <p:to x="100000" y="90000"/>
                                    </p:animScale>
                                    <p:animScale>
                                      <p:cBhvr>
                                        <p:cTn id="36" dur="166" decel="50000">
                                          <p:stCondLst>
                                            <p:cond delay="1668"/>
                                          </p:stCondLst>
                                        </p:cTn>
                                        <p:tgtEl>
                                          <p:spTgt spid="263189"/>
                                        </p:tgtEl>
                                      </p:cBhvr>
                                      <p:to x="100000" y="100000"/>
                                    </p:animScale>
                                    <p:animScale>
                                      <p:cBhvr>
                                        <p:cTn id="37" dur="26">
                                          <p:stCondLst>
                                            <p:cond delay="1808"/>
                                          </p:stCondLst>
                                        </p:cTn>
                                        <p:tgtEl>
                                          <p:spTgt spid="263189"/>
                                        </p:tgtEl>
                                      </p:cBhvr>
                                      <p:to x="100000" y="95000"/>
                                    </p:animScale>
                                    <p:animScale>
                                      <p:cBhvr>
                                        <p:cTn id="38" dur="166" decel="50000">
                                          <p:stCondLst>
                                            <p:cond delay="1834"/>
                                          </p:stCondLst>
                                        </p:cTn>
                                        <p:tgtEl>
                                          <p:spTgt spid="263189"/>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263192"/>
                                        </p:tgtEl>
                                        <p:attrNameLst>
                                          <p:attrName>style.visibility</p:attrName>
                                        </p:attrNameLst>
                                      </p:cBhvr>
                                      <p:to>
                                        <p:strVal val="visible"/>
                                      </p:to>
                                    </p:set>
                                    <p:animEffect transition="in" filter="wipe(down)">
                                      <p:cBhvr>
                                        <p:cTn id="43" dur="580">
                                          <p:stCondLst>
                                            <p:cond delay="0"/>
                                          </p:stCondLst>
                                        </p:cTn>
                                        <p:tgtEl>
                                          <p:spTgt spid="263192"/>
                                        </p:tgtEl>
                                      </p:cBhvr>
                                    </p:animEffect>
                                    <p:anim calcmode="lin" valueType="num">
                                      <p:cBhvr>
                                        <p:cTn id="44" dur="1822" tmFilter="0,0; 0.14,0.36; 0.43,0.73; 0.71,0.91; 1.0,1.0">
                                          <p:stCondLst>
                                            <p:cond delay="0"/>
                                          </p:stCondLst>
                                        </p:cTn>
                                        <p:tgtEl>
                                          <p:spTgt spid="263192"/>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263192"/>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263192"/>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263192"/>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263192"/>
                                        </p:tgtEl>
                                        <p:attrNameLst>
                                          <p:attrName>ppt_y</p:attrName>
                                        </p:attrNameLst>
                                      </p:cBhvr>
                                      <p:tavLst>
                                        <p:tav tm="0" fmla="#ppt_y-sin(pi*$)/81">
                                          <p:val>
                                            <p:fltVal val="0"/>
                                          </p:val>
                                        </p:tav>
                                        <p:tav tm="100000">
                                          <p:val>
                                            <p:fltVal val="1"/>
                                          </p:val>
                                        </p:tav>
                                      </p:tavLst>
                                    </p:anim>
                                    <p:animScale>
                                      <p:cBhvr>
                                        <p:cTn id="49" dur="26">
                                          <p:stCondLst>
                                            <p:cond delay="650"/>
                                          </p:stCondLst>
                                        </p:cTn>
                                        <p:tgtEl>
                                          <p:spTgt spid="263192"/>
                                        </p:tgtEl>
                                      </p:cBhvr>
                                      <p:to x="100000" y="60000"/>
                                    </p:animScale>
                                    <p:animScale>
                                      <p:cBhvr>
                                        <p:cTn id="50" dur="166" decel="50000">
                                          <p:stCondLst>
                                            <p:cond delay="676"/>
                                          </p:stCondLst>
                                        </p:cTn>
                                        <p:tgtEl>
                                          <p:spTgt spid="263192"/>
                                        </p:tgtEl>
                                      </p:cBhvr>
                                      <p:to x="100000" y="100000"/>
                                    </p:animScale>
                                    <p:animScale>
                                      <p:cBhvr>
                                        <p:cTn id="51" dur="26">
                                          <p:stCondLst>
                                            <p:cond delay="1312"/>
                                          </p:stCondLst>
                                        </p:cTn>
                                        <p:tgtEl>
                                          <p:spTgt spid="263192"/>
                                        </p:tgtEl>
                                      </p:cBhvr>
                                      <p:to x="100000" y="80000"/>
                                    </p:animScale>
                                    <p:animScale>
                                      <p:cBhvr>
                                        <p:cTn id="52" dur="166" decel="50000">
                                          <p:stCondLst>
                                            <p:cond delay="1338"/>
                                          </p:stCondLst>
                                        </p:cTn>
                                        <p:tgtEl>
                                          <p:spTgt spid="263192"/>
                                        </p:tgtEl>
                                      </p:cBhvr>
                                      <p:to x="100000" y="100000"/>
                                    </p:animScale>
                                    <p:animScale>
                                      <p:cBhvr>
                                        <p:cTn id="53" dur="26">
                                          <p:stCondLst>
                                            <p:cond delay="1642"/>
                                          </p:stCondLst>
                                        </p:cTn>
                                        <p:tgtEl>
                                          <p:spTgt spid="263192"/>
                                        </p:tgtEl>
                                      </p:cBhvr>
                                      <p:to x="100000" y="90000"/>
                                    </p:animScale>
                                    <p:animScale>
                                      <p:cBhvr>
                                        <p:cTn id="54" dur="166" decel="50000">
                                          <p:stCondLst>
                                            <p:cond delay="1668"/>
                                          </p:stCondLst>
                                        </p:cTn>
                                        <p:tgtEl>
                                          <p:spTgt spid="263192"/>
                                        </p:tgtEl>
                                      </p:cBhvr>
                                      <p:to x="100000" y="100000"/>
                                    </p:animScale>
                                    <p:animScale>
                                      <p:cBhvr>
                                        <p:cTn id="55" dur="26">
                                          <p:stCondLst>
                                            <p:cond delay="1808"/>
                                          </p:stCondLst>
                                        </p:cTn>
                                        <p:tgtEl>
                                          <p:spTgt spid="263192"/>
                                        </p:tgtEl>
                                      </p:cBhvr>
                                      <p:to x="100000" y="95000"/>
                                    </p:animScale>
                                    <p:animScale>
                                      <p:cBhvr>
                                        <p:cTn id="56" dur="166" decel="50000">
                                          <p:stCondLst>
                                            <p:cond delay="1834"/>
                                          </p:stCondLst>
                                        </p:cTn>
                                        <p:tgtEl>
                                          <p:spTgt spid="26319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189" grpId="0"/>
      <p:bldP spid="263190" grpId="0"/>
      <p:bldP spid="26319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7" name="Rectangle 7"/>
          <p:cNvSpPr>
            <a:spLocks noGrp="1" noChangeArrowheads="1"/>
          </p:cNvSpPr>
          <p:nvPr>
            <p:ph type="title"/>
          </p:nvPr>
        </p:nvSpPr>
        <p:spPr/>
        <p:txBody>
          <a:bodyPr/>
          <a:lstStyle/>
          <a:p>
            <a:pPr eaLnBrk="1" hangingPunct="1">
              <a:defRPr/>
            </a:pPr>
            <a:r>
              <a:rPr lang="zh-CN" altLang="en-US" smtClean="0"/>
              <a:t>一、认识计算机</a:t>
            </a:r>
          </a:p>
        </p:txBody>
      </p:sp>
      <p:sp>
        <p:nvSpPr>
          <p:cNvPr id="307208" name="Rectangle 8"/>
          <p:cNvSpPr>
            <a:spLocks noGrp="1" noChangeArrowheads="1"/>
          </p:cNvSpPr>
          <p:nvPr>
            <p:ph type="body" idx="1"/>
          </p:nvPr>
        </p:nvSpPr>
        <p:spPr/>
        <p:txBody>
          <a:bodyPr/>
          <a:lstStyle/>
          <a:p>
            <a:pPr eaLnBrk="1" hangingPunct="1">
              <a:lnSpc>
                <a:spcPct val="90000"/>
              </a:lnSpc>
              <a:buFont typeface="Wingdings" pitchFamily="2" charset="2"/>
              <a:buNone/>
              <a:defRPr/>
            </a:pPr>
            <a:r>
              <a:rPr lang="zh-CN" altLang="en-US" smtClean="0">
                <a:solidFill>
                  <a:schemeClr val="tx2"/>
                </a:solidFill>
                <a:effectLst>
                  <a:outerShdw blurRad="38100" dist="38100" dir="2700000" algn="tl">
                    <a:srgbClr val="C0C0C0"/>
                  </a:outerShdw>
                </a:effectLst>
              </a:rPr>
              <a:t>任务</a:t>
            </a:r>
            <a:r>
              <a:rPr lang="en-US" altLang="zh-CN" smtClean="0">
                <a:solidFill>
                  <a:schemeClr val="tx2"/>
                </a:solidFill>
                <a:effectLst>
                  <a:outerShdw blurRad="38100" dist="38100" dir="2700000" algn="tl">
                    <a:srgbClr val="C0C0C0"/>
                  </a:outerShdw>
                </a:effectLst>
              </a:rPr>
              <a:t>1</a:t>
            </a:r>
            <a:r>
              <a:rPr lang="zh-CN" altLang="en-US" smtClean="0">
                <a:solidFill>
                  <a:schemeClr val="tx2"/>
                </a:solidFill>
                <a:effectLst>
                  <a:outerShdw blurRad="38100" dist="38100" dir="2700000" algn="tl">
                    <a:srgbClr val="C0C0C0"/>
                  </a:outerShdw>
                </a:effectLst>
              </a:rPr>
              <a:t>：</a:t>
            </a:r>
            <a:r>
              <a:rPr lang="zh-CN" altLang="en-US" smtClean="0">
                <a:effectLst>
                  <a:outerShdw blurRad="38100" dist="38100" dir="2700000" algn="tl">
                    <a:srgbClr val="C0C0C0"/>
                  </a:outerShdw>
                </a:effectLst>
              </a:rPr>
              <a:t>了解世界上第一台计算机的相关知识</a:t>
            </a:r>
          </a:p>
          <a:p>
            <a:pPr lvl="1" eaLnBrk="1" hangingPunct="1">
              <a:lnSpc>
                <a:spcPct val="90000"/>
              </a:lnSpc>
              <a:defRPr/>
            </a:pPr>
            <a:r>
              <a:rPr lang="zh-CN" altLang="en-US" sz="2400" smtClean="0"/>
              <a:t>诞生时间？</a:t>
            </a:r>
          </a:p>
          <a:p>
            <a:pPr lvl="1" eaLnBrk="1" hangingPunct="1">
              <a:lnSpc>
                <a:spcPct val="90000"/>
              </a:lnSpc>
              <a:defRPr/>
            </a:pPr>
            <a:r>
              <a:rPr lang="zh-CN" altLang="en-US" sz="2400" smtClean="0"/>
              <a:t>诞生地点？</a:t>
            </a:r>
          </a:p>
          <a:p>
            <a:pPr lvl="1" eaLnBrk="1" hangingPunct="1">
              <a:lnSpc>
                <a:spcPct val="90000"/>
              </a:lnSpc>
              <a:defRPr/>
            </a:pPr>
            <a:r>
              <a:rPr lang="zh-CN" altLang="en-US" sz="2400" smtClean="0"/>
              <a:t>计算机名？</a:t>
            </a:r>
          </a:p>
          <a:p>
            <a:pPr lvl="1" eaLnBrk="1" hangingPunct="1">
              <a:lnSpc>
                <a:spcPct val="90000"/>
              </a:lnSpc>
              <a:defRPr/>
            </a:pPr>
            <a:r>
              <a:rPr lang="zh-CN" altLang="en-US" sz="2400" smtClean="0"/>
              <a:t>主要元件？</a:t>
            </a:r>
          </a:p>
        </p:txBody>
      </p:sp>
      <p:sp>
        <p:nvSpPr>
          <p:cNvPr id="24580" name="Rectangle 5"/>
          <p:cNvSpPr>
            <a:spLocks noChangeArrowheads="1"/>
          </p:cNvSpPr>
          <p:nvPr/>
        </p:nvSpPr>
        <p:spPr bwMode="auto">
          <a:xfrm>
            <a:off x="827088" y="3500438"/>
            <a:ext cx="7705725" cy="2809875"/>
          </a:xfrm>
          <a:prstGeom prst="rect">
            <a:avLst/>
          </a:prstGeom>
          <a:solidFill>
            <a:srgbClr val="CCECFF"/>
          </a:solidFill>
          <a:ln w="9525">
            <a:solidFill>
              <a:srgbClr val="9B8F89"/>
            </a:solidFill>
            <a:miter lim="800000"/>
            <a:headEnd/>
            <a:tailEnd/>
          </a:ln>
        </p:spPr>
        <p:txBody>
          <a:bodyPr/>
          <a:lstStyle/>
          <a:p>
            <a:pPr marL="342900" indent="-342900" algn="just">
              <a:lnSpc>
                <a:spcPct val="85000"/>
              </a:lnSpc>
              <a:buClr>
                <a:schemeClr val="hlink"/>
              </a:buClr>
              <a:buFont typeface="Wingdings" pitchFamily="2" charset="2"/>
              <a:buChar char="ü"/>
            </a:pPr>
            <a:r>
              <a:rPr lang="en-US" altLang="zh-CN" sz="2400">
                <a:latin typeface="宋体" charset="-122"/>
                <a:ea typeface="宋体" charset="-122"/>
              </a:rPr>
              <a:t>1946</a:t>
            </a:r>
            <a:r>
              <a:rPr lang="zh-CN" altLang="en-US" sz="2400">
                <a:latin typeface="宋体" charset="-122"/>
                <a:ea typeface="宋体" charset="-122"/>
              </a:rPr>
              <a:t>年第一台电子计算机（</a:t>
            </a:r>
            <a:r>
              <a:rPr lang="en-US" altLang="zh-CN" sz="2400">
                <a:latin typeface="宋体" charset="-122"/>
                <a:ea typeface="宋体" charset="-122"/>
              </a:rPr>
              <a:t>ENIAC</a:t>
            </a:r>
            <a:r>
              <a:rPr lang="zh-CN" altLang="en-US" sz="2400">
                <a:latin typeface="宋体" charset="-122"/>
                <a:ea typeface="宋体" charset="-122"/>
              </a:rPr>
              <a:t>）在美国宾夕法尼亚大学诞生。</a:t>
            </a:r>
          </a:p>
          <a:p>
            <a:pPr marL="342900" indent="-342900" algn="just">
              <a:lnSpc>
                <a:spcPct val="85000"/>
              </a:lnSpc>
              <a:buClr>
                <a:schemeClr val="hlink"/>
              </a:buClr>
              <a:buFont typeface="Wingdings" pitchFamily="2" charset="2"/>
              <a:buChar char="ü"/>
            </a:pPr>
            <a:r>
              <a:rPr lang="zh-CN" altLang="en-US" sz="2400">
                <a:latin typeface="宋体" charset="-122"/>
                <a:ea typeface="宋体" charset="-122"/>
              </a:rPr>
              <a:t>主要元件是电子管</a:t>
            </a:r>
          </a:p>
          <a:p>
            <a:pPr marL="800100" lvl="1" indent="-342900" algn="just">
              <a:lnSpc>
                <a:spcPct val="85000"/>
              </a:lnSpc>
              <a:buClr>
                <a:schemeClr val="tx1"/>
              </a:buClr>
              <a:buFontTx/>
              <a:buChar char="•"/>
            </a:pPr>
            <a:r>
              <a:rPr lang="en-US" altLang="zh-CN" sz="2400">
                <a:ea typeface="宋体" charset="-122"/>
              </a:rPr>
              <a:t>18000</a:t>
            </a:r>
            <a:r>
              <a:rPr lang="zh-CN" altLang="en-US" sz="2400">
                <a:ea typeface="宋体" charset="-122"/>
              </a:rPr>
              <a:t>个电子管，</a:t>
            </a:r>
            <a:r>
              <a:rPr lang="en-US" altLang="zh-CN" sz="2400">
                <a:ea typeface="宋体" charset="-122"/>
              </a:rPr>
              <a:t>86000</a:t>
            </a:r>
            <a:r>
              <a:rPr lang="zh-CN" altLang="en-US" sz="2400">
                <a:ea typeface="宋体" charset="-122"/>
              </a:rPr>
              <a:t>个其他电子元件</a:t>
            </a:r>
          </a:p>
          <a:p>
            <a:pPr marL="800100" lvl="1" indent="-342900" algn="just">
              <a:lnSpc>
                <a:spcPct val="85000"/>
              </a:lnSpc>
              <a:buClr>
                <a:schemeClr val="tx1"/>
              </a:buClr>
              <a:buFontTx/>
              <a:buChar char="•"/>
            </a:pPr>
            <a:r>
              <a:rPr lang="zh-CN" altLang="en-US" sz="2400">
                <a:ea typeface="宋体" charset="-122"/>
              </a:rPr>
              <a:t>每秒可作</a:t>
            </a:r>
            <a:r>
              <a:rPr lang="en-US" altLang="zh-CN" sz="2400">
                <a:ea typeface="宋体" charset="-122"/>
              </a:rPr>
              <a:t>5000</a:t>
            </a:r>
            <a:r>
              <a:rPr lang="zh-CN" altLang="en-US" sz="2400">
                <a:ea typeface="宋体" charset="-122"/>
              </a:rPr>
              <a:t>次加法运算</a:t>
            </a:r>
          </a:p>
          <a:p>
            <a:pPr marL="800100" lvl="1" indent="-342900" algn="just">
              <a:lnSpc>
                <a:spcPct val="85000"/>
              </a:lnSpc>
              <a:buClr>
                <a:schemeClr val="tx1"/>
              </a:buClr>
              <a:buFontTx/>
              <a:buChar char="•"/>
            </a:pPr>
            <a:r>
              <a:rPr lang="zh-CN" altLang="en-US" sz="2400">
                <a:ea typeface="宋体" charset="-122"/>
              </a:rPr>
              <a:t>机重</a:t>
            </a:r>
            <a:r>
              <a:rPr lang="en-US" altLang="zh-CN" sz="2400">
                <a:ea typeface="宋体" charset="-122"/>
              </a:rPr>
              <a:t>30t</a:t>
            </a:r>
          </a:p>
          <a:p>
            <a:pPr marL="800100" lvl="1" indent="-342900" algn="just">
              <a:lnSpc>
                <a:spcPct val="85000"/>
              </a:lnSpc>
              <a:buClr>
                <a:schemeClr val="tx1"/>
              </a:buClr>
              <a:buFontTx/>
              <a:buChar char="•"/>
            </a:pPr>
            <a:r>
              <a:rPr lang="zh-CN" altLang="en-US" sz="2400">
                <a:ea typeface="宋体" charset="-122"/>
              </a:rPr>
              <a:t>占地</a:t>
            </a:r>
            <a:r>
              <a:rPr lang="en-US" altLang="zh-CN" sz="2400">
                <a:ea typeface="宋体" charset="-122"/>
              </a:rPr>
              <a:t>140m</a:t>
            </a:r>
            <a:r>
              <a:rPr lang="en-US" altLang="zh-CN" sz="2400" baseline="30000">
                <a:ea typeface="宋体" charset="-122"/>
              </a:rPr>
              <a:t>2</a:t>
            </a:r>
            <a:endParaRPr lang="en-US" altLang="zh-CN" sz="2400">
              <a:ea typeface="宋体" charset="-122"/>
            </a:endParaRPr>
          </a:p>
          <a:p>
            <a:pPr marL="800100" lvl="1" indent="-342900" algn="just">
              <a:lnSpc>
                <a:spcPct val="85000"/>
              </a:lnSpc>
              <a:buClr>
                <a:schemeClr val="tx1"/>
              </a:buClr>
              <a:buFontTx/>
              <a:buChar char="•"/>
            </a:pPr>
            <a:r>
              <a:rPr lang="zh-CN" altLang="en-US" sz="2400">
                <a:ea typeface="宋体" charset="-122"/>
              </a:rPr>
              <a:t>耗电</a:t>
            </a:r>
            <a:r>
              <a:rPr lang="en-US" altLang="zh-CN" sz="2400">
                <a:ea typeface="宋体" charset="-122"/>
              </a:rPr>
              <a:t>150kw</a:t>
            </a:r>
          </a:p>
          <a:p>
            <a:pPr marL="800100" lvl="1" indent="-342900" algn="just">
              <a:lnSpc>
                <a:spcPct val="85000"/>
              </a:lnSpc>
              <a:buClr>
                <a:schemeClr val="tx1"/>
              </a:buClr>
              <a:buFontTx/>
              <a:buChar char="•"/>
            </a:pPr>
            <a:r>
              <a:rPr lang="zh-CN" altLang="en-US" sz="2400">
                <a:ea typeface="宋体" charset="-122"/>
              </a:rPr>
              <a:t>耗资</a:t>
            </a:r>
            <a:r>
              <a:rPr lang="en-US" altLang="zh-CN" sz="2400">
                <a:ea typeface="宋体" charset="-122"/>
              </a:rPr>
              <a:t>$1,000,000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4580"/>
                                        </p:tgtEl>
                                        <p:attrNameLst>
                                          <p:attrName>style.visibility</p:attrName>
                                        </p:attrNameLst>
                                      </p:cBhvr>
                                      <p:to>
                                        <p:strVal val="visible"/>
                                      </p:to>
                                    </p:set>
                                    <p:animEffect transition="in" filter="wipe(left)">
                                      <p:cBhvr>
                                        <p:cTn id="7" dur="500"/>
                                        <p:tgtEl>
                                          <p:spTgt spid="245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7" name="Rectangle 3"/>
          <p:cNvSpPr>
            <a:spLocks noGrp="1" noChangeArrowheads="1"/>
          </p:cNvSpPr>
          <p:nvPr>
            <p:ph type="title"/>
          </p:nvPr>
        </p:nvSpPr>
        <p:spPr/>
        <p:txBody>
          <a:bodyPr/>
          <a:lstStyle/>
          <a:p>
            <a:pPr eaLnBrk="1" hangingPunct="1">
              <a:defRPr/>
            </a:pPr>
            <a:r>
              <a:rPr lang="zh-CN" altLang="en-US" smtClean="0"/>
              <a:t>一、认识计算机</a:t>
            </a:r>
          </a:p>
        </p:txBody>
      </p:sp>
      <p:sp>
        <p:nvSpPr>
          <p:cNvPr id="308228" name="Rectangle 4"/>
          <p:cNvSpPr>
            <a:spLocks noGrp="1" noChangeArrowheads="1"/>
          </p:cNvSpPr>
          <p:nvPr>
            <p:ph type="body" idx="1"/>
          </p:nvPr>
        </p:nvSpPr>
        <p:spPr/>
        <p:txBody>
          <a:bodyPr/>
          <a:lstStyle/>
          <a:p>
            <a:pPr lvl="1" eaLnBrk="1" hangingPunct="1">
              <a:defRPr/>
            </a:pPr>
            <a:r>
              <a:rPr lang="zh-CN" altLang="en-US" smtClean="0"/>
              <a:t>注意：在</a:t>
            </a:r>
            <a:r>
              <a:rPr lang="en-US" altLang="zh-CN" smtClean="0"/>
              <a:t>ENIAC</a:t>
            </a:r>
            <a:r>
              <a:rPr lang="zh-CN" altLang="en-US" smtClean="0"/>
              <a:t>的研制过程中，美籍匈牙利数学家冯</a:t>
            </a:r>
            <a:r>
              <a:rPr lang="en-US" altLang="zh-CN" smtClean="0">
                <a:latin typeface="Arial"/>
              </a:rPr>
              <a:t>·</a:t>
            </a:r>
            <a:r>
              <a:rPr lang="zh-CN" altLang="en-US" smtClean="0"/>
              <a:t>诺依曼总结并提出两点改进意见：</a:t>
            </a:r>
          </a:p>
          <a:p>
            <a:pPr lvl="2" eaLnBrk="1" hangingPunct="1">
              <a:defRPr/>
            </a:pPr>
            <a:r>
              <a:rPr lang="zh-CN" altLang="en-US" smtClean="0"/>
              <a:t>一是计算机内部直接采用二进制数进行运算；</a:t>
            </a:r>
          </a:p>
          <a:p>
            <a:pPr lvl="2" eaLnBrk="1" hangingPunct="1">
              <a:defRPr/>
            </a:pPr>
            <a:r>
              <a:rPr lang="zh-CN" altLang="en-US" smtClean="0"/>
              <a:t>二是将指令和数据都存储起来，由程序控制计算机自动执行 </a:t>
            </a:r>
          </a:p>
          <a:p>
            <a:pPr eaLnBrk="1" hangingPunct="1">
              <a:buFont typeface="Wingdings" pitchFamily="2" charset="2"/>
              <a:buNone/>
              <a:defRPr/>
            </a:pPr>
            <a:r>
              <a:rPr lang="zh-CN" altLang="en-US" smtClean="0">
                <a:solidFill>
                  <a:schemeClr val="tx2"/>
                </a:solidFill>
                <a:effectLst>
                  <a:outerShdw blurRad="38100" dist="38100" dir="2700000" algn="tl">
                    <a:srgbClr val="C0C0C0"/>
                  </a:outerShdw>
                </a:effectLst>
              </a:rPr>
              <a:t>任务</a:t>
            </a:r>
            <a:r>
              <a:rPr lang="en-US" altLang="zh-CN" smtClean="0">
                <a:solidFill>
                  <a:schemeClr val="tx2"/>
                </a:solidFill>
                <a:effectLst>
                  <a:outerShdw blurRad="38100" dist="38100" dir="2700000" algn="tl">
                    <a:srgbClr val="C0C0C0"/>
                  </a:outerShdw>
                </a:effectLst>
              </a:rPr>
              <a:t>2</a:t>
            </a:r>
            <a:r>
              <a:rPr lang="zh-CN" altLang="en-US" smtClean="0">
                <a:solidFill>
                  <a:schemeClr val="tx2"/>
                </a:solidFill>
                <a:effectLst>
                  <a:outerShdw blurRad="38100" dist="38100" dir="2700000" algn="tl">
                    <a:srgbClr val="C0C0C0"/>
                  </a:outerShdw>
                </a:effectLst>
              </a:rPr>
              <a:t>：</a:t>
            </a:r>
            <a:r>
              <a:rPr lang="zh-CN" altLang="en-US" smtClean="0">
                <a:effectLst>
                  <a:outerShdw blurRad="38100" dist="38100" dir="2700000" algn="tl">
                    <a:srgbClr val="C0C0C0"/>
                  </a:outerShdw>
                </a:effectLst>
              </a:rPr>
              <a:t>了解计算机有哪些特点？</a:t>
            </a:r>
          </a:p>
        </p:txBody>
      </p:sp>
      <p:sp>
        <p:nvSpPr>
          <p:cNvPr id="308229" name="Text Box 5"/>
          <p:cNvSpPr txBox="1">
            <a:spLocks noChangeArrowheads="1"/>
          </p:cNvSpPr>
          <p:nvPr/>
        </p:nvSpPr>
        <p:spPr bwMode="auto">
          <a:xfrm>
            <a:off x="1403350" y="4579938"/>
            <a:ext cx="6192838" cy="1441450"/>
          </a:xfrm>
          <a:prstGeom prst="rect">
            <a:avLst/>
          </a:prstGeom>
          <a:solidFill>
            <a:srgbClr val="FFE5E5"/>
          </a:solidFill>
          <a:ln w="9525">
            <a:solidFill>
              <a:srgbClr val="9B8F89"/>
            </a:solidFill>
            <a:miter lim="800000"/>
            <a:headEnd/>
            <a:tailEnd/>
          </a:ln>
        </p:spPr>
        <p:txBody>
          <a:bodyPr>
            <a:spAutoFit/>
          </a:bodyPr>
          <a:lstStyle/>
          <a:p>
            <a:pPr marL="342900" indent="-342900"/>
            <a:r>
              <a:rPr lang="en-US" altLang="zh-CN" sz="2200">
                <a:ea typeface="黑体" pitchFamily="2" charset="-122"/>
              </a:rPr>
              <a:t>1. </a:t>
            </a:r>
            <a:r>
              <a:rPr lang="zh-CN" altLang="en-US" sz="2200">
                <a:ea typeface="黑体" pitchFamily="2" charset="-122"/>
              </a:rPr>
              <a:t>自动控制能力          </a:t>
            </a:r>
            <a:r>
              <a:rPr lang="en-US" altLang="zh-CN" sz="2200">
                <a:ea typeface="黑体" pitchFamily="2" charset="-122"/>
              </a:rPr>
              <a:t>2. </a:t>
            </a:r>
            <a:r>
              <a:rPr lang="zh-CN" altLang="en-US" sz="2200">
                <a:ea typeface="黑体" pitchFamily="2" charset="-122"/>
              </a:rPr>
              <a:t>运算速度快</a:t>
            </a:r>
          </a:p>
          <a:p>
            <a:pPr marL="342900" indent="-342900"/>
            <a:r>
              <a:rPr lang="en-US" altLang="zh-CN" sz="2200">
                <a:ea typeface="黑体" pitchFamily="2" charset="-122"/>
              </a:rPr>
              <a:t>3. </a:t>
            </a:r>
            <a:r>
              <a:rPr lang="en-US" altLang="zh-CN" sz="2200">
                <a:latin typeface="Arial" charset="0"/>
                <a:ea typeface="黑体" pitchFamily="2" charset="-122"/>
              </a:rPr>
              <a:t>“</a:t>
            </a:r>
            <a:r>
              <a:rPr lang="zh-CN" altLang="en-US" sz="2200">
                <a:ea typeface="黑体" pitchFamily="2" charset="-122"/>
              </a:rPr>
              <a:t>记忆</a:t>
            </a:r>
            <a:r>
              <a:rPr lang="zh-CN" altLang="en-US" sz="2200">
                <a:latin typeface="Arial" charset="0"/>
                <a:ea typeface="黑体" pitchFamily="2" charset="-122"/>
              </a:rPr>
              <a:t>”</a:t>
            </a:r>
            <a:r>
              <a:rPr lang="zh-CN" altLang="en-US" sz="2200">
                <a:ea typeface="黑体" pitchFamily="2" charset="-122"/>
              </a:rPr>
              <a:t>能力强        </a:t>
            </a:r>
            <a:r>
              <a:rPr lang="en-US" altLang="zh-CN" sz="2200">
                <a:ea typeface="黑体" pitchFamily="2" charset="-122"/>
              </a:rPr>
              <a:t>4. </a:t>
            </a:r>
            <a:r>
              <a:rPr lang="zh-CN" altLang="en-US" sz="2200">
                <a:ea typeface="黑体" pitchFamily="2" charset="-122"/>
              </a:rPr>
              <a:t>能进行逻辑判断能力</a:t>
            </a:r>
          </a:p>
          <a:p>
            <a:pPr marL="342900" indent="-342900"/>
            <a:r>
              <a:rPr lang="en-US" altLang="zh-CN" sz="2200">
                <a:ea typeface="黑体" pitchFamily="2" charset="-122"/>
              </a:rPr>
              <a:t>5. </a:t>
            </a:r>
            <a:r>
              <a:rPr lang="zh-CN" altLang="en-US" sz="2200">
                <a:ea typeface="黑体" pitchFamily="2" charset="-122"/>
              </a:rPr>
              <a:t>计算精度高             </a:t>
            </a:r>
            <a:r>
              <a:rPr lang="en-US" altLang="zh-CN" sz="2200">
                <a:ea typeface="黑体" pitchFamily="2" charset="-122"/>
              </a:rPr>
              <a:t>6. </a:t>
            </a:r>
            <a:r>
              <a:rPr lang="zh-CN" altLang="en-US" sz="2200">
                <a:ea typeface="黑体" pitchFamily="2" charset="-122"/>
              </a:rPr>
              <a:t>支持人机交互</a:t>
            </a:r>
          </a:p>
          <a:p>
            <a:pPr marL="342900" indent="-342900"/>
            <a:r>
              <a:rPr lang="en-US" altLang="zh-CN" sz="2200">
                <a:ea typeface="黑体" pitchFamily="2" charset="-122"/>
              </a:rPr>
              <a:t>7. </a:t>
            </a:r>
            <a:r>
              <a:rPr lang="zh-CN" altLang="en-US" sz="2200">
                <a:ea typeface="黑体" pitchFamily="2" charset="-122"/>
              </a:rPr>
              <a:t>通用性强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8229"/>
                                        </p:tgtEl>
                                        <p:attrNameLst>
                                          <p:attrName>style.visibility</p:attrName>
                                        </p:attrNameLst>
                                      </p:cBhvr>
                                      <p:to>
                                        <p:strVal val="visible"/>
                                      </p:to>
                                    </p:set>
                                    <p:animEffect transition="in" filter="blinds(horizontal)">
                                      <p:cBhvr>
                                        <p:cTn id="7" dur="500"/>
                                        <p:tgtEl>
                                          <p:spTgt spid="3082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22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2"/>
          <p:cNvSpPr>
            <a:spLocks noGrp="1" noChangeArrowheads="1"/>
          </p:cNvSpPr>
          <p:nvPr>
            <p:ph type="title"/>
          </p:nvPr>
        </p:nvSpPr>
        <p:spPr/>
        <p:txBody>
          <a:bodyPr/>
          <a:lstStyle/>
          <a:p>
            <a:pPr eaLnBrk="1" hangingPunct="1">
              <a:defRPr/>
            </a:pPr>
            <a:r>
              <a:rPr lang="zh-CN" altLang="en-US" smtClean="0"/>
              <a:t>一、认识计算机</a:t>
            </a:r>
          </a:p>
        </p:txBody>
      </p:sp>
      <p:sp>
        <p:nvSpPr>
          <p:cNvPr id="32770" name="Rectangle 3"/>
          <p:cNvSpPr>
            <a:spLocks noGrp="1" noChangeArrowheads="1"/>
          </p:cNvSpPr>
          <p:nvPr>
            <p:ph type="body" sz="half" idx="1"/>
          </p:nvPr>
        </p:nvSpPr>
        <p:spPr>
          <a:xfrm>
            <a:off x="395288" y="1268413"/>
            <a:ext cx="8353425" cy="5113337"/>
          </a:xfrm>
        </p:spPr>
        <p:txBody>
          <a:bodyPr/>
          <a:lstStyle/>
          <a:p>
            <a:pPr marL="533400" indent="-533400" eaLnBrk="1" hangingPunct="1">
              <a:buFont typeface="Wingdings" pitchFamily="2" charset="2"/>
              <a:buNone/>
            </a:pPr>
            <a:r>
              <a:rPr lang="zh-CN" altLang="en-US" b="1" smtClean="0">
                <a:solidFill>
                  <a:schemeClr val="tx2"/>
                </a:solidFill>
                <a:ea typeface="宋体" charset="-122"/>
              </a:rPr>
              <a:t>任务</a:t>
            </a:r>
            <a:r>
              <a:rPr lang="en-US" altLang="zh-CN" b="1" smtClean="0">
                <a:solidFill>
                  <a:schemeClr val="tx2"/>
                </a:solidFill>
                <a:ea typeface="宋体" charset="-122"/>
              </a:rPr>
              <a:t>3</a:t>
            </a:r>
            <a:r>
              <a:rPr lang="zh-CN" altLang="en-US" b="1" smtClean="0">
                <a:solidFill>
                  <a:schemeClr val="tx2"/>
                </a:solidFill>
                <a:ea typeface="宋体" charset="-122"/>
              </a:rPr>
              <a:t>：</a:t>
            </a:r>
            <a:r>
              <a:rPr lang="zh-CN" altLang="en-US" b="1" smtClean="0">
                <a:ea typeface="宋体" charset="-122"/>
              </a:rPr>
              <a:t>了解计算机的发展简史。</a:t>
            </a:r>
            <a:r>
              <a:rPr lang="en-US" altLang="zh-CN" sz="2800" b="1" smtClean="0">
                <a:ea typeface="宋体" charset="-122"/>
              </a:rPr>
              <a:t> </a:t>
            </a:r>
          </a:p>
          <a:p>
            <a:pPr marL="533400" indent="-533400" algn="just" eaLnBrk="1" hangingPunct="1"/>
            <a:r>
              <a:rPr lang="zh-CN" altLang="en-US" sz="2800" smtClean="0"/>
              <a:t>计算机的发展经历了四个阶段：</a:t>
            </a:r>
          </a:p>
        </p:txBody>
      </p:sp>
      <p:graphicFrame>
        <p:nvGraphicFramePr>
          <p:cNvPr id="310304" name="Group 32"/>
          <p:cNvGraphicFramePr>
            <a:graphicFrameLocks noGrp="1"/>
          </p:cNvGraphicFramePr>
          <p:nvPr>
            <p:ph sz="half" idx="2"/>
          </p:nvPr>
        </p:nvGraphicFramePr>
        <p:xfrm>
          <a:off x="539750" y="2420938"/>
          <a:ext cx="8064500" cy="3817937"/>
        </p:xfrm>
        <a:graphic>
          <a:graphicData uri="http://schemas.openxmlformats.org/drawingml/2006/table">
            <a:tbl>
              <a:tblPr/>
              <a:tblGrid>
                <a:gridCol w="1924050"/>
                <a:gridCol w="847725"/>
                <a:gridCol w="5292725"/>
              </a:tblGrid>
              <a:tr h="487363">
                <a:tc>
                  <a:txBody>
                    <a:bodyPr/>
                    <a:lstStyle/>
                    <a:p>
                      <a:pPr marL="0" marR="0" lvl="0" indent="0" algn="ctr"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黑体" pitchFamily="2" charset="-122"/>
                          <a:ea typeface="隶书"/>
                          <a:cs typeface="隶书"/>
                        </a:rPr>
                        <a:t>时代</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黑体" pitchFamily="2" charset="-122"/>
                          <a:ea typeface="隶书"/>
                          <a:cs typeface="隶书"/>
                        </a:rPr>
                        <a:t>年份</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黑体" pitchFamily="2" charset="-122"/>
                          <a:ea typeface="隶书"/>
                          <a:cs typeface="隶书"/>
                        </a:rPr>
                        <a:t>特点</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15975">
                <a:tc>
                  <a:txBody>
                    <a:bodyPr/>
                    <a:lstStyle/>
                    <a:p>
                      <a:pPr marL="0" marR="0" lvl="0" indent="0" algn="ctr"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altLang="en-US" sz="1400" b="0" i="0" u="none" strike="noStrike" cap="none" normalizeH="0" baseline="0" smtClean="0">
                          <a:ln>
                            <a:noFill/>
                          </a:ln>
                          <a:solidFill>
                            <a:schemeClr val="tx1"/>
                          </a:solidFill>
                          <a:effectLst/>
                          <a:latin typeface="宋体" charset="-122"/>
                          <a:ea typeface="宋体" charset="-122"/>
                          <a:cs typeface="隶书"/>
                        </a:rPr>
                        <a:t>第一代</a:t>
                      </a:r>
                    </a:p>
                    <a:p>
                      <a:pPr marL="0" marR="0" lvl="0" indent="0" algn="ctr"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altLang="en-US" sz="1400" b="0" i="0" u="none" strike="noStrike" cap="none" normalizeH="0" baseline="0" smtClean="0">
                          <a:ln>
                            <a:noFill/>
                          </a:ln>
                          <a:solidFill>
                            <a:schemeClr val="tx1"/>
                          </a:solidFill>
                          <a:effectLst/>
                          <a:latin typeface="宋体" charset="-122"/>
                          <a:ea typeface="宋体" charset="-122"/>
                          <a:cs typeface="隶书"/>
                        </a:rPr>
                        <a:t>（电子管计算机）</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1400" b="0" i="0" u="none" strike="noStrike" cap="none" normalizeH="0" baseline="0" smtClean="0">
                          <a:ln>
                            <a:noFill/>
                          </a:ln>
                          <a:solidFill>
                            <a:schemeClr val="tx1"/>
                          </a:solidFill>
                          <a:effectLst/>
                          <a:latin typeface="宋体" charset="-122"/>
                          <a:ea typeface="宋体" charset="-122"/>
                          <a:cs typeface="隶书"/>
                        </a:rPr>
                        <a:t>1946</a:t>
                      </a:r>
                      <a:r>
                        <a:rPr kumimoji="0" lang="zh-CN" altLang="en-US" sz="1400" b="0" i="0" u="none" strike="noStrike" cap="none" normalizeH="0" baseline="0" smtClean="0">
                          <a:ln>
                            <a:noFill/>
                          </a:ln>
                          <a:solidFill>
                            <a:schemeClr val="tx1"/>
                          </a:solidFill>
                          <a:effectLst/>
                          <a:latin typeface="宋体" charset="-122"/>
                          <a:ea typeface="宋体" charset="-122"/>
                          <a:cs typeface="隶书"/>
                        </a:rPr>
                        <a:t>年</a:t>
                      </a:r>
                    </a:p>
                    <a:p>
                      <a:pPr marL="0" marR="0" lvl="0" indent="0" algn="ctr"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altLang="en-US" sz="1400" b="0" i="0" u="none" strike="noStrike" cap="none" normalizeH="0" baseline="0" smtClean="0">
                          <a:ln>
                            <a:noFill/>
                          </a:ln>
                          <a:solidFill>
                            <a:schemeClr val="tx1"/>
                          </a:solidFill>
                          <a:effectLst/>
                          <a:latin typeface="宋体" charset="-122"/>
                          <a:ea typeface="宋体" charset="-122"/>
                          <a:cs typeface="隶书"/>
                        </a:rPr>
                        <a:t>至</a:t>
                      </a:r>
                    </a:p>
                    <a:p>
                      <a:pPr marL="0" marR="0" lvl="0" indent="0" algn="ctr"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1400" b="0" i="0" u="none" strike="noStrike" cap="none" normalizeH="0" baseline="0" smtClean="0">
                          <a:ln>
                            <a:noFill/>
                          </a:ln>
                          <a:solidFill>
                            <a:schemeClr val="tx1"/>
                          </a:solidFill>
                          <a:effectLst/>
                          <a:latin typeface="宋体" charset="-122"/>
                          <a:ea typeface="宋体" charset="-122"/>
                          <a:cs typeface="隶书"/>
                        </a:rPr>
                        <a:t>1958</a:t>
                      </a:r>
                      <a:r>
                        <a:rPr kumimoji="0" lang="zh-CN" altLang="en-US" sz="1400" b="0" i="0" u="none" strike="noStrike" cap="none" normalizeH="0" baseline="0" smtClean="0">
                          <a:ln>
                            <a:noFill/>
                          </a:ln>
                          <a:solidFill>
                            <a:schemeClr val="tx1"/>
                          </a:solidFill>
                          <a:effectLst/>
                          <a:latin typeface="宋体" charset="-122"/>
                          <a:ea typeface="宋体" charset="-122"/>
                          <a:cs typeface="隶书"/>
                        </a:rPr>
                        <a:t>年</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1400" b="0" i="0" u="none" strike="noStrike" cap="none" normalizeH="0" baseline="0" smtClean="0">
                          <a:ln>
                            <a:noFill/>
                          </a:ln>
                          <a:solidFill>
                            <a:schemeClr val="tx1"/>
                          </a:solidFill>
                          <a:effectLst/>
                          <a:latin typeface="宋体" charset="-122"/>
                          <a:ea typeface="宋体" charset="-122"/>
                          <a:cs typeface="隶书"/>
                        </a:rPr>
                        <a:t>①</a:t>
                      </a:r>
                      <a:r>
                        <a:rPr kumimoji="0" lang="zh-CN" altLang="en-US" sz="1400" b="0" i="0" u="none" strike="noStrike" cap="none" normalizeH="0" baseline="0" smtClean="0">
                          <a:ln>
                            <a:noFill/>
                          </a:ln>
                          <a:solidFill>
                            <a:schemeClr val="tx1"/>
                          </a:solidFill>
                          <a:effectLst/>
                          <a:latin typeface="宋体" charset="-122"/>
                          <a:ea typeface="宋体" charset="-122"/>
                          <a:cs typeface="隶书"/>
                        </a:rPr>
                        <a:t>体积大，耗电量大，寿命短，可靠性差，成本高。②容量小。③外设采用纸带、卡片、磁带等。④用机器语言和汇编语言编程</a:t>
                      </a:r>
                      <a:endParaRPr kumimoji="0" lang="zh-CN" altLang="en-US" sz="2800" b="0" i="0" u="none" strike="noStrike" cap="none" normalizeH="0" baseline="0" smtClean="0">
                        <a:ln>
                          <a:noFill/>
                        </a:ln>
                        <a:solidFill>
                          <a:schemeClr val="tx1"/>
                        </a:solidFill>
                        <a:effectLst/>
                        <a:latin typeface="宋体" charset="-122"/>
                        <a:ea typeface="宋体" charset="-122"/>
                        <a:cs typeface="隶书"/>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17563">
                <a:tc>
                  <a:txBody>
                    <a:bodyPr/>
                    <a:lstStyle/>
                    <a:p>
                      <a:pPr marL="0" marR="0" lvl="0" indent="0" algn="ctr"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altLang="en-US" sz="1400" b="0" i="0" u="none" strike="noStrike" cap="none" normalizeH="0" baseline="0" smtClean="0">
                          <a:ln>
                            <a:noFill/>
                          </a:ln>
                          <a:solidFill>
                            <a:schemeClr val="tx1"/>
                          </a:solidFill>
                          <a:effectLst/>
                          <a:latin typeface="宋体" charset="-122"/>
                          <a:ea typeface="宋体" charset="-122"/>
                          <a:cs typeface="隶书"/>
                        </a:rPr>
                        <a:t>第二代</a:t>
                      </a:r>
                    </a:p>
                    <a:p>
                      <a:pPr marL="0" marR="0" lvl="0" indent="0" algn="ctr"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altLang="en-US" sz="1400" b="0" i="0" u="none" strike="noStrike" cap="none" normalizeH="0" baseline="0" smtClean="0">
                          <a:ln>
                            <a:noFill/>
                          </a:ln>
                          <a:solidFill>
                            <a:schemeClr val="tx1"/>
                          </a:solidFill>
                          <a:effectLst/>
                          <a:latin typeface="宋体" charset="-122"/>
                          <a:ea typeface="宋体" charset="-122"/>
                          <a:cs typeface="隶书"/>
                        </a:rPr>
                        <a:t>（晶体管计算机）</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1400" b="0" i="0" u="none" strike="noStrike" cap="none" normalizeH="0" baseline="0" smtClean="0">
                          <a:ln>
                            <a:noFill/>
                          </a:ln>
                          <a:solidFill>
                            <a:schemeClr val="tx1"/>
                          </a:solidFill>
                          <a:effectLst/>
                          <a:latin typeface="宋体" charset="-122"/>
                          <a:ea typeface="宋体" charset="-122"/>
                          <a:cs typeface="隶书"/>
                        </a:rPr>
                        <a:t>1959</a:t>
                      </a:r>
                      <a:r>
                        <a:rPr kumimoji="0" lang="zh-CN" altLang="en-US" sz="1400" b="0" i="0" u="none" strike="noStrike" cap="none" normalizeH="0" baseline="0" smtClean="0">
                          <a:ln>
                            <a:noFill/>
                          </a:ln>
                          <a:solidFill>
                            <a:schemeClr val="tx1"/>
                          </a:solidFill>
                          <a:effectLst/>
                          <a:latin typeface="宋体" charset="-122"/>
                          <a:ea typeface="宋体" charset="-122"/>
                          <a:cs typeface="隶书"/>
                        </a:rPr>
                        <a:t>年</a:t>
                      </a:r>
                    </a:p>
                    <a:p>
                      <a:pPr marL="0" marR="0" lvl="0" indent="0" algn="ctr"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altLang="en-US" sz="1400" b="0" i="0" u="none" strike="noStrike" cap="none" normalizeH="0" baseline="0" smtClean="0">
                          <a:ln>
                            <a:noFill/>
                          </a:ln>
                          <a:solidFill>
                            <a:schemeClr val="tx1"/>
                          </a:solidFill>
                          <a:effectLst/>
                          <a:latin typeface="宋体" charset="-122"/>
                          <a:ea typeface="宋体" charset="-122"/>
                          <a:cs typeface="隶书"/>
                        </a:rPr>
                        <a:t>至</a:t>
                      </a:r>
                    </a:p>
                    <a:p>
                      <a:pPr marL="0" marR="0" lvl="0" indent="0" algn="ctr"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1400" b="0" i="0" u="none" strike="noStrike" cap="none" normalizeH="0" baseline="0" smtClean="0">
                          <a:ln>
                            <a:noFill/>
                          </a:ln>
                          <a:solidFill>
                            <a:schemeClr val="tx1"/>
                          </a:solidFill>
                          <a:effectLst/>
                          <a:latin typeface="宋体" charset="-122"/>
                          <a:ea typeface="宋体" charset="-122"/>
                          <a:cs typeface="隶书"/>
                        </a:rPr>
                        <a:t>1964</a:t>
                      </a:r>
                      <a:r>
                        <a:rPr kumimoji="0" lang="zh-CN" altLang="en-US" sz="1400" b="0" i="0" u="none" strike="noStrike" cap="none" normalizeH="0" baseline="0" smtClean="0">
                          <a:ln>
                            <a:noFill/>
                          </a:ln>
                          <a:solidFill>
                            <a:schemeClr val="tx1"/>
                          </a:solidFill>
                          <a:effectLst/>
                          <a:latin typeface="宋体" charset="-122"/>
                          <a:ea typeface="宋体" charset="-122"/>
                          <a:cs typeface="隶书"/>
                        </a:rPr>
                        <a:t>年</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1400" b="0" i="0" u="none" strike="noStrike" cap="none" normalizeH="0" baseline="0" smtClean="0">
                          <a:ln>
                            <a:noFill/>
                          </a:ln>
                          <a:solidFill>
                            <a:schemeClr val="tx1"/>
                          </a:solidFill>
                          <a:effectLst/>
                          <a:latin typeface="宋体" charset="-122"/>
                          <a:ea typeface="宋体" charset="-122"/>
                          <a:cs typeface="隶书"/>
                        </a:rPr>
                        <a:t>①</a:t>
                      </a:r>
                      <a:r>
                        <a:rPr kumimoji="0" lang="zh-CN" altLang="en-US" sz="1400" b="0" i="0" u="none" strike="noStrike" cap="none" normalizeH="0" baseline="0" smtClean="0">
                          <a:ln>
                            <a:noFill/>
                          </a:ln>
                          <a:solidFill>
                            <a:schemeClr val="tx1"/>
                          </a:solidFill>
                          <a:effectLst/>
                          <a:latin typeface="宋体" charset="-122"/>
                          <a:ea typeface="宋体" charset="-122"/>
                          <a:cs typeface="隶书"/>
                        </a:rPr>
                        <a:t>体积减小，重量减轻，能耗降低，成本下降，可靠性和运算速度提高。②主存用磁芯，外存用磁盘</a:t>
                      </a:r>
                      <a:r>
                        <a:rPr kumimoji="0" lang="en-US" altLang="zh-CN" sz="1400" b="0" i="0" u="none" strike="noStrike" cap="none" normalizeH="0" baseline="0" smtClean="0">
                          <a:ln>
                            <a:noFill/>
                          </a:ln>
                          <a:solidFill>
                            <a:schemeClr val="tx1"/>
                          </a:solidFill>
                          <a:effectLst/>
                          <a:latin typeface="宋体" charset="-122"/>
                          <a:ea typeface="宋体" charset="-122"/>
                          <a:cs typeface="隶书"/>
                        </a:rPr>
                        <a:t>/</a:t>
                      </a:r>
                      <a:r>
                        <a:rPr kumimoji="0" lang="zh-CN" altLang="en-US" sz="1400" b="0" i="0" u="none" strike="noStrike" cap="none" normalizeH="0" baseline="0" smtClean="0">
                          <a:ln>
                            <a:noFill/>
                          </a:ln>
                          <a:solidFill>
                            <a:schemeClr val="tx1"/>
                          </a:solidFill>
                          <a:effectLst/>
                          <a:latin typeface="宋体" charset="-122"/>
                          <a:ea typeface="宋体" charset="-122"/>
                          <a:cs typeface="隶书"/>
                        </a:rPr>
                        <a:t>磁鼓。③输入输出方式有很大的改进。④提出了操作系统概念，出现了高级语言</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15975">
                <a:tc>
                  <a:txBody>
                    <a:bodyPr/>
                    <a:lstStyle/>
                    <a:p>
                      <a:pPr marL="0" marR="0" lvl="0" indent="0" algn="ctr"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altLang="en-US" sz="1400" b="0" i="0" u="none" strike="noStrike" cap="none" normalizeH="0" baseline="0" smtClean="0">
                          <a:ln>
                            <a:noFill/>
                          </a:ln>
                          <a:solidFill>
                            <a:schemeClr val="tx1"/>
                          </a:solidFill>
                          <a:effectLst/>
                          <a:latin typeface="宋体" charset="-122"/>
                          <a:ea typeface="宋体" charset="-122"/>
                          <a:cs typeface="隶书"/>
                        </a:rPr>
                        <a:t>第三代</a:t>
                      </a:r>
                    </a:p>
                    <a:p>
                      <a:pPr marL="0" marR="0" lvl="0" indent="0" algn="ctr"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altLang="en-US" sz="1400" b="0" i="0" u="none" strike="noStrike" cap="none" normalizeH="0" baseline="0" smtClean="0">
                          <a:ln>
                            <a:noFill/>
                          </a:ln>
                          <a:solidFill>
                            <a:schemeClr val="tx1"/>
                          </a:solidFill>
                          <a:effectLst/>
                          <a:latin typeface="宋体" charset="-122"/>
                          <a:ea typeface="宋体" charset="-122"/>
                          <a:cs typeface="隶书"/>
                        </a:rPr>
                        <a:t>（集成电路计算机）</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1400" b="0" i="0" u="none" strike="noStrike" cap="none" normalizeH="0" baseline="0" smtClean="0">
                          <a:ln>
                            <a:noFill/>
                          </a:ln>
                          <a:solidFill>
                            <a:schemeClr val="tx1"/>
                          </a:solidFill>
                          <a:effectLst/>
                          <a:latin typeface="宋体" charset="-122"/>
                          <a:ea typeface="宋体" charset="-122"/>
                          <a:cs typeface="隶书"/>
                        </a:rPr>
                        <a:t>1965</a:t>
                      </a:r>
                      <a:r>
                        <a:rPr kumimoji="0" lang="zh-CN" altLang="en-US" sz="1400" b="0" i="0" u="none" strike="noStrike" cap="none" normalizeH="0" baseline="0" smtClean="0">
                          <a:ln>
                            <a:noFill/>
                          </a:ln>
                          <a:solidFill>
                            <a:schemeClr val="tx1"/>
                          </a:solidFill>
                          <a:effectLst/>
                          <a:latin typeface="宋体" charset="-122"/>
                          <a:ea typeface="宋体" charset="-122"/>
                          <a:cs typeface="隶书"/>
                        </a:rPr>
                        <a:t>年</a:t>
                      </a:r>
                    </a:p>
                    <a:p>
                      <a:pPr marL="0" marR="0" lvl="0" indent="0" algn="ctr"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altLang="en-US" sz="1400" b="0" i="0" u="none" strike="noStrike" cap="none" normalizeH="0" baseline="0" smtClean="0">
                          <a:ln>
                            <a:noFill/>
                          </a:ln>
                          <a:solidFill>
                            <a:schemeClr val="tx1"/>
                          </a:solidFill>
                          <a:effectLst/>
                          <a:latin typeface="宋体" charset="-122"/>
                          <a:ea typeface="宋体" charset="-122"/>
                          <a:cs typeface="隶书"/>
                        </a:rPr>
                        <a:t>至</a:t>
                      </a:r>
                    </a:p>
                    <a:p>
                      <a:pPr marL="0" marR="0" lvl="0" indent="0" algn="ctr"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1400" b="0" i="0" u="none" strike="noStrike" cap="none" normalizeH="0" baseline="0" smtClean="0">
                          <a:ln>
                            <a:noFill/>
                          </a:ln>
                          <a:solidFill>
                            <a:schemeClr val="tx1"/>
                          </a:solidFill>
                          <a:effectLst/>
                          <a:latin typeface="宋体" charset="-122"/>
                          <a:ea typeface="宋体" charset="-122"/>
                          <a:cs typeface="隶书"/>
                        </a:rPr>
                        <a:t>1970</a:t>
                      </a:r>
                      <a:r>
                        <a:rPr kumimoji="0" lang="zh-CN" altLang="en-US" sz="1400" b="0" i="0" u="none" strike="noStrike" cap="none" normalizeH="0" baseline="0" smtClean="0">
                          <a:ln>
                            <a:noFill/>
                          </a:ln>
                          <a:solidFill>
                            <a:schemeClr val="tx1"/>
                          </a:solidFill>
                          <a:effectLst/>
                          <a:latin typeface="宋体" charset="-122"/>
                          <a:ea typeface="宋体" charset="-122"/>
                          <a:cs typeface="隶书"/>
                        </a:rPr>
                        <a:t>年</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1400" b="0" i="0" u="none" strike="noStrike" cap="none" normalizeH="0" baseline="0" smtClean="0">
                          <a:ln>
                            <a:noFill/>
                          </a:ln>
                          <a:solidFill>
                            <a:schemeClr val="tx1"/>
                          </a:solidFill>
                          <a:effectLst/>
                          <a:latin typeface="宋体" charset="-122"/>
                          <a:ea typeface="宋体" charset="-122"/>
                          <a:cs typeface="隶书"/>
                        </a:rPr>
                        <a:t>①</a:t>
                      </a:r>
                      <a:r>
                        <a:rPr kumimoji="0" lang="zh-CN" altLang="en-US" sz="1400" b="0" i="0" u="none" strike="noStrike" cap="none" normalizeH="0" baseline="0" smtClean="0">
                          <a:ln>
                            <a:noFill/>
                          </a:ln>
                          <a:solidFill>
                            <a:schemeClr val="tx1"/>
                          </a:solidFill>
                          <a:effectLst/>
                          <a:latin typeface="宋体" charset="-122"/>
                          <a:ea typeface="宋体" charset="-122"/>
                          <a:cs typeface="隶书"/>
                        </a:rPr>
                        <a:t>体积更小，重量更轻，耗电更省，寿命更长，成本更低，运算速度有了更大提高。 ②辅存以磁盘、磁带为主。</a:t>
                      </a:r>
                    </a:p>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altLang="en-US" sz="1400" b="0" i="0" u="none" strike="noStrike" cap="none" normalizeH="0" baseline="0" smtClean="0">
                          <a:ln>
                            <a:noFill/>
                          </a:ln>
                          <a:solidFill>
                            <a:schemeClr val="tx1"/>
                          </a:solidFill>
                          <a:effectLst/>
                          <a:latin typeface="宋体" charset="-122"/>
                          <a:ea typeface="宋体" charset="-122"/>
                          <a:cs typeface="隶书"/>
                        </a:rPr>
                        <a:t>③出现了分时操作系统。 ④采用了结构化程序设计</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79475">
                <a:tc>
                  <a:txBody>
                    <a:bodyPr/>
                    <a:lstStyle/>
                    <a:p>
                      <a:pPr marL="0" marR="0" lvl="0" indent="0" algn="ctr"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altLang="en-US" sz="1400" b="0" i="0" u="none" strike="noStrike" cap="none" normalizeH="0" baseline="0" smtClean="0">
                          <a:ln>
                            <a:noFill/>
                          </a:ln>
                          <a:solidFill>
                            <a:schemeClr val="tx1"/>
                          </a:solidFill>
                          <a:effectLst/>
                          <a:latin typeface="宋体" charset="-122"/>
                          <a:ea typeface="宋体" charset="-122"/>
                          <a:cs typeface="隶书"/>
                        </a:rPr>
                        <a:t>第四代</a:t>
                      </a:r>
                    </a:p>
                    <a:p>
                      <a:pPr marL="0" marR="0" lvl="0" indent="0" algn="ctr"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altLang="en-US" sz="1400" b="0" i="0" u="none" strike="noStrike" cap="none" normalizeH="0" baseline="0" smtClean="0">
                          <a:ln>
                            <a:noFill/>
                          </a:ln>
                          <a:solidFill>
                            <a:schemeClr val="tx1"/>
                          </a:solidFill>
                          <a:effectLst/>
                          <a:latin typeface="宋体" charset="-122"/>
                          <a:ea typeface="宋体" charset="-122"/>
                          <a:cs typeface="隶书"/>
                        </a:rPr>
                        <a:t>（大规模超大规模集成电路计算机）</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1400" b="0" i="0" u="none" strike="noStrike" cap="none" normalizeH="0" baseline="0" smtClean="0">
                          <a:ln>
                            <a:noFill/>
                          </a:ln>
                          <a:solidFill>
                            <a:schemeClr val="tx1"/>
                          </a:solidFill>
                          <a:effectLst/>
                          <a:latin typeface="宋体" charset="-122"/>
                          <a:ea typeface="宋体" charset="-122"/>
                          <a:cs typeface="隶书"/>
                        </a:rPr>
                        <a:t>1971</a:t>
                      </a:r>
                      <a:r>
                        <a:rPr kumimoji="0" lang="zh-CN" altLang="en-US" sz="1400" b="0" i="0" u="none" strike="noStrike" cap="none" normalizeH="0" baseline="0" smtClean="0">
                          <a:ln>
                            <a:noFill/>
                          </a:ln>
                          <a:solidFill>
                            <a:schemeClr val="tx1"/>
                          </a:solidFill>
                          <a:effectLst/>
                          <a:latin typeface="宋体" charset="-122"/>
                          <a:ea typeface="宋体" charset="-122"/>
                          <a:cs typeface="隶书"/>
                        </a:rPr>
                        <a:t>年</a:t>
                      </a:r>
                    </a:p>
                    <a:p>
                      <a:pPr marL="0" marR="0" lvl="0" indent="0" algn="ctr"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altLang="en-US" sz="1400" b="0" i="0" u="none" strike="noStrike" cap="none" normalizeH="0" baseline="0" smtClean="0">
                          <a:ln>
                            <a:noFill/>
                          </a:ln>
                          <a:solidFill>
                            <a:schemeClr val="tx1"/>
                          </a:solidFill>
                          <a:effectLst/>
                          <a:latin typeface="宋体" charset="-122"/>
                          <a:ea typeface="宋体" charset="-122"/>
                          <a:cs typeface="隶书"/>
                        </a:rPr>
                        <a:t>至今</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1400" b="0" i="0" u="none" strike="noStrike" cap="none" normalizeH="0" baseline="0" smtClean="0">
                          <a:ln>
                            <a:noFill/>
                          </a:ln>
                          <a:solidFill>
                            <a:schemeClr val="tx1"/>
                          </a:solidFill>
                          <a:effectLst/>
                          <a:latin typeface="宋体" charset="-122"/>
                          <a:ea typeface="宋体" charset="-122"/>
                          <a:cs typeface="隶书"/>
                        </a:rPr>
                        <a:t>①</a:t>
                      </a:r>
                      <a:r>
                        <a:rPr kumimoji="0" lang="zh-CN" altLang="en-US" sz="1400" b="0" i="0" u="none" strike="noStrike" cap="none" normalizeH="0" baseline="0" smtClean="0">
                          <a:ln>
                            <a:noFill/>
                          </a:ln>
                          <a:solidFill>
                            <a:schemeClr val="tx1"/>
                          </a:solidFill>
                          <a:effectLst/>
                          <a:latin typeface="宋体" charset="-122"/>
                          <a:ea typeface="宋体" charset="-122"/>
                          <a:cs typeface="隶书"/>
                        </a:rPr>
                        <a:t>体积重量成本均大幅度降低，出现了微型机。 ②主存集成度越来越高，容量越来越大。 ③输入输出设备相继出现。 ④操作系统进一步完善。⑤多媒体技术崛起</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Rectangle 2"/>
          <p:cNvSpPr>
            <a:spLocks noGrp="1" noChangeArrowheads="1"/>
          </p:cNvSpPr>
          <p:nvPr>
            <p:ph type="title"/>
          </p:nvPr>
        </p:nvSpPr>
        <p:spPr/>
        <p:txBody>
          <a:bodyPr/>
          <a:lstStyle/>
          <a:p>
            <a:pPr eaLnBrk="1" hangingPunct="1">
              <a:defRPr/>
            </a:pPr>
            <a:r>
              <a:rPr lang="zh-CN" altLang="en-US" smtClean="0"/>
              <a:t>一、认识计算机</a:t>
            </a:r>
          </a:p>
        </p:txBody>
      </p:sp>
      <p:sp>
        <p:nvSpPr>
          <p:cNvPr id="33794" name="Rectangle 3"/>
          <p:cNvSpPr>
            <a:spLocks noGrp="1" noChangeArrowheads="1"/>
          </p:cNvSpPr>
          <p:nvPr>
            <p:ph type="body" sz="half" idx="1"/>
          </p:nvPr>
        </p:nvSpPr>
        <p:spPr>
          <a:xfrm>
            <a:off x="395288" y="1268413"/>
            <a:ext cx="6121400" cy="5113337"/>
          </a:xfrm>
        </p:spPr>
        <p:txBody>
          <a:bodyPr/>
          <a:lstStyle/>
          <a:p>
            <a:pPr eaLnBrk="1" hangingPunct="1">
              <a:buFont typeface="Wingdings" pitchFamily="2" charset="2"/>
              <a:buNone/>
            </a:pPr>
            <a:r>
              <a:rPr lang="zh-CN" altLang="en-US" sz="2800" smtClean="0">
                <a:solidFill>
                  <a:schemeClr val="tx2"/>
                </a:solidFill>
              </a:rPr>
              <a:t>提问：微型计算机属于第几代计算机，它的核心部件是什么</a:t>
            </a:r>
            <a:r>
              <a:rPr lang="en-US" altLang="zh-CN" sz="2800" smtClean="0">
                <a:solidFill>
                  <a:schemeClr val="tx2"/>
                </a:solidFill>
              </a:rPr>
              <a:t>?</a:t>
            </a:r>
          </a:p>
          <a:p>
            <a:pPr eaLnBrk="1" hangingPunct="1"/>
            <a:endParaRPr lang="en-US" altLang="zh-CN" sz="2800" smtClean="0">
              <a:solidFill>
                <a:schemeClr val="tx2"/>
              </a:solidFill>
            </a:endParaRPr>
          </a:p>
          <a:p>
            <a:pPr eaLnBrk="1" hangingPunct="1"/>
            <a:r>
              <a:rPr lang="zh-CN" altLang="en-US" sz="2800" smtClean="0"/>
              <a:t>微型计算机的发展</a:t>
            </a:r>
          </a:p>
          <a:p>
            <a:pPr lvl="1" eaLnBrk="1" hangingPunct="1"/>
            <a:r>
              <a:rPr lang="en-US" altLang="zh-CN" sz="2400" smtClean="0">
                <a:effectLst/>
                <a:ea typeface="宋体" charset="-122"/>
              </a:rPr>
              <a:t>1</a:t>
            </a:r>
            <a:r>
              <a:rPr lang="zh-CN" altLang="en-US" sz="2400" smtClean="0">
                <a:effectLst/>
                <a:ea typeface="宋体" charset="-122"/>
              </a:rPr>
              <a:t>）微型计算机是</a:t>
            </a:r>
            <a:r>
              <a:rPr lang="en-US" altLang="zh-CN" sz="2400" smtClean="0">
                <a:effectLst/>
                <a:ea typeface="宋体" charset="-122"/>
              </a:rPr>
              <a:t>1971</a:t>
            </a:r>
            <a:r>
              <a:rPr lang="zh-CN" altLang="en-US" sz="2400" smtClean="0">
                <a:effectLst/>
                <a:ea typeface="宋体" charset="-122"/>
              </a:rPr>
              <a:t>年出现的，属于第四代计算机，它的核心部件是微处理器</a:t>
            </a:r>
            <a:r>
              <a:rPr lang="en-US" altLang="zh-CN" sz="2400" smtClean="0">
                <a:effectLst/>
                <a:ea typeface="宋体" charset="-122"/>
              </a:rPr>
              <a:t>MPU</a:t>
            </a:r>
            <a:r>
              <a:rPr lang="zh-CN" altLang="en-US" sz="2400" smtClean="0">
                <a:effectLst/>
                <a:ea typeface="宋体" charset="-122"/>
              </a:rPr>
              <a:t>（将运算器和控制器做在一块集成电路芯片上）。微型计算机的发展史实际上就是微型处理器的发展史</a:t>
            </a:r>
          </a:p>
          <a:p>
            <a:pPr lvl="1" eaLnBrk="1" hangingPunct="1"/>
            <a:r>
              <a:rPr lang="en-US" altLang="zh-CN" sz="2400" smtClean="0">
                <a:effectLst/>
                <a:ea typeface="宋体" charset="-122"/>
              </a:rPr>
              <a:t>2</a:t>
            </a:r>
            <a:r>
              <a:rPr lang="zh-CN" altLang="en-US" sz="2400" smtClean="0">
                <a:effectLst/>
                <a:ea typeface="宋体" charset="-122"/>
              </a:rPr>
              <a:t>）</a:t>
            </a:r>
            <a:r>
              <a:rPr lang="en-US" altLang="zh-CN" sz="2400" smtClean="0">
                <a:effectLst/>
                <a:ea typeface="宋体" charset="-122"/>
              </a:rPr>
              <a:t>Intel</a:t>
            </a:r>
            <a:r>
              <a:rPr lang="zh-CN" altLang="en-US" sz="2400" smtClean="0">
                <a:effectLst/>
                <a:ea typeface="宋体" charset="-122"/>
              </a:rPr>
              <a:t>公司生产的微处理器芯片发展简表</a:t>
            </a:r>
          </a:p>
        </p:txBody>
      </p:sp>
      <p:graphicFrame>
        <p:nvGraphicFramePr>
          <p:cNvPr id="311353" name="Group 57"/>
          <p:cNvGraphicFramePr>
            <a:graphicFrameLocks noGrp="1"/>
          </p:cNvGraphicFramePr>
          <p:nvPr>
            <p:ph sz="half" idx="2"/>
          </p:nvPr>
        </p:nvGraphicFramePr>
        <p:xfrm>
          <a:off x="6594475" y="836613"/>
          <a:ext cx="2225675" cy="5546725"/>
        </p:xfrm>
        <a:graphic>
          <a:graphicData uri="http://schemas.openxmlformats.org/drawingml/2006/table">
            <a:tbl>
              <a:tblPr/>
              <a:tblGrid>
                <a:gridCol w="1698625"/>
                <a:gridCol w="527050"/>
              </a:tblGrid>
              <a:tr h="365125">
                <a:tc>
                  <a:txBody>
                    <a:body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Comic Sans MS" pitchFamily="66" charset="0"/>
                          <a:ea typeface="隶书"/>
                          <a:cs typeface="隶书"/>
                        </a:rPr>
                        <a:t>芯片名称</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Comic Sans MS" pitchFamily="66" charset="0"/>
                          <a:ea typeface="隶书"/>
                          <a:cs typeface="隶书"/>
                        </a:rPr>
                        <a:t>位</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r>
              <a:tr h="365125">
                <a:tc>
                  <a:txBody>
                    <a:body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隶书"/>
                          <a:cs typeface="隶书"/>
                        </a:rPr>
                        <a:t>4004/4040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隶书"/>
                          <a:cs typeface="隶书"/>
                        </a:rPr>
                        <a:t>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r>
              <a:tr h="365125">
                <a:tc>
                  <a:txBody>
                    <a:body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隶书"/>
                          <a:cs typeface="隶书"/>
                        </a:rPr>
                        <a:t>8008</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隶书"/>
                          <a:cs typeface="隶书"/>
                        </a:rPr>
                        <a:t>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r>
              <a:tr h="363538">
                <a:tc>
                  <a:txBody>
                    <a:body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隶书"/>
                          <a:cs typeface="隶书"/>
                        </a:rPr>
                        <a:t>8080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F53C6"/>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隶书"/>
                          <a:cs typeface="隶书"/>
                        </a:rPr>
                        <a:t>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F53C6"/>
                      </a:solidFill>
                      <a:prstDash val="solid"/>
                      <a:round/>
                      <a:headEnd type="none" w="med" len="med"/>
                      <a:tailEnd type="none" w="med" len="med"/>
                    </a:lnB>
                    <a:lnTlToBr>
                      <a:noFill/>
                    </a:lnTlToBr>
                    <a:lnBlToTr>
                      <a:noFill/>
                    </a:lnBlToTr>
                    <a:solidFill>
                      <a:srgbClr val="CCECFF"/>
                    </a:solidFill>
                  </a:tcPr>
                </a:tc>
              </a:tr>
              <a:tr h="365125">
                <a:tc>
                  <a:txBody>
                    <a:body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隶书"/>
                          <a:cs typeface="隶书"/>
                        </a:rPr>
                        <a:t>8086</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FF53C6"/>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隶书"/>
                          <a:cs typeface="隶书"/>
                        </a:rPr>
                        <a:t>16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FF53C6"/>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r>
              <a:tr h="366713">
                <a:tc>
                  <a:txBody>
                    <a:body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隶书"/>
                          <a:cs typeface="隶书"/>
                        </a:rPr>
                        <a:t>8088</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隶书"/>
                          <a:cs typeface="隶书"/>
                        </a:rPr>
                        <a:t>16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r>
              <a:tr h="363538">
                <a:tc>
                  <a:txBody>
                    <a:body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隶书"/>
                          <a:cs typeface="隶书"/>
                        </a:rPr>
                        <a:t>80286</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F53C6"/>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隶书"/>
                          <a:cs typeface="隶书"/>
                        </a:rPr>
                        <a:t>16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F53C6"/>
                      </a:solidFill>
                      <a:prstDash val="solid"/>
                      <a:round/>
                      <a:headEnd type="none" w="med" len="med"/>
                      <a:tailEnd type="none" w="med" len="med"/>
                    </a:lnB>
                    <a:lnTlToBr>
                      <a:noFill/>
                    </a:lnTlToBr>
                    <a:lnBlToTr>
                      <a:noFill/>
                    </a:lnBlToTr>
                    <a:solidFill>
                      <a:srgbClr val="CCECFF"/>
                    </a:solidFill>
                  </a:tcPr>
                </a:tc>
              </a:tr>
              <a:tr h="365125">
                <a:tc>
                  <a:txBody>
                    <a:body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隶书"/>
                          <a:cs typeface="隶书"/>
                        </a:rPr>
                        <a:t>80386</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FF53C6"/>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隶书"/>
                          <a:cs typeface="隶书"/>
                        </a:rPr>
                        <a:t>32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FF53C6"/>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r>
              <a:tr h="369888">
                <a:tc>
                  <a:txBody>
                    <a:body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隶书"/>
                          <a:cs typeface="隶书"/>
                        </a:rPr>
                        <a:t>80486</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隶书"/>
                          <a:cs typeface="隶书"/>
                        </a:rPr>
                        <a:t>32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r>
              <a:tr h="365125">
                <a:tc>
                  <a:txBody>
                    <a:body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隶书"/>
                          <a:cs typeface="隶书"/>
                        </a:rPr>
                        <a:t>Pentium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隶书"/>
                          <a:cs typeface="隶书"/>
                        </a:rPr>
                        <a:t>32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r>
              <a:tr h="363538">
                <a:tc>
                  <a:txBody>
                    <a:body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隶书"/>
                          <a:cs typeface="隶书"/>
                        </a:rPr>
                        <a:t>Pentium Pro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隶书"/>
                          <a:cs typeface="隶书"/>
                        </a:rPr>
                        <a:t>32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r>
              <a:tr h="365125">
                <a:tc>
                  <a:txBody>
                    <a:body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隶书"/>
                          <a:cs typeface="隶书"/>
                        </a:rPr>
                        <a:t>Pentium II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隶书"/>
                          <a:cs typeface="隶书"/>
                        </a:rPr>
                        <a:t>32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r>
              <a:tr h="365125">
                <a:tc>
                  <a:txBody>
                    <a:body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隶书"/>
                          <a:cs typeface="隶书"/>
                        </a:rPr>
                        <a:t>Pentium III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隶书"/>
                          <a:cs typeface="隶书"/>
                        </a:rPr>
                        <a:t>32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r>
              <a:tr h="365125">
                <a:tc>
                  <a:txBody>
                    <a:body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隶书"/>
                          <a:cs typeface="隶书"/>
                        </a:rPr>
                        <a:t>Pentium 4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隶书"/>
                          <a:cs typeface="隶书"/>
                        </a:rPr>
                        <a:t>32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ECFF"/>
                    </a:soli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11353"/>
                                        </p:tgtEl>
                                        <p:attrNameLst>
                                          <p:attrName>style.visibility</p:attrName>
                                        </p:attrNameLst>
                                      </p:cBhvr>
                                      <p:to>
                                        <p:strVal val="visible"/>
                                      </p:to>
                                    </p:set>
                                    <p:animEffect transition="in" filter="dissolve">
                                      <p:cBhvr>
                                        <p:cTn id="7" dur="500"/>
                                        <p:tgtEl>
                                          <p:spTgt spid="3113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Rectangle 2"/>
          <p:cNvSpPr>
            <a:spLocks noGrp="1" noChangeArrowheads="1"/>
          </p:cNvSpPr>
          <p:nvPr>
            <p:ph type="title"/>
          </p:nvPr>
        </p:nvSpPr>
        <p:spPr/>
        <p:txBody>
          <a:bodyPr/>
          <a:lstStyle/>
          <a:p>
            <a:pPr eaLnBrk="1" hangingPunct="1">
              <a:defRPr/>
            </a:pPr>
            <a:r>
              <a:rPr lang="zh-CN" altLang="en-US" smtClean="0"/>
              <a:t>一、认识计算机</a:t>
            </a:r>
          </a:p>
        </p:txBody>
      </p:sp>
      <p:sp>
        <p:nvSpPr>
          <p:cNvPr id="313347" name="Rectangle 3"/>
          <p:cNvSpPr>
            <a:spLocks noGrp="1" noChangeArrowheads="1"/>
          </p:cNvSpPr>
          <p:nvPr>
            <p:ph type="body" idx="1"/>
          </p:nvPr>
        </p:nvSpPr>
        <p:spPr/>
        <p:txBody>
          <a:bodyPr/>
          <a:lstStyle/>
          <a:p>
            <a:pPr eaLnBrk="1" hangingPunct="1">
              <a:buFont typeface="Wingdings" pitchFamily="2" charset="2"/>
              <a:buNone/>
              <a:defRPr/>
            </a:pPr>
            <a:r>
              <a:rPr lang="zh-CN" altLang="en-US" smtClean="0">
                <a:solidFill>
                  <a:schemeClr val="tx2"/>
                </a:solidFill>
              </a:rPr>
              <a:t>任务</a:t>
            </a:r>
            <a:r>
              <a:rPr lang="en-US" altLang="zh-CN" smtClean="0">
                <a:solidFill>
                  <a:schemeClr val="tx2"/>
                </a:solidFill>
              </a:rPr>
              <a:t>4</a:t>
            </a:r>
            <a:r>
              <a:rPr lang="zh-CN" altLang="en-US" smtClean="0"/>
              <a:t>：了解计算机的发展趋势。</a:t>
            </a:r>
          </a:p>
          <a:p>
            <a:pPr lvl="1" eaLnBrk="1" hangingPunct="1">
              <a:defRPr/>
            </a:pPr>
            <a:r>
              <a:rPr lang="zh-CN" altLang="en-US" smtClean="0"/>
              <a:t>巨型化：是指高速度、大存储容量、强功能</a:t>
            </a:r>
          </a:p>
          <a:p>
            <a:pPr lvl="1" eaLnBrk="1" hangingPunct="1">
              <a:defRPr/>
            </a:pPr>
            <a:r>
              <a:rPr lang="zh-CN" altLang="en-US" smtClean="0"/>
              <a:t>微型化：是指体积小、价格低</a:t>
            </a:r>
          </a:p>
          <a:p>
            <a:pPr lvl="1" eaLnBrk="1" hangingPunct="1">
              <a:defRPr/>
            </a:pPr>
            <a:r>
              <a:rPr lang="zh-CN" altLang="en-US" smtClean="0"/>
              <a:t>网络化：资源共享、信息共享</a:t>
            </a:r>
          </a:p>
          <a:p>
            <a:pPr lvl="1" eaLnBrk="1" hangingPunct="1">
              <a:defRPr/>
            </a:pPr>
            <a:r>
              <a:rPr lang="zh-CN" altLang="en-US" smtClean="0"/>
              <a:t>智能化：使计算机具有人的感觉、思维</a:t>
            </a:r>
          </a:p>
          <a:p>
            <a:pPr lvl="1" eaLnBrk="1" hangingPunct="1">
              <a:defRPr/>
            </a:pPr>
            <a:endParaRPr lang="en-US" altLang="zh-CN"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a:xfrm>
            <a:off x="395288" y="296863"/>
            <a:ext cx="8353425" cy="714375"/>
          </a:xfrm>
        </p:spPr>
        <p:txBody>
          <a:bodyPr/>
          <a:lstStyle/>
          <a:p>
            <a:pPr eaLnBrk="1" hangingPunct="1">
              <a:defRPr/>
            </a:pPr>
            <a:r>
              <a:rPr lang="zh-CN" altLang="en-US" smtClean="0"/>
              <a:t>一、认识计算机</a:t>
            </a:r>
            <a:r>
              <a:rPr lang="zh-CN" altLang="en-US" sz="3200" smtClean="0"/>
              <a:t>       </a:t>
            </a:r>
            <a:r>
              <a:rPr lang="en-US" altLang="zh-CN" sz="2800" smtClean="0">
                <a:solidFill>
                  <a:srgbClr val="0000CC"/>
                </a:solidFill>
                <a:latin typeface="Arial"/>
              </a:rPr>
              <a:t>——</a:t>
            </a:r>
            <a:r>
              <a:rPr lang="zh-CN" altLang="en-US" sz="2800" smtClean="0">
                <a:solidFill>
                  <a:srgbClr val="0000CC"/>
                </a:solidFill>
              </a:rPr>
              <a:t>开机</a:t>
            </a:r>
          </a:p>
        </p:txBody>
      </p:sp>
      <p:sp>
        <p:nvSpPr>
          <p:cNvPr id="153603" name="Rectangle 3"/>
          <p:cNvSpPr>
            <a:spLocks noGrp="1" noChangeArrowheads="1"/>
          </p:cNvSpPr>
          <p:nvPr>
            <p:ph type="body" idx="1"/>
          </p:nvPr>
        </p:nvSpPr>
        <p:spPr>
          <a:xfrm>
            <a:off x="395288" y="1268413"/>
            <a:ext cx="8208962" cy="5113337"/>
          </a:xfrm>
        </p:spPr>
        <p:txBody>
          <a:bodyPr/>
          <a:lstStyle/>
          <a:p>
            <a:pPr marL="609600" indent="-609600" eaLnBrk="1" hangingPunct="1">
              <a:lnSpc>
                <a:spcPct val="140000"/>
              </a:lnSpc>
              <a:defRPr/>
            </a:pPr>
            <a:r>
              <a:rPr lang="zh-CN" altLang="en-US" smtClean="0"/>
              <a:t>开机顺序</a:t>
            </a:r>
          </a:p>
          <a:p>
            <a:pPr marL="990600" lvl="1" indent="-533400" eaLnBrk="1" hangingPunct="1">
              <a:lnSpc>
                <a:spcPct val="140000"/>
              </a:lnSpc>
              <a:buFont typeface="Wingdings" pitchFamily="2" charset="2"/>
              <a:buAutoNum type="arabicPeriod"/>
              <a:defRPr/>
            </a:pPr>
            <a:r>
              <a:rPr lang="zh-CN" altLang="en-US" smtClean="0"/>
              <a:t>查看计算机主机箱和显示器的电源开关按钮</a:t>
            </a:r>
            <a:r>
              <a:rPr lang="en-US" altLang="zh-CN" smtClean="0"/>
              <a:t>(</a:t>
            </a:r>
            <a:r>
              <a:rPr lang="zh-CN" altLang="en-US" smtClean="0"/>
              <a:t>旁标有　符号</a:t>
            </a:r>
            <a:r>
              <a:rPr lang="en-US" altLang="zh-CN" smtClean="0"/>
              <a:t>) </a:t>
            </a:r>
            <a:endParaRPr lang="en-US" altLang="zh-CN" sz="2400" smtClean="0"/>
          </a:p>
          <a:p>
            <a:pPr marL="990600" lvl="1" indent="-533400" eaLnBrk="1" hangingPunct="1">
              <a:buFont typeface="Wingdings" pitchFamily="2" charset="2"/>
              <a:buAutoNum type="arabicPeriod"/>
              <a:defRPr/>
            </a:pPr>
            <a:r>
              <a:rPr lang="zh-CN" altLang="en-US" smtClean="0"/>
              <a:t>开外部设备</a:t>
            </a:r>
            <a:r>
              <a:rPr lang="en-US" altLang="zh-CN" smtClean="0"/>
              <a:t>(</a:t>
            </a:r>
            <a:r>
              <a:rPr lang="zh-CN" altLang="en-US" smtClean="0"/>
              <a:t>如打印机、投影仪、扫描仪等</a:t>
            </a:r>
            <a:r>
              <a:rPr lang="en-US" altLang="zh-CN" smtClean="0"/>
              <a:t>)</a:t>
            </a:r>
          </a:p>
          <a:p>
            <a:pPr marL="990600" lvl="1" indent="-533400" eaLnBrk="1" hangingPunct="1">
              <a:buFont typeface="Wingdings" pitchFamily="2" charset="2"/>
              <a:buAutoNum type="arabicPeriod"/>
              <a:defRPr/>
            </a:pPr>
            <a:r>
              <a:rPr lang="zh-CN" altLang="en-US" smtClean="0"/>
              <a:t>再开显示器电源</a:t>
            </a:r>
          </a:p>
          <a:p>
            <a:pPr marL="990600" lvl="1" indent="-533400" eaLnBrk="1" hangingPunct="1">
              <a:buFont typeface="Wingdings" pitchFamily="2" charset="2"/>
              <a:buAutoNum type="arabicPeriod"/>
              <a:defRPr/>
            </a:pPr>
            <a:r>
              <a:rPr lang="zh-CN" altLang="en-US" smtClean="0"/>
              <a:t>最后开主机电源</a:t>
            </a:r>
          </a:p>
        </p:txBody>
      </p:sp>
      <p:graphicFrame>
        <p:nvGraphicFramePr>
          <p:cNvPr id="2050" name="Object 9"/>
          <p:cNvGraphicFramePr>
            <a:graphicFrameLocks noChangeAspect="1"/>
          </p:cNvGraphicFramePr>
          <p:nvPr/>
        </p:nvGraphicFramePr>
        <p:xfrm>
          <a:off x="4106863" y="3911600"/>
          <a:ext cx="4352925" cy="2338388"/>
        </p:xfrm>
        <a:graphic>
          <a:graphicData uri="http://schemas.openxmlformats.org/presentationml/2006/ole">
            <p:oleObj spid="_x0000_s2050" name="Image" r:id="rId3" imgW="2806976" imgH="1508763" progId="">
              <p:embed/>
            </p:oleObj>
          </a:graphicData>
        </a:graphic>
      </p:graphicFrame>
      <p:sp>
        <p:nvSpPr>
          <p:cNvPr id="2055" name="Rectangle 10"/>
          <p:cNvSpPr>
            <a:spLocks noChangeArrowheads="1"/>
          </p:cNvSpPr>
          <p:nvPr/>
        </p:nvSpPr>
        <p:spPr bwMode="auto">
          <a:xfrm>
            <a:off x="7062788" y="5988050"/>
            <a:ext cx="1600200" cy="609600"/>
          </a:xfrm>
          <a:prstGeom prst="rect">
            <a:avLst/>
          </a:prstGeom>
          <a:noFill/>
          <a:ln w="9525">
            <a:noFill/>
            <a:miter lim="800000"/>
            <a:headEnd/>
            <a:tailEnd/>
          </a:ln>
        </p:spPr>
        <p:txBody>
          <a:bodyPr/>
          <a:lstStyle/>
          <a:p>
            <a:pPr>
              <a:lnSpc>
                <a:spcPct val="140000"/>
              </a:lnSpc>
              <a:spcBef>
                <a:spcPct val="20000"/>
              </a:spcBef>
              <a:buClr>
                <a:schemeClr val="accent1"/>
              </a:buClr>
              <a:buSzPct val="70000"/>
              <a:buFont typeface="Wingdings" pitchFamily="2" charset="2"/>
              <a:buNone/>
            </a:pPr>
            <a:r>
              <a:rPr kumimoji="1" lang="zh-CN" altLang="en-US" sz="2400" b="1">
                <a:solidFill>
                  <a:schemeClr val="tx2"/>
                </a:solidFill>
                <a:latin typeface="宋体" charset="-122"/>
                <a:ea typeface="宋体" charset="-122"/>
              </a:rPr>
              <a:t>电源开关</a:t>
            </a:r>
          </a:p>
        </p:txBody>
      </p:sp>
      <p:graphicFrame>
        <p:nvGraphicFramePr>
          <p:cNvPr id="2051" name="Object 11"/>
          <p:cNvGraphicFramePr>
            <a:graphicFrameLocks noChangeAspect="1"/>
          </p:cNvGraphicFramePr>
          <p:nvPr/>
        </p:nvGraphicFramePr>
        <p:xfrm>
          <a:off x="8472488" y="6189663"/>
          <a:ext cx="276225" cy="323850"/>
        </p:xfrm>
        <a:graphic>
          <a:graphicData uri="http://schemas.openxmlformats.org/presentationml/2006/ole">
            <p:oleObj spid="_x0000_s2051" name="位图图像" r:id="rId4" imgW="276117" imgH="323981" progId="PBrush">
              <p:embed/>
            </p:oleObj>
          </a:graphicData>
        </a:graphic>
      </p:graphicFrame>
      <p:graphicFrame>
        <p:nvGraphicFramePr>
          <p:cNvPr id="2052" name="Object 12"/>
          <p:cNvGraphicFramePr>
            <a:graphicFrameLocks noChangeAspect="1"/>
          </p:cNvGraphicFramePr>
          <p:nvPr/>
        </p:nvGraphicFramePr>
        <p:xfrm>
          <a:off x="2700338" y="2852738"/>
          <a:ext cx="276225" cy="323850"/>
        </p:xfrm>
        <a:graphic>
          <a:graphicData uri="http://schemas.openxmlformats.org/presentationml/2006/ole">
            <p:oleObj spid="_x0000_s2052" name="位图图像" r:id="rId5" imgW="276117" imgH="323981" progId="PBrush">
              <p:embed/>
            </p:oleObj>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37" name="Rectangle 13"/>
          <p:cNvSpPr>
            <a:spLocks noGrp="1" noChangeArrowheads="1"/>
          </p:cNvSpPr>
          <p:nvPr>
            <p:ph type="title"/>
          </p:nvPr>
        </p:nvSpPr>
        <p:spPr/>
        <p:txBody>
          <a:bodyPr/>
          <a:lstStyle/>
          <a:p>
            <a:pPr eaLnBrk="1" hangingPunct="1">
              <a:defRPr/>
            </a:pPr>
            <a:r>
              <a:rPr lang="zh-CN" altLang="en-US" smtClean="0"/>
              <a:t>一、认识计算机</a:t>
            </a:r>
            <a:r>
              <a:rPr lang="zh-CN" altLang="en-US" sz="3200" smtClean="0"/>
              <a:t>       </a:t>
            </a:r>
            <a:r>
              <a:rPr lang="en-US" altLang="zh-CN" sz="2800" smtClean="0">
                <a:solidFill>
                  <a:srgbClr val="0000CC"/>
                </a:solidFill>
                <a:latin typeface="Arial"/>
              </a:rPr>
              <a:t>——</a:t>
            </a:r>
            <a:r>
              <a:rPr lang="zh-CN" altLang="en-US" sz="2800" smtClean="0">
                <a:solidFill>
                  <a:srgbClr val="0000CC"/>
                </a:solidFill>
              </a:rPr>
              <a:t>认识桌面</a:t>
            </a:r>
          </a:p>
        </p:txBody>
      </p:sp>
      <p:sp>
        <p:nvSpPr>
          <p:cNvPr id="37890" name="Rectangle 14"/>
          <p:cNvSpPr>
            <a:spLocks noGrp="1" noChangeArrowheads="1"/>
          </p:cNvSpPr>
          <p:nvPr>
            <p:ph type="body" idx="1"/>
          </p:nvPr>
        </p:nvSpPr>
        <p:spPr/>
        <p:txBody>
          <a:bodyPr/>
          <a:lstStyle/>
          <a:p>
            <a:pPr eaLnBrk="1" hangingPunct="1"/>
            <a:r>
              <a:rPr lang="en-US" altLang="zh-CN" smtClean="0"/>
              <a:t>Windows  7</a:t>
            </a:r>
            <a:r>
              <a:rPr lang="zh-CN" altLang="en-US" smtClean="0"/>
              <a:t>桌面</a:t>
            </a:r>
          </a:p>
        </p:txBody>
      </p:sp>
      <p:pic>
        <p:nvPicPr>
          <p:cNvPr id="37891" name="Picture 9"/>
          <p:cNvPicPr>
            <a:picLocks noChangeAspect="1" noChangeArrowheads="1"/>
          </p:cNvPicPr>
          <p:nvPr/>
        </p:nvPicPr>
        <p:blipFill>
          <a:blip r:embed="rId2"/>
          <a:srcRect/>
          <a:stretch>
            <a:fillRect/>
          </a:stretch>
        </p:blipFill>
        <p:spPr bwMode="auto">
          <a:xfrm>
            <a:off x="1187450" y="2060575"/>
            <a:ext cx="6169025" cy="42735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a:xfrm>
            <a:off x="395288" y="188913"/>
            <a:ext cx="8353425" cy="1044575"/>
          </a:xfrm>
        </p:spPr>
        <p:txBody>
          <a:bodyPr/>
          <a:lstStyle/>
          <a:p>
            <a:pPr eaLnBrk="1" hangingPunct="1">
              <a:defRPr/>
            </a:pPr>
            <a:r>
              <a:rPr lang="zh-CN" altLang="en-US" smtClean="0"/>
              <a:t>一、认识计算机</a:t>
            </a:r>
            <a:r>
              <a:rPr lang="zh-CN" altLang="en-US" sz="3200" smtClean="0"/>
              <a:t>        </a:t>
            </a:r>
            <a:r>
              <a:rPr lang="en-US" altLang="zh-CN" sz="2800" smtClean="0">
                <a:solidFill>
                  <a:srgbClr val="0000CC"/>
                </a:solidFill>
                <a:latin typeface="Arial"/>
              </a:rPr>
              <a:t>——</a:t>
            </a:r>
            <a:r>
              <a:rPr lang="zh-CN" altLang="en-US" sz="2800" smtClean="0">
                <a:solidFill>
                  <a:srgbClr val="0000CC"/>
                </a:solidFill>
              </a:rPr>
              <a:t>认识桌面</a:t>
            </a:r>
          </a:p>
        </p:txBody>
      </p:sp>
      <p:sp>
        <p:nvSpPr>
          <p:cNvPr id="155651" name="Rectangle 3"/>
          <p:cNvSpPr>
            <a:spLocks noGrp="1" noChangeArrowheads="1"/>
          </p:cNvSpPr>
          <p:nvPr>
            <p:ph type="subTitle" idx="4294967295"/>
          </p:nvPr>
        </p:nvSpPr>
        <p:spPr>
          <a:xfrm>
            <a:off x="5292725" y="1295400"/>
            <a:ext cx="2438400" cy="533400"/>
          </a:xfrm>
          <a:ln>
            <a:noFill/>
          </a:ln>
        </p:spPr>
        <p:txBody>
          <a:bodyPr/>
          <a:lstStyle/>
          <a:p>
            <a:pPr marL="0" indent="0" eaLnBrk="1" hangingPunct="1">
              <a:lnSpc>
                <a:spcPct val="140000"/>
              </a:lnSpc>
              <a:buFont typeface="Wingdings" pitchFamily="2" charset="2"/>
              <a:buNone/>
              <a:defRPr/>
            </a:pPr>
            <a:r>
              <a:rPr lang="en-US" altLang="zh-CN" sz="2400" smtClean="0">
                <a:effectLst>
                  <a:outerShdw blurRad="38100" dist="38100" dir="2700000" algn="tl">
                    <a:srgbClr val="C0C0C0"/>
                  </a:outerShdw>
                </a:effectLst>
                <a:latin typeface="Arial Narrow" pitchFamily="34" charset="0"/>
              </a:rPr>
              <a:t>Windows 98</a:t>
            </a:r>
            <a:r>
              <a:rPr lang="zh-CN" altLang="en-US" sz="2400" smtClean="0">
                <a:effectLst>
                  <a:outerShdw blurRad="38100" dist="38100" dir="2700000" algn="tl">
                    <a:srgbClr val="C0C0C0"/>
                  </a:outerShdw>
                </a:effectLst>
                <a:latin typeface="Arial Narrow" pitchFamily="34" charset="0"/>
              </a:rPr>
              <a:t>桌面</a:t>
            </a:r>
          </a:p>
        </p:txBody>
      </p:sp>
      <p:sp>
        <p:nvSpPr>
          <p:cNvPr id="3079" name="Rectangle 9"/>
          <p:cNvSpPr>
            <a:spLocks noChangeArrowheads="1"/>
          </p:cNvSpPr>
          <p:nvPr/>
        </p:nvSpPr>
        <p:spPr bwMode="auto">
          <a:xfrm>
            <a:off x="1676400" y="3733800"/>
            <a:ext cx="2682875" cy="533400"/>
          </a:xfrm>
          <a:prstGeom prst="rect">
            <a:avLst/>
          </a:prstGeom>
          <a:noFill/>
          <a:ln w="9525">
            <a:noFill/>
            <a:miter lim="800000"/>
            <a:headEnd/>
            <a:tailEnd/>
          </a:ln>
        </p:spPr>
        <p:txBody>
          <a:bodyPr/>
          <a:lstStyle/>
          <a:p>
            <a:pPr>
              <a:lnSpc>
                <a:spcPct val="140000"/>
              </a:lnSpc>
              <a:spcBef>
                <a:spcPct val="20000"/>
              </a:spcBef>
              <a:buClr>
                <a:schemeClr val="accent1"/>
              </a:buClr>
              <a:buSzPct val="70000"/>
              <a:buFont typeface="Wingdings" pitchFamily="2" charset="2"/>
              <a:buNone/>
            </a:pPr>
            <a:r>
              <a:rPr kumimoji="1" lang="en-US" altLang="zh-CN" sz="2400" b="1">
                <a:latin typeface="Arial Narrow" pitchFamily="34" charset="0"/>
                <a:ea typeface="宋体" charset="-122"/>
              </a:rPr>
              <a:t>Windows 2000</a:t>
            </a:r>
            <a:r>
              <a:rPr kumimoji="1" lang="zh-CN" altLang="en-US" sz="2400" b="1">
                <a:latin typeface="Arial Narrow" pitchFamily="34" charset="0"/>
                <a:ea typeface="宋体" charset="-122"/>
              </a:rPr>
              <a:t>桌面</a:t>
            </a:r>
          </a:p>
        </p:txBody>
      </p:sp>
      <p:sp>
        <p:nvSpPr>
          <p:cNvPr id="3080" name="Rectangle 10"/>
          <p:cNvSpPr>
            <a:spLocks noChangeArrowheads="1"/>
          </p:cNvSpPr>
          <p:nvPr/>
        </p:nvSpPr>
        <p:spPr bwMode="auto">
          <a:xfrm>
            <a:off x="5257800" y="3733800"/>
            <a:ext cx="2362200" cy="533400"/>
          </a:xfrm>
          <a:prstGeom prst="rect">
            <a:avLst/>
          </a:prstGeom>
          <a:noFill/>
          <a:ln w="9525">
            <a:noFill/>
            <a:miter lim="800000"/>
            <a:headEnd/>
            <a:tailEnd/>
          </a:ln>
        </p:spPr>
        <p:txBody>
          <a:bodyPr/>
          <a:lstStyle/>
          <a:p>
            <a:pPr>
              <a:lnSpc>
                <a:spcPct val="140000"/>
              </a:lnSpc>
              <a:spcBef>
                <a:spcPct val="20000"/>
              </a:spcBef>
              <a:buClr>
                <a:schemeClr val="accent1"/>
              </a:buClr>
              <a:buSzPct val="70000"/>
              <a:buFont typeface="Wingdings" pitchFamily="2" charset="2"/>
              <a:buNone/>
            </a:pPr>
            <a:r>
              <a:rPr kumimoji="1" lang="en-US" altLang="zh-CN" sz="2400" b="1">
                <a:latin typeface="Arial Narrow" pitchFamily="34" charset="0"/>
                <a:ea typeface="宋体" charset="-122"/>
              </a:rPr>
              <a:t>Windows XP</a:t>
            </a:r>
            <a:r>
              <a:rPr kumimoji="1" lang="zh-CN" altLang="en-US" sz="2400" b="1">
                <a:latin typeface="Arial Narrow" pitchFamily="34" charset="0"/>
                <a:ea typeface="宋体" charset="-122"/>
              </a:rPr>
              <a:t>桌面</a:t>
            </a:r>
          </a:p>
        </p:txBody>
      </p:sp>
      <p:sp>
        <p:nvSpPr>
          <p:cNvPr id="3081" name="Rectangle 11"/>
          <p:cNvSpPr>
            <a:spLocks noChangeArrowheads="1"/>
          </p:cNvSpPr>
          <p:nvPr/>
        </p:nvSpPr>
        <p:spPr bwMode="auto">
          <a:xfrm>
            <a:off x="1676400" y="1295400"/>
            <a:ext cx="2462213" cy="609600"/>
          </a:xfrm>
          <a:prstGeom prst="rect">
            <a:avLst/>
          </a:prstGeom>
          <a:noFill/>
          <a:ln w="9525">
            <a:noFill/>
            <a:miter lim="800000"/>
            <a:headEnd/>
            <a:tailEnd/>
          </a:ln>
        </p:spPr>
        <p:txBody>
          <a:bodyPr/>
          <a:lstStyle/>
          <a:p>
            <a:pPr>
              <a:lnSpc>
                <a:spcPct val="140000"/>
              </a:lnSpc>
              <a:spcBef>
                <a:spcPct val="20000"/>
              </a:spcBef>
              <a:buClr>
                <a:schemeClr val="accent1"/>
              </a:buClr>
              <a:buSzPct val="70000"/>
              <a:buFont typeface="Wingdings" pitchFamily="2" charset="2"/>
              <a:buNone/>
            </a:pPr>
            <a:r>
              <a:rPr kumimoji="1" lang="en-US" altLang="zh-CN" sz="2400" b="1">
                <a:latin typeface="Arial Narrow" pitchFamily="34" charset="0"/>
                <a:ea typeface="宋体" charset="-122"/>
              </a:rPr>
              <a:t>Windows Me</a:t>
            </a:r>
            <a:r>
              <a:rPr kumimoji="1" lang="zh-CN" altLang="en-US" sz="2400" b="1">
                <a:latin typeface="Arial Narrow" pitchFamily="34" charset="0"/>
                <a:ea typeface="宋体" charset="-122"/>
              </a:rPr>
              <a:t>桌面</a:t>
            </a:r>
          </a:p>
        </p:txBody>
      </p:sp>
      <p:graphicFrame>
        <p:nvGraphicFramePr>
          <p:cNvPr id="3074" name="Object 12"/>
          <p:cNvGraphicFramePr>
            <a:graphicFrameLocks noChangeAspect="1"/>
          </p:cNvGraphicFramePr>
          <p:nvPr/>
        </p:nvGraphicFramePr>
        <p:xfrm>
          <a:off x="1600200" y="1905000"/>
          <a:ext cx="2590800" cy="1941513"/>
        </p:xfrm>
        <a:graphic>
          <a:graphicData uri="http://schemas.openxmlformats.org/presentationml/2006/ole">
            <p:oleObj spid="_x0000_s3074" name="Image" r:id="rId3" imgW="3812733" imgH="2858788" progId="">
              <p:embed/>
            </p:oleObj>
          </a:graphicData>
        </a:graphic>
      </p:graphicFrame>
      <p:graphicFrame>
        <p:nvGraphicFramePr>
          <p:cNvPr id="3075" name="Object 13"/>
          <p:cNvGraphicFramePr>
            <a:graphicFrameLocks noChangeAspect="1"/>
          </p:cNvGraphicFramePr>
          <p:nvPr/>
        </p:nvGraphicFramePr>
        <p:xfrm>
          <a:off x="1600200" y="4267200"/>
          <a:ext cx="2611438" cy="1960563"/>
        </p:xfrm>
        <a:graphic>
          <a:graphicData uri="http://schemas.openxmlformats.org/presentationml/2006/ole">
            <p:oleObj spid="_x0000_s3075" name="Image" r:id="rId4" imgW="7619048" imgH="5714286" progId="">
              <p:embed/>
            </p:oleObj>
          </a:graphicData>
        </a:graphic>
      </p:graphicFrame>
      <p:graphicFrame>
        <p:nvGraphicFramePr>
          <p:cNvPr id="3076" name="Object 14"/>
          <p:cNvGraphicFramePr>
            <a:graphicFrameLocks noChangeAspect="1"/>
          </p:cNvGraphicFramePr>
          <p:nvPr/>
        </p:nvGraphicFramePr>
        <p:xfrm>
          <a:off x="5181600" y="4305300"/>
          <a:ext cx="2667000" cy="1943100"/>
        </p:xfrm>
        <a:graphic>
          <a:graphicData uri="http://schemas.openxmlformats.org/presentationml/2006/ole">
            <p:oleObj spid="_x0000_s3076" name="Image" r:id="rId5" imgW="10158730" imgH="7619048" progId="">
              <p:embed/>
            </p:oleObj>
          </a:graphicData>
        </a:graphic>
      </p:graphicFrame>
      <p:pic>
        <p:nvPicPr>
          <p:cNvPr id="3082" name="Picture 15"/>
          <p:cNvPicPr>
            <a:picLocks noChangeAspect="1" noChangeArrowheads="1"/>
          </p:cNvPicPr>
          <p:nvPr/>
        </p:nvPicPr>
        <p:blipFill>
          <a:blip r:embed="rId6"/>
          <a:srcRect/>
          <a:stretch>
            <a:fillRect/>
          </a:stretch>
        </p:blipFill>
        <p:spPr bwMode="auto">
          <a:xfrm>
            <a:off x="5181600" y="1905000"/>
            <a:ext cx="2667000" cy="2000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8" name="Rectangle 4"/>
          <p:cNvSpPr>
            <a:spLocks noGrp="1" noChangeArrowheads="1"/>
          </p:cNvSpPr>
          <p:nvPr>
            <p:ph type="title"/>
          </p:nvPr>
        </p:nvSpPr>
        <p:spPr/>
        <p:txBody>
          <a:bodyPr/>
          <a:lstStyle/>
          <a:p>
            <a:pPr eaLnBrk="1" hangingPunct="1">
              <a:defRPr/>
            </a:pPr>
            <a:r>
              <a:rPr lang="zh-CN" altLang="en-US" smtClean="0"/>
              <a:t>一、认识计算机</a:t>
            </a:r>
            <a:r>
              <a:rPr lang="zh-CN" altLang="en-US" sz="2800" smtClean="0">
                <a:solidFill>
                  <a:srgbClr val="0000CC"/>
                </a:solidFill>
              </a:rPr>
              <a:t>        </a:t>
            </a:r>
            <a:r>
              <a:rPr lang="en-US" altLang="zh-CN" sz="2800" smtClean="0">
                <a:solidFill>
                  <a:srgbClr val="0000CC"/>
                </a:solidFill>
                <a:latin typeface="Arial"/>
              </a:rPr>
              <a:t>——</a:t>
            </a:r>
            <a:r>
              <a:rPr lang="zh-CN" altLang="en-US" sz="2800" smtClean="0">
                <a:solidFill>
                  <a:srgbClr val="0000CC"/>
                </a:solidFill>
              </a:rPr>
              <a:t>关机</a:t>
            </a:r>
          </a:p>
        </p:txBody>
      </p:sp>
      <p:sp>
        <p:nvSpPr>
          <p:cNvPr id="267269" name="Rectangle 5"/>
          <p:cNvSpPr>
            <a:spLocks noGrp="1" noChangeArrowheads="1"/>
          </p:cNvSpPr>
          <p:nvPr>
            <p:ph type="body" idx="1"/>
          </p:nvPr>
        </p:nvSpPr>
        <p:spPr/>
        <p:txBody>
          <a:bodyPr/>
          <a:lstStyle/>
          <a:p>
            <a:pPr eaLnBrk="1" hangingPunct="1">
              <a:defRPr/>
            </a:pPr>
            <a:r>
              <a:rPr lang="zh-CN" altLang="en-US" dirty="0" smtClean="0"/>
              <a:t>关机顺序：</a:t>
            </a:r>
          </a:p>
          <a:p>
            <a:pPr lvl="1" eaLnBrk="1" hangingPunct="1">
              <a:defRPr/>
            </a:pPr>
            <a:r>
              <a:rPr lang="zh-CN" altLang="en-US" dirty="0" smtClean="0"/>
              <a:t>先关主机电源（软关机）</a:t>
            </a:r>
          </a:p>
          <a:p>
            <a:pPr lvl="1" eaLnBrk="1" hangingPunct="1">
              <a:defRPr/>
            </a:pPr>
            <a:r>
              <a:rPr lang="zh-CN" altLang="en-US" dirty="0" smtClean="0"/>
              <a:t>再关显示器</a:t>
            </a:r>
          </a:p>
          <a:p>
            <a:pPr lvl="1" eaLnBrk="1" hangingPunct="1">
              <a:defRPr/>
            </a:pPr>
            <a:r>
              <a:rPr lang="zh-CN" altLang="en-US" dirty="0" smtClean="0"/>
              <a:t>最后关外部设备 </a:t>
            </a:r>
            <a:endParaRPr lang="en-US" altLang="zh-CN" dirty="0" smtClean="0"/>
          </a:p>
          <a:p>
            <a:pPr lvl="1" eaLnBrk="1" hangingPunct="1">
              <a:defRPr/>
            </a:pPr>
            <a:endParaRPr lang="zh-CN" altLang="en-US" dirty="0" smtClean="0"/>
          </a:p>
          <a:p>
            <a:pPr eaLnBrk="1" hangingPunct="1">
              <a:defRPr/>
            </a:pPr>
            <a:r>
              <a:rPr kumimoji="1" lang="zh-CN" altLang="en-US" dirty="0" smtClean="0"/>
              <a:t>注意：</a:t>
            </a:r>
          </a:p>
          <a:p>
            <a:pPr lvl="1" eaLnBrk="1" hangingPunct="1">
              <a:defRPr/>
            </a:pPr>
            <a:r>
              <a:rPr kumimoji="1" lang="zh-CN" altLang="en-US" dirty="0" smtClean="0"/>
              <a:t>不要直接关闭电源</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755650" y="2060575"/>
            <a:ext cx="7848600" cy="1341438"/>
          </a:xfrm>
        </p:spPr>
        <p:txBody>
          <a:bodyPr/>
          <a:lstStyle/>
          <a:p>
            <a:pPr algn="ctr" eaLnBrk="1" hangingPunct="1">
              <a:defRPr/>
            </a:pPr>
            <a:r>
              <a:rPr lang="zh-CN" altLang="en-US" sz="4400" dirty="0" smtClean="0"/>
              <a:t>第</a:t>
            </a:r>
            <a:r>
              <a:rPr lang="en-US" altLang="zh-CN" sz="4400" dirty="0" smtClean="0"/>
              <a:t>1</a:t>
            </a:r>
            <a:r>
              <a:rPr lang="zh-CN" altLang="en-US" sz="4400" dirty="0" smtClean="0"/>
              <a:t>讲   计算机概述</a:t>
            </a:r>
            <a:r>
              <a:rPr lang="zh-CN" altLang="en-US" dirty="0" smtClean="0"/>
              <a:t/>
            </a:r>
            <a:br>
              <a:rPr lang="zh-CN" altLang="en-US" dirty="0" smtClean="0"/>
            </a:br>
            <a:r>
              <a:rPr lang="en-US" altLang="zh-CN" sz="3200" dirty="0" smtClean="0">
                <a:solidFill>
                  <a:srgbClr val="009200"/>
                </a:solidFill>
                <a:latin typeface="Arial"/>
              </a:rPr>
              <a:t>——</a:t>
            </a:r>
            <a:r>
              <a:rPr lang="zh-CN" altLang="en-US" sz="3200" dirty="0" smtClean="0">
                <a:solidFill>
                  <a:srgbClr val="009200"/>
                </a:solidFill>
              </a:rPr>
              <a:t>开始使用计算机</a:t>
            </a:r>
          </a:p>
        </p:txBody>
      </p:sp>
      <p:sp>
        <p:nvSpPr>
          <p:cNvPr id="2051" name="Rectangle 3"/>
          <p:cNvSpPr>
            <a:spLocks noGrp="1" noChangeArrowheads="1"/>
          </p:cNvSpPr>
          <p:nvPr>
            <p:ph type="subTitle" idx="1"/>
          </p:nvPr>
        </p:nvSpPr>
        <p:spPr>
          <a:xfrm>
            <a:off x="1042988" y="3840163"/>
            <a:ext cx="7008812" cy="1676400"/>
          </a:xfrm>
        </p:spPr>
        <p:txBody>
          <a:bodyPr/>
          <a:lstStyle/>
          <a:p>
            <a:pPr eaLnBrk="1" hangingPunct="1">
              <a:defRPr/>
            </a:pPr>
            <a:r>
              <a:rPr lang="zh-CN" altLang="en-US" b="1" dirty="0" smtClean="0">
                <a:latin typeface="隶书" pitchFamily="49" charset="-122"/>
                <a:ea typeface="隶书" pitchFamily="49" charset="-122"/>
              </a:rPr>
              <a:t>主讲：段利文</a:t>
            </a:r>
          </a:p>
          <a:p>
            <a:pPr eaLnBrk="1" hangingPunct="1">
              <a:defRPr/>
            </a:pPr>
            <a:endParaRPr lang="zh-CN" altLang="en-US" b="1" dirty="0" smtClean="0">
              <a:latin typeface="隶书" pitchFamily="49" charset="-122"/>
              <a:ea typeface="隶书" pitchFamily="49" charset="-122"/>
            </a:endParaRPr>
          </a:p>
          <a:p>
            <a:pPr eaLnBrk="1" hangingPunct="1">
              <a:defRPr/>
            </a:pPr>
            <a:r>
              <a:rPr lang="en-US" altLang="zh-CN" sz="2400" smtClean="0"/>
              <a:t>QQ</a:t>
            </a:r>
            <a:r>
              <a:rPr lang="zh-CN" altLang="en-US" sz="2400" dirty="0" smtClean="0"/>
              <a:t>：</a:t>
            </a:r>
            <a:r>
              <a:rPr lang="en-US" altLang="zh-CN" sz="2400" dirty="0" smtClean="0"/>
              <a:t>563214680</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a:xfrm>
            <a:off x="395288" y="115888"/>
            <a:ext cx="8353425" cy="1044575"/>
          </a:xfrm>
        </p:spPr>
        <p:txBody>
          <a:bodyPr/>
          <a:lstStyle/>
          <a:p>
            <a:pPr eaLnBrk="1" hangingPunct="1">
              <a:defRPr/>
            </a:pPr>
            <a:r>
              <a:rPr lang="zh-CN" altLang="en-US" dirty="0" smtClean="0"/>
              <a:t>一、认识计算机</a:t>
            </a:r>
            <a:r>
              <a:rPr lang="zh-CN" altLang="en-US" sz="3200" dirty="0" smtClean="0"/>
              <a:t> </a:t>
            </a:r>
            <a:r>
              <a:rPr lang="en-US" altLang="zh-CN" sz="2800" dirty="0" smtClean="0">
                <a:solidFill>
                  <a:srgbClr val="0000CC"/>
                </a:solidFill>
                <a:latin typeface="Arial"/>
              </a:rPr>
              <a:t>——</a:t>
            </a:r>
            <a:r>
              <a:rPr lang="zh-CN" altLang="en-US" sz="2800" dirty="0" smtClean="0">
                <a:solidFill>
                  <a:srgbClr val="0000CC"/>
                </a:solidFill>
              </a:rPr>
              <a:t>关机</a:t>
            </a:r>
          </a:p>
        </p:txBody>
      </p:sp>
      <p:sp>
        <p:nvSpPr>
          <p:cNvPr id="157699" name="Rectangle 3"/>
          <p:cNvSpPr>
            <a:spLocks noGrp="1" noChangeArrowheads="1"/>
          </p:cNvSpPr>
          <p:nvPr>
            <p:ph type="subTitle" idx="4294967295"/>
          </p:nvPr>
        </p:nvSpPr>
        <p:spPr>
          <a:xfrm>
            <a:off x="1028700" y="1268413"/>
            <a:ext cx="1995488" cy="381000"/>
          </a:xfrm>
          <a:ln>
            <a:noFill/>
          </a:ln>
        </p:spPr>
        <p:txBody>
          <a:bodyPr/>
          <a:lstStyle/>
          <a:p>
            <a:pPr marL="0" indent="0" eaLnBrk="1" fontAlgn="ctr" hangingPunct="1">
              <a:lnSpc>
                <a:spcPct val="140000"/>
              </a:lnSpc>
              <a:buFont typeface="Wingdings" pitchFamily="2" charset="2"/>
              <a:buNone/>
              <a:defRPr/>
            </a:pPr>
            <a:r>
              <a:rPr lang="zh-CN" altLang="en-US" sz="1800" dirty="0" smtClean="0">
                <a:effectLst>
                  <a:outerShdw blurRad="38100" dist="38100" dir="2700000" algn="tl">
                    <a:srgbClr val="C0C0C0"/>
                  </a:outerShdw>
                </a:effectLst>
                <a:latin typeface="宋体" pitchFamily="2" charset="-122"/>
              </a:rPr>
              <a:t>关闭 </a:t>
            </a:r>
            <a:r>
              <a:rPr lang="en-US" altLang="zh-CN" sz="1800" dirty="0" smtClean="0">
                <a:effectLst>
                  <a:outerShdw blurRad="38100" dist="38100" dir="2700000" algn="tl">
                    <a:srgbClr val="C0C0C0"/>
                  </a:outerShdw>
                </a:effectLst>
                <a:latin typeface="宋体" pitchFamily="2" charset="-122"/>
              </a:rPr>
              <a:t>Windows Me</a:t>
            </a:r>
          </a:p>
        </p:txBody>
      </p:sp>
      <p:sp>
        <p:nvSpPr>
          <p:cNvPr id="4103" name="Rectangle 9"/>
          <p:cNvSpPr>
            <a:spLocks noChangeArrowheads="1"/>
          </p:cNvSpPr>
          <p:nvPr/>
        </p:nvSpPr>
        <p:spPr bwMode="auto">
          <a:xfrm>
            <a:off x="5508625" y="3789363"/>
            <a:ext cx="1909763" cy="446087"/>
          </a:xfrm>
          <a:prstGeom prst="rect">
            <a:avLst/>
          </a:prstGeom>
          <a:noFill/>
          <a:ln w="9525">
            <a:noFill/>
            <a:miter lim="800000"/>
            <a:headEnd/>
            <a:tailEnd/>
          </a:ln>
        </p:spPr>
        <p:txBody>
          <a:bodyPr/>
          <a:lstStyle/>
          <a:p>
            <a:pPr>
              <a:lnSpc>
                <a:spcPct val="140000"/>
              </a:lnSpc>
              <a:spcBef>
                <a:spcPct val="20000"/>
              </a:spcBef>
              <a:buClr>
                <a:schemeClr val="accent1"/>
              </a:buClr>
              <a:buSzPct val="70000"/>
              <a:buFont typeface="Wingdings" pitchFamily="2" charset="2"/>
              <a:buNone/>
            </a:pPr>
            <a:r>
              <a:rPr kumimoji="1" lang="zh-CN" altLang="en-US" b="1">
                <a:latin typeface="宋体" charset="-122"/>
                <a:ea typeface="宋体" charset="-122"/>
              </a:rPr>
              <a:t>关闭 </a:t>
            </a:r>
            <a:r>
              <a:rPr kumimoji="1" lang="en-US" altLang="zh-CN" b="1">
                <a:latin typeface="宋体" charset="-122"/>
                <a:ea typeface="宋体" charset="-122"/>
              </a:rPr>
              <a:t>Windows 7</a:t>
            </a:r>
          </a:p>
        </p:txBody>
      </p:sp>
      <p:sp>
        <p:nvSpPr>
          <p:cNvPr id="4104" name="Rectangle 10"/>
          <p:cNvSpPr>
            <a:spLocks noChangeArrowheads="1"/>
          </p:cNvSpPr>
          <p:nvPr/>
        </p:nvSpPr>
        <p:spPr bwMode="auto">
          <a:xfrm>
            <a:off x="5724525" y="1196975"/>
            <a:ext cx="1970088" cy="461963"/>
          </a:xfrm>
          <a:prstGeom prst="rect">
            <a:avLst/>
          </a:prstGeom>
          <a:noFill/>
          <a:ln w="9525">
            <a:noFill/>
            <a:miter lim="800000"/>
            <a:headEnd/>
            <a:tailEnd/>
          </a:ln>
        </p:spPr>
        <p:txBody>
          <a:bodyPr/>
          <a:lstStyle/>
          <a:p>
            <a:pPr>
              <a:lnSpc>
                <a:spcPct val="140000"/>
              </a:lnSpc>
              <a:spcBef>
                <a:spcPct val="20000"/>
              </a:spcBef>
              <a:buClr>
                <a:schemeClr val="accent1"/>
              </a:buClr>
              <a:buSzPct val="70000"/>
              <a:buFont typeface="Wingdings" pitchFamily="2" charset="2"/>
              <a:buNone/>
            </a:pPr>
            <a:r>
              <a:rPr kumimoji="1" lang="zh-CN" altLang="en-US" b="1">
                <a:latin typeface="宋体" charset="-122"/>
                <a:ea typeface="宋体" charset="-122"/>
              </a:rPr>
              <a:t>关闭 </a:t>
            </a:r>
            <a:r>
              <a:rPr kumimoji="1" lang="en-US" altLang="zh-CN" b="1">
                <a:latin typeface="宋体" charset="-122"/>
                <a:ea typeface="宋体" charset="-122"/>
              </a:rPr>
              <a:t>Windows XP</a:t>
            </a:r>
          </a:p>
        </p:txBody>
      </p:sp>
      <p:sp>
        <p:nvSpPr>
          <p:cNvPr id="4105" name="Rectangle 11"/>
          <p:cNvSpPr>
            <a:spLocks noChangeArrowheads="1"/>
          </p:cNvSpPr>
          <p:nvPr/>
        </p:nvSpPr>
        <p:spPr bwMode="auto">
          <a:xfrm>
            <a:off x="1047750" y="3625850"/>
            <a:ext cx="2152650" cy="461963"/>
          </a:xfrm>
          <a:prstGeom prst="rect">
            <a:avLst/>
          </a:prstGeom>
          <a:noFill/>
          <a:ln w="9525">
            <a:noFill/>
            <a:miter lim="800000"/>
            <a:headEnd/>
            <a:tailEnd/>
          </a:ln>
        </p:spPr>
        <p:txBody>
          <a:bodyPr/>
          <a:lstStyle/>
          <a:p>
            <a:pPr>
              <a:lnSpc>
                <a:spcPct val="140000"/>
              </a:lnSpc>
              <a:spcBef>
                <a:spcPct val="20000"/>
              </a:spcBef>
              <a:buClr>
                <a:schemeClr val="accent1"/>
              </a:buClr>
              <a:buSzPct val="70000"/>
              <a:buFont typeface="Wingdings" pitchFamily="2" charset="2"/>
              <a:buNone/>
            </a:pPr>
            <a:r>
              <a:rPr kumimoji="1" lang="zh-CN" altLang="en-US" b="1">
                <a:latin typeface="宋体" charset="-122"/>
                <a:ea typeface="宋体" charset="-122"/>
              </a:rPr>
              <a:t>关闭 </a:t>
            </a:r>
            <a:r>
              <a:rPr kumimoji="1" lang="en-US" altLang="zh-CN" b="1">
                <a:latin typeface="宋体" charset="-122"/>
                <a:ea typeface="宋体" charset="-122"/>
              </a:rPr>
              <a:t>Windows 2000</a:t>
            </a:r>
          </a:p>
        </p:txBody>
      </p:sp>
      <p:graphicFrame>
        <p:nvGraphicFramePr>
          <p:cNvPr id="4098" name="Object 12"/>
          <p:cNvGraphicFramePr>
            <a:graphicFrameLocks noChangeAspect="1"/>
          </p:cNvGraphicFramePr>
          <p:nvPr/>
        </p:nvGraphicFramePr>
        <p:xfrm>
          <a:off x="992188" y="1725613"/>
          <a:ext cx="3276600" cy="1825625"/>
        </p:xfrm>
        <a:graphic>
          <a:graphicData uri="http://schemas.openxmlformats.org/presentationml/2006/ole">
            <p:oleObj spid="_x0000_s4098" name="Image" r:id="rId3" imgW="3364999" imgH="2523535" progId="">
              <p:embed/>
            </p:oleObj>
          </a:graphicData>
        </a:graphic>
      </p:graphicFrame>
      <p:graphicFrame>
        <p:nvGraphicFramePr>
          <p:cNvPr id="4099" name="Object 14"/>
          <p:cNvGraphicFramePr>
            <a:graphicFrameLocks noChangeAspect="1"/>
          </p:cNvGraphicFramePr>
          <p:nvPr/>
        </p:nvGraphicFramePr>
        <p:xfrm>
          <a:off x="971550" y="4076700"/>
          <a:ext cx="3429000" cy="2081213"/>
        </p:xfrm>
        <a:graphic>
          <a:graphicData uri="http://schemas.openxmlformats.org/presentationml/2006/ole">
            <p:oleObj spid="_x0000_s4099" name="Image" r:id="rId4" imgW="10158730" imgH="7619048" progId="">
              <p:embed/>
            </p:oleObj>
          </a:graphicData>
        </a:graphic>
      </p:graphicFrame>
      <p:graphicFrame>
        <p:nvGraphicFramePr>
          <p:cNvPr id="4100" name="Object 15"/>
          <p:cNvGraphicFramePr>
            <a:graphicFrameLocks noChangeAspect="1"/>
          </p:cNvGraphicFramePr>
          <p:nvPr/>
        </p:nvGraphicFramePr>
        <p:xfrm>
          <a:off x="4932363" y="1773238"/>
          <a:ext cx="3429000" cy="2082800"/>
        </p:xfrm>
        <a:graphic>
          <a:graphicData uri="http://schemas.openxmlformats.org/presentationml/2006/ole">
            <p:oleObj spid="_x0000_s4100" name="Image" r:id="rId5" imgW="10158730" imgH="7619048" progId="">
              <p:embed/>
            </p:oleObj>
          </a:graphicData>
        </a:graphic>
      </p:graphicFrame>
      <p:pic>
        <p:nvPicPr>
          <p:cNvPr id="4106" name="Picture 12"/>
          <p:cNvPicPr>
            <a:picLocks noChangeAspect="1" noChangeArrowheads="1"/>
          </p:cNvPicPr>
          <p:nvPr/>
        </p:nvPicPr>
        <p:blipFill>
          <a:blip r:embed="rId6"/>
          <a:srcRect/>
          <a:stretch>
            <a:fillRect/>
          </a:stretch>
        </p:blipFill>
        <p:spPr bwMode="auto">
          <a:xfrm>
            <a:off x="4932363" y="4292600"/>
            <a:ext cx="3298825" cy="21701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Rectangle 2"/>
          <p:cNvSpPr>
            <a:spLocks noGrp="1" noChangeArrowheads="1"/>
          </p:cNvSpPr>
          <p:nvPr>
            <p:ph type="title"/>
          </p:nvPr>
        </p:nvSpPr>
        <p:spPr/>
        <p:txBody>
          <a:bodyPr/>
          <a:lstStyle/>
          <a:p>
            <a:pPr eaLnBrk="1" hangingPunct="1">
              <a:defRPr/>
            </a:pPr>
            <a:r>
              <a:rPr lang="zh-CN" altLang="en-US" dirty="0" smtClean="0"/>
              <a:t>二、计算机系统的组成</a:t>
            </a:r>
          </a:p>
        </p:txBody>
      </p:sp>
      <p:sp>
        <p:nvSpPr>
          <p:cNvPr id="316419" name="Rectangle 3"/>
          <p:cNvSpPr>
            <a:spLocks noGrp="1" noChangeArrowheads="1"/>
          </p:cNvSpPr>
          <p:nvPr>
            <p:ph type="body" idx="1"/>
          </p:nvPr>
        </p:nvSpPr>
        <p:spPr/>
        <p:txBody>
          <a:bodyPr/>
          <a:lstStyle/>
          <a:p>
            <a:pPr eaLnBrk="1" hangingPunct="1">
              <a:defRPr/>
            </a:pPr>
            <a:r>
              <a:rPr lang="zh-CN" altLang="en-US" smtClean="0"/>
              <a:t>组成</a:t>
            </a:r>
          </a:p>
          <a:p>
            <a:pPr lvl="1" eaLnBrk="1" hangingPunct="1">
              <a:defRPr/>
            </a:pPr>
            <a:r>
              <a:rPr lang="zh-CN" altLang="en-US" smtClean="0"/>
              <a:t>一台完整的计算机系统是由</a:t>
            </a:r>
            <a:r>
              <a:rPr lang="zh-CN" altLang="en-US" smtClean="0">
                <a:solidFill>
                  <a:schemeClr val="tx2"/>
                </a:solidFill>
              </a:rPr>
              <a:t>硬件系统</a:t>
            </a:r>
            <a:r>
              <a:rPr lang="zh-CN" altLang="en-US" smtClean="0"/>
              <a:t>和</a:t>
            </a:r>
            <a:r>
              <a:rPr lang="zh-CN" altLang="en-US" smtClean="0">
                <a:solidFill>
                  <a:schemeClr val="tx2"/>
                </a:solidFill>
              </a:rPr>
              <a:t>软件系统</a:t>
            </a:r>
            <a:r>
              <a:rPr lang="zh-CN" altLang="en-US" smtClean="0"/>
              <a:t>组成。</a:t>
            </a:r>
          </a:p>
          <a:p>
            <a:pPr lvl="1" eaLnBrk="1" hangingPunct="1">
              <a:defRPr/>
            </a:pPr>
            <a:endParaRPr lang="zh-CN" altLang="en-US" smtClean="0"/>
          </a:p>
          <a:p>
            <a:pPr eaLnBrk="1" hangingPunct="1">
              <a:defRPr/>
            </a:pPr>
            <a:r>
              <a:rPr lang="zh-CN" altLang="en-US" smtClean="0"/>
              <a:t>基本概念</a:t>
            </a:r>
          </a:p>
          <a:p>
            <a:pPr lvl="1" eaLnBrk="1" hangingPunct="1">
              <a:defRPr/>
            </a:pPr>
            <a:r>
              <a:rPr lang="zh-CN" altLang="en-US" smtClean="0"/>
              <a:t>硬件是指构成计算机系统中的电子元器件、各种线路及设备，是计算机处理数据的物质基础。</a:t>
            </a:r>
          </a:p>
          <a:p>
            <a:pPr lvl="1" eaLnBrk="1" hangingPunct="1">
              <a:defRPr/>
            </a:pPr>
            <a:r>
              <a:rPr lang="zh-CN" altLang="en-US" smtClean="0"/>
              <a:t>软件是指实现算法的程序和文档。</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Rectangle 2"/>
          <p:cNvSpPr>
            <a:spLocks noGrp="1" noChangeArrowheads="1"/>
          </p:cNvSpPr>
          <p:nvPr>
            <p:ph type="title"/>
          </p:nvPr>
        </p:nvSpPr>
        <p:spPr/>
        <p:txBody>
          <a:bodyPr/>
          <a:lstStyle/>
          <a:p>
            <a:pPr eaLnBrk="1" hangingPunct="1">
              <a:defRPr/>
            </a:pPr>
            <a:r>
              <a:rPr lang="zh-CN" altLang="en-US" dirty="0" smtClean="0"/>
              <a:t>二、计算机系统的组成</a:t>
            </a:r>
            <a:endParaRPr lang="zh-CN" altLang="en-US" sz="2400" dirty="0" smtClean="0">
              <a:solidFill>
                <a:schemeClr val="hlink"/>
              </a:solidFill>
            </a:endParaRPr>
          </a:p>
        </p:txBody>
      </p:sp>
      <p:sp>
        <p:nvSpPr>
          <p:cNvPr id="317443" name="Rectangle 3"/>
          <p:cNvSpPr>
            <a:spLocks noGrp="1" noChangeArrowheads="1"/>
          </p:cNvSpPr>
          <p:nvPr>
            <p:ph type="body" idx="1"/>
          </p:nvPr>
        </p:nvSpPr>
        <p:spPr/>
        <p:txBody>
          <a:bodyPr/>
          <a:lstStyle/>
          <a:p>
            <a:pPr eaLnBrk="1" hangingPunct="1">
              <a:buFont typeface="Wingdings" pitchFamily="2" charset="2"/>
              <a:buNone/>
              <a:defRPr/>
            </a:pPr>
            <a:r>
              <a:rPr lang="zh-CN" altLang="en-US" dirty="0" smtClean="0">
                <a:solidFill>
                  <a:schemeClr val="tx2"/>
                </a:solidFill>
              </a:rPr>
              <a:t>任务</a:t>
            </a:r>
            <a:r>
              <a:rPr lang="en-US" altLang="zh-CN" dirty="0" smtClean="0">
                <a:solidFill>
                  <a:schemeClr val="tx2"/>
                </a:solidFill>
              </a:rPr>
              <a:t>5</a:t>
            </a:r>
            <a:r>
              <a:rPr lang="zh-CN" altLang="en-US" dirty="0" smtClean="0"/>
              <a:t>：了解计算机硬件系统。</a:t>
            </a:r>
          </a:p>
          <a:p>
            <a:pPr lvl="1" eaLnBrk="1" hangingPunct="1">
              <a:defRPr/>
            </a:pPr>
            <a:r>
              <a:rPr lang="zh-CN" altLang="en-US" dirty="0" smtClean="0"/>
              <a:t>组成</a:t>
            </a:r>
          </a:p>
          <a:p>
            <a:pPr lvl="2" eaLnBrk="1" hangingPunct="1">
              <a:defRPr/>
            </a:pPr>
            <a:r>
              <a:rPr lang="en-US" altLang="zh-CN" dirty="0" smtClean="0"/>
              <a:t>1945 </a:t>
            </a:r>
            <a:r>
              <a:rPr lang="zh-CN" altLang="en-US" dirty="0" smtClean="0"/>
              <a:t>年，以美国著名数学家冯</a:t>
            </a:r>
            <a:r>
              <a:rPr lang="en-US" altLang="zh-CN" dirty="0" smtClean="0">
                <a:latin typeface="Arial"/>
              </a:rPr>
              <a:t>·</a:t>
            </a:r>
            <a:r>
              <a:rPr lang="zh-CN" altLang="en-US" dirty="0" smtClean="0"/>
              <a:t>诺依曼</a:t>
            </a:r>
            <a:r>
              <a:rPr lang="en-US" altLang="zh-CN" dirty="0" smtClean="0"/>
              <a:t>(Von Neumann)</a:t>
            </a:r>
            <a:r>
              <a:rPr lang="zh-CN" altLang="en-US" dirty="0" smtClean="0"/>
              <a:t>为代表的研究小组提出了</a:t>
            </a:r>
            <a:r>
              <a:rPr lang="en-US" altLang="zh-CN" dirty="0" smtClean="0"/>
              <a:t>ENIAC </a:t>
            </a:r>
            <a:r>
              <a:rPr lang="zh-CN" altLang="en-US" dirty="0" smtClean="0"/>
              <a:t>计算机方案，明确指出计算机硬件由一个基本部分组成：</a:t>
            </a:r>
          </a:p>
          <a:p>
            <a:pPr lvl="3" eaLnBrk="1" hangingPunct="1">
              <a:defRPr/>
            </a:pPr>
            <a:r>
              <a:rPr lang="zh-CN" altLang="en-US" dirty="0" smtClean="0"/>
              <a:t>运算器</a:t>
            </a:r>
          </a:p>
          <a:p>
            <a:pPr lvl="3" eaLnBrk="1" hangingPunct="1">
              <a:defRPr/>
            </a:pPr>
            <a:r>
              <a:rPr lang="zh-CN" altLang="en-US" dirty="0" smtClean="0"/>
              <a:t>存储器</a:t>
            </a:r>
          </a:p>
          <a:p>
            <a:pPr lvl="3" eaLnBrk="1" hangingPunct="1">
              <a:defRPr/>
            </a:pPr>
            <a:r>
              <a:rPr lang="zh-CN" altLang="en-US" dirty="0" smtClean="0"/>
              <a:t>控制器</a:t>
            </a:r>
          </a:p>
          <a:p>
            <a:pPr lvl="3" eaLnBrk="1" hangingPunct="1">
              <a:defRPr/>
            </a:pPr>
            <a:r>
              <a:rPr lang="zh-CN" altLang="en-US" dirty="0" smtClean="0"/>
              <a:t>输入设备</a:t>
            </a:r>
          </a:p>
          <a:p>
            <a:pPr lvl="3" eaLnBrk="1" hangingPunct="1">
              <a:defRPr/>
            </a:pPr>
            <a:r>
              <a:rPr lang="zh-CN" altLang="en-US" dirty="0" smtClean="0"/>
              <a:t>输出设备</a:t>
            </a:r>
          </a:p>
          <a:p>
            <a:pPr lvl="3" eaLnBrk="1" hangingPunct="1">
              <a:defRPr/>
            </a:pPr>
            <a:endParaRPr lang="zh-CN" altLang="en-US" dirty="0" smtClean="0"/>
          </a:p>
          <a:p>
            <a:pPr lvl="1" eaLnBrk="1" hangingPunct="1">
              <a:defRPr/>
            </a:pPr>
            <a:r>
              <a:rPr lang="zh-CN" altLang="en-US" dirty="0" smtClean="0"/>
              <a:t>下面以微型机为例来看看硬件系统的组成。</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081" name="Group 2"/>
          <p:cNvGrpSpPr>
            <a:grpSpLocks/>
          </p:cNvGrpSpPr>
          <p:nvPr/>
        </p:nvGrpSpPr>
        <p:grpSpPr bwMode="auto">
          <a:xfrm>
            <a:off x="971550" y="1196975"/>
            <a:ext cx="7216775" cy="5162550"/>
            <a:chOff x="2394" y="1290"/>
            <a:chExt cx="6406" cy="4680"/>
          </a:xfrm>
        </p:grpSpPr>
        <p:sp>
          <p:nvSpPr>
            <p:cNvPr id="318467" name="Text Box 3"/>
            <p:cNvSpPr txBox="1">
              <a:spLocks noChangeArrowheads="1"/>
            </p:cNvSpPr>
            <p:nvPr/>
          </p:nvSpPr>
          <p:spPr bwMode="auto">
            <a:xfrm>
              <a:off x="2394" y="2850"/>
              <a:ext cx="736" cy="1560"/>
            </a:xfrm>
            <a:prstGeom prst="rect">
              <a:avLst/>
            </a:prstGeom>
            <a:noFill/>
            <a:ln w="9525">
              <a:noFill/>
              <a:miter lim="800000"/>
              <a:headEnd/>
              <a:tailEnd/>
            </a:ln>
          </p:spPr>
          <p:txBody>
            <a:bodyPr vert="eaVert"/>
            <a:lstStyle/>
            <a:p>
              <a:pPr algn="ctr" eaLnBrk="0" hangingPunct="0">
                <a:defRPr/>
              </a:pPr>
              <a:r>
                <a:rPr lang="zh-CN" altLang="en-US" sz="1600">
                  <a:effectLst>
                    <a:outerShdw blurRad="38100" dist="38100" dir="2700000" algn="tl">
                      <a:srgbClr val="C0C0C0"/>
                    </a:outerShdw>
                  </a:effectLst>
                  <a:latin typeface="Times New Roman" pitchFamily="18" charset="0"/>
                  <a:ea typeface="宋体" pitchFamily="2" charset="-122"/>
                  <a:cs typeface="+mn-cs"/>
                </a:rPr>
                <a:t>硬件系统</a:t>
              </a:r>
            </a:p>
            <a:p>
              <a:pPr algn="just" eaLnBrk="0" hangingPunct="0">
                <a:defRPr/>
              </a:pPr>
              <a:endParaRPr lang="zh-CN" altLang="en-US" sz="1000">
                <a:effectLst>
                  <a:outerShdw blurRad="38100" dist="38100" dir="2700000" algn="tl">
                    <a:srgbClr val="C0C0C0"/>
                  </a:outerShdw>
                </a:effectLst>
                <a:latin typeface="Times New Roman" pitchFamily="18" charset="0"/>
                <a:ea typeface="宋体" pitchFamily="2" charset="-122"/>
                <a:cs typeface="+mn-cs"/>
              </a:endParaRPr>
            </a:p>
            <a:p>
              <a:pPr algn="just" eaLnBrk="0" hangingPunct="0">
                <a:defRPr/>
              </a:pPr>
              <a:endParaRPr lang="en-US" altLang="zh-CN" sz="1000">
                <a:effectLst>
                  <a:outerShdw blurRad="38100" dist="38100" dir="2700000" algn="tl">
                    <a:srgbClr val="C0C0C0"/>
                  </a:outerShdw>
                </a:effectLst>
                <a:latin typeface="Times New Roman" pitchFamily="18" charset="0"/>
                <a:ea typeface="宋体" pitchFamily="2" charset="-122"/>
                <a:cs typeface="+mn-cs"/>
              </a:endParaRPr>
            </a:p>
          </p:txBody>
        </p:sp>
        <p:grpSp>
          <p:nvGrpSpPr>
            <p:cNvPr id="46089" name="Group 4"/>
            <p:cNvGrpSpPr>
              <a:grpSpLocks/>
            </p:cNvGrpSpPr>
            <p:nvPr/>
          </p:nvGrpSpPr>
          <p:grpSpPr bwMode="auto">
            <a:xfrm>
              <a:off x="3340" y="1290"/>
              <a:ext cx="4095" cy="2284"/>
              <a:chOff x="3340" y="1290"/>
              <a:chExt cx="4095" cy="2284"/>
            </a:xfrm>
          </p:grpSpPr>
          <p:sp>
            <p:nvSpPr>
              <p:cNvPr id="318469" name="Text Box 5"/>
              <p:cNvSpPr txBox="1">
                <a:spLocks noChangeArrowheads="1"/>
              </p:cNvSpPr>
              <p:nvPr/>
            </p:nvSpPr>
            <p:spPr bwMode="auto">
              <a:xfrm>
                <a:off x="3340" y="2070"/>
                <a:ext cx="840" cy="468"/>
              </a:xfrm>
              <a:prstGeom prst="rect">
                <a:avLst/>
              </a:prstGeom>
              <a:noFill/>
              <a:ln w="9525">
                <a:noFill/>
                <a:miter lim="800000"/>
                <a:headEnd/>
                <a:tailEnd/>
              </a:ln>
            </p:spPr>
            <p:txBody>
              <a:bodyPr/>
              <a:lstStyle/>
              <a:p>
                <a:pPr algn="ctr" eaLnBrk="0" hangingPunct="0">
                  <a:defRPr/>
                </a:pPr>
                <a:r>
                  <a:rPr lang="zh-CN" altLang="en-US" sz="1600">
                    <a:effectLst>
                      <a:outerShdw blurRad="38100" dist="38100" dir="2700000" algn="tl">
                        <a:srgbClr val="C0C0C0"/>
                      </a:outerShdw>
                    </a:effectLst>
                    <a:latin typeface="Times New Roman" pitchFamily="18" charset="0"/>
                    <a:ea typeface="宋体" pitchFamily="2" charset="-122"/>
                    <a:cs typeface="+mn-cs"/>
                  </a:rPr>
                  <a:t>主机</a:t>
                </a:r>
              </a:p>
            </p:txBody>
          </p:sp>
          <p:grpSp>
            <p:nvGrpSpPr>
              <p:cNvPr id="46105" name="Group 6"/>
              <p:cNvGrpSpPr>
                <a:grpSpLocks/>
              </p:cNvGrpSpPr>
              <p:nvPr/>
            </p:nvGrpSpPr>
            <p:grpSpPr bwMode="auto">
              <a:xfrm>
                <a:off x="4284" y="1290"/>
                <a:ext cx="3151" cy="2284"/>
                <a:chOff x="4284" y="1290"/>
                <a:chExt cx="3151" cy="2284"/>
              </a:xfrm>
            </p:grpSpPr>
            <p:grpSp>
              <p:nvGrpSpPr>
                <p:cNvPr id="46107" name="Group 7"/>
                <p:cNvGrpSpPr>
                  <a:grpSpLocks/>
                </p:cNvGrpSpPr>
                <p:nvPr/>
              </p:nvGrpSpPr>
              <p:grpSpPr bwMode="auto">
                <a:xfrm>
                  <a:off x="4284" y="1290"/>
                  <a:ext cx="2835" cy="936"/>
                  <a:chOff x="4284" y="1602"/>
                  <a:chExt cx="2835" cy="936"/>
                </a:xfrm>
              </p:grpSpPr>
              <p:sp>
                <p:nvSpPr>
                  <p:cNvPr id="318472" name="Text Box 8"/>
                  <p:cNvSpPr txBox="1">
                    <a:spLocks noChangeArrowheads="1"/>
                  </p:cNvSpPr>
                  <p:nvPr/>
                </p:nvSpPr>
                <p:spPr bwMode="auto">
                  <a:xfrm>
                    <a:off x="4285" y="1914"/>
                    <a:ext cx="1470" cy="468"/>
                  </a:xfrm>
                  <a:prstGeom prst="rect">
                    <a:avLst/>
                  </a:prstGeom>
                  <a:noFill/>
                  <a:ln w="9525">
                    <a:noFill/>
                    <a:miter lim="800000"/>
                    <a:headEnd/>
                    <a:tailEnd/>
                  </a:ln>
                </p:spPr>
                <p:txBody>
                  <a:bodyPr/>
                  <a:lstStyle/>
                  <a:p>
                    <a:pPr algn="ctr" eaLnBrk="0" hangingPunct="0">
                      <a:defRPr/>
                    </a:pPr>
                    <a:r>
                      <a:rPr lang="zh-CN" altLang="en-US" sz="1600">
                        <a:effectLst>
                          <a:outerShdw blurRad="38100" dist="38100" dir="2700000" algn="tl">
                            <a:srgbClr val="C0C0C0"/>
                          </a:outerShdw>
                        </a:effectLst>
                        <a:latin typeface="Times New Roman" pitchFamily="18" charset="0"/>
                        <a:ea typeface="宋体" pitchFamily="2" charset="-122"/>
                        <a:cs typeface="+mn-cs"/>
                      </a:rPr>
                      <a:t>中央处理器</a:t>
                    </a:r>
                  </a:p>
                  <a:p>
                    <a:pPr algn="just" eaLnBrk="0" hangingPunct="0">
                      <a:defRPr/>
                    </a:pPr>
                    <a:endParaRPr lang="en-US" altLang="zh-CN" sz="1000">
                      <a:effectLst>
                        <a:outerShdw blurRad="38100" dist="38100" dir="2700000" algn="tl">
                          <a:srgbClr val="C0C0C0"/>
                        </a:outerShdw>
                      </a:effectLst>
                      <a:latin typeface="Times New Roman" pitchFamily="18" charset="0"/>
                      <a:ea typeface="宋体" pitchFamily="2" charset="-122"/>
                      <a:cs typeface="+mn-cs"/>
                    </a:endParaRPr>
                  </a:p>
                </p:txBody>
              </p:sp>
              <p:grpSp>
                <p:nvGrpSpPr>
                  <p:cNvPr id="46116" name="Group 9"/>
                  <p:cNvGrpSpPr>
                    <a:grpSpLocks/>
                  </p:cNvGrpSpPr>
                  <p:nvPr/>
                </p:nvGrpSpPr>
                <p:grpSpPr bwMode="auto">
                  <a:xfrm>
                    <a:off x="5754" y="1602"/>
                    <a:ext cx="1365" cy="936"/>
                    <a:chOff x="5754" y="1602"/>
                    <a:chExt cx="1365" cy="936"/>
                  </a:xfrm>
                </p:grpSpPr>
                <p:grpSp>
                  <p:nvGrpSpPr>
                    <p:cNvPr id="46117" name="Group 10"/>
                    <p:cNvGrpSpPr>
                      <a:grpSpLocks/>
                    </p:cNvGrpSpPr>
                    <p:nvPr/>
                  </p:nvGrpSpPr>
                  <p:grpSpPr bwMode="auto">
                    <a:xfrm>
                      <a:off x="6069" y="1602"/>
                      <a:ext cx="1050" cy="936"/>
                      <a:chOff x="6069" y="1602"/>
                      <a:chExt cx="1050" cy="936"/>
                    </a:xfrm>
                  </p:grpSpPr>
                  <p:sp>
                    <p:nvSpPr>
                      <p:cNvPr id="318475" name="Text Box 11"/>
                      <p:cNvSpPr txBox="1">
                        <a:spLocks noChangeArrowheads="1"/>
                      </p:cNvSpPr>
                      <p:nvPr/>
                    </p:nvSpPr>
                    <p:spPr bwMode="auto">
                      <a:xfrm>
                        <a:off x="6070" y="1602"/>
                        <a:ext cx="1050" cy="468"/>
                      </a:xfrm>
                      <a:prstGeom prst="rect">
                        <a:avLst/>
                      </a:prstGeom>
                      <a:noFill/>
                      <a:ln w="9525">
                        <a:noFill/>
                        <a:miter lim="800000"/>
                        <a:headEnd/>
                        <a:tailEnd/>
                      </a:ln>
                    </p:spPr>
                    <p:txBody>
                      <a:bodyPr/>
                      <a:lstStyle/>
                      <a:p>
                        <a:pPr algn="just" eaLnBrk="0" hangingPunct="0">
                          <a:defRPr/>
                        </a:pPr>
                        <a:r>
                          <a:rPr lang="zh-CN" altLang="en-US" sz="1600">
                            <a:effectLst>
                              <a:outerShdw blurRad="38100" dist="38100" dir="2700000" algn="tl">
                                <a:srgbClr val="C0C0C0"/>
                              </a:outerShdw>
                            </a:effectLst>
                            <a:latin typeface="Times New Roman" pitchFamily="18" charset="0"/>
                            <a:ea typeface="宋体" pitchFamily="2" charset="-122"/>
                            <a:cs typeface="+mn-cs"/>
                          </a:rPr>
                          <a:t>控制器</a:t>
                        </a:r>
                      </a:p>
                      <a:p>
                        <a:pPr algn="just" eaLnBrk="0" hangingPunct="0">
                          <a:defRPr/>
                        </a:pPr>
                        <a:endParaRPr lang="en-US" altLang="zh-CN" sz="1600">
                          <a:effectLst>
                            <a:outerShdw blurRad="38100" dist="38100" dir="2700000" algn="tl">
                              <a:srgbClr val="C0C0C0"/>
                            </a:outerShdw>
                          </a:effectLst>
                          <a:latin typeface="Times New Roman" pitchFamily="18" charset="0"/>
                          <a:ea typeface="宋体" pitchFamily="2" charset="-122"/>
                          <a:cs typeface="+mn-cs"/>
                        </a:endParaRPr>
                      </a:p>
                    </p:txBody>
                  </p:sp>
                  <p:sp>
                    <p:nvSpPr>
                      <p:cNvPr id="318476" name="Text Box 12"/>
                      <p:cNvSpPr txBox="1">
                        <a:spLocks noChangeArrowheads="1"/>
                      </p:cNvSpPr>
                      <p:nvPr/>
                    </p:nvSpPr>
                    <p:spPr bwMode="auto">
                      <a:xfrm>
                        <a:off x="6070" y="2070"/>
                        <a:ext cx="1050" cy="468"/>
                      </a:xfrm>
                      <a:prstGeom prst="rect">
                        <a:avLst/>
                      </a:prstGeom>
                      <a:noFill/>
                      <a:ln w="9525">
                        <a:noFill/>
                        <a:miter lim="800000"/>
                        <a:headEnd/>
                        <a:tailEnd/>
                      </a:ln>
                    </p:spPr>
                    <p:txBody>
                      <a:bodyPr/>
                      <a:lstStyle/>
                      <a:p>
                        <a:pPr algn="just" eaLnBrk="0" hangingPunct="0">
                          <a:defRPr/>
                        </a:pPr>
                        <a:r>
                          <a:rPr lang="zh-CN" altLang="en-US" sz="1600">
                            <a:effectLst>
                              <a:outerShdw blurRad="38100" dist="38100" dir="2700000" algn="tl">
                                <a:srgbClr val="C0C0C0"/>
                              </a:outerShdw>
                            </a:effectLst>
                            <a:latin typeface="Times New Roman" pitchFamily="18" charset="0"/>
                            <a:ea typeface="宋体" pitchFamily="2" charset="-122"/>
                            <a:cs typeface="+mn-cs"/>
                          </a:rPr>
                          <a:t>运算器</a:t>
                        </a:r>
                      </a:p>
                      <a:p>
                        <a:pPr algn="just" eaLnBrk="0" hangingPunct="0">
                          <a:defRPr/>
                        </a:pPr>
                        <a:endParaRPr lang="en-US" altLang="zh-CN" sz="1600">
                          <a:effectLst>
                            <a:outerShdw blurRad="38100" dist="38100" dir="2700000" algn="tl">
                              <a:srgbClr val="C0C0C0"/>
                            </a:outerShdw>
                          </a:effectLst>
                          <a:latin typeface="Times New Roman" pitchFamily="18" charset="0"/>
                          <a:ea typeface="宋体" pitchFamily="2" charset="-122"/>
                          <a:cs typeface="+mn-cs"/>
                        </a:endParaRPr>
                      </a:p>
                    </p:txBody>
                  </p:sp>
                </p:grpSp>
                <p:sp>
                  <p:nvSpPr>
                    <p:cNvPr id="46118" name="AutoShape 13"/>
                    <p:cNvSpPr>
                      <a:spLocks/>
                    </p:cNvSpPr>
                    <p:nvPr/>
                  </p:nvSpPr>
                  <p:spPr bwMode="auto">
                    <a:xfrm>
                      <a:off x="5754" y="1747"/>
                      <a:ext cx="315" cy="635"/>
                    </a:xfrm>
                    <a:prstGeom prst="leftBrace">
                      <a:avLst>
                        <a:gd name="adj1" fmla="val 16799"/>
                        <a:gd name="adj2" fmla="val 50000"/>
                      </a:avLst>
                    </a:prstGeom>
                    <a:noFill/>
                    <a:ln w="9525">
                      <a:solidFill>
                        <a:srgbClr val="000000"/>
                      </a:solidFill>
                      <a:round/>
                      <a:headEnd/>
                      <a:tailEnd/>
                    </a:ln>
                  </p:spPr>
                  <p:txBody>
                    <a:bodyPr/>
                    <a:lstStyle/>
                    <a:p>
                      <a:endParaRPr lang="zh-CN" altLang="en-US"/>
                    </a:p>
                  </p:txBody>
                </p:sp>
              </p:grpSp>
            </p:grpSp>
            <p:grpSp>
              <p:nvGrpSpPr>
                <p:cNvPr id="46108" name="Group 14"/>
                <p:cNvGrpSpPr>
                  <a:grpSpLocks/>
                </p:cNvGrpSpPr>
                <p:nvPr/>
              </p:nvGrpSpPr>
              <p:grpSpPr bwMode="auto">
                <a:xfrm>
                  <a:off x="4285" y="2226"/>
                  <a:ext cx="3150" cy="1348"/>
                  <a:chOff x="4285" y="2538"/>
                  <a:chExt cx="3150" cy="1348"/>
                </a:xfrm>
              </p:grpSpPr>
              <p:sp>
                <p:nvSpPr>
                  <p:cNvPr id="318479" name="Text Box 15"/>
                  <p:cNvSpPr txBox="1">
                    <a:spLocks noChangeArrowheads="1"/>
                  </p:cNvSpPr>
                  <p:nvPr/>
                </p:nvSpPr>
                <p:spPr bwMode="auto">
                  <a:xfrm>
                    <a:off x="4285" y="2850"/>
                    <a:ext cx="1470" cy="780"/>
                  </a:xfrm>
                  <a:prstGeom prst="rect">
                    <a:avLst/>
                  </a:prstGeom>
                  <a:noFill/>
                  <a:ln w="9525">
                    <a:noFill/>
                    <a:miter lim="800000"/>
                    <a:headEnd/>
                    <a:tailEnd/>
                  </a:ln>
                </p:spPr>
                <p:txBody>
                  <a:bodyPr/>
                  <a:lstStyle/>
                  <a:p>
                    <a:pPr algn="ctr" eaLnBrk="0" hangingPunct="0">
                      <a:defRPr/>
                    </a:pPr>
                    <a:r>
                      <a:rPr lang="zh-CN" altLang="en-US" sz="1600">
                        <a:effectLst>
                          <a:outerShdw blurRad="38100" dist="38100" dir="2700000" algn="tl">
                            <a:srgbClr val="C0C0C0"/>
                          </a:outerShdw>
                        </a:effectLst>
                        <a:latin typeface="Times New Roman" pitchFamily="18" charset="0"/>
                        <a:ea typeface="宋体" pitchFamily="2" charset="-122"/>
                        <a:cs typeface="+mn-cs"/>
                      </a:rPr>
                      <a:t>内存储器</a:t>
                    </a:r>
                  </a:p>
                  <a:p>
                    <a:pPr algn="ctr" eaLnBrk="0" hangingPunct="0">
                      <a:defRPr/>
                    </a:pPr>
                    <a:r>
                      <a:rPr lang="zh-CN" altLang="en-US" sz="1600">
                        <a:effectLst>
                          <a:outerShdw blurRad="38100" dist="38100" dir="2700000" algn="tl">
                            <a:srgbClr val="C0C0C0"/>
                          </a:outerShdw>
                        </a:effectLst>
                        <a:latin typeface="Times New Roman" pitchFamily="18" charset="0"/>
                        <a:ea typeface="宋体" pitchFamily="2" charset="-122"/>
                        <a:cs typeface="+mn-cs"/>
                      </a:rPr>
                      <a:t>（主存）</a:t>
                    </a:r>
                  </a:p>
                </p:txBody>
              </p:sp>
              <p:grpSp>
                <p:nvGrpSpPr>
                  <p:cNvPr id="46110" name="Group 16"/>
                  <p:cNvGrpSpPr>
                    <a:grpSpLocks/>
                  </p:cNvGrpSpPr>
                  <p:nvPr/>
                </p:nvGrpSpPr>
                <p:grpSpPr bwMode="auto">
                  <a:xfrm>
                    <a:off x="5754" y="2538"/>
                    <a:ext cx="1681" cy="1348"/>
                    <a:chOff x="5754" y="2538"/>
                    <a:chExt cx="1681" cy="1348"/>
                  </a:xfrm>
                </p:grpSpPr>
                <p:grpSp>
                  <p:nvGrpSpPr>
                    <p:cNvPr id="46111" name="Group 17"/>
                    <p:cNvGrpSpPr>
                      <a:grpSpLocks/>
                    </p:cNvGrpSpPr>
                    <p:nvPr/>
                  </p:nvGrpSpPr>
                  <p:grpSpPr bwMode="auto">
                    <a:xfrm>
                      <a:off x="5965" y="2538"/>
                      <a:ext cx="1470" cy="1348"/>
                      <a:chOff x="5965" y="2538"/>
                      <a:chExt cx="1470" cy="1348"/>
                    </a:xfrm>
                  </p:grpSpPr>
                  <p:sp>
                    <p:nvSpPr>
                      <p:cNvPr id="318482" name="Text Box 18"/>
                      <p:cNvSpPr txBox="1">
                        <a:spLocks noChangeArrowheads="1"/>
                      </p:cNvSpPr>
                      <p:nvPr/>
                    </p:nvSpPr>
                    <p:spPr bwMode="auto">
                      <a:xfrm>
                        <a:off x="5965" y="2536"/>
                        <a:ext cx="1470" cy="780"/>
                      </a:xfrm>
                      <a:prstGeom prst="rect">
                        <a:avLst/>
                      </a:prstGeom>
                      <a:noFill/>
                      <a:ln w="9525">
                        <a:noFill/>
                        <a:miter lim="800000"/>
                        <a:headEnd/>
                        <a:tailEnd/>
                      </a:ln>
                    </p:spPr>
                    <p:txBody>
                      <a:bodyPr/>
                      <a:lstStyle/>
                      <a:p>
                        <a:pPr algn="ctr" eaLnBrk="0" hangingPunct="0">
                          <a:defRPr/>
                        </a:pPr>
                        <a:r>
                          <a:rPr lang="zh-CN" altLang="en-US" sz="1600">
                            <a:effectLst>
                              <a:outerShdw blurRad="38100" dist="38100" dir="2700000" algn="tl">
                                <a:srgbClr val="C0C0C0"/>
                              </a:outerShdw>
                            </a:effectLst>
                            <a:latin typeface="Times New Roman" pitchFamily="18" charset="0"/>
                            <a:ea typeface="宋体" pitchFamily="2" charset="-122"/>
                            <a:cs typeface="+mn-cs"/>
                          </a:rPr>
                          <a:t>只读存储器</a:t>
                        </a:r>
                      </a:p>
                      <a:p>
                        <a:pPr algn="ctr" eaLnBrk="0" hangingPunct="0">
                          <a:defRPr/>
                        </a:pPr>
                        <a:r>
                          <a:rPr lang="zh-CN" altLang="en-US" sz="1600">
                            <a:effectLst>
                              <a:outerShdw blurRad="38100" dist="38100" dir="2700000" algn="tl">
                                <a:srgbClr val="C0C0C0"/>
                              </a:outerShdw>
                            </a:effectLst>
                            <a:latin typeface="Times New Roman" pitchFamily="18" charset="0"/>
                            <a:ea typeface="宋体" pitchFamily="2" charset="-122"/>
                            <a:cs typeface="+mn-cs"/>
                          </a:rPr>
                          <a:t>（</a:t>
                        </a:r>
                        <a:r>
                          <a:rPr lang="en-US" altLang="zh-CN" sz="1600">
                            <a:effectLst>
                              <a:outerShdw blurRad="38100" dist="38100" dir="2700000" algn="tl">
                                <a:srgbClr val="C0C0C0"/>
                              </a:outerShdw>
                            </a:effectLst>
                            <a:latin typeface="Times New Roman" pitchFamily="18" charset="0"/>
                            <a:ea typeface="宋体" pitchFamily="2" charset="-122"/>
                            <a:cs typeface="+mn-cs"/>
                          </a:rPr>
                          <a:t>ROM</a:t>
                        </a:r>
                        <a:r>
                          <a:rPr lang="zh-CN" altLang="en-US" sz="1600">
                            <a:effectLst>
                              <a:outerShdw blurRad="38100" dist="38100" dir="2700000" algn="tl">
                                <a:srgbClr val="C0C0C0"/>
                              </a:outerShdw>
                            </a:effectLst>
                            <a:latin typeface="Times New Roman" pitchFamily="18" charset="0"/>
                            <a:ea typeface="宋体" pitchFamily="2" charset="-122"/>
                            <a:cs typeface="+mn-cs"/>
                          </a:rPr>
                          <a:t>）</a:t>
                        </a:r>
                      </a:p>
                    </p:txBody>
                  </p:sp>
                  <p:sp>
                    <p:nvSpPr>
                      <p:cNvPr id="318483" name="Text Box 19"/>
                      <p:cNvSpPr txBox="1">
                        <a:spLocks noChangeArrowheads="1"/>
                      </p:cNvSpPr>
                      <p:nvPr/>
                    </p:nvSpPr>
                    <p:spPr bwMode="auto">
                      <a:xfrm>
                        <a:off x="6165" y="3382"/>
                        <a:ext cx="1270" cy="504"/>
                      </a:xfrm>
                      <a:prstGeom prst="rect">
                        <a:avLst/>
                      </a:prstGeom>
                      <a:noFill/>
                      <a:ln w="9525">
                        <a:noFill/>
                        <a:miter lim="800000"/>
                        <a:headEnd/>
                        <a:tailEnd/>
                      </a:ln>
                    </p:spPr>
                    <p:txBody>
                      <a:bodyPr/>
                      <a:lstStyle/>
                      <a:p>
                        <a:pPr algn="ctr" eaLnBrk="0" hangingPunct="0">
                          <a:defRPr/>
                        </a:pPr>
                        <a:r>
                          <a:rPr lang="zh-CN" altLang="en-US" sz="1600" dirty="0">
                            <a:effectLst>
                              <a:outerShdw blurRad="38100" dist="38100" dir="2700000" algn="tl">
                                <a:srgbClr val="C0C0C0"/>
                              </a:outerShdw>
                            </a:effectLst>
                            <a:latin typeface="Times New Roman" pitchFamily="18" charset="0"/>
                            <a:ea typeface="宋体" pitchFamily="2" charset="-122"/>
                            <a:cs typeface="+mn-cs"/>
                          </a:rPr>
                          <a:t>随机存储器</a:t>
                        </a:r>
                      </a:p>
                      <a:p>
                        <a:pPr algn="ctr" eaLnBrk="0" hangingPunct="0">
                          <a:defRPr/>
                        </a:pPr>
                        <a:r>
                          <a:rPr lang="zh-CN" altLang="en-US" sz="1600" dirty="0">
                            <a:effectLst>
                              <a:outerShdw blurRad="38100" dist="38100" dir="2700000" algn="tl">
                                <a:srgbClr val="C0C0C0"/>
                              </a:outerShdw>
                            </a:effectLst>
                            <a:latin typeface="Times New Roman" pitchFamily="18" charset="0"/>
                            <a:ea typeface="宋体" pitchFamily="2" charset="-122"/>
                            <a:cs typeface="+mn-cs"/>
                          </a:rPr>
                          <a:t>（</a:t>
                        </a:r>
                        <a:r>
                          <a:rPr lang="en-US" altLang="zh-CN" sz="1600" dirty="0">
                            <a:effectLst>
                              <a:outerShdw blurRad="38100" dist="38100" dir="2700000" algn="tl">
                                <a:srgbClr val="C0C0C0"/>
                              </a:outerShdw>
                            </a:effectLst>
                            <a:latin typeface="Times New Roman" pitchFamily="18" charset="0"/>
                            <a:ea typeface="宋体" pitchFamily="2" charset="-122"/>
                            <a:cs typeface="+mn-cs"/>
                          </a:rPr>
                          <a:t>RAM</a:t>
                        </a:r>
                        <a:r>
                          <a:rPr lang="zh-CN" altLang="en-US" sz="1600" dirty="0">
                            <a:effectLst>
                              <a:outerShdw blurRad="38100" dist="38100" dir="2700000" algn="tl">
                                <a:srgbClr val="C0C0C0"/>
                              </a:outerShdw>
                            </a:effectLst>
                            <a:latin typeface="Times New Roman" pitchFamily="18" charset="0"/>
                            <a:ea typeface="宋体" pitchFamily="2" charset="-122"/>
                            <a:cs typeface="+mn-cs"/>
                          </a:rPr>
                          <a:t>）</a:t>
                        </a:r>
                      </a:p>
                    </p:txBody>
                  </p:sp>
                </p:grpSp>
                <p:sp>
                  <p:nvSpPr>
                    <p:cNvPr id="46112" name="AutoShape 20"/>
                    <p:cNvSpPr>
                      <a:spLocks/>
                    </p:cNvSpPr>
                    <p:nvPr/>
                  </p:nvSpPr>
                  <p:spPr bwMode="auto">
                    <a:xfrm>
                      <a:off x="5754" y="2678"/>
                      <a:ext cx="315" cy="952"/>
                    </a:xfrm>
                    <a:prstGeom prst="leftBrace">
                      <a:avLst>
                        <a:gd name="adj1" fmla="val 25185"/>
                        <a:gd name="adj2" fmla="val 50000"/>
                      </a:avLst>
                    </a:prstGeom>
                    <a:noFill/>
                    <a:ln w="9525">
                      <a:solidFill>
                        <a:srgbClr val="000000"/>
                      </a:solidFill>
                      <a:round/>
                      <a:headEnd/>
                      <a:tailEnd/>
                    </a:ln>
                  </p:spPr>
                  <p:txBody>
                    <a:bodyPr/>
                    <a:lstStyle/>
                    <a:p>
                      <a:endParaRPr lang="zh-CN" altLang="en-US"/>
                    </a:p>
                  </p:txBody>
                </p:sp>
              </p:grpSp>
            </p:grpSp>
          </p:grpSp>
          <p:sp>
            <p:nvSpPr>
              <p:cNvPr id="46106" name="AutoShape 21"/>
              <p:cNvSpPr>
                <a:spLocks/>
              </p:cNvSpPr>
              <p:nvPr/>
            </p:nvSpPr>
            <p:spPr bwMode="auto">
              <a:xfrm>
                <a:off x="4074" y="1813"/>
                <a:ext cx="315" cy="1037"/>
              </a:xfrm>
              <a:prstGeom prst="leftBrace">
                <a:avLst>
                  <a:gd name="adj1" fmla="val 27434"/>
                  <a:gd name="adj2" fmla="val 50000"/>
                </a:avLst>
              </a:prstGeom>
              <a:noFill/>
              <a:ln w="9525">
                <a:solidFill>
                  <a:srgbClr val="000000"/>
                </a:solidFill>
                <a:round/>
                <a:headEnd/>
                <a:tailEnd/>
              </a:ln>
            </p:spPr>
            <p:txBody>
              <a:bodyPr/>
              <a:lstStyle/>
              <a:p>
                <a:endParaRPr lang="zh-CN" altLang="en-US"/>
              </a:p>
            </p:txBody>
          </p:sp>
        </p:grpSp>
        <p:grpSp>
          <p:nvGrpSpPr>
            <p:cNvPr id="46090" name="Group 22"/>
            <p:cNvGrpSpPr>
              <a:grpSpLocks/>
            </p:cNvGrpSpPr>
            <p:nvPr/>
          </p:nvGrpSpPr>
          <p:grpSpPr bwMode="auto">
            <a:xfrm>
              <a:off x="3340" y="3786"/>
              <a:ext cx="5460" cy="2184"/>
              <a:chOff x="3340" y="3786"/>
              <a:chExt cx="5460" cy="2184"/>
            </a:xfrm>
          </p:grpSpPr>
          <p:sp>
            <p:nvSpPr>
              <p:cNvPr id="318487" name="Text Box 23"/>
              <p:cNvSpPr txBox="1">
                <a:spLocks noChangeArrowheads="1"/>
              </p:cNvSpPr>
              <p:nvPr/>
            </p:nvSpPr>
            <p:spPr bwMode="auto">
              <a:xfrm>
                <a:off x="3340" y="4564"/>
                <a:ext cx="840" cy="469"/>
              </a:xfrm>
              <a:prstGeom prst="rect">
                <a:avLst/>
              </a:prstGeom>
              <a:noFill/>
              <a:ln w="9525">
                <a:noFill/>
                <a:miter lim="800000"/>
                <a:headEnd/>
                <a:tailEnd/>
              </a:ln>
            </p:spPr>
            <p:txBody>
              <a:bodyPr/>
              <a:lstStyle/>
              <a:p>
                <a:pPr algn="ctr" eaLnBrk="0" hangingPunct="0">
                  <a:defRPr/>
                </a:pPr>
                <a:r>
                  <a:rPr lang="zh-CN" altLang="en-US" sz="1600">
                    <a:effectLst>
                      <a:outerShdw blurRad="38100" dist="38100" dir="2700000" algn="tl">
                        <a:srgbClr val="C0C0C0"/>
                      </a:outerShdw>
                    </a:effectLst>
                    <a:latin typeface="Times New Roman" pitchFamily="18" charset="0"/>
                    <a:ea typeface="宋体" pitchFamily="2" charset="-122"/>
                    <a:cs typeface="+mn-cs"/>
                  </a:rPr>
                  <a:t>外设</a:t>
                </a:r>
              </a:p>
            </p:txBody>
          </p:sp>
          <p:grpSp>
            <p:nvGrpSpPr>
              <p:cNvPr id="46093" name="Group 24"/>
              <p:cNvGrpSpPr>
                <a:grpSpLocks/>
              </p:cNvGrpSpPr>
              <p:nvPr/>
            </p:nvGrpSpPr>
            <p:grpSpPr bwMode="auto">
              <a:xfrm>
                <a:off x="4285" y="3786"/>
                <a:ext cx="4515" cy="2184"/>
                <a:chOff x="4285" y="3786"/>
                <a:chExt cx="4515" cy="2184"/>
              </a:xfrm>
            </p:grpSpPr>
            <p:sp>
              <p:nvSpPr>
                <p:cNvPr id="318489" name="Text Box 25"/>
                <p:cNvSpPr txBox="1">
                  <a:spLocks noChangeArrowheads="1"/>
                </p:cNvSpPr>
                <p:nvPr/>
              </p:nvSpPr>
              <p:spPr bwMode="auto">
                <a:xfrm>
                  <a:off x="4285" y="3784"/>
                  <a:ext cx="1470" cy="780"/>
                </a:xfrm>
                <a:prstGeom prst="rect">
                  <a:avLst/>
                </a:prstGeom>
                <a:noFill/>
                <a:ln w="9525">
                  <a:noFill/>
                  <a:miter lim="800000"/>
                  <a:headEnd/>
                  <a:tailEnd/>
                </a:ln>
              </p:spPr>
              <p:txBody>
                <a:bodyPr/>
                <a:lstStyle/>
                <a:p>
                  <a:pPr algn="ctr" eaLnBrk="0" hangingPunct="0">
                    <a:defRPr/>
                  </a:pPr>
                  <a:r>
                    <a:rPr lang="zh-CN" altLang="en-US" sz="1600">
                      <a:effectLst>
                        <a:outerShdw blurRad="38100" dist="38100" dir="2700000" algn="tl">
                          <a:srgbClr val="C0C0C0"/>
                        </a:outerShdw>
                      </a:effectLst>
                      <a:latin typeface="Times New Roman" pitchFamily="18" charset="0"/>
                      <a:ea typeface="宋体" pitchFamily="2" charset="-122"/>
                      <a:cs typeface="+mn-cs"/>
                    </a:rPr>
                    <a:t>外存储器</a:t>
                  </a:r>
                </a:p>
                <a:p>
                  <a:pPr algn="ctr" eaLnBrk="0" hangingPunct="0">
                    <a:defRPr/>
                  </a:pPr>
                  <a:r>
                    <a:rPr lang="zh-CN" altLang="en-US" sz="1600">
                      <a:effectLst>
                        <a:outerShdw blurRad="38100" dist="38100" dir="2700000" algn="tl">
                          <a:srgbClr val="C0C0C0"/>
                        </a:outerShdw>
                      </a:effectLst>
                      <a:latin typeface="Times New Roman" pitchFamily="18" charset="0"/>
                      <a:ea typeface="宋体" pitchFamily="2" charset="-122"/>
                      <a:cs typeface="+mn-cs"/>
                    </a:rPr>
                    <a:t>（辅存）</a:t>
                  </a:r>
                </a:p>
                <a:p>
                  <a:pPr algn="ctr" eaLnBrk="0" hangingPunct="0">
                    <a:defRPr/>
                  </a:pPr>
                  <a:endParaRPr lang="en-US" altLang="zh-CN" sz="1600">
                    <a:effectLst>
                      <a:outerShdw blurRad="38100" dist="38100" dir="2700000" algn="tl">
                        <a:srgbClr val="C0C0C0"/>
                      </a:outerShdw>
                    </a:effectLst>
                    <a:latin typeface="Times New Roman" pitchFamily="18" charset="0"/>
                    <a:ea typeface="宋体" pitchFamily="2" charset="-122"/>
                    <a:cs typeface="+mn-cs"/>
                  </a:endParaRPr>
                </a:p>
              </p:txBody>
            </p:sp>
            <p:sp>
              <p:nvSpPr>
                <p:cNvPr id="318490" name="Text Box 26"/>
                <p:cNvSpPr txBox="1">
                  <a:spLocks noChangeArrowheads="1"/>
                </p:cNvSpPr>
                <p:nvPr/>
              </p:nvSpPr>
              <p:spPr bwMode="auto">
                <a:xfrm>
                  <a:off x="5965" y="3954"/>
                  <a:ext cx="2835" cy="469"/>
                </a:xfrm>
                <a:prstGeom prst="rect">
                  <a:avLst/>
                </a:prstGeom>
                <a:noFill/>
                <a:ln w="9525">
                  <a:noFill/>
                  <a:miter lim="800000"/>
                  <a:headEnd/>
                  <a:tailEnd/>
                </a:ln>
              </p:spPr>
              <p:txBody>
                <a:bodyPr/>
                <a:lstStyle/>
                <a:p>
                  <a:pPr algn="just" eaLnBrk="0" hangingPunct="0">
                    <a:defRPr/>
                  </a:pPr>
                  <a:r>
                    <a:rPr lang="zh-CN" altLang="en-US" sz="1600" dirty="0">
                      <a:effectLst>
                        <a:outerShdw blurRad="38100" dist="38100" dir="2700000" algn="tl">
                          <a:srgbClr val="C0C0C0"/>
                        </a:outerShdw>
                      </a:effectLst>
                      <a:latin typeface="Times New Roman" pitchFamily="18" charset="0"/>
                      <a:ea typeface="宋体" pitchFamily="2" charset="-122"/>
                      <a:cs typeface="+mn-cs"/>
                    </a:rPr>
                    <a:t>软盘、硬盘、光盘、</a:t>
                  </a:r>
                  <a:r>
                    <a:rPr lang="en-US" altLang="zh-CN" sz="1600" dirty="0">
                      <a:effectLst>
                        <a:outerShdw blurRad="38100" dist="38100" dir="2700000" algn="tl">
                          <a:srgbClr val="C0C0C0"/>
                        </a:outerShdw>
                      </a:effectLst>
                      <a:latin typeface="Times New Roman" pitchFamily="18" charset="0"/>
                      <a:ea typeface="宋体" pitchFamily="2" charset="-122"/>
                      <a:cs typeface="+mn-cs"/>
                    </a:rPr>
                    <a:t>U</a:t>
                  </a:r>
                  <a:r>
                    <a:rPr lang="zh-CN" altLang="en-US" sz="1600" dirty="0">
                      <a:effectLst>
                        <a:outerShdw blurRad="38100" dist="38100" dir="2700000" algn="tl">
                          <a:srgbClr val="C0C0C0"/>
                        </a:outerShdw>
                      </a:effectLst>
                      <a:latin typeface="Times New Roman" pitchFamily="18" charset="0"/>
                      <a:ea typeface="宋体" pitchFamily="2" charset="-122"/>
                      <a:cs typeface="+mn-cs"/>
                    </a:rPr>
                    <a:t>盘等</a:t>
                  </a:r>
                </a:p>
              </p:txBody>
            </p:sp>
            <p:sp>
              <p:nvSpPr>
                <p:cNvPr id="318491" name="Text Box 27"/>
                <p:cNvSpPr txBox="1">
                  <a:spLocks noChangeArrowheads="1"/>
                </p:cNvSpPr>
                <p:nvPr/>
              </p:nvSpPr>
              <p:spPr bwMode="auto">
                <a:xfrm>
                  <a:off x="4391" y="4721"/>
                  <a:ext cx="1260" cy="469"/>
                </a:xfrm>
                <a:prstGeom prst="rect">
                  <a:avLst/>
                </a:prstGeom>
                <a:noFill/>
                <a:ln w="9525">
                  <a:noFill/>
                  <a:miter lim="800000"/>
                  <a:headEnd/>
                  <a:tailEnd/>
                </a:ln>
              </p:spPr>
              <p:txBody>
                <a:bodyPr/>
                <a:lstStyle/>
                <a:p>
                  <a:pPr algn="ctr" eaLnBrk="0" hangingPunct="0">
                    <a:defRPr/>
                  </a:pPr>
                  <a:r>
                    <a:rPr lang="zh-CN" altLang="en-US" sz="1600">
                      <a:effectLst>
                        <a:outerShdw blurRad="38100" dist="38100" dir="2700000" algn="tl">
                          <a:srgbClr val="C0C0C0"/>
                        </a:outerShdw>
                      </a:effectLst>
                      <a:latin typeface="Times New Roman" pitchFamily="18" charset="0"/>
                      <a:ea typeface="宋体" pitchFamily="2" charset="-122"/>
                      <a:cs typeface="+mn-cs"/>
                    </a:rPr>
                    <a:t>输入设备</a:t>
                  </a:r>
                </a:p>
                <a:p>
                  <a:pPr algn="ctr" eaLnBrk="0" hangingPunct="0">
                    <a:defRPr/>
                  </a:pPr>
                  <a:endParaRPr lang="en-US" altLang="zh-CN" sz="1000">
                    <a:effectLst>
                      <a:outerShdw blurRad="38100" dist="38100" dir="2700000" algn="tl">
                        <a:srgbClr val="C0C0C0"/>
                      </a:outerShdw>
                    </a:effectLst>
                    <a:latin typeface="Times New Roman" pitchFamily="18" charset="0"/>
                    <a:ea typeface="宋体" pitchFamily="2" charset="-122"/>
                    <a:cs typeface="+mn-cs"/>
                  </a:endParaRPr>
                </a:p>
              </p:txBody>
            </p:sp>
            <p:sp>
              <p:nvSpPr>
                <p:cNvPr id="318492" name="Text Box 28"/>
                <p:cNvSpPr txBox="1">
                  <a:spLocks noChangeArrowheads="1"/>
                </p:cNvSpPr>
                <p:nvPr/>
              </p:nvSpPr>
              <p:spPr bwMode="auto">
                <a:xfrm>
                  <a:off x="4391" y="5501"/>
                  <a:ext cx="1260" cy="469"/>
                </a:xfrm>
                <a:prstGeom prst="rect">
                  <a:avLst/>
                </a:prstGeom>
                <a:noFill/>
                <a:ln w="9525">
                  <a:noFill/>
                  <a:miter lim="800000"/>
                  <a:headEnd/>
                  <a:tailEnd/>
                </a:ln>
              </p:spPr>
              <p:txBody>
                <a:bodyPr/>
                <a:lstStyle/>
                <a:p>
                  <a:pPr algn="ctr" eaLnBrk="0" hangingPunct="0">
                    <a:defRPr/>
                  </a:pPr>
                  <a:r>
                    <a:rPr lang="zh-CN" altLang="en-US" sz="1600">
                      <a:effectLst>
                        <a:outerShdw blurRad="38100" dist="38100" dir="2700000" algn="tl">
                          <a:srgbClr val="C0C0C0"/>
                        </a:outerShdw>
                      </a:effectLst>
                      <a:latin typeface="Times New Roman" pitchFamily="18" charset="0"/>
                      <a:ea typeface="宋体" pitchFamily="2" charset="-122"/>
                      <a:cs typeface="+mn-cs"/>
                    </a:rPr>
                    <a:t>输出设备</a:t>
                  </a:r>
                </a:p>
                <a:p>
                  <a:pPr algn="just" eaLnBrk="0" hangingPunct="0">
                    <a:defRPr/>
                  </a:pPr>
                  <a:endParaRPr lang="en-US" altLang="zh-CN" sz="1000">
                    <a:effectLst>
                      <a:outerShdw blurRad="38100" dist="38100" dir="2700000" algn="tl">
                        <a:srgbClr val="C0C0C0"/>
                      </a:outerShdw>
                    </a:effectLst>
                    <a:latin typeface="Times New Roman" pitchFamily="18" charset="0"/>
                    <a:ea typeface="宋体" pitchFamily="2" charset="-122"/>
                    <a:cs typeface="+mn-cs"/>
                  </a:endParaRPr>
                </a:p>
              </p:txBody>
            </p:sp>
            <p:sp>
              <p:nvSpPr>
                <p:cNvPr id="318493" name="Text Box 29"/>
                <p:cNvSpPr txBox="1">
                  <a:spLocks noChangeArrowheads="1"/>
                </p:cNvSpPr>
                <p:nvPr/>
              </p:nvSpPr>
              <p:spPr bwMode="auto">
                <a:xfrm>
                  <a:off x="5965" y="4564"/>
                  <a:ext cx="2758" cy="512"/>
                </a:xfrm>
                <a:prstGeom prst="rect">
                  <a:avLst/>
                </a:prstGeom>
                <a:noFill/>
                <a:ln w="9525">
                  <a:noFill/>
                  <a:miter lim="800000"/>
                  <a:headEnd/>
                  <a:tailEnd/>
                </a:ln>
              </p:spPr>
              <p:txBody>
                <a:bodyPr/>
                <a:lstStyle/>
                <a:p>
                  <a:pPr algn="ctr" eaLnBrk="0" hangingPunct="0">
                    <a:defRPr/>
                  </a:pPr>
                  <a:r>
                    <a:rPr lang="zh-CN" altLang="en-US" sz="1600" dirty="0">
                      <a:effectLst>
                        <a:outerShdw blurRad="38100" dist="38100" dir="2700000" algn="tl">
                          <a:srgbClr val="C0C0C0"/>
                        </a:outerShdw>
                      </a:effectLst>
                      <a:latin typeface="Times New Roman" pitchFamily="18" charset="0"/>
                      <a:ea typeface="宋体" pitchFamily="2" charset="-122"/>
                      <a:cs typeface="+mn-cs"/>
                    </a:rPr>
                    <a:t>键盘、鼠标、摄像头、麦克风、扫描仪、数码相机、手写板等</a:t>
                  </a:r>
                </a:p>
              </p:txBody>
            </p:sp>
            <p:sp>
              <p:nvSpPr>
                <p:cNvPr id="318494" name="Text Box 30"/>
                <p:cNvSpPr txBox="1">
                  <a:spLocks noChangeArrowheads="1"/>
                </p:cNvSpPr>
                <p:nvPr/>
              </p:nvSpPr>
              <p:spPr bwMode="auto">
                <a:xfrm>
                  <a:off x="5965" y="5403"/>
                  <a:ext cx="2520" cy="522"/>
                </a:xfrm>
                <a:prstGeom prst="rect">
                  <a:avLst/>
                </a:prstGeom>
                <a:noFill/>
                <a:ln w="9525">
                  <a:noFill/>
                  <a:miter lim="800000"/>
                  <a:headEnd/>
                  <a:tailEnd/>
                </a:ln>
              </p:spPr>
              <p:txBody>
                <a:bodyPr/>
                <a:lstStyle/>
                <a:p>
                  <a:pPr algn="just" eaLnBrk="0" hangingPunct="0">
                    <a:defRPr/>
                  </a:pPr>
                  <a:r>
                    <a:rPr lang="zh-CN" altLang="en-US" sz="1600" dirty="0">
                      <a:effectLst>
                        <a:outerShdw blurRad="38100" dist="38100" dir="2700000" algn="tl">
                          <a:srgbClr val="C0C0C0"/>
                        </a:outerShdw>
                      </a:effectLst>
                      <a:latin typeface="Times New Roman" pitchFamily="18" charset="0"/>
                      <a:ea typeface="宋体" pitchFamily="2" charset="-122"/>
                      <a:cs typeface="+mn-cs"/>
                    </a:rPr>
                    <a:t>显示器、打印机、音箱、投影仪、绘图仪等</a:t>
                  </a:r>
                  <a:endParaRPr lang="zh-CN" altLang="en-US" sz="1000" dirty="0">
                    <a:effectLst>
                      <a:outerShdw blurRad="38100" dist="38100" dir="2700000" algn="tl">
                        <a:srgbClr val="C0C0C0"/>
                      </a:outerShdw>
                    </a:effectLst>
                    <a:latin typeface="Times New Roman" pitchFamily="18" charset="0"/>
                    <a:ea typeface="宋体" pitchFamily="2" charset="-122"/>
                    <a:cs typeface="+mn-cs"/>
                  </a:endParaRPr>
                </a:p>
                <a:p>
                  <a:pPr algn="just" eaLnBrk="0" hangingPunct="0">
                    <a:defRPr/>
                  </a:pPr>
                  <a:endParaRPr lang="en-US" altLang="zh-CN" sz="1000" dirty="0">
                    <a:effectLst>
                      <a:outerShdw blurRad="38100" dist="38100" dir="2700000" algn="tl">
                        <a:srgbClr val="C0C0C0"/>
                      </a:outerShdw>
                    </a:effectLst>
                    <a:latin typeface="Times New Roman" pitchFamily="18" charset="0"/>
                    <a:ea typeface="宋体" pitchFamily="2" charset="-122"/>
                    <a:cs typeface="+mn-cs"/>
                  </a:endParaRPr>
                </a:p>
              </p:txBody>
            </p:sp>
            <p:sp>
              <p:nvSpPr>
                <p:cNvPr id="46101" name="Line 31"/>
                <p:cNvSpPr>
                  <a:spLocks noChangeShapeType="1"/>
                </p:cNvSpPr>
                <p:nvPr/>
              </p:nvSpPr>
              <p:spPr bwMode="auto">
                <a:xfrm flipV="1">
                  <a:off x="5544" y="4098"/>
                  <a:ext cx="420" cy="3"/>
                </a:xfrm>
                <a:prstGeom prst="line">
                  <a:avLst/>
                </a:prstGeom>
                <a:noFill/>
                <a:ln w="9525">
                  <a:solidFill>
                    <a:srgbClr val="000000"/>
                  </a:solidFill>
                  <a:round/>
                  <a:headEnd/>
                  <a:tailEnd type="triangle" w="sm" len="sm"/>
                </a:ln>
              </p:spPr>
              <p:txBody>
                <a:bodyPr/>
                <a:lstStyle/>
                <a:p>
                  <a:endParaRPr lang="zh-CN" altLang="en-US"/>
                </a:p>
              </p:txBody>
            </p:sp>
            <p:sp>
              <p:nvSpPr>
                <p:cNvPr id="46102" name="Line 32"/>
                <p:cNvSpPr>
                  <a:spLocks noChangeShapeType="1"/>
                </p:cNvSpPr>
                <p:nvPr/>
              </p:nvSpPr>
              <p:spPr bwMode="auto">
                <a:xfrm flipV="1">
                  <a:off x="5544" y="4877"/>
                  <a:ext cx="420" cy="3"/>
                </a:xfrm>
                <a:prstGeom prst="line">
                  <a:avLst/>
                </a:prstGeom>
                <a:noFill/>
                <a:ln w="9525">
                  <a:solidFill>
                    <a:srgbClr val="000000"/>
                  </a:solidFill>
                  <a:round/>
                  <a:headEnd/>
                  <a:tailEnd type="triangle" w="sm" len="sm"/>
                </a:ln>
              </p:spPr>
              <p:txBody>
                <a:bodyPr/>
                <a:lstStyle/>
                <a:p>
                  <a:endParaRPr lang="zh-CN" altLang="en-US"/>
                </a:p>
              </p:txBody>
            </p:sp>
            <p:sp>
              <p:nvSpPr>
                <p:cNvPr id="46103" name="Line 33"/>
                <p:cNvSpPr>
                  <a:spLocks noChangeShapeType="1"/>
                </p:cNvSpPr>
                <p:nvPr/>
              </p:nvSpPr>
              <p:spPr bwMode="auto">
                <a:xfrm flipV="1">
                  <a:off x="5544" y="5664"/>
                  <a:ext cx="420" cy="3"/>
                </a:xfrm>
                <a:prstGeom prst="line">
                  <a:avLst/>
                </a:prstGeom>
                <a:noFill/>
                <a:ln w="9525">
                  <a:solidFill>
                    <a:srgbClr val="000000"/>
                  </a:solidFill>
                  <a:round/>
                  <a:headEnd/>
                  <a:tailEnd type="triangle" w="sm" len="sm"/>
                </a:ln>
              </p:spPr>
              <p:txBody>
                <a:bodyPr/>
                <a:lstStyle/>
                <a:p>
                  <a:endParaRPr lang="zh-CN" altLang="en-US"/>
                </a:p>
              </p:txBody>
            </p:sp>
          </p:grpSp>
          <p:sp>
            <p:nvSpPr>
              <p:cNvPr id="46094" name="AutoShape 34"/>
              <p:cNvSpPr>
                <a:spLocks/>
              </p:cNvSpPr>
              <p:nvPr/>
            </p:nvSpPr>
            <p:spPr bwMode="auto">
              <a:xfrm>
                <a:off x="4074" y="3942"/>
                <a:ext cx="315" cy="1716"/>
              </a:xfrm>
              <a:prstGeom prst="leftBrace">
                <a:avLst>
                  <a:gd name="adj1" fmla="val 45397"/>
                  <a:gd name="adj2" fmla="val 50000"/>
                </a:avLst>
              </a:prstGeom>
              <a:noFill/>
              <a:ln w="9525">
                <a:solidFill>
                  <a:srgbClr val="000000"/>
                </a:solidFill>
                <a:round/>
                <a:headEnd/>
                <a:tailEnd/>
              </a:ln>
            </p:spPr>
            <p:txBody>
              <a:bodyPr/>
              <a:lstStyle/>
              <a:p>
                <a:endParaRPr lang="zh-CN" altLang="en-US"/>
              </a:p>
            </p:txBody>
          </p:sp>
        </p:grpSp>
        <p:sp>
          <p:nvSpPr>
            <p:cNvPr id="46091" name="AutoShape 35"/>
            <p:cNvSpPr>
              <a:spLocks/>
            </p:cNvSpPr>
            <p:nvPr/>
          </p:nvSpPr>
          <p:spPr bwMode="auto">
            <a:xfrm>
              <a:off x="3129" y="2382"/>
              <a:ext cx="315" cy="2381"/>
            </a:xfrm>
            <a:prstGeom prst="leftBrace">
              <a:avLst>
                <a:gd name="adj1" fmla="val 62989"/>
                <a:gd name="adj2" fmla="val 50000"/>
              </a:avLst>
            </a:prstGeom>
            <a:noFill/>
            <a:ln w="9525">
              <a:solidFill>
                <a:srgbClr val="000000"/>
              </a:solidFill>
              <a:round/>
              <a:headEnd/>
              <a:tailEnd/>
            </a:ln>
          </p:spPr>
          <p:txBody>
            <a:bodyPr/>
            <a:lstStyle/>
            <a:p>
              <a:endParaRPr lang="zh-CN" altLang="en-US"/>
            </a:p>
          </p:txBody>
        </p:sp>
      </p:grpSp>
      <p:sp>
        <p:nvSpPr>
          <p:cNvPr id="318500" name="Rectangle 36"/>
          <p:cNvSpPr>
            <a:spLocks noChangeArrowheads="1"/>
          </p:cNvSpPr>
          <p:nvPr/>
        </p:nvSpPr>
        <p:spPr bwMode="auto">
          <a:xfrm>
            <a:off x="5105400" y="1143000"/>
            <a:ext cx="838200" cy="457200"/>
          </a:xfrm>
          <a:prstGeom prst="rect">
            <a:avLst/>
          </a:prstGeom>
          <a:noFill/>
          <a:ln w="25400">
            <a:solidFill>
              <a:schemeClr val="tx2"/>
            </a:solidFill>
            <a:miter lim="800000"/>
            <a:headEnd/>
            <a:tailEnd/>
          </a:ln>
        </p:spPr>
        <p:txBody>
          <a:bodyPr wrap="none" anchor="ctr"/>
          <a:lstStyle/>
          <a:p>
            <a:endParaRPr lang="zh-CN" altLang="en-US"/>
          </a:p>
        </p:txBody>
      </p:sp>
      <p:sp>
        <p:nvSpPr>
          <p:cNvPr id="318501" name="Rectangle 37"/>
          <p:cNvSpPr>
            <a:spLocks noChangeArrowheads="1"/>
          </p:cNvSpPr>
          <p:nvPr/>
        </p:nvSpPr>
        <p:spPr bwMode="auto">
          <a:xfrm>
            <a:off x="5105400" y="1676400"/>
            <a:ext cx="838200" cy="457200"/>
          </a:xfrm>
          <a:prstGeom prst="rect">
            <a:avLst/>
          </a:prstGeom>
          <a:noFill/>
          <a:ln w="25400">
            <a:solidFill>
              <a:schemeClr val="tx2"/>
            </a:solidFill>
            <a:miter lim="800000"/>
            <a:headEnd/>
            <a:tailEnd/>
          </a:ln>
        </p:spPr>
        <p:txBody>
          <a:bodyPr wrap="none" anchor="ctr"/>
          <a:lstStyle/>
          <a:p>
            <a:endParaRPr lang="zh-CN" altLang="en-US"/>
          </a:p>
        </p:txBody>
      </p:sp>
      <p:sp>
        <p:nvSpPr>
          <p:cNvPr id="318502" name="Rectangle 38"/>
          <p:cNvSpPr>
            <a:spLocks noChangeArrowheads="1"/>
          </p:cNvSpPr>
          <p:nvPr/>
        </p:nvSpPr>
        <p:spPr bwMode="auto">
          <a:xfrm>
            <a:off x="3352800" y="4953000"/>
            <a:ext cx="1066800" cy="457200"/>
          </a:xfrm>
          <a:prstGeom prst="rect">
            <a:avLst/>
          </a:prstGeom>
          <a:noFill/>
          <a:ln w="25400">
            <a:solidFill>
              <a:schemeClr val="tx2"/>
            </a:solidFill>
            <a:miter lim="800000"/>
            <a:headEnd/>
            <a:tailEnd/>
          </a:ln>
        </p:spPr>
        <p:txBody>
          <a:bodyPr wrap="none" anchor="ctr"/>
          <a:lstStyle/>
          <a:p>
            <a:endParaRPr lang="zh-CN" altLang="en-US"/>
          </a:p>
        </p:txBody>
      </p:sp>
      <p:sp>
        <p:nvSpPr>
          <p:cNvPr id="318503" name="Rectangle 39"/>
          <p:cNvSpPr>
            <a:spLocks noChangeArrowheads="1"/>
          </p:cNvSpPr>
          <p:nvPr/>
        </p:nvSpPr>
        <p:spPr bwMode="auto">
          <a:xfrm>
            <a:off x="3352800" y="5791200"/>
            <a:ext cx="1066800" cy="457200"/>
          </a:xfrm>
          <a:prstGeom prst="rect">
            <a:avLst/>
          </a:prstGeom>
          <a:noFill/>
          <a:ln w="25400">
            <a:solidFill>
              <a:schemeClr val="tx2"/>
            </a:solidFill>
            <a:miter lim="800000"/>
            <a:headEnd/>
            <a:tailEnd/>
          </a:ln>
        </p:spPr>
        <p:txBody>
          <a:bodyPr wrap="none" anchor="ctr"/>
          <a:lstStyle/>
          <a:p>
            <a:endParaRPr lang="zh-CN" altLang="en-US"/>
          </a:p>
        </p:txBody>
      </p:sp>
      <p:sp>
        <p:nvSpPr>
          <p:cNvPr id="318504" name="Rectangle 40"/>
          <p:cNvSpPr>
            <a:spLocks noChangeArrowheads="1"/>
          </p:cNvSpPr>
          <p:nvPr/>
        </p:nvSpPr>
        <p:spPr bwMode="auto">
          <a:xfrm>
            <a:off x="3352800" y="2590800"/>
            <a:ext cx="1143000" cy="1981200"/>
          </a:xfrm>
          <a:prstGeom prst="rect">
            <a:avLst/>
          </a:prstGeom>
          <a:noFill/>
          <a:ln w="25400">
            <a:solidFill>
              <a:schemeClr val="tx2"/>
            </a:solidFill>
            <a:miter lim="800000"/>
            <a:headEnd/>
            <a:tailEnd/>
          </a:ln>
        </p:spPr>
        <p:txBody>
          <a:bodyPr wrap="none" anchor="ctr"/>
          <a:lstStyle/>
          <a:p>
            <a:endParaRPr lang="zh-CN" altLang="en-US"/>
          </a:p>
        </p:txBody>
      </p:sp>
      <p:sp>
        <p:nvSpPr>
          <p:cNvPr id="318505" name="Rectangle 41"/>
          <p:cNvSpPr>
            <a:spLocks noGrp="1" noChangeArrowheads="1"/>
          </p:cNvSpPr>
          <p:nvPr>
            <p:ph type="title"/>
          </p:nvPr>
        </p:nvSpPr>
        <p:spPr>
          <a:xfrm>
            <a:off x="647700" y="415925"/>
            <a:ext cx="7593013" cy="636588"/>
          </a:xfrm>
        </p:spPr>
        <p:txBody>
          <a:bodyPr/>
          <a:lstStyle/>
          <a:p>
            <a:pPr eaLnBrk="1" hangingPunct="1">
              <a:defRPr/>
            </a:pPr>
            <a:r>
              <a:rPr lang="zh-CN" altLang="en-US" sz="3200" dirty="0" smtClean="0"/>
              <a:t>微机硬件系统组成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318500"/>
                                        </p:tgtEl>
                                        <p:attrNameLst>
                                          <p:attrName>style.visibility</p:attrName>
                                        </p:attrNameLst>
                                      </p:cBhvr>
                                      <p:to>
                                        <p:strVal val="visible"/>
                                      </p:to>
                                    </p:set>
                                    <p:animEffect transition="in" filter="barn(outVertical)">
                                      <p:cBhvr>
                                        <p:cTn id="7" dur="500"/>
                                        <p:tgtEl>
                                          <p:spTgt spid="31850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318501"/>
                                        </p:tgtEl>
                                        <p:attrNameLst>
                                          <p:attrName>style.visibility</p:attrName>
                                        </p:attrNameLst>
                                      </p:cBhvr>
                                      <p:to>
                                        <p:strVal val="visible"/>
                                      </p:to>
                                    </p:set>
                                    <p:animEffect transition="in" filter="barn(outVertical)">
                                      <p:cBhvr>
                                        <p:cTn id="12" dur="500"/>
                                        <p:tgtEl>
                                          <p:spTgt spid="31850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318504"/>
                                        </p:tgtEl>
                                        <p:attrNameLst>
                                          <p:attrName>style.visibility</p:attrName>
                                        </p:attrNameLst>
                                      </p:cBhvr>
                                      <p:to>
                                        <p:strVal val="visible"/>
                                      </p:to>
                                    </p:set>
                                    <p:animEffect transition="in" filter="barn(outHorizontal)">
                                      <p:cBhvr>
                                        <p:cTn id="17" dur="500"/>
                                        <p:tgtEl>
                                          <p:spTgt spid="31850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318502"/>
                                        </p:tgtEl>
                                        <p:attrNameLst>
                                          <p:attrName>style.visibility</p:attrName>
                                        </p:attrNameLst>
                                      </p:cBhvr>
                                      <p:to>
                                        <p:strVal val="visible"/>
                                      </p:to>
                                    </p:set>
                                    <p:animEffect transition="in" filter="barn(outVertical)">
                                      <p:cBhvr>
                                        <p:cTn id="22" dur="500"/>
                                        <p:tgtEl>
                                          <p:spTgt spid="318502"/>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37" fill="hold" grpId="0" nodeType="clickEffect">
                                  <p:stCondLst>
                                    <p:cond delay="0"/>
                                  </p:stCondLst>
                                  <p:childTnLst>
                                    <p:set>
                                      <p:cBhvr>
                                        <p:cTn id="26" dur="1" fill="hold">
                                          <p:stCondLst>
                                            <p:cond delay="0"/>
                                          </p:stCondLst>
                                        </p:cTn>
                                        <p:tgtEl>
                                          <p:spTgt spid="318503"/>
                                        </p:tgtEl>
                                        <p:attrNameLst>
                                          <p:attrName>style.visibility</p:attrName>
                                        </p:attrNameLst>
                                      </p:cBhvr>
                                      <p:to>
                                        <p:strVal val="visible"/>
                                      </p:to>
                                    </p:set>
                                    <p:animEffect transition="in" filter="barn(outVertical)">
                                      <p:cBhvr>
                                        <p:cTn id="27" dur="500"/>
                                        <p:tgtEl>
                                          <p:spTgt spid="3185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8500" grpId="0" animBg="1"/>
      <p:bldP spid="318501" grpId="0" animBg="1"/>
      <p:bldP spid="318502" grpId="0" animBg="1"/>
      <p:bldP spid="318503" grpId="0" animBg="1"/>
      <p:bldP spid="31850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3" name="Rectangle 5"/>
          <p:cNvSpPr>
            <a:spLocks noGrp="1" noChangeArrowheads="1"/>
          </p:cNvSpPr>
          <p:nvPr>
            <p:ph type="title"/>
          </p:nvPr>
        </p:nvSpPr>
        <p:spPr/>
        <p:txBody>
          <a:bodyPr/>
          <a:lstStyle/>
          <a:p>
            <a:pPr eaLnBrk="1" hangingPunct="1">
              <a:defRPr/>
            </a:pPr>
            <a:r>
              <a:rPr lang="zh-CN" altLang="en-US" dirty="0" smtClean="0"/>
              <a:t>二、计算机系统的组成</a:t>
            </a:r>
          </a:p>
        </p:txBody>
      </p:sp>
      <p:sp>
        <p:nvSpPr>
          <p:cNvPr id="319494" name="Rectangle 6"/>
          <p:cNvSpPr>
            <a:spLocks noGrp="1" noChangeArrowheads="1"/>
          </p:cNvSpPr>
          <p:nvPr>
            <p:ph type="body" idx="1"/>
          </p:nvPr>
        </p:nvSpPr>
        <p:spPr/>
        <p:txBody>
          <a:bodyPr/>
          <a:lstStyle/>
          <a:p>
            <a:pPr eaLnBrk="1" hangingPunct="1">
              <a:buFont typeface="Wingdings" pitchFamily="2" charset="2"/>
              <a:buNone/>
              <a:defRPr/>
            </a:pPr>
            <a:r>
              <a:rPr lang="zh-CN" altLang="en-US" dirty="0" smtClean="0">
                <a:solidFill>
                  <a:schemeClr val="tx2"/>
                </a:solidFill>
              </a:rPr>
              <a:t>任务</a:t>
            </a:r>
            <a:r>
              <a:rPr lang="en-US" altLang="zh-CN" dirty="0" smtClean="0">
                <a:solidFill>
                  <a:schemeClr val="tx2"/>
                </a:solidFill>
              </a:rPr>
              <a:t>5</a:t>
            </a:r>
            <a:r>
              <a:rPr lang="zh-CN" altLang="en-US" dirty="0" smtClean="0"/>
              <a:t>：了解计算机硬件系统。 </a:t>
            </a:r>
          </a:p>
          <a:p>
            <a:pPr lvl="1" eaLnBrk="1" hangingPunct="1">
              <a:defRPr/>
            </a:pPr>
            <a:r>
              <a:rPr lang="zh-CN" altLang="en-US" dirty="0" smtClean="0"/>
              <a:t>（</a:t>
            </a:r>
            <a:r>
              <a:rPr lang="en-US" altLang="zh-CN" dirty="0" smtClean="0"/>
              <a:t>1</a:t>
            </a:r>
            <a:r>
              <a:rPr lang="zh-CN" altLang="en-US" dirty="0" smtClean="0"/>
              <a:t>）中央处理器</a:t>
            </a:r>
            <a:r>
              <a:rPr lang="en-US" altLang="zh-CN" dirty="0" smtClean="0"/>
              <a:t>CPU</a:t>
            </a:r>
          </a:p>
        </p:txBody>
      </p:sp>
      <p:pic>
        <p:nvPicPr>
          <p:cNvPr id="47107" name="Picture 4" descr="cpu"/>
          <p:cNvPicPr>
            <a:picLocks noChangeAspect="1" noChangeArrowheads="1"/>
          </p:cNvPicPr>
          <p:nvPr/>
        </p:nvPicPr>
        <p:blipFill>
          <a:blip r:embed="rId2"/>
          <a:srcRect/>
          <a:stretch>
            <a:fillRect/>
          </a:stretch>
        </p:blipFill>
        <p:spPr bwMode="auto">
          <a:xfrm>
            <a:off x="827088" y="3284538"/>
            <a:ext cx="7467600" cy="1863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38" name="Rectangle 2"/>
          <p:cNvSpPr>
            <a:spLocks noGrp="1" noChangeArrowheads="1"/>
          </p:cNvSpPr>
          <p:nvPr>
            <p:ph type="title"/>
          </p:nvPr>
        </p:nvSpPr>
        <p:spPr>
          <a:xfrm>
            <a:off x="539750" y="152400"/>
            <a:ext cx="7993063" cy="1116013"/>
          </a:xfrm>
        </p:spPr>
        <p:txBody>
          <a:bodyPr/>
          <a:lstStyle/>
          <a:p>
            <a:pPr eaLnBrk="1" hangingPunct="1">
              <a:defRPr/>
            </a:pPr>
            <a:r>
              <a:rPr lang="zh-CN" altLang="en-US" dirty="0" smtClean="0"/>
              <a:t>二、计算机系统的组成</a:t>
            </a:r>
            <a:br>
              <a:rPr lang="zh-CN" altLang="en-US" dirty="0" smtClean="0"/>
            </a:br>
            <a:r>
              <a:rPr lang="zh-CN" altLang="en-US" sz="2400" dirty="0" smtClean="0">
                <a:solidFill>
                  <a:schemeClr val="hlink"/>
                </a:solidFill>
              </a:rPr>
              <a:t>	</a:t>
            </a:r>
            <a:r>
              <a:rPr lang="en-US" altLang="zh-CN" sz="2400" dirty="0" smtClean="0">
                <a:solidFill>
                  <a:schemeClr val="hlink"/>
                </a:solidFill>
                <a:latin typeface="Arial"/>
              </a:rPr>
              <a:t>——</a:t>
            </a:r>
            <a:r>
              <a:rPr lang="zh-CN" altLang="en-US" sz="2400" dirty="0" smtClean="0">
                <a:solidFill>
                  <a:schemeClr val="hlink"/>
                </a:solidFill>
              </a:rPr>
              <a:t>计算机硬件系统</a:t>
            </a:r>
            <a:r>
              <a:rPr lang="zh-CN" altLang="en-US" sz="2000" dirty="0" smtClean="0">
                <a:solidFill>
                  <a:srgbClr val="0033CC"/>
                </a:solidFill>
              </a:rPr>
              <a:t>（</a:t>
            </a:r>
            <a:r>
              <a:rPr lang="en-US" altLang="zh-CN" sz="2000" dirty="0" smtClean="0">
                <a:solidFill>
                  <a:srgbClr val="0033CC"/>
                </a:solidFill>
              </a:rPr>
              <a:t>1</a:t>
            </a:r>
            <a:r>
              <a:rPr lang="zh-CN" altLang="en-US" sz="2000" dirty="0" smtClean="0">
                <a:solidFill>
                  <a:srgbClr val="0033CC"/>
                </a:solidFill>
              </a:rPr>
              <a:t>）中央处理器</a:t>
            </a:r>
            <a:r>
              <a:rPr lang="en-US" altLang="zh-CN" sz="1800" dirty="0" smtClean="0">
                <a:solidFill>
                  <a:srgbClr val="0033CC"/>
                </a:solidFill>
              </a:rPr>
              <a:t>CPU</a:t>
            </a:r>
          </a:p>
        </p:txBody>
      </p:sp>
      <p:sp>
        <p:nvSpPr>
          <p:cNvPr id="48130" name="Rectangle 3"/>
          <p:cNvSpPr>
            <a:spLocks noGrp="1" noChangeArrowheads="1"/>
          </p:cNvSpPr>
          <p:nvPr>
            <p:ph type="body" idx="1"/>
          </p:nvPr>
        </p:nvSpPr>
        <p:spPr/>
        <p:txBody>
          <a:bodyPr/>
          <a:lstStyle/>
          <a:p>
            <a:pPr eaLnBrk="1" hangingPunct="1"/>
            <a:r>
              <a:rPr lang="zh-CN" altLang="en-US" smtClean="0"/>
              <a:t>定义</a:t>
            </a:r>
          </a:p>
        </p:txBody>
      </p:sp>
      <p:sp>
        <p:nvSpPr>
          <p:cNvPr id="372740" name="AutoShape 4"/>
          <p:cNvSpPr>
            <a:spLocks/>
          </p:cNvSpPr>
          <p:nvPr/>
        </p:nvSpPr>
        <p:spPr bwMode="auto">
          <a:xfrm>
            <a:off x="3348038" y="1412875"/>
            <a:ext cx="5327650" cy="1008063"/>
          </a:xfrm>
          <a:prstGeom prst="borderCallout1">
            <a:avLst>
              <a:gd name="adj1" fmla="val 11338"/>
              <a:gd name="adj2" fmla="val -1431"/>
              <a:gd name="adj3" fmla="val 12912"/>
              <a:gd name="adj4" fmla="val -31764"/>
            </a:avLst>
          </a:prstGeom>
          <a:solidFill>
            <a:schemeClr val="bg1"/>
          </a:solidFill>
          <a:ln w="9525">
            <a:solidFill>
              <a:srgbClr val="9B8F89"/>
            </a:solidFill>
            <a:miter lim="800000"/>
            <a:headEnd type="oval" w="med" len="med"/>
            <a:tailEnd type="oval" w="med" len="med"/>
          </a:ln>
        </p:spPr>
        <p:txBody>
          <a:bodyPr/>
          <a:lstStyle/>
          <a:p>
            <a:r>
              <a:rPr lang="zh-CN" altLang="en-US" sz="2000">
                <a:ea typeface="宋体" charset="-122"/>
              </a:rPr>
              <a:t>在微型机中，</a:t>
            </a:r>
            <a:r>
              <a:rPr lang="zh-CN" altLang="en-US" sz="2000">
                <a:solidFill>
                  <a:schemeClr val="tx2"/>
                </a:solidFill>
                <a:ea typeface="宋体" charset="-122"/>
              </a:rPr>
              <a:t>控制器和运算器</a:t>
            </a:r>
            <a:r>
              <a:rPr lang="zh-CN" altLang="en-US" sz="2000">
                <a:ea typeface="宋体" charset="-122"/>
              </a:rPr>
              <a:t>是通过超大规模集成电路技术合成在一块蕊片上的，这块蕊片叫做中央处理器</a:t>
            </a:r>
            <a:r>
              <a:rPr lang="en-US" altLang="zh-CN" sz="2000">
                <a:ea typeface="宋体" charset="-122"/>
              </a:rPr>
              <a:t>(</a:t>
            </a:r>
            <a:r>
              <a:rPr lang="en-US" altLang="zh-CN" sz="2000"/>
              <a:t>CPU)</a:t>
            </a:r>
            <a:r>
              <a:rPr lang="zh-CN" altLang="en-US" sz="200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72740"/>
                                        </p:tgtEl>
                                        <p:attrNameLst>
                                          <p:attrName>style.visibility</p:attrName>
                                        </p:attrNameLst>
                                      </p:cBhvr>
                                      <p:to>
                                        <p:strVal val="visible"/>
                                      </p:to>
                                    </p:set>
                                    <p:animEffect transition="in" filter="wipe(left)">
                                      <p:cBhvr>
                                        <p:cTn id="7" dur="500"/>
                                        <p:tgtEl>
                                          <p:spTgt spid="3727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274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714" name="Rectangle 2"/>
          <p:cNvSpPr>
            <a:spLocks noGrp="1" noChangeArrowheads="1"/>
          </p:cNvSpPr>
          <p:nvPr>
            <p:ph type="title"/>
          </p:nvPr>
        </p:nvSpPr>
        <p:spPr>
          <a:xfrm>
            <a:off x="539750" y="152400"/>
            <a:ext cx="7993063" cy="1116013"/>
          </a:xfrm>
        </p:spPr>
        <p:txBody>
          <a:bodyPr/>
          <a:lstStyle/>
          <a:p>
            <a:pPr eaLnBrk="1" hangingPunct="1">
              <a:defRPr/>
            </a:pPr>
            <a:r>
              <a:rPr lang="zh-CN" altLang="en-US" dirty="0" smtClean="0"/>
              <a:t>二、计算机系统的组成</a:t>
            </a:r>
            <a:br>
              <a:rPr lang="zh-CN" altLang="en-US" dirty="0" smtClean="0"/>
            </a:br>
            <a:r>
              <a:rPr lang="zh-CN" altLang="en-US" sz="2400" dirty="0" smtClean="0">
                <a:solidFill>
                  <a:schemeClr val="hlink"/>
                </a:solidFill>
              </a:rPr>
              <a:t>	</a:t>
            </a:r>
            <a:r>
              <a:rPr lang="en-US" altLang="zh-CN" sz="2400" dirty="0" smtClean="0">
                <a:solidFill>
                  <a:schemeClr val="hlink"/>
                </a:solidFill>
                <a:latin typeface="Arial"/>
              </a:rPr>
              <a:t>——</a:t>
            </a:r>
            <a:r>
              <a:rPr lang="zh-CN" altLang="en-US" sz="2400" dirty="0" smtClean="0">
                <a:solidFill>
                  <a:schemeClr val="hlink"/>
                </a:solidFill>
              </a:rPr>
              <a:t>计算机硬件系统</a:t>
            </a:r>
            <a:r>
              <a:rPr lang="zh-CN" altLang="en-US" sz="2000" dirty="0" smtClean="0">
                <a:solidFill>
                  <a:srgbClr val="0033CC"/>
                </a:solidFill>
              </a:rPr>
              <a:t>（</a:t>
            </a:r>
            <a:r>
              <a:rPr lang="en-US" altLang="zh-CN" sz="2000" dirty="0" smtClean="0">
                <a:solidFill>
                  <a:srgbClr val="0033CC"/>
                </a:solidFill>
              </a:rPr>
              <a:t>1</a:t>
            </a:r>
            <a:r>
              <a:rPr lang="zh-CN" altLang="en-US" sz="2000" dirty="0" smtClean="0">
                <a:solidFill>
                  <a:srgbClr val="0033CC"/>
                </a:solidFill>
              </a:rPr>
              <a:t>）中央处理器</a:t>
            </a:r>
            <a:r>
              <a:rPr lang="en-US" altLang="zh-CN" sz="1800" dirty="0" smtClean="0">
                <a:solidFill>
                  <a:srgbClr val="0033CC"/>
                </a:solidFill>
              </a:rPr>
              <a:t>CPU</a:t>
            </a:r>
          </a:p>
        </p:txBody>
      </p:sp>
      <p:sp>
        <p:nvSpPr>
          <p:cNvPr id="371715" name="Rectangle 3"/>
          <p:cNvSpPr>
            <a:spLocks noGrp="1" noChangeArrowheads="1"/>
          </p:cNvSpPr>
          <p:nvPr>
            <p:ph type="body" idx="1"/>
          </p:nvPr>
        </p:nvSpPr>
        <p:spPr/>
        <p:txBody>
          <a:bodyPr/>
          <a:lstStyle/>
          <a:p>
            <a:pPr eaLnBrk="1" hangingPunct="1">
              <a:defRPr/>
            </a:pPr>
            <a:r>
              <a:rPr lang="zh-CN" altLang="en-US" smtClean="0"/>
              <a:t>定义</a:t>
            </a:r>
          </a:p>
          <a:p>
            <a:pPr lvl="2" eaLnBrk="1" hangingPunct="1">
              <a:defRPr/>
            </a:pPr>
            <a:endParaRPr lang="zh-CN" altLang="en-US" smtClean="0"/>
          </a:p>
          <a:p>
            <a:pPr eaLnBrk="1" hangingPunct="1">
              <a:defRPr/>
            </a:pPr>
            <a:r>
              <a:rPr lang="zh-CN" altLang="en-US" smtClean="0"/>
              <a:t>基本功能</a:t>
            </a:r>
          </a:p>
        </p:txBody>
      </p:sp>
      <p:sp>
        <p:nvSpPr>
          <p:cNvPr id="49155" name="AutoShape 4"/>
          <p:cNvSpPr>
            <a:spLocks/>
          </p:cNvSpPr>
          <p:nvPr/>
        </p:nvSpPr>
        <p:spPr bwMode="auto">
          <a:xfrm>
            <a:off x="3348038" y="1412875"/>
            <a:ext cx="5327650" cy="1008063"/>
          </a:xfrm>
          <a:prstGeom prst="borderCallout1">
            <a:avLst>
              <a:gd name="adj1" fmla="val 11338"/>
              <a:gd name="adj2" fmla="val -1431"/>
              <a:gd name="adj3" fmla="val 12912"/>
              <a:gd name="adj4" fmla="val -31764"/>
            </a:avLst>
          </a:prstGeom>
          <a:solidFill>
            <a:schemeClr val="bg1"/>
          </a:solidFill>
          <a:ln w="9525">
            <a:solidFill>
              <a:srgbClr val="9B8F89"/>
            </a:solidFill>
            <a:miter lim="800000"/>
            <a:headEnd type="oval" w="med" len="med"/>
            <a:tailEnd type="oval" w="med" len="med"/>
          </a:ln>
        </p:spPr>
        <p:txBody>
          <a:bodyPr/>
          <a:lstStyle/>
          <a:p>
            <a:r>
              <a:rPr lang="zh-CN" altLang="en-US" sz="2000">
                <a:ea typeface="宋体" charset="-122"/>
              </a:rPr>
              <a:t>在微型机中，控制器和运算器是通过超大规模集成电路技术合成在一块蕊片上的，这块蕊片叫做中央处理器</a:t>
            </a:r>
            <a:r>
              <a:rPr lang="en-US" altLang="zh-CN" sz="2000">
                <a:ea typeface="宋体" charset="-122"/>
              </a:rPr>
              <a:t>(</a:t>
            </a:r>
            <a:r>
              <a:rPr lang="en-US" altLang="zh-CN" sz="2000"/>
              <a:t>CPU)</a:t>
            </a:r>
            <a:r>
              <a:rPr lang="zh-CN" altLang="en-US" sz="2000"/>
              <a:t>。</a:t>
            </a:r>
          </a:p>
        </p:txBody>
      </p:sp>
      <p:sp>
        <p:nvSpPr>
          <p:cNvPr id="371717" name="AutoShape 5"/>
          <p:cNvSpPr>
            <a:spLocks/>
          </p:cNvSpPr>
          <p:nvPr/>
        </p:nvSpPr>
        <p:spPr bwMode="auto">
          <a:xfrm>
            <a:off x="3348038" y="2603500"/>
            <a:ext cx="5327650" cy="754063"/>
          </a:xfrm>
          <a:prstGeom prst="borderCallout1">
            <a:avLst>
              <a:gd name="adj1" fmla="val 15157"/>
              <a:gd name="adj2" fmla="val -1431"/>
              <a:gd name="adj3" fmla="val 15579"/>
              <a:gd name="adj4" fmla="val -15255"/>
            </a:avLst>
          </a:prstGeom>
          <a:solidFill>
            <a:srgbClr val="CCECFF"/>
          </a:solidFill>
          <a:ln w="9525">
            <a:solidFill>
              <a:srgbClr val="9B8F89"/>
            </a:solidFill>
            <a:miter lim="800000"/>
            <a:headEnd type="oval" w="med" len="med"/>
            <a:tailEnd type="oval" w="med" len="med"/>
          </a:ln>
        </p:spPr>
        <p:txBody>
          <a:bodyPr/>
          <a:lstStyle/>
          <a:p>
            <a:r>
              <a:rPr lang="zh-CN" altLang="en-US" sz="2000">
                <a:ea typeface="宋体" charset="-122"/>
              </a:rPr>
              <a:t>高速而准确地执行人们预先编排好而存放在存储器中的指令。</a:t>
            </a:r>
            <a:endParaRPr lang="zh-CN" altLang="en-US" sz="2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71717"/>
                                        </p:tgtEl>
                                        <p:attrNameLst>
                                          <p:attrName>style.visibility</p:attrName>
                                        </p:attrNameLst>
                                      </p:cBhvr>
                                      <p:to>
                                        <p:strVal val="visible"/>
                                      </p:to>
                                    </p:set>
                                    <p:animEffect transition="in" filter="wipe(left)">
                                      <p:cBhvr>
                                        <p:cTn id="7" dur="500"/>
                                        <p:tgtEl>
                                          <p:spTgt spid="3717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171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690" name="Rectangle 2"/>
          <p:cNvSpPr>
            <a:spLocks noGrp="1" noChangeArrowheads="1"/>
          </p:cNvSpPr>
          <p:nvPr>
            <p:ph type="title"/>
          </p:nvPr>
        </p:nvSpPr>
        <p:spPr>
          <a:xfrm>
            <a:off x="539750" y="152400"/>
            <a:ext cx="7993063" cy="1116013"/>
          </a:xfrm>
        </p:spPr>
        <p:txBody>
          <a:bodyPr/>
          <a:lstStyle/>
          <a:p>
            <a:pPr eaLnBrk="1" hangingPunct="1">
              <a:defRPr/>
            </a:pPr>
            <a:r>
              <a:rPr lang="zh-CN" altLang="en-US" dirty="0" smtClean="0"/>
              <a:t>二、计算机系统的组成</a:t>
            </a:r>
            <a:br>
              <a:rPr lang="zh-CN" altLang="en-US" dirty="0" smtClean="0"/>
            </a:br>
            <a:r>
              <a:rPr lang="zh-CN" altLang="en-US" sz="2400" dirty="0" smtClean="0">
                <a:solidFill>
                  <a:schemeClr val="hlink"/>
                </a:solidFill>
              </a:rPr>
              <a:t>	</a:t>
            </a:r>
            <a:r>
              <a:rPr lang="en-US" altLang="zh-CN" sz="2400" dirty="0" smtClean="0">
                <a:solidFill>
                  <a:schemeClr val="hlink"/>
                </a:solidFill>
                <a:latin typeface="Arial"/>
              </a:rPr>
              <a:t>——</a:t>
            </a:r>
            <a:r>
              <a:rPr lang="zh-CN" altLang="en-US" sz="2400" dirty="0" smtClean="0">
                <a:solidFill>
                  <a:schemeClr val="hlink"/>
                </a:solidFill>
              </a:rPr>
              <a:t>计算机硬件系统</a:t>
            </a:r>
            <a:r>
              <a:rPr lang="zh-CN" altLang="en-US" sz="2000" dirty="0" smtClean="0">
                <a:solidFill>
                  <a:srgbClr val="0033CC"/>
                </a:solidFill>
              </a:rPr>
              <a:t>（</a:t>
            </a:r>
            <a:r>
              <a:rPr lang="en-US" altLang="zh-CN" sz="2000" dirty="0" smtClean="0">
                <a:solidFill>
                  <a:srgbClr val="0033CC"/>
                </a:solidFill>
              </a:rPr>
              <a:t>1</a:t>
            </a:r>
            <a:r>
              <a:rPr lang="zh-CN" altLang="en-US" sz="2000" dirty="0" smtClean="0">
                <a:solidFill>
                  <a:srgbClr val="0033CC"/>
                </a:solidFill>
              </a:rPr>
              <a:t>）中央处理器</a:t>
            </a:r>
            <a:r>
              <a:rPr lang="en-US" altLang="zh-CN" sz="1800" dirty="0" smtClean="0">
                <a:solidFill>
                  <a:srgbClr val="0033CC"/>
                </a:solidFill>
              </a:rPr>
              <a:t>CPU</a:t>
            </a:r>
          </a:p>
        </p:txBody>
      </p:sp>
      <p:sp>
        <p:nvSpPr>
          <p:cNvPr id="370691" name="Rectangle 3"/>
          <p:cNvSpPr>
            <a:spLocks noGrp="1" noChangeArrowheads="1"/>
          </p:cNvSpPr>
          <p:nvPr>
            <p:ph type="body" idx="1"/>
          </p:nvPr>
        </p:nvSpPr>
        <p:spPr/>
        <p:txBody>
          <a:bodyPr/>
          <a:lstStyle/>
          <a:p>
            <a:pPr eaLnBrk="1" hangingPunct="1">
              <a:defRPr/>
            </a:pPr>
            <a:r>
              <a:rPr lang="zh-CN" altLang="en-US" smtClean="0"/>
              <a:t>定义</a:t>
            </a:r>
          </a:p>
          <a:p>
            <a:pPr lvl="2" eaLnBrk="1" hangingPunct="1">
              <a:defRPr/>
            </a:pPr>
            <a:endParaRPr lang="zh-CN" altLang="en-US" smtClean="0"/>
          </a:p>
          <a:p>
            <a:pPr eaLnBrk="1" hangingPunct="1">
              <a:defRPr/>
            </a:pPr>
            <a:r>
              <a:rPr lang="zh-CN" altLang="en-US" smtClean="0"/>
              <a:t>基本功能</a:t>
            </a:r>
          </a:p>
          <a:p>
            <a:pPr lvl="1" eaLnBrk="1" hangingPunct="1">
              <a:defRPr/>
            </a:pPr>
            <a:endParaRPr lang="zh-CN" altLang="en-US" smtClean="0"/>
          </a:p>
          <a:p>
            <a:pPr eaLnBrk="1" hangingPunct="1">
              <a:defRPr/>
            </a:pPr>
            <a:r>
              <a:rPr lang="zh-CN" altLang="en-US" smtClean="0"/>
              <a:t>地位</a:t>
            </a:r>
          </a:p>
        </p:txBody>
      </p:sp>
      <p:sp>
        <p:nvSpPr>
          <p:cNvPr id="50179" name="AutoShape 4"/>
          <p:cNvSpPr>
            <a:spLocks/>
          </p:cNvSpPr>
          <p:nvPr/>
        </p:nvSpPr>
        <p:spPr bwMode="auto">
          <a:xfrm>
            <a:off x="3348038" y="1412875"/>
            <a:ext cx="5327650" cy="1008063"/>
          </a:xfrm>
          <a:prstGeom prst="borderCallout1">
            <a:avLst>
              <a:gd name="adj1" fmla="val 11338"/>
              <a:gd name="adj2" fmla="val -1431"/>
              <a:gd name="adj3" fmla="val 12912"/>
              <a:gd name="adj4" fmla="val -31764"/>
            </a:avLst>
          </a:prstGeom>
          <a:solidFill>
            <a:schemeClr val="bg1"/>
          </a:solidFill>
          <a:ln w="9525">
            <a:solidFill>
              <a:srgbClr val="9B8F89"/>
            </a:solidFill>
            <a:miter lim="800000"/>
            <a:headEnd type="oval" w="med" len="med"/>
            <a:tailEnd type="oval" w="med" len="med"/>
          </a:ln>
        </p:spPr>
        <p:txBody>
          <a:bodyPr/>
          <a:lstStyle/>
          <a:p>
            <a:r>
              <a:rPr lang="zh-CN" altLang="en-US" sz="2000">
                <a:ea typeface="宋体" charset="-122"/>
              </a:rPr>
              <a:t>在微型机中，控制器和运算器是通过超大规模集成电路技术合成在一块蕊片上的，这块蕊片叫做中央处理器</a:t>
            </a:r>
            <a:r>
              <a:rPr lang="en-US" altLang="zh-CN" sz="2000">
                <a:ea typeface="宋体" charset="-122"/>
              </a:rPr>
              <a:t>(</a:t>
            </a:r>
            <a:r>
              <a:rPr lang="en-US" altLang="zh-CN" sz="2000"/>
              <a:t>CPU)</a:t>
            </a:r>
            <a:r>
              <a:rPr lang="zh-CN" altLang="en-US" sz="2000"/>
              <a:t>。</a:t>
            </a:r>
          </a:p>
        </p:txBody>
      </p:sp>
      <p:sp>
        <p:nvSpPr>
          <p:cNvPr id="50180" name="AutoShape 5"/>
          <p:cNvSpPr>
            <a:spLocks/>
          </p:cNvSpPr>
          <p:nvPr/>
        </p:nvSpPr>
        <p:spPr bwMode="auto">
          <a:xfrm>
            <a:off x="3348038" y="2603500"/>
            <a:ext cx="5327650" cy="754063"/>
          </a:xfrm>
          <a:prstGeom prst="borderCallout1">
            <a:avLst>
              <a:gd name="adj1" fmla="val 15157"/>
              <a:gd name="adj2" fmla="val -1431"/>
              <a:gd name="adj3" fmla="val 15579"/>
              <a:gd name="adj4" fmla="val -15255"/>
            </a:avLst>
          </a:prstGeom>
          <a:solidFill>
            <a:srgbClr val="CCECFF"/>
          </a:solidFill>
          <a:ln w="9525">
            <a:solidFill>
              <a:srgbClr val="9B8F89"/>
            </a:solidFill>
            <a:miter lim="800000"/>
            <a:headEnd type="oval" w="med" len="med"/>
            <a:tailEnd type="oval" w="med" len="med"/>
          </a:ln>
        </p:spPr>
        <p:txBody>
          <a:bodyPr/>
          <a:lstStyle/>
          <a:p>
            <a:r>
              <a:rPr lang="zh-CN" altLang="en-US" sz="2000">
                <a:ea typeface="宋体" charset="-122"/>
              </a:rPr>
              <a:t>高速而准确地执行人们预先编排好而存放在存储器中的指令。</a:t>
            </a:r>
            <a:endParaRPr lang="zh-CN" altLang="en-US" sz="2000"/>
          </a:p>
        </p:txBody>
      </p:sp>
      <p:sp>
        <p:nvSpPr>
          <p:cNvPr id="370694" name="AutoShape 6"/>
          <p:cNvSpPr>
            <a:spLocks/>
          </p:cNvSpPr>
          <p:nvPr/>
        </p:nvSpPr>
        <p:spPr bwMode="auto">
          <a:xfrm>
            <a:off x="3348038" y="3573463"/>
            <a:ext cx="5327650" cy="719137"/>
          </a:xfrm>
          <a:prstGeom prst="borderCallout1">
            <a:avLst>
              <a:gd name="adj1" fmla="val 15894"/>
              <a:gd name="adj2" fmla="val -1431"/>
              <a:gd name="adj3" fmla="val 16116"/>
              <a:gd name="adj4" fmla="val -28606"/>
            </a:avLst>
          </a:prstGeom>
          <a:solidFill>
            <a:schemeClr val="bg1"/>
          </a:solidFill>
          <a:ln w="9525">
            <a:solidFill>
              <a:srgbClr val="9B8F89"/>
            </a:solidFill>
            <a:miter lim="800000"/>
            <a:headEnd type="oval" w="med" len="med"/>
            <a:tailEnd type="oval" w="med" len="med"/>
          </a:ln>
        </p:spPr>
        <p:txBody>
          <a:bodyPr/>
          <a:lstStyle/>
          <a:p>
            <a:r>
              <a:rPr lang="en-US" altLang="zh-CN" sz="2000">
                <a:ea typeface="宋体" charset="-122"/>
              </a:rPr>
              <a:t>CPU</a:t>
            </a:r>
            <a:r>
              <a:rPr lang="zh-CN" altLang="en-US" sz="2000">
                <a:ea typeface="宋体" charset="-122"/>
              </a:rPr>
              <a:t>是微型计算机的核心。其性能决定了微型计算机的主要性能。</a:t>
            </a:r>
            <a:endParaRPr lang="zh-CN" altLang="en-US" sz="2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70694"/>
                                        </p:tgtEl>
                                        <p:attrNameLst>
                                          <p:attrName>style.visibility</p:attrName>
                                        </p:attrNameLst>
                                      </p:cBhvr>
                                      <p:to>
                                        <p:strVal val="visible"/>
                                      </p:to>
                                    </p:set>
                                    <p:animEffect transition="in" filter="wipe(left)">
                                      <p:cBhvr>
                                        <p:cTn id="7" dur="500"/>
                                        <p:tgtEl>
                                          <p:spTgt spid="3706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069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66" name="Rectangle 2"/>
          <p:cNvSpPr>
            <a:spLocks noGrp="1" noChangeArrowheads="1"/>
          </p:cNvSpPr>
          <p:nvPr>
            <p:ph type="title"/>
          </p:nvPr>
        </p:nvSpPr>
        <p:spPr>
          <a:xfrm>
            <a:off x="539750" y="152400"/>
            <a:ext cx="7993063" cy="1116013"/>
          </a:xfrm>
        </p:spPr>
        <p:txBody>
          <a:bodyPr/>
          <a:lstStyle/>
          <a:p>
            <a:pPr eaLnBrk="1" hangingPunct="1">
              <a:defRPr/>
            </a:pPr>
            <a:r>
              <a:rPr lang="zh-CN" altLang="en-US" dirty="0" smtClean="0"/>
              <a:t>二、计算机系统的组成</a:t>
            </a:r>
            <a:br>
              <a:rPr lang="zh-CN" altLang="en-US" dirty="0" smtClean="0"/>
            </a:br>
            <a:r>
              <a:rPr lang="zh-CN" altLang="en-US" sz="2400" dirty="0" smtClean="0">
                <a:solidFill>
                  <a:schemeClr val="hlink"/>
                </a:solidFill>
              </a:rPr>
              <a:t>	</a:t>
            </a:r>
            <a:r>
              <a:rPr lang="en-US" altLang="zh-CN" sz="2400" dirty="0" smtClean="0">
                <a:solidFill>
                  <a:schemeClr val="hlink"/>
                </a:solidFill>
                <a:latin typeface="Arial"/>
              </a:rPr>
              <a:t>——</a:t>
            </a:r>
            <a:r>
              <a:rPr lang="zh-CN" altLang="en-US" sz="2400" dirty="0" smtClean="0">
                <a:solidFill>
                  <a:schemeClr val="hlink"/>
                </a:solidFill>
              </a:rPr>
              <a:t>计算机硬件系统</a:t>
            </a:r>
            <a:r>
              <a:rPr lang="zh-CN" altLang="en-US" sz="2000" dirty="0" smtClean="0">
                <a:solidFill>
                  <a:srgbClr val="0033CC"/>
                </a:solidFill>
              </a:rPr>
              <a:t>（</a:t>
            </a:r>
            <a:r>
              <a:rPr lang="en-US" altLang="zh-CN" sz="2000" dirty="0" smtClean="0">
                <a:solidFill>
                  <a:srgbClr val="0033CC"/>
                </a:solidFill>
              </a:rPr>
              <a:t>1</a:t>
            </a:r>
            <a:r>
              <a:rPr lang="zh-CN" altLang="en-US" sz="2000" dirty="0" smtClean="0">
                <a:solidFill>
                  <a:srgbClr val="0033CC"/>
                </a:solidFill>
              </a:rPr>
              <a:t>）中央处理器</a:t>
            </a:r>
            <a:r>
              <a:rPr lang="en-US" altLang="zh-CN" sz="1800" dirty="0" smtClean="0">
                <a:solidFill>
                  <a:srgbClr val="0033CC"/>
                </a:solidFill>
              </a:rPr>
              <a:t>CPU</a:t>
            </a:r>
          </a:p>
        </p:txBody>
      </p:sp>
      <p:sp>
        <p:nvSpPr>
          <p:cNvPr id="369667" name="Rectangle 3"/>
          <p:cNvSpPr>
            <a:spLocks noGrp="1" noChangeArrowheads="1"/>
          </p:cNvSpPr>
          <p:nvPr>
            <p:ph type="body" idx="1"/>
          </p:nvPr>
        </p:nvSpPr>
        <p:spPr/>
        <p:txBody>
          <a:bodyPr/>
          <a:lstStyle/>
          <a:p>
            <a:pPr eaLnBrk="1" hangingPunct="1">
              <a:defRPr/>
            </a:pPr>
            <a:r>
              <a:rPr lang="zh-CN" altLang="en-US" smtClean="0"/>
              <a:t>定义</a:t>
            </a:r>
          </a:p>
          <a:p>
            <a:pPr lvl="2" eaLnBrk="1" hangingPunct="1">
              <a:defRPr/>
            </a:pPr>
            <a:endParaRPr lang="zh-CN" altLang="en-US" smtClean="0"/>
          </a:p>
          <a:p>
            <a:pPr eaLnBrk="1" hangingPunct="1">
              <a:defRPr/>
            </a:pPr>
            <a:r>
              <a:rPr lang="zh-CN" altLang="en-US" smtClean="0"/>
              <a:t>基本功能</a:t>
            </a:r>
          </a:p>
          <a:p>
            <a:pPr lvl="1" eaLnBrk="1" hangingPunct="1">
              <a:defRPr/>
            </a:pPr>
            <a:endParaRPr lang="zh-CN" altLang="en-US" smtClean="0"/>
          </a:p>
          <a:p>
            <a:pPr eaLnBrk="1" hangingPunct="1">
              <a:defRPr/>
            </a:pPr>
            <a:r>
              <a:rPr lang="zh-CN" altLang="en-US" smtClean="0"/>
              <a:t>地位</a:t>
            </a:r>
          </a:p>
          <a:p>
            <a:pPr lvl="1" eaLnBrk="1" hangingPunct="1">
              <a:defRPr/>
            </a:pPr>
            <a:endParaRPr lang="zh-CN" altLang="en-US" smtClean="0"/>
          </a:p>
          <a:p>
            <a:pPr eaLnBrk="1" hangingPunct="1">
              <a:defRPr/>
            </a:pPr>
            <a:r>
              <a:rPr lang="zh-CN" altLang="en-US" smtClean="0"/>
              <a:t>运算器功能</a:t>
            </a:r>
          </a:p>
        </p:txBody>
      </p:sp>
      <p:sp>
        <p:nvSpPr>
          <p:cNvPr id="51203" name="AutoShape 4"/>
          <p:cNvSpPr>
            <a:spLocks/>
          </p:cNvSpPr>
          <p:nvPr/>
        </p:nvSpPr>
        <p:spPr bwMode="auto">
          <a:xfrm>
            <a:off x="3348038" y="1412875"/>
            <a:ext cx="5327650" cy="1008063"/>
          </a:xfrm>
          <a:prstGeom prst="borderCallout1">
            <a:avLst>
              <a:gd name="adj1" fmla="val 11338"/>
              <a:gd name="adj2" fmla="val -1431"/>
              <a:gd name="adj3" fmla="val 12912"/>
              <a:gd name="adj4" fmla="val -31764"/>
            </a:avLst>
          </a:prstGeom>
          <a:solidFill>
            <a:schemeClr val="bg1"/>
          </a:solidFill>
          <a:ln w="9525">
            <a:solidFill>
              <a:srgbClr val="9B8F89"/>
            </a:solidFill>
            <a:miter lim="800000"/>
            <a:headEnd type="oval" w="med" len="med"/>
            <a:tailEnd type="oval" w="med" len="med"/>
          </a:ln>
        </p:spPr>
        <p:txBody>
          <a:bodyPr/>
          <a:lstStyle/>
          <a:p>
            <a:r>
              <a:rPr lang="zh-CN" altLang="en-US" sz="2000">
                <a:ea typeface="宋体" charset="-122"/>
              </a:rPr>
              <a:t>在微型机中，控制器和运算器是通过超大规模集成电路技术合成在一块蕊片上的，这块蕊片叫做中央处理器</a:t>
            </a:r>
            <a:r>
              <a:rPr lang="en-US" altLang="zh-CN" sz="2000">
                <a:ea typeface="宋体" charset="-122"/>
              </a:rPr>
              <a:t>(</a:t>
            </a:r>
            <a:r>
              <a:rPr lang="en-US" altLang="zh-CN" sz="2000"/>
              <a:t>CPU)</a:t>
            </a:r>
            <a:r>
              <a:rPr lang="zh-CN" altLang="en-US" sz="2000"/>
              <a:t>。</a:t>
            </a:r>
          </a:p>
        </p:txBody>
      </p:sp>
      <p:sp>
        <p:nvSpPr>
          <p:cNvPr id="51204" name="AutoShape 5"/>
          <p:cNvSpPr>
            <a:spLocks/>
          </p:cNvSpPr>
          <p:nvPr/>
        </p:nvSpPr>
        <p:spPr bwMode="auto">
          <a:xfrm>
            <a:off x="3348038" y="2603500"/>
            <a:ext cx="5327650" cy="754063"/>
          </a:xfrm>
          <a:prstGeom prst="borderCallout1">
            <a:avLst>
              <a:gd name="adj1" fmla="val 15157"/>
              <a:gd name="adj2" fmla="val -1431"/>
              <a:gd name="adj3" fmla="val 15579"/>
              <a:gd name="adj4" fmla="val -15255"/>
            </a:avLst>
          </a:prstGeom>
          <a:solidFill>
            <a:srgbClr val="CCECFF"/>
          </a:solidFill>
          <a:ln w="9525">
            <a:solidFill>
              <a:srgbClr val="9B8F89"/>
            </a:solidFill>
            <a:miter lim="800000"/>
            <a:headEnd type="oval" w="med" len="med"/>
            <a:tailEnd type="oval" w="med" len="med"/>
          </a:ln>
        </p:spPr>
        <p:txBody>
          <a:bodyPr/>
          <a:lstStyle/>
          <a:p>
            <a:r>
              <a:rPr lang="zh-CN" altLang="en-US" sz="2000">
                <a:ea typeface="宋体" charset="-122"/>
              </a:rPr>
              <a:t>高速而准确地执行人们预先编排好而存放在存储器中的指令。</a:t>
            </a:r>
            <a:endParaRPr lang="zh-CN" altLang="en-US" sz="2000"/>
          </a:p>
        </p:txBody>
      </p:sp>
      <p:sp>
        <p:nvSpPr>
          <p:cNvPr id="51205" name="AutoShape 6"/>
          <p:cNvSpPr>
            <a:spLocks/>
          </p:cNvSpPr>
          <p:nvPr/>
        </p:nvSpPr>
        <p:spPr bwMode="auto">
          <a:xfrm>
            <a:off x="3348038" y="3573463"/>
            <a:ext cx="5327650" cy="719137"/>
          </a:xfrm>
          <a:prstGeom prst="borderCallout1">
            <a:avLst>
              <a:gd name="adj1" fmla="val 15894"/>
              <a:gd name="adj2" fmla="val -1431"/>
              <a:gd name="adj3" fmla="val 16116"/>
              <a:gd name="adj4" fmla="val -28606"/>
            </a:avLst>
          </a:prstGeom>
          <a:solidFill>
            <a:schemeClr val="bg1"/>
          </a:solidFill>
          <a:ln w="9525">
            <a:solidFill>
              <a:srgbClr val="9B8F89"/>
            </a:solidFill>
            <a:miter lim="800000"/>
            <a:headEnd type="oval" w="med" len="med"/>
            <a:tailEnd type="oval" w="med" len="med"/>
          </a:ln>
        </p:spPr>
        <p:txBody>
          <a:bodyPr/>
          <a:lstStyle/>
          <a:p>
            <a:r>
              <a:rPr lang="en-US" altLang="zh-CN" sz="2000">
                <a:ea typeface="宋体" charset="-122"/>
              </a:rPr>
              <a:t>CPU</a:t>
            </a:r>
            <a:r>
              <a:rPr lang="zh-CN" altLang="en-US" sz="2000">
                <a:ea typeface="宋体" charset="-122"/>
              </a:rPr>
              <a:t>是微型计算机的核心。其性能决定了微型计算机的主要性能。</a:t>
            </a:r>
            <a:endParaRPr lang="zh-CN" altLang="en-US" sz="2000"/>
          </a:p>
        </p:txBody>
      </p:sp>
      <p:sp>
        <p:nvSpPr>
          <p:cNvPr id="369671" name="AutoShape 7"/>
          <p:cNvSpPr>
            <a:spLocks/>
          </p:cNvSpPr>
          <p:nvPr/>
        </p:nvSpPr>
        <p:spPr bwMode="auto">
          <a:xfrm>
            <a:off x="3348038" y="4503738"/>
            <a:ext cx="5327650" cy="1012825"/>
          </a:xfrm>
          <a:prstGeom prst="borderCallout1">
            <a:avLst>
              <a:gd name="adj1" fmla="val 11287"/>
              <a:gd name="adj2" fmla="val -1431"/>
              <a:gd name="adj3" fmla="val 11912"/>
              <a:gd name="adj4" fmla="val -9653"/>
            </a:avLst>
          </a:prstGeom>
          <a:solidFill>
            <a:srgbClr val="CCECFF"/>
          </a:solidFill>
          <a:ln w="9525">
            <a:solidFill>
              <a:srgbClr val="9B8F89"/>
            </a:solidFill>
            <a:miter lim="800000"/>
            <a:headEnd type="oval" w="med" len="med"/>
            <a:tailEnd type="oval" w="med" len="med"/>
          </a:ln>
        </p:spPr>
        <p:txBody>
          <a:bodyPr/>
          <a:lstStyle/>
          <a:p>
            <a:r>
              <a:rPr lang="zh-CN" altLang="en-US" sz="2000">
                <a:latin typeface="宋体" charset="-122"/>
                <a:ea typeface="宋体" charset="-122"/>
              </a:rPr>
              <a:t>对数据进行算术运算和逻辑运算。算术运算包括加、减、乘、除等运算；逻辑运算包括数的符号判别、大小判定、移位等操作。</a:t>
            </a:r>
            <a:endParaRPr lang="zh-CN" altLang="en-US" sz="2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69671"/>
                                        </p:tgtEl>
                                        <p:attrNameLst>
                                          <p:attrName>style.visibility</p:attrName>
                                        </p:attrNameLst>
                                      </p:cBhvr>
                                      <p:to>
                                        <p:strVal val="visible"/>
                                      </p:to>
                                    </p:set>
                                    <p:animEffect transition="in" filter="wipe(left)">
                                      <p:cBhvr>
                                        <p:cTn id="7" dur="500"/>
                                        <p:tgtEl>
                                          <p:spTgt spid="3696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967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Rectangle 2"/>
          <p:cNvSpPr>
            <a:spLocks noGrp="1" noChangeArrowheads="1"/>
          </p:cNvSpPr>
          <p:nvPr>
            <p:ph type="title"/>
          </p:nvPr>
        </p:nvSpPr>
        <p:spPr>
          <a:xfrm>
            <a:off x="539750" y="152400"/>
            <a:ext cx="7993063" cy="1116013"/>
          </a:xfrm>
        </p:spPr>
        <p:txBody>
          <a:bodyPr/>
          <a:lstStyle/>
          <a:p>
            <a:pPr eaLnBrk="1" hangingPunct="1">
              <a:defRPr/>
            </a:pPr>
            <a:r>
              <a:rPr lang="zh-CN" altLang="en-US" dirty="0" smtClean="0"/>
              <a:t>二、计算机系统的组成</a:t>
            </a:r>
            <a:br>
              <a:rPr lang="zh-CN" altLang="en-US" dirty="0" smtClean="0"/>
            </a:br>
            <a:r>
              <a:rPr lang="zh-CN" altLang="en-US" sz="2400" dirty="0" smtClean="0">
                <a:solidFill>
                  <a:schemeClr val="hlink"/>
                </a:solidFill>
              </a:rPr>
              <a:t>	</a:t>
            </a:r>
            <a:r>
              <a:rPr lang="en-US" altLang="zh-CN" sz="2400" dirty="0" smtClean="0">
                <a:solidFill>
                  <a:schemeClr val="hlink"/>
                </a:solidFill>
                <a:latin typeface="Arial"/>
              </a:rPr>
              <a:t>——</a:t>
            </a:r>
            <a:r>
              <a:rPr lang="zh-CN" altLang="en-US" sz="2400" dirty="0" smtClean="0">
                <a:solidFill>
                  <a:schemeClr val="hlink"/>
                </a:solidFill>
              </a:rPr>
              <a:t>计算机硬件系统</a:t>
            </a:r>
            <a:r>
              <a:rPr lang="zh-CN" altLang="en-US" sz="2000" dirty="0" smtClean="0">
                <a:solidFill>
                  <a:srgbClr val="0033CC"/>
                </a:solidFill>
              </a:rPr>
              <a:t>（</a:t>
            </a:r>
            <a:r>
              <a:rPr lang="en-US" altLang="zh-CN" sz="2000" dirty="0" smtClean="0">
                <a:solidFill>
                  <a:srgbClr val="0033CC"/>
                </a:solidFill>
              </a:rPr>
              <a:t>1</a:t>
            </a:r>
            <a:r>
              <a:rPr lang="zh-CN" altLang="en-US" sz="2000" dirty="0" smtClean="0">
                <a:solidFill>
                  <a:srgbClr val="0033CC"/>
                </a:solidFill>
              </a:rPr>
              <a:t>）中央处理器</a:t>
            </a:r>
            <a:r>
              <a:rPr lang="en-US" altLang="zh-CN" sz="1800" dirty="0" smtClean="0">
                <a:solidFill>
                  <a:srgbClr val="0033CC"/>
                </a:solidFill>
              </a:rPr>
              <a:t>CPU</a:t>
            </a:r>
          </a:p>
        </p:txBody>
      </p:sp>
      <p:sp>
        <p:nvSpPr>
          <p:cNvPr id="324611" name="Rectangle 3"/>
          <p:cNvSpPr>
            <a:spLocks noGrp="1" noChangeArrowheads="1"/>
          </p:cNvSpPr>
          <p:nvPr>
            <p:ph type="body" idx="1"/>
          </p:nvPr>
        </p:nvSpPr>
        <p:spPr/>
        <p:txBody>
          <a:bodyPr/>
          <a:lstStyle/>
          <a:p>
            <a:pPr eaLnBrk="1" hangingPunct="1">
              <a:defRPr/>
            </a:pPr>
            <a:r>
              <a:rPr lang="zh-CN" altLang="en-US" smtClean="0"/>
              <a:t>定义</a:t>
            </a:r>
          </a:p>
          <a:p>
            <a:pPr lvl="2" eaLnBrk="1" hangingPunct="1">
              <a:defRPr/>
            </a:pPr>
            <a:endParaRPr lang="zh-CN" altLang="en-US" smtClean="0"/>
          </a:p>
          <a:p>
            <a:pPr eaLnBrk="1" hangingPunct="1">
              <a:defRPr/>
            </a:pPr>
            <a:r>
              <a:rPr lang="zh-CN" altLang="en-US" smtClean="0"/>
              <a:t>基本功能</a:t>
            </a:r>
          </a:p>
          <a:p>
            <a:pPr lvl="1" eaLnBrk="1" hangingPunct="1">
              <a:defRPr/>
            </a:pPr>
            <a:endParaRPr lang="zh-CN" altLang="en-US" smtClean="0"/>
          </a:p>
          <a:p>
            <a:pPr eaLnBrk="1" hangingPunct="1">
              <a:defRPr/>
            </a:pPr>
            <a:r>
              <a:rPr lang="zh-CN" altLang="en-US" smtClean="0"/>
              <a:t>地位</a:t>
            </a:r>
          </a:p>
          <a:p>
            <a:pPr lvl="1" eaLnBrk="1" hangingPunct="1">
              <a:defRPr/>
            </a:pPr>
            <a:endParaRPr lang="zh-CN" altLang="en-US" smtClean="0"/>
          </a:p>
          <a:p>
            <a:pPr eaLnBrk="1" hangingPunct="1">
              <a:defRPr/>
            </a:pPr>
            <a:r>
              <a:rPr lang="zh-CN" altLang="en-US" smtClean="0"/>
              <a:t>运算器功能</a:t>
            </a:r>
          </a:p>
          <a:p>
            <a:pPr lvl="1" eaLnBrk="1" hangingPunct="1">
              <a:defRPr/>
            </a:pPr>
            <a:endParaRPr lang="zh-CN" altLang="en-US" smtClean="0"/>
          </a:p>
          <a:p>
            <a:pPr eaLnBrk="1" hangingPunct="1">
              <a:defRPr/>
            </a:pPr>
            <a:r>
              <a:rPr lang="zh-CN" altLang="en-US" smtClean="0"/>
              <a:t>控制器功能</a:t>
            </a:r>
          </a:p>
        </p:txBody>
      </p:sp>
      <p:sp>
        <p:nvSpPr>
          <p:cNvPr id="52227" name="AutoShape 4"/>
          <p:cNvSpPr>
            <a:spLocks/>
          </p:cNvSpPr>
          <p:nvPr/>
        </p:nvSpPr>
        <p:spPr bwMode="auto">
          <a:xfrm>
            <a:off x="3348038" y="1412875"/>
            <a:ext cx="5327650" cy="1008063"/>
          </a:xfrm>
          <a:prstGeom prst="borderCallout1">
            <a:avLst>
              <a:gd name="adj1" fmla="val 11338"/>
              <a:gd name="adj2" fmla="val -1431"/>
              <a:gd name="adj3" fmla="val 12912"/>
              <a:gd name="adj4" fmla="val -31764"/>
            </a:avLst>
          </a:prstGeom>
          <a:solidFill>
            <a:schemeClr val="bg1"/>
          </a:solidFill>
          <a:ln w="9525">
            <a:solidFill>
              <a:srgbClr val="9B8F89"/>
            </a:solidFill>
            <a:miter lim="800000"/>
            <a:headEnd type="oval" w="med" len="med"/>
            <a:tailEnd type="oval" w="med" len="med"/>
          </a:ln>
        </p:spPr>
        <p:txBody>
          <a:bodyPr/>
          <a:lstStyle/>
          <a:p>
            <a:r>
              <a:rPr lang="zh-CN" altLang="en-US" sz="2000">
                <a:ea typeface="宋体" charset="-122"/>
              </a:rPr>
              <a:t>在微型机中，控制器和运算器是通过超大规模集成电路技术合成在一块蕊片上的，这块蕊片叫做中央处理器</a:t>
            </a:r>
            <a:r>
              <a:rPr lang="en-US" altLang="zh-CN" sz="2000">
                <a:ea typeface="宋体" charset="-122"/>
              </a:rPr>
              <a:t>(</a:t>
            </a:r>
            <a:r>
              <a:rPr lang="en-US" altLang="zh-CN" sz="2000"/>
              <a:t>CPU)</a:t>
            </a:r>
            <a:r>
              <a:rPr lang="zh-CN" altLang="en-US" sz="2000"/>
              <a:t>。</a:t>
            </a:r>
          </a:p>
        </p:txBody>
      </p:sp>
      <p:sp>
        <p:nvSpPr>
          <p:cNvPr id="52228" name="AutoShape 5"/>
          <p:cNvSpPr>
            <a:spLocks/>
          </p:cNvSpPr>
          <p:nvPr/>
        </p:nvSpPr>
        <p:spPr bwMode="auto">
          <a:xfrm>
            <a:off x="3348038" y="2603500"/>
            <a:ext cx="5327650" cy="754063"/>
          </a:xfrm>
          <a:prstGeom prst="borderCallout1">
            <a:avLst>
              <a:gd name="adj1" fmla="val 15157"/>
              <a:gd name="adj2" fmla="val -1431"/>
              <a:gd name="adj3" fmla="val 15579"/>
              <a:gd name="adj4" fmla="val -15255"/>
            </a:avLst>
          </a:prstGeom>
          <a:solidFill>
            <a:srgbClr val="CCECFF"/>
          </a:solidFill>
          <a:ln w="9525">
            <a:solidFill>
              <a:srgbClr val="9B8F89"/>
            </a:solidFill>
            <a:miter lim="800000"/>
            <a:headEnd type="oval" w="med" len="med"/>
            <a:tailEnd type="oval" w="med" len="med"/>
          </a:ln>
        </p:spPr>
        <p:txBody>
          <a:bodyPr/>
          <a:lstStyle/>
          <a:p>
            <a:r>
              <a:rPr lang="zh-CN" altLang="en-US" sz="2000">
                <a:ea typeface="宋体" charset="-122"/>
              </a:rPr>
              <a:t>高速而准确地执行人们预先编排好而存放在存储器中的指令。</a:t>
            </a:r>
            <a:endParaRPr lang="zh-CN" altLang="en-US" sz="2000"/>
          </a:p>
        </p:txBody>
      </p:sp>
      <p:sp>
        <p:nvSpPr>
          <p:cNvPr id="52229" name="AutoShape 6"/>
          <p:cNvSpPr>
            <a:spLocks/>
          </p:cNvSpPr>
          <p:nvPr/>
        </p:nvSpPr>
        <p:spPr bwMode="auto">
          <a:xfrm>
            <a:off x="3348038" y="3573463"/>
            <a:ext cx="5327650" cy="719137"/>
          </a:xfrm>
          <a:prstGeom prst="borderCallout1">
            <a:avLst>
              <a:gd name="adj1" fmla="val 15894"/>
              <a:gd name="adj2" fmla="val -1431"/>
              <a:gd name="adj3" fmla="val 16116"/>
              <a:gd name="adj4" fmla="val -28606"/>
            </a:avLst>
          </a:prstGeom>
          <a:solidFill>
            <a:schemeClr val="bg1"/>
          </a:solidFill>
          <a:ln w="9525">
            <a:solidFill>
              <a:srgbClr val="9B8F89"/>
            </a:solidFill>
            <a:miter lim="800000"/>
            <a:headEnd type="oval" w="med" len="med"/>
            <a:tailEnd type="oval" w="med" len="med"/>
          </a:ln>
        </p:spPr>
        <p:txBody>
          <a:bodyPr/>
          <a:lstStyle/>
          <a:p>
            <a:r>
              <a:rPr lang="en-US" altLang="zh-CN" sz="2000">
                <a:ea typeface="宋体" charset="-122"/>
              </a:rPr>
              <a:t>CPU</a:t>
            </a:r>
            <a:r>
              <a:rPr lang="zh-CN" altLang="en-US" sz="2000">
                <a:ea typeface="宋体" charset="-122"/>
              </a:rPr>
              <a:t>是微型计算机的核心。其性能决定了微型计算机的主要性能。</a:t>
            </a:r>
            <a:endParaRPr lang="zh-CN" altLang="en-US" sz="2000"/>
          </a:p>
        </p:txBody>
      </p:sp>
      <p:sp>
        <p:nvSpPr>
          <p:cNvPr id="52230" name="AutoShape 7"/>
          <p:cNvSpPr>
            <a:spLocks/>
          </p:cNvSpPr>
          <p:nvPr/>
        </p:nvSpPr>
        <p:spPr bwMode="auto">
          <a:xfrm>
            <a:off x="3348038" y="4503738"/>
            <a:ext cx="5327650" cy="1012825"/>
          </a:xfrm>
          <a:prstGeom prst="borderCallout1">
            <a:avLst>
              <a:gd name="adj1" fmla="val 11287"/>
              <a:gd name="adj2" fmla="val -1431"/>
              <a:gd name="adj3" fmla="val 11912"/>
              <a:gd name="adj4" fmla="val -9653"/>
            </a:avLst>
          </a:prstGeom>
          <a:solidFill>
            <a:srgbClr val="CCECFF"/>
          </a:solidFill>
          <a:ln w="9525">
            <a:solidFill>
              <a:srgbClr val="9B8F89"/>
            </a:solidFill>
            <a:miter lim="800000"/>
            <a:headEnd type="oval" w="med" len="med"/>
            <a:tailEnd type="oval" w="med" len="med"/>
          </a:ln>
        </p:spPr>
        <p:txBody>
          <a:bodyPr/>
          <a:lstStyle/>
          <a:p>
            <a:r>
              <a:rPr lang="zh-CN" altLang="en-US" sz="2000">
                <a:latin typeface="宋体" charset="-122"/>
                <a:ea typeface="宋体" charset="-122"/>
              </a:rPr>
              <a:t>对数据进行算术运算和逻辑运算。算术运算包括加、减、乘、除等运算；逻辑运算包括数的符号判别、大小判定、移位等操作。</a:t>
            </a:r>
            <a:endParaRPr lang="zh-CN" altLang="en-US" sz="2000"/>
          </a:p>
        </p:txBody>
      </p:sp>
      <p:sp>
        <p:nvSpPr>
          <p:cNvPr id="324616" name="AutoShape 8"/>
          <p:cNvSpPr>
            <a:spLocks/>
          </p:cNvSpPr>
          <p:nvPr/>
        </p:nvSpPr>
        <p:spPr bwMode="auto">
          <a:xfrm>
            <a:off x="3348038" y="5616575"/>
            <a:ext cx="5327650" cy="692150"/>
          </a:xfrm>
          <a:prstGeom prst="borderCallout1">
            <a:avLst>
              <a:gd name="adj1" fmla="val 16514"/>
              <a:gd name="adj2" fmla="val -1431"/>
              <a:gd name="adj3" fmla="val 17204"/>
              <a:gd name="adj4" fmla="val -9296"/>
            </a:avLst>
          </a:prstGeom>
          <a:solidFill>
            <a:schemeClr val="bg1"/>
          </a:solidFill>
          <a:ln w="9525">
            <a:solidFill>
              <a:srgbClr val="9B8F89"/>
            </a:solidFill>
            <a:miter lim="800000"/>
            <a:headEnd type="oval" w="med" len="med"/>
            <a:tailEnd type="oval" w="med" len="med"/>
          </a:ln>
        </p:spPr>
        <p:txBody>
          <a:bodyPr/>
          <a:lstStyle/>
          <a:p>
            <a:r>
              <a:rPr lang="zh-CN" altLang="en-US" sz="2000">
                <a:latin typeface="宋体" charset="-122"/>
                <a:ea typeface="宋体" charset="-122"/>
              </a:rPr>
              <a:t>控制计算机各部件协调工作，使计算机正常运行。它是计算机的指挥中心。</a:t>
            </a:r>
            <a:endParaRPr lang="zh-CN" altLang="en-US" sz="2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24616"/>
                                        </p:tgtEl>
                                        <p:attrNameLst>
                                          <p:attrName>style.visibility</p:attrName>
                                        </p:attrNameLst>
                                      </p:cBhvr>
                                      <p:to>
                                        <p:strVal val="visible"/>
                                      </p:to>
                                    </p:set>
                                    <p:animEffect transition="in" filter="wipe(left)">
                                      <p:cBhvr>
                                        <p:cTn id="7" dur="500"/>
                                        <p:tgtEl>
                                          <p:spTgt spid="3246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4616" grpId="0" animBg="1"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Rectangle 2"/>
          <p:cNvSpPr>
            <a:spLocks noGrp="1" noChangeArrowheads="1"/>
          </p:cNvSpPr>
          <p:nvPr>
            <p:ph type="title"/>
          </p:nvPr>
        </p:nvSpPr>
        <p:spPr/>
        <p:txBody>
          <a:bodyPr lIns="92075" tIns="46038" rIns="92075" bIns="46038" anchor="ctr"/>
          <a:lstStyle/>
          <a:p>
            <a:pPr eaLnBrk="1" hangingPunct="1">
              <a:defRPr/>
            </a:pPr>
            <a:r>
              <a:rPr lang="zh-CN" altLang="en-US" dirty="0" smtClean="0"/>
              <a:t>课程有关问题的说明 </a:t>
            </a:r>
          </a:p>
        </p:txBody>
      </p:sp>
      <p:sp>
        <p:nvSpPr>
          <p:cNvPr id="303107" name="Rectangle 3"/>
          <p:cNvSpPr>
            <a:spLocks noGrp="1" noChangeArrowheads="1"/>
          </p:cNvSpPr>
          <p:nvPr>
            <p:ph type="body" sz="half" idx="1"/>
          </p:nvPr>
        </p:nvSpPr>
        <p:spPr>
          <a:xfrm>
            <a:off x="395288" y="1268413"/>
            <a:ext cx="8353425" cy="5113337"/>
          </a:xfrm>
          <a:ln w="12700" cap="flat">
            <a:solidFill>
              <a:srgbClr val="FFCC00"/>
            </a:solidFill>
          </a:ln>
        </p:spPr>
        <p:txBody>
          <a:bodyPr lIns="92075" tIns="46038" rIns="92075" bIns="46038"/>
          <a:lstStyle/>
          <a:p>
            <a:pPr eaLnBrk="1" hangingPunct="1">
              <a:lnSpc>
                <a:spcPct val="90000"/>
              </a:lnSpc>
              <a:defRPr/>
            </a:pPr>
            <a:r>
              <a:rPr lang="zh-CN" altLang="en-US" smtClean="0"/>
              <a:t>本课程教学目标</a:t>
            </a:r>
          </a:p>
          <a:p>
            <a:pPr lvl="1" eaLnBrk="1" hangingPunct="1">
              <a:lnSpc>
                <a:spcPct val="90000"/>
              </a:lnSpc>
              <a:defRPr/>
            </a:pPr>
            <a:r>
              <a:rPr lang="zh-CN" altLang="en-US" smtClean="0">
                <a:effectLst>
                  <a:outerShdw blurRad="38100" dist="38100" dir="2700000" algn="tl">
                    <a:srgbClr val="FFFFFF"/>
                  </a:outerShdw>
                </a:effectLst>
              </a:rPr>
              <a:t>了解计算机文化基础知识，培养对计算机的兴趣</a:t>
            </a:r>
          </a:p>
          <a:p>
            <a:pPr lvl="1" eaLnBrk="1" hangingPunct="1">
              <a:lnSpc>
                <a:spcPct val="90000"/>
              </a:lnSpc>
              <a:defRPr/>
            </a:pPr>
            <a:r>
              <a:rPr lang="zh-CN" altLang="en-US" smtClean="0">
                <a:effectLst>
                  <a:outerShdw blurRad="38100" dist="38100" dir="2700000" algn="tl">
                    <a:srgbClr val="FFFFFF"/>
                  </a:outerShdw>
                </a:effectLst>
              </a:rPr>
              <a:t>熟练掌握对操作系统、办公软件和网络的基本操作</a:t>
            </a:r>
          </a:p>
          <a:p>
            <a:pPr lvl="1" eaLnBrk="1" hangingPunct="1">
              <a:lnSpc>
                <a:spcPct val="90000"/>
              </a:lnSpc>
              <a:defRPr/>
            </a:pPr>
            <a:r>
              <a:rPr lang="zh-CN" altLang="en-US" smtClean="0">
                <a:effectLst>
                  <a:outerShdw blurRad="38100" dist="38100" dir="2700000" algn="tl">
                    <a:srgbClr val="FFFFFF"/>
                  </a:outerShdw>
                </a:effectLst>
              </a:rPr>
              <a:t>从本门课程所学的操作技能、技巧中总结一般软件的使用规律，使自己具备对一般软件的自学和运用能力</a:t>
            </a:r>
          </a:p>
          <a:p>
            <a:pPr eaLnBrk="1" hangingPunct="1">
              <a:lnSpc>
                <a:spcPct val="90000"/>
              </a:lnSpc>
              <a:defRPr/>
            </a:pPr>
            <a:r>
              <a:rPr lang="zh-CN" altLang="en-US" smtClean="0"/>
              <a:t>课程内容</a:t>
            </a:r>
          </a:p>
          <a:p>
            <a:pPr lvl="1" eaLnBrk="1" hangingPunct="1">
              <a:lnSpc>
                <a:spcPct val="90000"/>
              </a:lnSpc>
              <a:defRPr/>
            </a:pPr>
            <a:r>
              <a:rPr lang="zh-CN" altLang="en-US" smtClean="0">
                <a:effectLst>
                  <a:outerShdw blurRad="38100" dist="38100" dir="2700000" algn="tl">
                    <a:srgbClr val="FFFFFF"/>
                  </a:outerShdw>
                </a:effectLst>
              </a:rPr>
              <a:t>计算机基础知识</a:t>
            </a:r>
          </a:p>
          <a:p>
            <a:pPr lvl="1" eaLnBrk="1" hangingPunct="1">
              <a:lnSpc>
                <a:spcPct val="90000"/>
              </a:lnSpc>
              <a:defRPr/>
            </a:pPr>
            <a:r>
              <a:rPr lang="en-US" altLang="zh-CN" smtClean="0">
                <a:effectLst>
                  <a:outerShdw blurRad="38100" dist="38100" dir="2700000" algn="tl">
                    <a:srgbClr val="FFFFFF"/>
                  </a:outerShdw>
                </a:effectLst>
              </a:rPr>
              <a:t>Windows 7</a:t>
            </a:r>
            <a:r>
              <a:rPr lang="zh-CN" altLang="en-US" smtClean="0">
                <a:effectLst>
                  <a:outerShdw blurRad="38100" dist="38100" dir="2700000" algn="tl">
                    <a:srgbClr val="FFFFFF"/>
                  </a:outerShdw>
                </a:effectLst>
              </a:rPr>
              <a:t>的基本操作</a:t>
            </a:r>
          </a:p>
          <a:p>
            <a:pPr lvl="1" eaLnBrk="1" hangingPunct="1">
              <a:lnSpc>
                <a:spcPct val="90000"/>
              </a:lnSpc>
              <a:defRPr/>
            </a:pPr>
            <a:r>
              <a:rPr lang="en-US" altLang="zh-CN" smtClean="0">
                <a:effectLst>
                  <a:outerShdw blurRad="38100" dist="38100" dir="2700000" algn="tl">
                    <a:srgbClr val="FFFFFF"/>
                  </a:outerShdw>
                </a:effectLst>
              </a:rPr>
              <a:t>Word 2007</a:t>
            </a:r>
            <a:r>
              <a:rPr lang="zh-CN" altLang="en-US" smtClean="0">
                <a:effectLst>
                  <a:outerShdw blurRad="38100" dist="38100" dir="2700000" algn="tl">
                    <a:srgbClr val="FFFFFF"/>
                  </a:outerShdw>
                </a:effectLst>
              </a:rPr>
              <a:t>的使用</a:t>
            </a:r>
          </a:p>
          <a:p>
            <a:pPr lvl="1" eaLnBrk="1" hangingPunct="1">
              <a:lnSpc>
                <a:spcPct val="90000"/>
              </a:lnSpc>
              <a:defRPr/>
            </a:pPr>
            <a:r>
              <a:rPr lang="en-US" altLang="zh-CN" smtClean="0">
                <a:effectLst>
                  <a:outerShdw blurRad="38100" dist="38100" dir="2700000" algn="tl">
                    <a:srgbClr val="FFFFFF"/>
                  </a:outerShdw>
                </a:effectLst>
              </a:rPr>
              <a:t>Excel 2007</a:t>
            </a:r>
            <a:r>
              <a:rPr lang="zh-CN" altLang="en-US" smtClean="0">
                <a:effectLst>
                  <a:outerShdw blurRad="38100" dist="38100" dir="2700000" algn="tl">
                    <a:srgbClr val="FFFFFF"/>
                  </a:outerShdw>
                </a:effectLst>
              </a:rPr>
              <a:t>的使用</a:t>
            </a:r>
          </a:p>
          <a:p>
            <a:pPr lvl="1" eaLnBrk="1" hangingPunct="1">
              <a:lnSpc>
                <a:spcPct val="90000"/>
              </a:lnSpc>
              <a:defRPr/>
            </a:pPr>
            <a:r>
              <a:rPr lang="en-US" altLang="zh-CN" smtClean="0">
                <a:effectLst>
                  <a:outerShdw blurRad="38100" dist="38100" dir="2700000" algn="tl">
                    <a:srgbClr val="FFFFFF"/>
                  </a:outerShdw>
                </a:effectLst>
              </a:rPr>
              <a:t>PowerPoint 2007</a:t>
            </a:r>
            <a:r>
              <a:rPr lang="zh-CN" altLang="en-US" smtClean="0">
                <a:effectLst>
                  <a:outerShdw blurRad="38100" dist="38100" dir="2700000" algn="tl">
                    <a:srgbClr val="FFFFFF"/>
                  </a:outerShdw>
                </a:effectLst>
              </a:rPr>
              <a:t>的使用</a:t>
            </a:r>
            <a:endParaRPr lang="en-US" altLang="zh-CN" smtClean="0">
              <a:effectLst>
                <a:outerShdw blurRad="38100" dist="38100" dir="2700000" algn="tl">
                  <a:srgbClr val="FFFFFF"/>
                </a:outerShdw>
              </a:effectLst>
            </a:endParaRPr>
          </a:p>
          <a:p>
            <a:pPr lvl="1" eaLnBrk="1" hangingPunct="1">
              <a:lnSpc>
                <a:spcPct val="90000"/>
              </a:lnSpc>
              <a:defRPr/>
            </a:pPr>
            <a:r>
              <a:rPr lang="zh-CN" altLang="en-US" smtClean="0">
                <a:effectLst>
                  <a:outerShdw blurRad="38100" dist="38100" dir="2700000" algn="tl">
                    <a:srgbClr val="FFFFFF"/>
                  </a:outerShdw>
                </a:effectLst>
              </a:rPr>
              <a:t>计算机网络应用</a:t>
            </a:r>
          </a:p>
        </p:txBody>
      </p:sp>
    </p:spTree>
  </p:cSld>
  <p:clrMapOvr>
    <a:masterClrMapping/>
  </p:clrMapOvr>
  <p:transition>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4" name="Rectangle 2"/>
          <p:cNvSpPr>
            <a:spLocks noGrp="1" noChangeArrowheads="1"/>
          </p:cNvSpPr>
          <p:nvPr>
            <p:ph type="title"/>
          </p:nvPr>
        </p:nvSpPr>
        <p:spPr>
          <a:xfrm>
            <a:off x="539750" y="152400"/>
            <a:ext cx="7993063" cy="1116013"/>
          </a:xfrm>
        </p:spPr>
        <p:txBody>
          <a:bodyPr/>
          <a:lstStyle/>
          <a:p>
            <a:pPr eaLnBrk="1" hangingPunct="1">
              <a:defRPr/>
            </a:pPr>
            <a:r>
              <a:rPr lang="zh-CN" altLang="en-US" dirty="0" smtClean="0"/>
              <a:t>二、计算机系统的组成</a:t>
            </a:r>
            <a:br>
              <a:rPr lang="zh-CN" altLang="en-US" dirty="0" smtClean="0"/>
            </a:br>
            <a:r>
              <a:rPr lang="zh-CN" altLang="en-US" sz="2400" dirty="0" smtClean="0">
                <a:solidFill>
                  <a:schemeClr val="hlink"/>
                </a:solidFill>
              </a:rPr>
              <a:t>	</a:t>
            </a:r>
            <a:r>
              <a:rPr lang="en-US" altLang="zh-CN" sz="2400" dirty="0" smtClean="0">
                <a:solidFill>
                  <a:schemeClr val="hlink"/>
                </a:solidFill>
                <a:latin typeface="Arial"/>
              </a:rPr>
              <a:t>——</a:t>
            </a:r>
            <a:r>
              <a:rPr lang="zh-CN" altLang="en-US" sz="2400" dirty="0" smtClean="0">
                <a:solidFill>
                  <a:schemeClr val="hlink"/>
                </a:solidFill>
              </a:rPr>
              <a:t>计算机硬件系统</a:t>
            </a:r>
            <a:r>
              <a:rPr lang="zh-CN" altLang="en-US" sz="2000" dirty="0" smtClean="0">
                <a:solidFill>
                  <a:srgbClr val="0033CC"/>
                </a:solidFill>
              </a:rPr>
              <a:t>（</a:t>
            </a:r>
            <a:r>
              <a:rPr lang="en-US" altLang="zh-CN" sz="2000" dirty="0" smtClean="0">
                <a:solidFill>
                  <a:srgbClr val="0033CC"/>
                </a:solidFill>
              </a:rPr>
              <a:t>1</a:t>
            </a:r>
            <a:r>
              <a:rPr lang="zh-CN" altLang="en-US" sz="2000" dirty="0" smtClean="0">
                <a:solidFill>
                  <a:srgbClr val="0033CC"/>
                </a:solidFill>
              </a:rPr>
              <a:t>）中央处理器</a:t>
            </a:r>
            <a:r>
              <a:rPr lang="en-US" altLang="zh-CN" sz="1800" dirty="0" smtClean="0">
                <a:solidFill>
                  <a:srgbClr val="0033CC"/>
                </a:solidFill>
              </a:rPr>
              <a:t>CPU</a:t>
            </a:r>
          </a:p>
        </p:txBody>
      </p:sp>
      <p:sp>
        <p:nvSpPr>
          <p:cNvPr id="53250" name="Rectangle 3"/>
          <p:cNvSpPr>
            <a:spLocks noGrp="1" noChangeArrowheads="1"/>
          </p:cNvSpPr>
          <p:nvPr>
            <p:ph type="body" idx="1"/>
          </p:nvPr>
        </p:nvSpPr>
        <p:spPr/>
        <p:txBody>
          <a:bodyPr/>
          <a:lstStyle/>
          <a:p>
            <a:pPr eaLnBrk="1" hangingPunct="1"/>
            <a:r>
              <a:rPr lang="zh-CN" altLang="en-US" smtClean="0"/>
              <a:t>定义</a:t>
            </a:r>
          </a:p>
          <a:p>
            <a:pPr eaLnBrk="1" hangingPunct="1"/>
            <a:r>
              <a:rPr lang="zh-CN" altLang="en-US" smtClean="0"/>
              <a:t>基本功能</a:t>
            </a:r>
          </a:p>
          <a:p>
            <a:pPr eaLnBrk="1" hangingPunct="1"/>
            <a:r>
              <a:rPr lang="zh-CN" altLang="en-US" smtClean="0"/>
              <a:t>地位</a:t>
            </a:r>
          </a:p>
          <a:p>
            <a:pPr eaLnBrk="1" hangingPunct="1"/>
            <a:r>
              <a:rPr lang="zh-CN" altLang="en-US" smtClean="0"/>
              <a:t>运算器的功能</a:t>
            </a:r>
          </a:p>
          <a:p>
            <a:pPr eaLnBrk="1" hangingPunct="1"/>
            <a:r>
              <a:rPr lang="zh-CN" altLang="en-US" smtClean="0"/>
              <a:t>控制器的功能</a:t>
            </a:r>
          </a:p>
          <a:p>
            <a:pPr eaLnBrk="1" hangingPunct="1"/>
            <a:r>
              <a:rPr lang="en-US" altLang="zh-CN" smtClean="0"/>
              <a:t>CPU</a:t>
            </a:r>
            <a:r>
              <a:rPr lang="zh-CN" altLang="en-US" smtClean="0"/>
              <a:t>型号的含义</a:t>
            </a:r>
          </a:p>
        </p:txBody>
      </p:sp>
      <p:grpSp>
        <p:nvGrpSpPr>
          <p:cNvPr id="2" name="Group 4"/>
          <p:cNvGrpSpPr>
            <a:grpSpLocks/>
          </p:cNvGrpSpPr>
          <p:nvPr/>
        </p:nvGrpSpPr>
        <p:grpSpPr bwMode="auto">
          <a:xfrm>
            <a:off x="3779838" y="3141663"/>
            <a:ext cx="4752975" cy="2305050"/>
            <a:chOff x="1200" y="2784"/>
            <a:chExt cx="3984" cy="1440"/>
          </a:xfrm>
          <a:solidFill>
            <a:schemeClr val="bg1"/>
          </a:solidFill>
        </p:grpSpPr>
        <p:sp>
          <p:nvSpPr>
            <p:cNvPr id="325637" name="Rectangle 5" descr="白色大理石"/>
            <p:cNvSpPr>
              <a:spLocks noChangeArrowheads="1"/>
            </p:cNvSpPr>
            <p:nvPr/>
          </p:nvSpPr>
          <p:spPr bwMode="auto">
            <a:xfrm>
              <a:off x="1200" y="2784"/>
              <a:ext cx="3984" cy="1440"/>
            </a:xfrm>
            <a:prstGeom prst="rect">
              <a:avLst/>
            </a:prstGeom>
            <a:grpFill/>
            <a:ln w="9525">
              <a:solidFill>
                <a:schemeClr val="tx1"/>
              </a:solidFill>
              <a:miter lim="800000"/>
              <a:headEnd/>
              <a:tailEnd/>
            </a:ln>
            <a:effectLst>
              <a:outerShdw dist="35921" dir="2700000" algn="ctr" rotWithShape="0">
                <a:schemeClr val="bg2"/>
              </a:outerShdw>
            </a:effectLst>
          </p:spPr>
          <p:txBody>
            <a:bodyPr wrap="none" anchor="ctr"/>
            <a:lstStyle/>
            <a:p>
              <a:pPr>
                <a:defRPr/>
              </a:pPr>
              <a:r>
                <a:rPr lang="en-US" altLang="zh-CN" sz="2000">
                  <a:solidFill>
                    <a:srgbClr val="000000"/>
                  </a:solidFill>
                  <a:ea typeface="黑体" pitchFamily="49" charset="-122"/>
                  <a:cs typeface="+mn-cs"/>
                </a:rPr>
                <a:t>CPU</a:t>
              </a:r>
              <a:r>
                <a:rPr lang="zh-CN" altLang="en-US" sz="2000">
                  <a:solidFill>
                    <a:srgbClr val="000000"/>
                  </a:solidFill>
                  <a:ea typeface="黑体" pitchFamily="49" charset="-122"/>
                  <a:cs typeface="+mn-cs"/>
                </a:rPr>
                <a:t>厂商会给属于同一系列的</a:t>
              </a:r>
              <a:r>
                <a:rPr lang="en-US" altLang="zh-CN" sz="2000">
                  <a:solidFill>
                    <a:srgbClr val="000000"/>
                  </a:solidFill>
                  <a:ea typeface="黑体" pitchFamily="49" charset="-122"/>
                  <a:cs typeface="+mn-cs"/>
                </a:rPr>
                <a:t>CPU</a:t>
              </a:r>
              <a:r>
                <a:rPr lang="zh-CN" altLang="en-US" sz="2000">
                  <a:solidFill>
                    <a:srgbClr val="000000"/>
                  </a:solidFill>
                  <a:ea typeface="黑体" pitchFamily="49" charset="-122"/>
                  <a:cs typeface="+mn-cs"/>
                </a:rPr>
                <a:t>产品</a:t>
              </a:r>
            </a:p>
            <a:p>
              <a:pPr>
                <a:defRPr/>
              </a:pPr>
              <a:r>
                <a:rPr lang="zh-CN" altLang="en-US" sz="2000">
                  <a:solidFill>
                    <a:srgbClr val="000000"/>
                  </a:solidFill>
                  <a:ea typeface="黑体" pitchFamily="49" charset="-122"/>
                  <a:cs typeface="+mn-cs"/>
                </a:rPr>
                <a:t>定一个系列型号，而系列型号则是用于</a:t>
              </a:r>
            </a:p>
            <a:p>
              <a:pPr>
                <a:defRPr/>
              </a:pPr>
              <a:r>
                <a:rPr lang="zh-CN" altLang="en-US" sz="2000">
                  <a:solidFill>
                    <a:srgbClr val="000000"/>
                  </a:solidFill>
                  <a:ea typeface="黑体" pitchFamily="49" charset="-122"/>
                  <a:cs typeface="+mn-cs"/>
                </a:rPr>
                <a:t>区分</a:t>
              </a:r>
              <a:r>
                <a:rPr lang="en-US" altLang="zh-CN" sz="2000">
                  <a:solidFill>
                    <a:srgbClr val="000000"/>
                  </a:solidFill>
                  <a:ea typeface="黑体" pitchFamily="49" charset="-122"/>
                  <a:cs typeface="+mn-cs"/>
                </a:rPr>
                <a:t>CPU</a:t>
              </a:r>
              <a:r>
                <a:rPr lang="zh-CN" altLang="en-US" sz="2000">
                  <a:solidFill>
                    <a:srgbClr val="000000"/>
                  </a:solidFill>
                  <a:ea typeface="黑体" pitchFamily="49" charset="-122"/>
                  <a:cs typeface="+mn-cs"/>
                </a:rPr>
                <a:t>性能的重要标识。</a:t>
              </a:r>
              <a:endParaRPr lang="zh-CN" altLang="en-US" sz="2000">
                <a:ea typeface="黑体" pitchFamily="49" charset="-122"/>
                <a:cs typeface="+mn-cs"/>
              </a:endParaRPr>
            </a:p>
            <a:p>
              <a:pPr>
                <a:defRPr/>
              </a:pPr>
              <a:r>
                <a:rPr lang="en-US" altLang="zh-CN" sz="2000">
                  <a:ea typeface="黑体" pitchFamily="49" charset="-122"/>
                  <a:cs typeface="+mn-cs"/>
                </a:rPr>
                <a:t>Intel: </a:t>
              </a:r>
              <a:r>
                <a:rPr lang="en-US" altLang="zh-CN" sz="2000">
                  <a:solidFill>
                    <a:srgbClr val="3200C0"/>
                  </a:solidFill>
                  <a:ea typeface="黑体" pitchFamily="49" charset="-122"/>
                  <a:cs typeface="+mn-cs"/>
                </a:rPr>
                <a:t>PⅣ</a:t>
              </a:r>
              <a:r>
                <a:rPr lang="en-US" altLang="zh-CN" sz="2000">
                  <a:solidFill>
                    <a:schemeClr val="tx2"/>
                  </a:solidFill>
                  <a:ea typeface="黑体" pitchFamily="49" charset="-122"/>
                  <a:cs typeface="+mn-cs"/>
                </a:rPr>
                <a:t>3.8G</a:t>
              </a:r>
              <a:r>
                <a:rPr lang="en-US" altLang="zh-CN" sz="2000">
                  <a:ea typeface="黑体" pitchFamily="49" charset="-122"/>
                  <a:cs typeface="+mn-cs"/>
                </a:rPr>
                <a:t>Hz   AMD: K7 </a:t>
              </a:r>
              <a:r>
                <a:rPr lang="en-US" altLang="zh-CN" sz="2000">
                  <a:solidFill>
                    <a:schemeClr val="tx2"/>
                  </a:solidFill>
                  <a:ea typeface="黑体" pitchFamily="49" charset="-122"/>
                  <a:cs typeface="+mn-cs"/>
                </a:rPr>
                <a:t>1.8G</a:t>
              </a:r>
              <a:r>
                <a:rPr lang="en-US" altLang="zh-CN" sz="2000">
                  <a:ea typeface="黑体" pitchFamily="49" charset="-122"/>
                  <a:cs typeface="+mn-cs"/>
                </a:rPr>
                <a:t>Hz</a:t>
              </a:r>
              <a:endParaRPr lang="en-US" altLang="zh-CN" sz="2000">
                <a:solidFill>
                  <a:schemeClr val="tx2"/>
                </a:solidFill>
                <a:ea typeface="黑体" pitchFamily="49" charset="-122"/>
                <a:cs typeface="+mn-cs"/>
              </a:endParaRPr>
            </a:p>
            <a:p>
              <a:pPr>
                <a:defRPr/>
              </a:pPr>
              <a:endParaRPr lang="en-US" altLang="zh-CN" sz="3200">
                <a:ea typeface="黑体" pitchFamily="49" charset="-122"/>
                <a:cs typeface="+mn-cs"/>
              </a:endParaRPr>
            </a:p>
            <a:p>
              <a:pPr>
                <a:defRPr/>
              </a:pPr>
              <a:r>
                <a:rPr lang="en-US" altLang="zh-CN" sz="2400">
                  <a:ea typeface="黑体" pitchFamily="49" charset="-122"/>
                  <a:cs typeface="+mn-cs"/>
                </a:rPr>
                <a:t>   </a:t>
              </a:r>
              <a:r>
                <a:rPr lang="en-US" altLang="zh-CN" sz="1600">
                  <a:solidFill>
                    <a:srgbClr val="3200C0"/>
                  </a:solidFill>
                  <a:ea typeface="黑体" pitchFamily="49" charset="-122"/>
                  <a:cs typeface="+mn-cs"/>
                </a:rPr>
                <a:t>CPU</a:t>
              </a:r>
              <a:r>
                <a:rPr lang="zh-CN" altLang="en-US" sz="1600">
                  <a:solidFill>
                    <a:srgbClr val="3200C0"/>
                  </a:solidFill>
                  <a:ea typeface="黑体" pitchFamily="49" charset="-122"/>
                  <a:cs typeface="+mn-cs"/>
                </a:rPr>
                <a:t>型号</a:t>
              </a:r>
              <a:r>
                <a:rPr lang="zh-CN" altLang="en-US" sz="1600">
                  <a:ea typeface="黑体" pitchFamily="49" charset="-122"/>
                  <a:cs typeface="+mn-cs"/>
                </a:rPr>
                <a:t>  </a:t>
              </a:r>
              <a:r>
                <a:rPr lang="zh-CN" altLang="en-US" sz="1600">
                  <a:solidFill>
                    <a:schemeClr val="tx2"/>
                  </a:solidFill>
                  <a:ea typeface="黑体" pitchFamily="49" charset="-122"/>
                  <a:cs typeface="+mn-cs"/>
                </a:rPr>
                <a:t>主频</a:t>
              </a:r>
            </a:p>
          </p:txBody>
        </p:sp>
        <p:sp>
          <p:nvSpPr>
            <p:cNvPr id="325638" name="Line 6" descr="白色大理石"/>
            <p:cNvSpPr>
              <a:spLocks noChangeShapeType="1"/>
            </p:cNvSpPr>
            <p:nvPr/>
          </p:nvSpPr>
          <p:spPr bwMode="auto">
            <a:xfrm flipH="1">
              <a:off x="1800" y="3593"/>
              <a:ext cx="185" cy="360"/>
            </a:xfrm>
            <a:prstGeom prst="line">
              <a:avLst/>
            </a:prstGeom>
            <a:grpFill/>
            <a:ln w="9525">
              <a:solidFill>
                <a:schemeClr val="tx1"/>
              </a:solidFill>
              <a:round/>
              <a:headEnd/>
              <a:tailEnd/>
            </a:ln>
            <a:effectLst>
              <a:outerShdw dist="35921" dir="2700000" algn="ctr" rotWithShape="0">
                <a:schemeClr val="bg2"/>
              </a:outerShdw>
            </a:effectLst>
          </p:spPr>
          <p:txBody>
            <a:bodyPr/>
            <a:lstStyle/>
            <a:p>
              <a:pPr>
                <a:defRPr/>
              </a:pPr>
              <a:endParaRPr lang="zh-CN" altLang="en-US">
                <a:ea typeface="隶书" pitchFamily="49" charset="-122"/>
                <a:cs typeface="+mn-cs"/>
              </a:endParaRPr>
            </a:p>
          </p:txBody>
        </p:sp>
        <p:sp>
          <p:nvSpPr>
            <p:cNvPr id="325639" name="Line 7" descr="白色大理石"/>
            <p:cNvSpPr>
              <a:spLocks noChangeShapeType="1"/>
            </p:cNvSpPr>
            <p:nvPr/>
          </p:nvSpPr>
          <p:spPr bwMode="auto">
            <a:xfrm>
              <a:off x="2407" y="3593"/>
              <a:ext cx="0" cy="360"/>
            </a:xfrm>
            <a:prstGeom prst="line">
              <a:avLst/>
            </a:prstGeom>
            <a:grpFill/>
            <a:ln w="9525">
              <a:solidFill>
                <a:schemeClr val="tx1"/>
              </a:solidFill>
              <a:round/>
              <a:headEnd/>
              <a:tailEnd/>
            </a:ln>
            <a:effectLst>
              <a:outerShdw dist="35921" dir="2700000" algn="ctr" rotWithShape="0">
                <a:schemeClr val="bg2"/>
              </a:outerShdw>
            </a:effectLst>
          </p:spPr>
          <p:txBody>
            <a:bodyPr/>
            <a:lstStyle/>
            <a:p>
              <a:pPr>
                <a:defRPr/>
              </a:pPr>
              <a:endParaRPr lang="zh-CN" altLang="en-US">
                <a:ea typeface="隶书" pitchFamily="49" charset="-122"/>
                <a:cs typeface="+mn-cs"/>
              </a:endParaRPr>
            </a:p>
          </p:txBody>
        </p:sp>
      </p:grpSp>
      <p:sp>
        <p:nvSpPr>
          <p:cNvPr id="325640" name="Rectangle 8"/>
          <p:cNvSpPr>
            <a:spLocks noChangeArrowheads="1"/>
          </p:cNvSpPr>
          <p:nvPr/>
        </p:nvSpPr>
        <p:spPr bwMode="auto">
          <a:xfrm>
            <a:off x="1116013" y="5589588"/>
            <a:ext cx="7200900" cy="647700"/>
          </a:xfrm>
          <a:prstGeom prst="rect">
            <a:avLst/>
          </a:prstGeom>
          <a:solidFill>
            <a:srgbClr val="FFE5E5"/>
          </a:solidFill>
          <a:ln w="9525">
            <a:solidFill>
              <a:srgbClr val="9B8F89"/>
            </a:solidFill>
            <a:miter lim="800000"/>
            <a:headEnd/>
            <a:tailEnd/>
          </a:ln>
          <a:effectLst/>
        </p:spPr>
        <p:txBody>
          <a:bodyPr/>
          <a:lstStyle/>
          <a:p>
            <a:pPr algn="ctr">
              <a:defRPr/>
            </a:pPr>
            <a:r>
              <a:rPr lang="zh-CN" altLang="en-US" sz="2800">
                <a:effectLst>
                  <a:outerShdw blurRad="38100" dist="38100" dir="2700000" algn="tl">
                    <a:srgbClr val="FFFFFF"/>
                  </a:outerShdw>
                </a:effectLst>
                <a:latin typeface="宋体" pitchFamily="2" charset="-122"/>
                <a:ea typeface="宋体" pitchFamily="2" charset="-122"/>
                <a:cs typeface="+mn-cs"/>
              </a:rPr>
              <a:t>主频越高</a:t>
            </a:r>
            <a:r>
              <a:rPr lang="en-US" altLang="zh-CN" sz="2800">
                <a:effectLst>
                  <a:outerShdw blurRad="38100" dist="38100" dir="2700000" algn="tl">
                    <a:srgbClr val="FFFFFF"/>
                  </a:outerShdw>
                </a:effectLst>
                <a:latin typeface="宋体" pitchFamily="2" charset="-122"/>
                <a:ea typeface="宋体" pitchFamily="2" charset="-122"/>
                <a:cs typeface="+mn-cs"/>
              </a:rPr>
              <a:t>,CPU</a:t>
            </a:r>
            <a:r>
              <a:rPr lang="zh-CN" altLang="en-US" sz="2800">
                <a:effectLst>
                  <a:outerShdw blurRad="38100" dist="38100" dir="2700000" algn="tl">
                    <a:srgbClr val="FFFFFF"/>
                  </a:outerShdw>
                </a:effectLst>
                <a:latin typeface="宋体" pitchFamily="2" charset="-122"/>
                <a:ea typeface="宋体" pitchFamily="2" charset="-122"/>
                <a:cs typeface="+mn-cs"/>
              </a:rPr>
              <a:t>单位时间内完成的操作越多</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25640"/>
                                        </p:tgtEl>
                                        <p:attrNameLst>
                                          <p:attrName>style.visibility</p:attrName>
                                        </p:attrNameLst>
                                      </p:cBhvr>
                                      <p:to>
                                        <p:strVal val="visible"/>
                                      </p:to>
                                    </p:set>
                                    <p:animEffect transition="in" filter="dissolve">
                                      <p:cBhvr>
                                        <p:cTn id="12" dur="500"/>
                                        <p:tgtEl>
                                          <p:spTgt spid="3256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5640" grpId="0" animBg="1"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2" name="Rectangle 2"/>
          <p:cNvSpPr>
            <a:spLocks noGrp="1" noChangeArrowheads="1"/>
          </p:cNvSpPr>
          <p:nvPr>
            <p:ph type="title"/>
          </p:nvPr>
        </p:nvSpPr>
        <p:spPr>
          <a:xfrm>
            <a:off x="395288" y="296863"/>
            <a:ext cx="8353425" cy="971550"/>
          </a:xfrm>
        </p:spPr>
        <p:txBody>
          <a:bodyPr/>
          <a:lstStyle/>
          <a:p>
            <a:pPr eaLnBrk="1" hangingPunct="1">
              <a:defRPr/>
            </a:pPr>
            <a:r>
              <a:rPr lang="zh-CN" altLang="en-US" dirty="0" smtClean="0"/>
              <a:t>二、计算机系统的组成</a:t>
            </a:r>
            <a:br>
              <a:rPr lang="zh-CN" altLang="en-US" dirty="0" smtClean="0"/>
            </a:br>
            <a:r>
              <a:rPr lang="zh-CN" altLang="en-US" sz="2400" dirty="0" smtClean="0">
                <a:solidFill>
                  <a:schemeClr val="hlink"/>
                </a:solidFill>
              </a:rPr>
              <a:t>	</a:t>
            </a:r>
            <a:r>
              <a:rPr lang="en-US" altLang="zh-CN" sz="2400" dirty="0" smtClean="0">
                <a:solidFill>
                  <a:schemeClr val="hlink"/>
                </a:solidFill>
                <a:latin typeface="Arial"/>
              </a:rPr>
              <a:t>——</a:t>
            </a:r>
            <a:r>
              <a:rPr lang="zh-CN" altLang="en-US" sz="2400" dirty="0" smtClean="0">
                <a:solidFill>
                  <a:schemeClr val="hlink"/>
                </a:solidFill>
              </a:rPr>
              <a:t>计算机硬件系统</a:t>
            </a:r>
            <a:r>
              <a:rPr lang="zh-CN" altLang="en-US" sz="2000" dirty="0" smtClean="0">
                <a:solidFill>
                  <a:srgbClr val="0033CC"/>
                </a:solidFill>
              </a:rPr>
              <a:t>（</a:t>
            </a:r>
            <a:r>
              <a:rPr lang="en-US" altLang="zh-CN" sz="2000" dirty="0" smtClean="0">
                <a:solidFill>
                  <a:srgbClr val="0033CC"/>
                </a:solidFill>
              </a:rPr>
              <a:t>2</a:t>
            </a:r>
            <a:r>
              <a:rPr lang="zh-CN" altLang="en-US" sz="2000" dirty="0" smtClean="0">
                <a:solidFill>
                  <a:srgbClr val="0033CC"/>
                </a:solidFill>
              </a:rPr>
              <a:t>）存储器</a:t>
            </a:r>
          </a:p>
        </p:txBody>
      </p:sp>
      <p:sp>
        <p:nvSpPr>
          <p:cNvPr id="327683" name="Rectangle 3"/>
          <p:cNvSpPr>
            <a:spLocks noGrp="1" noChangeArrowheads="1"/>
          </p:cNvSpPr>
          <p:nvPr>
            <p:ph type="body" idx="1"/>
          </p:nvPr>
        </p:nvSpPr>
        <p:spPr/>
        <p:txBody>
          <a:bodyPr/>
          <a:lstStyle/>
          <a:p>
            <a:pPr eaLnBrk="1" hangingPunct="1">
              <a:defRPr/>
            </a:pPr>
            <a:r>
              <a:rPr lang="zh-CN" altLang="en-US" sz="2800" dirty="0" smtClean="0"/>
              <a:t>定义</a:t>
            </a:r>
            <a:endParaRPr lang="en-US" altLang="zh-CN" sz="2800" dirty="0" smtClean="0"/>
          </a:p>
          <a:p>
            <a:pPr lvl="1" eaLnBrk="1" hangingPunct="1">
              <a:defRPr/>
            </a:pPr>
            <a:r>
              <a:rPr lang="zh-CN" altLang="en-US" sz="2200" dirty="0" smtClean="0">
                <a:latin typeface="宋体" pitchFamily="2" charset="-122"/>
              </a:rPr>
              <a:t>存放用于存放原始数据、程序、运算处理的中间结果和最后结果等信息的部件。</a:t>
            </a:r>
            <a:endParaRPr lang="zh-CN" altLang="en-US" sz="2200" dirty="0" smtClean="0"/>
          </a:p>
          <a:p>
            <a:pPr eaLnBrk="1" hangingPunct="1">
              <a:defRPr/>
            </a:pPr>
            <a:r>
              <a:rPr lang="zh-CN" altLang="en-US" sz="2800" dirty="0" smtClean="0"/>
              <a:t>种类：主存（内存）和辅存（外存）</a:t>
            </a:r>
            <a:endParaRPr lang="en-US" altLang="zh-CN" sz="2800" dirty="0" smtClean="0"/>
          </a:p>
          <a:p>
            <a:pPr lvl="1" eaLnBrk="1" hangingPunct="1">
              <a:defRPr/>
            </a:pPr>
            <a:endParaRPr lang="en-US" altLang="zh-CN" dirty="0" smtClean="0"/>
          </a:p>
          <a:p>
            <a:pPr eaLnBrk="1" hangingPunct="1">
              <a:defRPr/>
            </a:pPr>
            <a:endParaRPr lang="en-US" altLang="zh-CN" dirty="0" smtClean="0"/>
          </a:p>
        </p:txBody>
      </p:sp>
      <p:sp>
        <p:nvSpPr>
          <p:cNvPr id="9" name="AutoShape 11"/>
          <p:cNvSpPr>
            <a:spLocks/>
          </p:cNvSpPr>
          <p:nvPr/>
        </p:nvSpPr>
        <p:spPr bwMode="auto">
          <a:xfrm>
            <a:off x="1403350" y="3429000"/>
            <a:ext cx="457200" cy="2447925"/>
          </a:xfrm>
          <a:prstGeom prst="leftBrace">
            <a:avLst>
              <a:gd name="adj1" fmla="val 31951"/>
              <a:gd name="adj2" fmla="val 50000"/>
            </a:avLst>
          </a:prstGeom>
          <a:noFill/>
          <a:ln w="28575">
            <a:solidFill>
              <a:schemeClr val="tx1"/>
            </a:solidFill>
            <a:miter lim="800000"/>
            <a:headEnd/>
            <a:tailEnd/>
          </a:ln>
        </p:spPr>
        <p:txBody>
          <a:bodyPr wrap="none" lIns="90000" tIns="46800" rIns="90000" bIns="46800" anchor="ctr"/>
          <a:lstStyle/>
          <a:p>
            <a:endParaRPr lang="zh-CN" altLang="en-US"/>
          </a:p>
        </p:txBody>
      </p:sp>
      <p:sp>
        <p:nvSpPr>
          <p:cNvPr id="13" name="圆柱形 12"/>
          <p:cNvSpPr/>
          <p:nvPr/>
        </p:nvSpPr>
        <p:spPr>
          <a:xfrm>
            <a:off x="754063" y="3979863"/>
            <a:ext cx="504825" cy="1368425"/>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en-US" altLang="zh-CN" dirty="0">
              <a:solidFill>
                <a:schemeClr val="tx1"/>
              </a:solidFill>
              <a:effectLst>
                <a:outerShdw blurRad="38100" dist="38100" dir="2700000" algn="tl">
                  <a:srgbClr val="FFFFFF"/>
                </a:outerShdw>
              </a:effectLst>
              <a:latin typeface="Tahoma" pitchFamily="34" charset="0"/>
            </a:endParaRPr>
          </a:p>
          <a:p>
            <a:pPr algn="ctr">
              <a:defRPr/>
            </a:pPr>
            <a:r>
              <a:rPr kumimoji="1" lang="zh-CN" altLang="en-US" dirty="0">
                <a:solidFill>
                  <a:schemeClr val="tx1"/>
                </a:solidFill>
                <a:effectLst>
                  <a:outerShdw blurRad="38100" dist="38100" dir="2700000" algn="tl">
                    <a:srgbClr val="FFFFFF"/>
                  </a:outerShdw>
                </a:effectLst>
                <a:latin typeface="Tahoma" pitchFamily="34" charset="0"/>
              </a:rPr>
              <a:t>内存储器</a:t>
            </a:r>
          </a:p>
          <a:p>
            <a:pPr algn="ctr">
              <a:defRPr/>
            </a:pPr>
            <a:endParaRPr lang="zh-CN" altLang="en-US" dirty="0">
              <a:solidFill>
                <a:schemeClr val="tx1"/>
              </a:solidFill>
            </a:endParaRPr>
          </a:p>
        </p:txBody>
      </p:sp>
      <p:sp>
        <p:nvSpPr>
          <p:cNvPr id="14" name="圆角矩形 13"/>
          <p:cNvSpPr/>
          <p:nvPr/>
        </p:nvSpPr>
        <p:spPr>
          <a:xfrm>
            <a:off x="2147888" y="5589588"/>
            <a:ext cx="1511300" cy="576262"/>
          </a:xfrm>
          <a:prstGeom prst="roundRect">
            <a:avLst>
              <a:gd name="adj" fmla="val 44938"/>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kumimoji="1" lang="zh-CN" altLang="en-US" dirty="0">
                <a:solidFill>
                  <a:schemeClr val="bg1"/>
                </a:solidFill>
                <a:effectLst>
                  <a:outerShdw blurRad="38100" dist="38100" dir="2700000" algn="tl">
                    <a:srgbClr val="FFFFFF"/>
                  </a:outerShdw>
                </a:effectLst>
                <a:latin typeface="Tahoma" pitchFamily="34" charset="0"/>
                <a:ea typeface="宋体" pitchFamily="2" charset="-122"/>
              </a:rPr>
              <a:t>高速缓冲存储器</a:t>
            </a:r>
            <a:r>
              <a:rPr kumimoji="1" lang="en-US" altLang="zh-CN" dirty="0">
                <a:solidFill>
                  <a:schemeClr val="bg1"/>
                </a:solidFill>
                <a:effectLst>
                  <a:outerShdw blurRad="38100" dist="38100" dir="2700000" algn="tl">
                    <a:srgbClr val="FFFFFF"/>
                  </a:outerShdw>
                </a:effectLst>
                <a:latin typeface="Tahoma" pitchFamily="34" charset="0"/>
                <a:ea typeface="宋体" pitchFamily="2" charset="-122"/>
              </a:rPr>
              <a:t>Cache</a:t>
            </a:r>
            <a:endParaRPr kumimoji="1" lang="zh-CN" altLang="en-US" dirty="0">
              <a:solidFill>
                <a:schemeClr val="bg1"/>
              </a:solidFill>
              <a:effectLst>
                <a:outerShdw blurRad="38100" dist="38100" dir="2700000" algn="tl">
                  <a:srgbClr val="FFFFFF"/>
                </a:outerShdw>
              </a:effectLst>
              <a:latin typeface="Tahoma" pitchFamily="34" charset="0"/>
              <a:ea typeface="宋体" pitchFamily="2" charset="-122"/>
            </a:endParaRPr>
          </a:p>
        </p:txBody>
      </p:sp>
      <p:sp>
        <p:nvSpPr>
          <p:cNvPr id="15" name="圆角矩形 14"/>
          <p:cNvSpPr/>
          <p:nvPr/>
        </p:nvSpPr>
        <p:spPr>
          <a:xfrm>
            <a:off x="2124075" y="3141663"/>
            <a:ext cx="1511300" cy="574675"/>
          </a:xfrm>
          <a:prstGeom prst="roundRect">
            <a:avLst>
              <a:gd name="adj" fmla="val 44938"/>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kumimoji="1" lang="zh-CN" altLang="en-US" dirty="0">
                <a:solidFill>
                  <a:schemeClr val="bg1"/>
                </a:solidFill>
                <a:effectLst>
                  <a:outerShdw blurRad="38100" dist="38100" dir="2700000" algn="tl">
                    <a:srgbClr val="FFFFFF"/>
                  </a:outerShdw>
                </a:effectLst>
                <a:latin typeface="Tahoma" pitchFamily="34" charset="0"/>
                <a:ea typeface="宋体" pitchFamily="2" charset="-122"/>
              </a:rPr>
              <a:t>只读存储器</a:t>
            </a:r>
            <a:r>
              <a:rPr kumimoji="1" lang="en-US" altLang="zh-CN" dirty="0">
                <a:solidFill>
                  <a:schemeClr val="bg1"/>
                </a:solidFill>
                <a:effectLst>
                  <a:outerShdw blurRad="38100" dist="38100" dir="2700000" algn="tl">
                    <a:srgbClr val="FFFFFF"/>
                  </a:outerShdw>
                </a:effectLst>
                <a:latin typeface="Tahoma" pitchFamily="34" charset="0"/>
                <a:ea typeface="宋体" pitchFamily="2" charset="-122"/>
              </a:rPr>
              <a:t>ROM</a:t>
            </a:r>
          </a:p>
        </p:txBody>
      </p:sp>
      <p:sp>
        <p:nvSpPr>
          <p:cNvPr id="16" name="圆角矩形 15"/>
          <p:cNvSpPr/>
          <p:nvPr/>
        </p:nvSpPr>
        <p:spPr>
          <a:xfrm>
            <a:off x="2135188" y="4365625"/>
            <a:ext cx="1512887" cy="576263"/>
          </a:xfrm>
          <a:prstGeom prst="roundRect">
            <a:avLst>
              <a:gd name="adj" fmla="val 44938"/>
            </a:avLst>
          </a:prstGeom>
          <a:solidFill>
            <a:srgbClr val="0092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kumimoji="1" lang="zh-CN" altLang="en-US" dirty="0">
                <a:solidFill>
                  <a:schemeClr val="bg1"/>
                </a:solidFill>
                <a:effectLst>
                  <a:outerShdw blurRad="38100" dist="38100" dir="2700000" algn="tl">
                    <a:srgbClr val="FFFFFF"/>
                  </a:outerShdw>
                </a:effectLst>
                <a:latin typeface="Tahoma" pitchFamily="34" charset="0"/>
                <a:ea typeface="宋体" pitchFamily="2" charset="-122"/>
              </a:rPr>
              <a:t>随机存储器</a:t>
            </a:r>
            <a:r>
              <a:rPr kumimoji="1" lang="en-US" altLang="zh-CN" dirty="0">
                <a:solidFill>
                  <a:schemeClr val="bg1"/>
                </a:solidFill>
                <a:effectLst>
                  <a:outerShdw blurRad="38100" dist="38100" dir="2700000" algn="tl">
                    <a:srgbClr val="FFFFFF"/>
                  </a:outerShdw>
                </a:effectLst>
                <a:latin typeface="Tahoma" pitchFamily="34" charset="0"/>
                <a:ea typeface="宋体" pitchFamily="2" charset="-122"/>
              </a:rPr>
              <a:t>RAM</a:t>
            </a:r>
          </a:p>
        </p:txBody>
      </p:sp>
      <p:sp>
        <p:nvSpPr>
          <p:cNvPr id="17" name="Rectangle 13"/>
          <p:cNvSpPr>
            <a:spLocks noChangeArrowheads="1"/>
          </p:cNvSpPr>
          <p:nvPr/>
        </p:nvSpPr>
        <p:spPr bwMode="auto">
          <a:xfrm>
            <a:off x="3635375" y="3141663"/>
            <a:ext cx="4724400" cy="3311525"/>
          </a:xfrm>
          <a:prstGeom prst="rect">
            <a:avLst/>
          </a:prstGeom>
          <a:noFill/>
          <a:ln w="9525">
            <a:noFill/>
            <a:miter lim="800000"/>
            <a:headEnd/>
            <a:tailEnd/>
          </a:ln>
          <a:effectLst/>
        </p:spPr>
        <p:txBody>
          <a:bodyPr anchor="ctr">
            <a:normAutofit fontScale="92500" lnSpcReduction="10000"/>
          </a:bodyPr>
          <a:lstStyle/>
          <a:p>
            <a:pPr marL="342900" indent="-342900">
              <a:buFont typeface="宋体" pitchFamily="2" charset="-122"/>
              <a:buChar char="―"/>
              <a:defRPr/>
            </a:pPr>
            <a:r>
              <a:rPr lang="zh-CN" altLang="en-US" sz="2400" kern="0" dirty="0">
                <a:latin typeface="宋体" pitchFamily="2" charset="-122"/>
                <a:ea typeface="宋体" pitchFamily="2" charset="-122"/>
                <a:cs typeface="+mn-cs"/>
              </a:rPr>
              <a:t>只读不写</a:t>
            </a:r>
            <a:r>
              <a:rPr lang="en-US" altLang="zh-CN" sz="2400" kern="0" dirty="0">
                <a:latin typeface="宋体" pitchFamily="2" charset="-122"/>
                <a:ea typeface="宋体" pitchFamily="2" charset="-122"/>
                <a:cs typeface="+mn-cs"/>
              </a:rPr>
              <a:t>；</a:t>
            </a:r>
            <a:r>
              <a:rPr lang="zh-CN" altLang="en-US" sz="2400" kern="0" dirty="0">
                <a:latin typeface="宋体" pitchFamily="2" charset="-122"/>
                <a:ea typeface="宋体" pitchFamily="2" charset="-122"/>
                <a:cs typeface="+mn-cs"/>
              </a:rPr>
              <a:t>断电后数据不丢失</a:t>
            </a:r>
            <a:r>
              <a:rPr lang="en-US" altLang="zh-CN" sz="2400" kern="0" dirty="0">
                <a:latin typeface="宋体" pitchFamily="2" charset="-122"/>
                <a:ea typeface="宋体" pitchFamily="2" charset="-122"/>
                <a:cs typeface="+mn-cs"/>
              </a:rPr>
              <a:t>；</a:t>
            </a:r>
            <a:r>
              <a:rPr lang="zh-CN" altLang="en-US" sz="2400" kern="0" dirty="0">
                <a:latin typeface="宋体" pitchFamily="2" charset="-122"/>
                <a:ea typeface="宋体" pitchFamily="2" charset="-122"/>
                <a:cs typeface="+mn-cs"/>
              </a:rPr>
              <a:t>存放系统和服务程序（</a:t>
            </a:r>
            <a:r>
              <a:rPr lang="en-US" altLang="zh-CN" sz="2400" kern="0" dirty="0">
                <a:latin typeface="宋体" pitchFamily="2" charset="-122"/>
                <a:ea typeface="宋体" pitchFamily="2" charset="-122"/>
                <a:cs typeface="+mn-cs"/>
              </a:rPr>
              <a:t>BIOS</a:t>
            </a:r>
            <a:r>
              <a:rPr lang="zh-CN" altLang="en-US" sz="2400" kern="0" dirty="0">
                <a:latin typeface="宋体" pitchFamily="2" charset="-122"/>
                <a:ea typeface="宋体" pitchFamily="2" charset="-122"/>
                <a:cs typeface="+mn-cs"/>
              </a:rPr>
              <a:t>）</a:t>
            </a:r>
            <a:endParaRPr lang="en-US" altLang="zh-CN" sz="2400" kern="0" dirty="0">
              <a:latin typeface="宋体" pitchFamily="2" charset="-122"/>
              <a:ea typeface="宋体" pitchFamily="2" charset="-122"/>
              <a:cs typeface="+mn-cs"/>
            </a:endParaRPr>
          </a:p>
          <a:p>
            <a:pPr marL="342900" indent="-342900">
              <a:buFont typeface="宋体" pitchFamily="2" charset="-122"/>
              <a:buChar char="―"/>
              <a:defRPr/>
            </a:pPr>
            <a:endParaRPr lang="en-US" altLang="zh-CN" sz="2400" kern="0" dirty="0">
              <a:latin typeface="宋体" pitchFamily="2" charset="-122"/>
              <a:ea typeface="宋体" pitchFamily="2" charset="-122"/>
              <a:cs typeface="+mn-cs"/>
            </a:endParaRPr>
          </a:p>
          <a:p>
            <a:pPr marL="342900" indent="-342900">
              <a:buFont typeface="宋体" pitchFamily="2" charset="-122"/>
              <a:buChar char="―"/>
              <a:defRPr/>
            </a:pPr>
            <a:endParaRPr lang="zh-CN" altLang="en-US" sz="2400" kern="0" dirty="0">
              <a:latin typeface="宋体" pitchFamily="2" charset="-122"/>
              <a:ea typeface="宋体" pitchFamily="2" charset="-122"/>
              <a:cs typeface="+mn-cs"/>
            </a:endParaRPr>
          </a:p>
          <a:p>
            <a:pPr marL="342900" indent="-342900">
              <a:buFont typeface="宋体" pitchFamily="2" charset="-122"/>
              <a:buChar char="―"/>
              <a:defRPr/>
            </a:pPr>
            <a:r>
              <a:rPr kumimoji="1" lang="zh-CN" altLang="en-US" sz="2400" dirty="0">
                <a:effectLst>
                  <a:outerShdw blurRad="38100" dist="38100" dir="2700000" algn="tl">
                    <a:srgbClr val="FFFFFF"/>
                  </a:outerShdw>
                </a:effectLst>
                <a:latin typeface="Tahoma" pitchFamily="34" charset="0"/>
                <a:ea typeface="宋体" pitchFamily="2" charset="-122"/>
                <a:cs typeface="+mn-cs"/>
              </a:rPr>
              <a:t>可读可写</a:t>
            </a:r>
            <a:r>
              <a:rPr kumimoji="1" lang="en-US" altLang="zh-CN" sz="2400" dirty="0">
                <a:effectLst>
                  <a:outerShdw blurRad="38100" dist="38100" dir="2700000" algn="tl">
                    <a:srgbClr val="FFFFFF"/>
                  </a:outerShdw>
                </a:effectLst>
                <a:latin typeface="Tahoma" pitchFamily="34" charset="0"/>
                <a:ea typeface="宋体" pitchFamily="2" charset="-122"/>
                <a:cs typeface="+mn-cs"/>
              </a:rPr>
              <a:t>；</a:t>
            </a:r>
            <a:r>
              <a:rPr kumimoji="1" lang="zh-CN" altLang="en-US" sz="2400" dirty="0">
                <a:effectLst>
                  <a:outerShdw blurRad="38100" dist="38100" dir="2700000" algn="tl">
                    <a:srgbClr val="FFFFFF"/>
                  </a:outerShdw>
                </a:effectLst>
                <a:latin typeface="Tahoma" pitchFamily="34" charset="0"/>
                <a:ea typeface="宋体" pitchFamily="2" charset="-122"/>
                <a:cs typeface="+mn-cs"/>
              </a:rPr>
              <a:t>断电后内容会消失；存放用户程序、数据及中间结果</a:t>
            </a:r>
            <a:endParaRPr kumimoji="1" lang="en-US" altLang="zh-CN" sz="2400" dirty="0">
              <a:effectLst>
                <a:outerShdw blurRad="38100" dist="38100" dir="2700000" algn="tl">
                  <a:srgbClr val="FFFFFF"/>
                </a:outerShdw>
              </a:effectLst>
              <a:latin typeface="Tahoma" pitchFamily="34" charset="0"/>
              <a:ea typeface="宋体" pitchFamily="2" charset="-122"/>
              <a:cs typeface="+mn-cs"/>
            </a:endParaRPr>
          </a:p>
          <a:p>
            <a:pPr marL="342900" indent="-342900">
              <a:buFont typeface="宋体" pitchFamily="2" charset="-122"/>
              <a:buChar char="―"/>
              <a:defRPr/>
            </a:pPr>
            <a:endParaRPr kumimoji="1" lang="en-US" altLang="zh-CN" sz="2400" dirty="0">
              <a:effectLst>
                <a:outerShdw blurRad="38100" dist="38100" dir="2700000" algn="tl">
                  <a:srgbClr val="FFFFFF"/>
                </a:outerShdw>
              </a:effectLst>
              <a:latin typeface="Tahoma" pitchFamily="34" charset="0"/>
              <a:ea typeface="宋体" pitchFamily="2" charset="-122"/>
              <a:cs typeface="+mn-cs"/>
            </a:endParaRPr>
          </a:p>
          <a:p>
            <a:pPr marL="342900" indent="-342900">
              <a:buFont typeface="宋体" pitchFamily="2" charset="-122"/>
              <a:buChar char="―"/>
              <a:defRPr/>
            </a:pPr>
            <a:endParaRPr kumimoji="1" lang="zh-CN" altLang="en-US" sz="2400" dirty="0">
              <a:effectLst>
                <a:outerShdw blurRad="38100" dist="38100" dir="2700000" algn="tl">
                  <a:srgbClr val="FFFFFF"/>
                </a:outerShdw>
              </a:effectLst>
              <a:latin typeface="宋体" pitchFamily="2" charset="-122"/>
              <a:ea typeface="宋体" pitchFamily="2" charset="-122"/>
              <a:cs typeface="+mn-cs"/>
            </a:endParaRPr>
          </a:p>
          <a:p>
            <a:pPr marL="342900" indent="-342900">
              <a:buFont typeface="宋体" pitchFamily="2" charset="-122"/>
              <a:buChar char="―"/>
              <a:defRPr/>
            </a:pPr>
            <a:r>
              <a:rPr lang="zh-CN" altLang="en-US" sz="2400" kern="0" dirty="0">
                <a:latin typeface="宋体" pitchFamily="2" charset="-122"/>
                <a:ea typeface="宋体" pitchFamily="2" charset="-122"/>
                <a:cs typeface="+mn-cs"/>
              </a:rPr>
              <a:t>主要用于解决内存速度与</a:t>
            </a:r>
            <a:r>
              <a:rPr lang="en-US" altLang="zh-CN" sz="2400" kern="0" dirty="0">
                <a:latin typeface="宋体" pitchFamily="2" charset="-122"/>
                <a:ea typeface="宋体" pitchFamily="2" charset="-122"/>
                <a:cs typeface="+mn-cs"/>
              </a:rPr>
              <a:t>CPU</a:t>
            </a:r>
            <a:r>
              <a:rPr lang="zh-CN" altLang="en-US" sz="2400" kern="0" dirty="0">
                <a:latin typeface="宋体" pitchFamily="2" charset="-122"/>
                <a:ea typeface="宋体" pitchFamily="2" charset="-122"/>
                <a:cs typeface="+mn-cs"/>
              </a:rPr>
              <a:t>速度的不匹配问题</a:t>
            </a:r>
            <a:endParaRPr lang="en-US" altLang="zh-CN" sz="2400" kern="0" dirty="0">
              <a:latin typeface="宋体" pitchFamily="2" charset="-122"/>
              <a:ea typeface="宋体" pitchFamily="2" charset="-122"/>
              <a:cs typeface="+mn-cs"/>
            </a:endParaRPr>
          </a:p>
        </p:txBody>
      </p:sp>
      <p:cxnSp>
        <p:nvCxnSpPr>
          <p:cNvPr id="25" name="直接连接符 24"/>
          <p:cNvCxnSpPr>
            <a:stCxn id="9" idx="1"/>
          </p:cNvCxnSpPr>
          <p:nvPr/>
        </p:nvCxnSpPr>
        <p:spPr>
          <a:xfrm>
            <a:off x="1403350" y="4652963"/>
            <a:ext cx="50482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1000"/>
                                  </p:stCondLst>
                                  <p:childTnLst>
                                    <p:set>
                                      <p:cBhvr>
                                        <p:cTn id="6" dur="1" fill="hold">
                                          <p:stCondLst>
                                            <p:cond delay="0"/>
                                          </p:stCondLst>
                                        </p:cTn>
                                        <p:tgtEl>
                                          <p:spTgt spid="9"/>
                                        </p:tgtEl>
                                        <p:attrNameLst>
                                          <p:attrName>style.visibility</p:attrName>
                                        </p:attrNameLst>
                                      </p:cBhvr>
                                      <p:to>
                                        <p:strVal val="visible"/>
                                      </p:to>
                                    </p:set>
                                    <p:animEffect transition="in" filter="barn(out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4" name="Rectangle 2"/>
          <p:cNvSpPr>
            <a:spLocks noGrp="1" noChangeArrowheads="1"/>
          </p:cNvSpPr>
          <p:nvPr>
            <p:ph type="title"/>
          </p:nvPr>
        </p:nvSpPr>
        <p:spPr>
          <a:xfrm>
            <a:off x="395288" y="296863"/>
            <a:ext cx="8353425" cy="971550"/>
          </a:xfrm>
        </p:spPr>
        <p:txBody>
          <a:bodyPr/>
          <a:lstStyle/>
          <a:p>
            <a:pPr eaLnBrk="1" hangingPunct="1">
              <a:defRPr/>
            </a:pPr>
            <a:r>
              <a:rPr lang="zh-CN" altLang="en-US" dirty="0" smtClean="0"/>
              <a:t>二、计算机系统的组成</a:t>
            </a:r>
            <a:br>
              <a:rPr lang="zh-CN" altLang="en-US" dirty="0" smtClean="0"/>
            </a:br>
            <a:r>
              <a:rPr lang="zh-CN" altLang="en-US" sz="2400" dirty="0" smtClean="0">
                <a:solidFill>
                  <a:schemeClr val="hlink"/>
                </a:solidFill>
              </a:rPr>
              <a:t>	</a:t>
            </a:r>
            <a:r>
              <a:rPr lang="en-US" altLang="zh-CN" sz="2400" dirty="0" smtClean="0">
                <a:solidFill>
                  <a:schemeClr val="hlink"/>
                </a:solidFill>
                <a:latin typeface="Arial"/>
              </a:rPr>
              <a:t>——</a:t>
            </a:r>
            <a:r>
              <a:rPr lang="zh-CN" altLang="en-US" sz="2400" dirty="0" smtClean="0">
                <a:solidFill>
                  <a:schemeClr val="hlink"/>
                </a:solidFill>
              </a:rPr>
              <a:t>计算机硬件系统</a:t>
            </a:r>
            <a:r>
              <a:rPr lang="zh-CN" altLang="en-US" sz="2000" dirty="0" smtClean="0">
                <a:solidFill>
                  <a:srgbClr val="0033CC"/>
                </a:solidFill>
              </a:rPr>
              <a:t>（</a:t>
            </a:r>
            <a:r>
              <a:rPr lang="en-US" altLang="zh-CN" sz="2000" dirty="0" smtClean="0">
                <a:solidFill>
                  <a:srgbClr val="0033CC"/>
                </a:solidFill>
              </a:rPr>
              <a:t>2</a:t>
            </a:r>
            <a:r>
              <a:rPr lang="zh-CN" altLang="en-US" sz="2000" dirty="0" smtClean="0">
                <a:solidFill>
                  <a:srgbClr val="0033CC"/>
                </a:solidFill>
              </a:rPr>
              <a:t>）存储器</a:t>
            </a:r>
          </a:p>
        </p:txBody>
      </p:sp>
      <p:sp>
        <p:nvSpPr>
          <p:cNvPr id="330755" name="Rectangle 3"/>
          <p:cNvSpPr>
            <a:spLocks noGrp="1" noChangeArrowheads="1"/>
          </p:cNvSpPr>
          <p:nvPr>
            <p:ph type="body" idx="1"/>
          </p:nvPr>
        </p:nvSpPr>
        <p:spPr/>
        <p:txBody>
          <a:bodyPr/>
          <a:lstStyle/>
          <a:p>
            <a:pPr marL="609600" indent="-609600" eaLnBrk="1" hangingPunct="1">
              <a:defRPr/>
            </a:pPr>
            <a:r>
              <a:rPr lang="zh-CN" altLang="en-US" dirty="0" smtClean="0"/>
              <a:t>存储单位</a:t>
            </a:r>
            <a:endParaRPr lang="en-US" altLang="zh-CN" dirty="0" smtClean="0"/>
          </a:p>
          <a:p>
            <a:pPr marL="990600" lvl="1" indent="-533400" eaLnBrk="1" hangingPunct="1">
              <a:buFont typeface="Wingdings" pitchFamily="2" charset="2"/>
              <a:buAutoNum type="arabicPeriod"/>
              <a:defRPr/>
            </a:pPr>
            <a:r>
              <a:rPr lang="zh-CN" altLang="en-US" dirty="0" smtClean="0"/>
              <a:t>位（</a:t>
            </a:r>
            <a:r>
              <a:rPr lang="en-US" altLang="zh-CN" dirty="0" smtClean="0"/>
              <a:t>bit</a:t>
            </a:r>
            <a:r>
              <a:rPr lang="zh-CN" altLang="en-US" dirty="0" smtClean="0"/>
              <a:t>）：简写为</a:t>
            </a:r>
            <a:r>
              <a:rPr lang="en-US" altLang="zh-CN" dirty="0" smtClean="0"/>
              <a:t>b</a:t>
            </a:r>
            <a:r>
              <a:rPr lang="zh-CN" altLang="en-US" dirty="0" smtClean="0"/>
              <a:t>，是计算机存储的最小单位，表示二进制中的一位。</a:t>
            </a:r>
          </a:p>
          <a:p>
            <a:pPr marL="990600" lvl="1" indent="-533400" eaLnBrk="1" hangingPunct="1">
              <a:buFont typeface="Wingdings" pitchFamily="2" charset="2"/>
              <a:buAutoNum type="arabicPeriod"/>
              <a:defRPr/>
            </a:pPr>
            <a:r>
              <a:rPr lang="zh-CN" altLang="en-US" dirty="0" smtClean="0"/>
              <a:t>字节（</a:t>
            </a:r>
            <a:r>
              <a:rPr lang="en-US" altLang="zh-CN" dirty="0" smtClean="0"/>
              <a:t>Byte</a:t>
            </a:r>
            <a:r>
              <a:rPr lang="zh-CN" altLang="en-US" dirty="0" smtClean="0"/>
              <a:t>）：简写为</a:t>
            </a:r>
            <a:r>
              <a:rPr lang="en-US" altLang="zh-CN" dirty="0" smtClean="0"/>
              <a:t>B</a:t>
            </a:r>
            <a:r>
              <a:rPr lang="zh-CN" altLang="en-US" dirty="0" smtClean="0"/>
              <a:t>，</a:t>
            </a:r>
            <a:r>
              <a:rPr lang="en-US" altLang="zh-CN" dirty="0" smtClean="0"/>
              <a:t>1B=8bit</a:t>
            </a:r>
            <a:r>
              <a:rPr lang="zh-CN" altLang="en-US" dirty="0" smtClean="0"/>
              <a:t>，它是计算机存储的基本计量单位。</a:t>
            </a:r>
          </a:p>
          <a:p>
            <a:pPr marL="990600" lvl="1" indent="-533400" eaLnBrk="1" hangingPunct="1">
              <a:buFont typeface="Wingdings" pitchFamily="2" charset="2"/>
              <a:buAutoNum type="arabicPeriod"/>
              <a:defRPr/>
            </a:pPr>
            <a:r>
              <a:rPr lang="zh-CN" altLang="en-US" dirty="0" smtClean="0"/>
              <a:t>字（</a:t>
            </a:r>
            <a:r>
              <a:rPr lang="en-US" altLang="zh-CN" dirty="0" smtClean="0"/>
              <a:t>word</a:t>
            </a:r>
            <a:r>
              <a:rPr lang="zh-CN" altLang="en-US" dirty="0" smtClean="0"/>
              <a:t>）：由若干个字节构成。</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Rectangle 2"/>
          <p:cNvSpPr>
            <a:spLocks noGrp="1" noChangeArrowheads="1"/>
          </p:cNvSpPr>
          <p:nvPr>
            <p:ph type="title"/>
          </p:nvPr>
        </p:nvSpPr>
        <p:spPr>
          <a:xfrm>
            <a:off x="395288" y="296863"/>
            <a:ext cx="8353425" cy="971550"/>
          </a:xfrm>
        </p:spPr>
        <p:txBody>
          <a:bodyPr/>
          <a:lstStyle/>
          <a:p>
            <a:pPr eaLnBrk="1" hangingPunct="1">
              <a:defRPr/>
            </a:pPr>
            <a:r>
              <a:rPr lang="zh-CN" altLang="en-US" dirty="0" smtClean="0"/>
              <a:t>二、计算机系统的组成</a:t>
            </a:r>
            <a:br>
              <a:rPr lang="zh-CN" altLang="en-US" dirty="0" smtClean="0"/>
            </a:br>
            <a:r>
              <a:rPr lang="zh-CN" altLang="en-US" sz="2400" dirty="0" smtClean="0">
                <a:solidFill>
                  <a:schemeClr val="hlink"/>
                </a:solidFill>
              </a:rPr>
              <a:t>	</a:t>
            </a:r>
            <a:r>
              <a:rPr lang="en-US" altLang="zh-CN" sz="2400" dirty="0" smtClean="0">
                <a:solidFill>
                  <a:schemeClr val="hlink"/>
                </a:solidFill>
                <a:latin typeface="Arial"/>
              </a:rPr>
              <a:t>——</a:t>
            </a:r>
            <a:r>
              <a:rPr lang="zh-CN" altLang="en-US" sz="2400" dirty="0" smtClean="0">
                <a:solidFill>
                  <a:schemeClr val="hlink"/>
                </a:solidFill>
              </a:rPr>
              <a:t>计算机硬件系统</a:t>
            </a:r>
            <a:r>
              <a:rPr lang="zh-CN" altLang="en-US" sz="2000" dirty="0" smtClean="0">
                <a:solidFill>
                  <a:srgbClr val="0033CC"/>
                </a:solidFill>
              </a:rPr>
              <a:t>（</a:t>
            </a:r>
            <a:r>
              <a:rPr lang="en-US" altLang="zh-CN" sz="2000" dirty="0" smtClean="0">
                <a:solidFill>
                  <a:srgbClr val="0033CC"/>
                </a:solidFill>
              </a:rPr>
              <a:t>2</a:t>
            </a:r>
            <a:r>
              <a:rPr lang="zh-CN" altLang="en-US" sz="2000" dirty="0" smtClean="0">
                <a:solidFill>
                  <a:srgbClr val="0033CC"/>
                </a:solidFill>
              </a:rPr>
              <a:t>）存储器</a:t>
            </a:r>
          </a:p>
        </p:txBody>
      </p:sp>
      <p:sp>
        <p:nvSpPr>
          <p:cNvPr id="331779" name="Rectangle 3"/>
          <p:cNvSpPr>
            <a:spLocks noGrp="1" noChangeArrowheads="1"/>
          </p:cNvSpPr>
          <p:nvPr>
            <p:ph type="body" idx="1"/>
          </p:nvPr>
        </p:nvSpPr>
        <p:spPr/>
        <p:txBody>
          <a:bodyPr/>
          <a:lstStyle/>
          <a:p>
            <a:pPr marL="609600" indent="-609600" eaLnBrk="1" hangingPunct="1">
              <a:lnSpc>
                <a:spcPct val="80000"/>
              </a:lnSpc>
              <a:defRPr/>
            </a:pPr>
            <a:r>
              <a:rPr lang="zh-CN" altLang="en-US" sz="2800" smtClean="0"/>
              <a:t>存储容量：存储器可以存储的信息总字节数。</a:t>
            </a:r>
          </a:p>
          <a:p>
            <a:pPr marL="990600" lvl="1" indent="-533400" eaLnBrk="1" hangingPunct="1">
              <a:lnSpc>
                <a:spcPct val="80000"/>
              </a:lnSpc>
              <a:defRPr/>
            </a:pPr>
            <a:r>
              <a:rPr kumimoji="1" lang="en-US" altLang="zh-CN" sz="2400" smtClean="0"/>
              <a:t>1</a:t>
            </a:r>
            <a:r>
              <a:rPr kumimoji="1" lang="zh-CN" altLang="en-US" sz="2400" smtClean="0"/>
              <a:t>个字母占用</a:t>
            </a:r>
            <a:r>
              <a:rPr kumimoji="1" lang="en-US" altLang="zh-CN" sz="2400" smtClean="0"/>
              <a:t>1</a:t>
            </a:r>
            <a:r>
              <a:rPr kumimoji="1" lang="zh-CN" altLang="en-US" sz="2400" smtClean="0"/>
              <a:t>个字节的存储空间；而</a:t>
            </a:r>
            <a:r>
              <a:rPr kumimoji="1" lang="en-US" altLang="zh-CN" sz="2400" smtClean="0"/>
              <a:t>1</a:t>
            </a:r>
            <a:r>
              <a:rPr kumimoji="1" lang="zh-CN" altLang="en-US" sz="2400" smtClean="0"/>
              <a:t>个汉字占用</a:t>
            </a:r>
            <a:r>
              <a:rPr kumimoji="1" lang="en-US" altLang="zh-CN" sz="2400" smtClean="0"/>
              <a:t>2</a:t>
            </a:r>
            <a:r>
              <a:rPr kumimoji="1" lang="zh-CN" altLang="en-US" sz="2400" smtClean="0"/>
              <a:t>个字节的存储空间。</a:t>
            </a:r>
            <a:endParaRPr lang="zh-CN" altLang="en-US" sz="2400" smtClean="0"/>
          </a:p>
          <a:p>
            <a:pPr marL="990600" lvl="1" indent="-533400" eaLnBrk="1" hangingPunct="1">
              <a:lnSpc>
                <a:spcPct val="80000"/>
              </a:lnSpc>
              <a:defRPr/>
            </a:pPr>
            <a:r>
              <a:rPr lang="zh-CN" altLang="en-US" sz="2400" smtClean="0"/>
              <a:t>存储容量的基本单位有：</a:t>
            </a:r>
            <a:r>
              <a:rPr lang="en-US" altLang="zh-CN" sz="2400" smtClean="0"/>
              <a:t>B</a:t>
            </a:r>
            <a:r>
              <a:rPr lang="zh-CN" altLang="en-US" sz="2400" smtClean="0"/>
              <a:t>、</a:t>
            </a:r>
            <a:r>
              <a:rPr lang="en-US" altLang="zh-CN" sz="2400" smtClean="0"/>
              <a:t>KB</a:t>
            </a:r>
            <a:r>
              <a:rPr lang="zh-CN" altLang="en-US" sz="2400" smtClean="0"/>
              <a:t>、</a:t>
            </a:r>
            <a:r>
              <a:rPr lang="en-US" altLang="zh-CN" sz="2400" smtClean="0"/>
              <a:t>MB</a:t>
            </a:r>
            <a:r>
              <a:rPr lang="zh-CN" altLang="en-US" sz="2400" smtClean="0"/>
              <a:t>、</a:t>
            </a:r>
            <a:r>
              <a:rPr lang="en-US" altLang="zh-CN" sz="2400" smtClean="0"/>
              <a:t>GB</a:t>
            </a:r>
            <a:r>
              <a:rPr lang="zh-CN" altLang="en-US" sz="2400" smtClean="0"/>
              <a:t>、</a:t>
            </a:r>
            <a:r>
              <a:rPr lang="en-US" altLang="zh-CN" sz="2400" smtClean="0"/>
              <a:t>TB</a:t>
            </a:r>
            <a:r>
              <a:rPr lang="zh-CN" altLang="en-US" sz="2400" smtClean="0"/>
              <a:t>等</a:t>
            </a:r>
          </a:p>
          <a:p>
            <a:pPr marL="990600" lvl="1" indent="-533400" eaLnBrk="1" hangingPunct="1">
              <a:lnSpc>
                <a:spcPct val="80000"/>
              </a:lnSpc>
              <a:defRPr/>
            </a:pPr>
            <a:endParaRPr lang="zh-CN" altLang="en-US" sz="2400" smtClean="0"/>
          </a:p>
          <a:p>
            <a:pPr marL="609600" indent="-609600" eaLnBrk="1" hangingPunct="1">
              <a:lnSpc>
                <a:spcPct val="80000"/>
              </a:lnSpc>
              <a:buFont typeface="Wingdings" pitchFamily="2" charset="2"/>
              <a:buNone/>
              <a:defRPr/>
            </a:pPr>
            <a:r>
              <a:rPr lang="zh-CN" altLang="en-US" sz="2800" smtClean="0">
                <a:solidFill>
                  <a:schemeClr val="tx2"/>
                </a:solidFill>
              </a:rPr>
              <a:t>请思考</a:t>
            </a:r>
            <a:r>
              <a:rPr lang="zh-CN" altLang="en-US" sz="2800" smtClean="0"/>
              <a:t>：它们的换算关系是什么？常见的内存容量有哪些？</a:t>
            </a:r>
          </a:p>
        </p:txBody>
      </p:sp>
      <p:sp>
        <p:nvSpPr>
          <p:cNvPr id="331780" name="Rectangle 4"/>
          <p:cNvSpPr>
            <a:spLocks noChangeArrowheads="1"/>
          </p:cNvSpPr>
          <p:nvPr/>
        </p:nvSpPr>
        <p:spPr bwMode="auto">
          <a:xfrm>
            <a:off x="1692275" y="4221163"/>
            <a:ext cx="2159000" cy="1625600"/>
          </a:xfrm>
          <a:prstGeom prst="rect">
            <a:avLst/>
          </a:prstGeom>
          <a:solidFill>
            <a:srgbClr val="FFE5E5"/>
          </a:solidFill>
          <a:ln w="9525">
            <a:solidFill>
              <a:schemeClr val="bg2"/>
            </a:solidFill>
            <a:miter lim="800000"/>
            <a:headEnd/>
            <a:tailEnd/>
          </a:ln>
        </p:spPr>
        <p:txBody>
          <a:bodyPr lIns="92075" tIns="46038" rIns="92075" bIns="46038">
            <a:spAutoFit/>
          </a:bodyPr>
          <a:lstStyle/>
          <a:p>
            <a:pPr eaLnBrk="0" hangingPunct="0">
              <a:lnSpc>
                <a:spcPct val="125000"/>
              </a:lnSpc>
            </a:pPr>
            <a:r>
              <a:rPr kumimoji="1" lang="en-US" altLang="zh-CN" sz="2000">
                <a:latin typeface="Arial" charset="0"/>
                <a:ea typeface="宋体" charset="-122"/>
              </a:rPr>
              <a:t>1 KB = 2</a:t>
            </a:r>
            <a:r>
              <a:rPr kumimoji="1" lang="en-US" altLang="zh-CN" sz="2000" baseline="30000">
                <a:latin typeface="Arial" charset="0"/>
                <a:ea typeface="宋体" charset="-122"/>
              </a:rPr>
              <a:t>10  </a:t>
            </a:r>
            <a:r>
              <a:rPr kumimoji="1" lang="en-US" altLang="zh-CN" sz="2000">
                <a:latin typeface="Arial" charset="0"/>
                <a:ea typeface="宋体" charset="-122"/>
              </a:rPr>
              <a:t>Byte</a:t>
            </a:r>
          </a:p>
          <a:p>
            <a:pPr eaLnBrk="0" hangingPunct="0">
              <a:lnSpc>
                <a:spcPct val="125000"/>
              </a:lnSpc>
            </a:pPr>
            <a:r>
              <a:rPr kumimoji="1" lang="en-US" altLang="zh-CN" sz="2000">
                <a:latin typeface="Arial" charset="0"/>
                <a:ea typeface="宋体" charset="-122"/>
              </a:rPr>
              <a:t>1 MB = 2</a:t>
            </a:r>
            <a:r>
              <a:rPr kumimoji="1" lang="en-US" altLang="zh-CN" sz="2000" baseline="30000">
                <a:latin typeface="Arial" charset="0"/>
                <a:ea typeface="宋体" charset="-122"/>
              </a:rPr>
              <a:t>10  </a:t>
            </a:r>
            <a:r>
              <a:rPr kumimoji="1" lang="en-US" altLang="zh-CN" sz="2000">
                <a:latin typeface="Arial" charset="0"/>
                <a:ea typeface="宋体" charset="-122"/>
              </a:rPr>
              <a:t>KB</a:t>
            </a:r>
          </a:p>
          <a:p>
            <a:pPr eaLnBrk="0" hangingPunct="0">
              <a:lnSpc>
                <a:spcPct val="125000"/>
              </a:lnSpc>
            </a:pPr>
            <a:r>
              <a:rPr kumimoji="1" lang="en-US" altLang="zh-CN" sz="2000">
                <a:latin typeface="Arial" charset="0"/>
                <a:ea typeface="宋体" charset="-122"/>
              </a:rPr>
              <a:t>1 GB = 2</a:t>
            </a:r>
            <a:r>
              <a:rPr kumimoji="1" lang="en-US" altLang="zh-CN" sz="2000" baseline="30000">
                <a:latin typeface="Arial" charset="0"/>
                <a:ea typeface="宋体" charset="-122"/>
              </a:rPr>
              <a:t>10  </a:t>
            </a:r>
            <a:r>
              <a:rPr kumimoji="1" lang="en-US" altLang="zh-CN" sz="2000">
                <a:latin typeface="Arial" charset="0"/>
                <a:ea typeface="宋体" charset="-122"/>
              </a:rPr>
              <a:t>MB</a:t>
            </a:r>
          </a:p>
          <a:p>
            <a:pPr eaLnBrk="0" hangingPunct="0">
              <a:lnSpc>
                <a:spcPct val="125000"/>
              </a:lnSpc>
            </a:pPr>
            <a:r>
              <a:rPr kumimoji="1" lang="en-US" altLang="zh-CN" sz="2000">
                <a:latin typeface="Arial" charset="0"/>
                <a:ea typeface="宋体" charset="-122"/>
              </a:rPr>
              <a:t>1 TB = 2</a:t>
            </a:r>
            <a:r>
              <a:rPr kumimoji="1" lang="en-US" altLang="zh-CN" sz="2000" baseline="30000">
                <a:latin typeface="Arial" charset="0"/>
                <a:ea typeface="宋体" charset="-122"/>
              </a:rPr>
              <a:t>10  </a:t>
            </a:r>
            <a:r>
              <a:rPr kumimoji="1" lang="en-US" altLang="zh-CN" sz="2000">
                <a:latin typeface="Arial" charset="0"/>
                <a:ea typeface="宋体" charset="-122"/>
              </a:rPr>
              <a:t>GB  </a:t>
            </a:r>
          </a:p>
        </p:txBody>
      </p:sp>
      <p:sp>
        <p:nvSpPr>
          <p:cNvPr id="331781" name="Text Box 5"/>
          <p:cNvSpPr txBox="1">
            <a:spLocks noChangeArrowheads="1"/>
          </p:cNvSpPr>
          <p:nvPr/>
        </p:nvSpPr>
        <p:spPr bwMode="auto">
          <a:xfrm>
            <a:off x="1690688" y="5876925"/>
            <a:ext cx="2160587" cy="466725"/>
          </a:xfrm>
          <a:prstGeom prst="rect">
            <a:avLst/>
          </a:prstGeom>
          <a:solidFill>
            <a:srgbClr val="CCECFF"/>
          </a:solidFill>
          <a:ln w="9525">
            <a:solidFill>
              <a:schemeClr val="tx1"/>
            </a:solidFill>
            <a:miter lim="800000"/>
            <a:headEnd/>
            <a:tailEnd/>
          </a:ln>
          <a:effectLst/>
        </p:spPr>
        <p:txBody>
          <a:bodyPr>
            <a:spAutoFit/>
          </a:bodyPr>
          <a:lstStyle/>
          <a:p>
            <a:pPr>
              <a:defRPr/>
            </a:pPr>
            <a:r>
              <a:rPr kumimoji="1" lang="zh-CN" altLang="en-US" sz="2400" b="1">
                <a:effectLst>
                  <a:outerShdw blurRad="38100" dist="38100" dir="2700000" algn="tl">
                    <a:srgbClr val="FFFFFF"/>
                  </a:outerShdw>
                </a:effectLst>
                <a:latin typeface="黑体" pitchFamily="49" charset="-122"/>
                <a:ea typeface="黑体" pitchFamily="49" charset="-122"/>
                <a:cs typeface="+mn-cs"/>
              </a:rPr>
              <a:t>注</a:t>
            </a:r>
            <a:r>
              <a:rPr kumimoji="1" lang="en-US" altLang="zh-CN" sz="2400" b="1">
                <a:effectLst>
                  <a:outerShdw blurRad="38100" dist="38100" dir="2700000" algn="tl">
                    <a:srgbClr val="FFFFFF"/>
                  </a:outerShdw>
                </a:effectLst>
                <a:latin typeface="黑体" pitchFamily="49" charset="-122"/>
                <a:ea typeface="黑体" pitchFamily="49" charset="-122"/>
                <a:cs typeface="+mn-cs"/>
              </a:rPr>
              <a:t>: 2</a:t>
            </a:r>
            <a:r>
              <a:rPr kumimoji="1" lang="en-US" altLang="zh-CN" sz="2400" b="1" baseline="30000">
                <a:effectLst>
                  <a:outerShdw blurRad="38100" dist="38100" dir="2700000" algn="tl">
                    <a:srgbClr val="FFFFFF"/>
                  </a:outerShdw>
                </a:effectLst>
                <a:latin typeface="黑体" pitchFamily="49" charset="-122"/>
                <a:ea typeface="黑体" pitchFamily="49" charset="-122"/>
                <a:cs typeface="+mn-cs"/>
              </a:rPr>
              <a:t>10</a:t>
            </a:r>
            <a:r>
              <a:rPr kumimoji="1" lang="en-US" altLang="zh-CN" sz="2400" b="1">
                <a:effectLst>
                  <a:outerShdw blurRad="38100" dist="38100" dir="2700000" algn="tl">
                    <a:srgbClr val="FFFFFF"/>
                  </a:outerShdw>
                </a:effectLst>
                <a:latin typeface="黑体" pitchFamily="49" charset="-122"/>
                <a:ea typeface="黑体" pitchFamily="49" charset="-122"/>
                <a:cs typeface="+mn-cs"/>
              </a:rPr>
              <a:t>=1024</a:t>
            </a:r>
          </a:p>
        </p:txBody>
      </p:sp>
      <p:sp>
        <p:nvSpPr>
          <p:cNvPr id="331782" name="Rectangle 6"/>
          <p:cNvSpPr>
            <a:spLocks noChangeArrowheads="1"/>
          </p:cNvSpPr>
          <p:nvPr/>
        </p:nvSpPr>
        <p:spPr bwMode="auto">
          <a:xfrm>
            <a:off x="4140200" y="4221163"/>
            <a:ext cx="4392613" cy="1584325"/>
          </a:xfrm>
          <a:prstGeom prst="rect">
            <a:avLst/>
          </a:prstGeom>
          <a:solidFill>
            <a:srgbClr val="FFF8B7"/>
          </a:solidFill>
          <a:ln w="9525">
            <a:solidFill>
              <a:schemeClr val="tx1"/>
            </a:solidFill>
            <a:miter lim="800000"/>
            <a:headEnd/>
            <a:tailEnd/>
          </a:ln>
        </p:spPr>
        <p:txBody>
          <a:bodyPr/>
          <a:lstStyle/>
          <a:p>
            <a:r>
              <a:rPr lang="zh-CN" altLang="en-US" sz="2400">
                <a:latin typeface="Arial Narrow" pitchFamily="34" charset="0"/>
                <a:ea typeface="宋体" charset="-122"/>
              </a:rPr>
              <a:t>常见内存容量有：</a:t>
            </a:r>
          </a:p>
          <a:p>
            <a:r>
              <a:rPr lang="en-US" altLang="zh-CN" sz="2400">
                <a:latin typeface="Arial Narrow" pitchFamily="34" charset="0"/>
                <a:ea typeface="宋体" charset="-122"/>
              </a:rPr>
              <a:t>4M</a:t>
            </a:r>
            <a:r>
              <a:rPr lang="zh-CN" altLang="en-US" sz="2400">
                <a:latin typeface="Arial Narrow" pitchFamily="34" charset="0"/>
                <a:ea typeface="宋体" charset="-122"/>
              </a:rPr>
              <a:t>、</a:t>
            </a:r>
            <a:r>
              <a:rPr lang="en-US" altLang="zh-CN" sz="2400">
                <a:latin typeface="Arial Narrow" pitchFamily="34" charset="0"/>
                <a:ea typeface="宋体" charset="-122"/>
              </a:rPr>
              <a:t>8M</a:t>
            </a:r>
            <a:r>
              <a:rPr lang="zh-CN" altLang="en-US" sz="2400">
                <a:latin typeface="Arial Narrow" pitchFamily="34" charset="0"/>
                <a:ea typeface="宋体" charset="-122"/>
              </a:rPr>
              <a:t>、</a:t>
            </a:r>
            <a:r>
              <a:rPr lang="en-US" altLang="zh-CN" sz="2400">
                <a:latin typeface="Arial Narrow" pitchFamily="34" charset="0"/>
                <a:ea typeface="宋体" charset="-122"/>
              </a:rPr>
              <a:t>16M</a:t>
            </a:r>
            <a:r>
              <a:rPr lang="zh-CN" altLang="en-US" sz="2400">
                <a:latin typeface="Arial Narrow" pitchFamily="34" charset="0"/>
                <a:ea typeface="宋体" charset="-122"/>
              </a:rPr>
              <a:t>、</a:t>
            </a:r>
            <a:r>
              <a:rPr lang="en-US" altLang="zh-CN" sz="2400">
                <a:latin typeface="Arial Narrow" pitchFamily="34" charset="0"/>
                <a:ea typeface="宋体" charset="-122"/>
              </a:rPr>
              <a:t>32M</a:t>
            </a:r>
            <a:r>
              <a:rPr lang="zh-CN" altLang="en-US" sz="2400">
                <a:latin typeface="Arial Narrow" pitchFamily="34" charset="0"/>
                <a:ea typeface="宋体" charset="-122"/>
              </a:rPr>
              <a:t>、</a:t>
            </a:r>
            <a:r>
              <a:rPr lang="en-US" altLang="zh-CN" sz="2400">
                <a:latin typeface="Arial Narrow" pitchFamily="34" charset="0"/>
                <a:ea typeface="宋体" charset="-122"/>
              </a:rPr>
              <a:t>64M</a:t>
            </a:r>
            <a:r>
              <a:rPr lang="zh-CN" altLang="en-US" sz="2400">
                <a:latin typeface="Arial Narrow" pitchFamily="34" charset="0"/>
                <a:ea typeface="宋体" charset="-122"/>
              </a:rPr>
              <a:t>、</a:t>
            </a:r>
            <a:r>
              <a:rPr lang="en-US" altLang="zh-CN" sz="2400">
                <a:latin typeface="Arial Narrow" pitchFamily="34" charset="0"/>
                <a:ea typeface="宋体" charset="-122"/>
              </a:rPr>
              <a:t>128M</a:t>
            </a:r>
            <a:r>
              <a:rPr lang="zh-CN" altLang="en-US" sz="2400">
                <a:latin typeface="Arial Narrow" pitchFamily="34" charset="0"/>
                <a:ea typeface="宋体" charset="-122"/>
              </a:rPr>
              <a:t>、</a:t>
            </a:r>
            <a:r>
              <a:rPr lang="en-US" altLang="zh-CN" sz="2400">
                <a:latin typeface="Arial Narrow" pitchFamily="34" charset="0"/>
                <a:ea typeface="宋体" charset="-122"/>
              </a:rPr>
              <a:t>256M</a:t>
            </a:r>
            <a:r>
              <a:rPr lang="zh-CN" altLang="en-US" sz="2400">
                <a:latin typeface="Arial Narrow" pitchFamily="34" charset="0"/>
                <a:ea typeface="宋体" charset="-122"/>
              </a:rPr>
              <a:t>、</a:t>
            </a:r>
            <a:r>
              <a:rPr lang="en-US" altLang="zh-CN" sz="2400">
                <a:latin typeface="Arial Narrow" pitchFamily="34" charset="0"/>
                <a:ea typeface="宋体" charset="-122"/>
              </a:rPr>
              <a:t>512M</a:t>
            </a:r>
            <a:r>
              <a:rPr lang="zh-CN" altLang="en-US">
                <a:latin typeface="Arial Narrow" pitchFamily="34" charset="0"/>
                <a:ea typeface="宋体" charset="-122"/>
              </a:rPr>
              <a:t>、</a:t>
            </a:r>
            <a:r>
              <a:rPr lang="en-US" altLang="zh-CN" sz="2400">
                <a:latin typeface="Arial Narrow" pitchFamily="34" charset="0"/>
                <a:ea typeface="宋体" charset="-122"/>
              </a:rPr>
              <a:t>1G</a:t>
            </a:r>
            <a:r>
              <a:rPr lang="zh-CN" altLang="en-US" sz="2400">
                <a:latin typeface="Arial Narrow" pitchFamily="34" charset="0"/>
                <a:ea typeface="宋体" charset="-122"/>
              </a:rPr>
              <a:t>、</a:t>
            </a:r>
            <a:r>
              <a:rPr lang="en-US" altLang="zh-CN" sz="2400">
                <a:latin typeface="Arial Narrow" pitchFamily="34" charset="0"/>
                <a:ea typeface="宋体" charset="-122"/>
              </a:rPr>
              <a:t>2G</a:t>
            </a:r>
            <a:r>
              <a:rPr lang="zh-CN" altLang="en-US" sz="2400">
                <a:latin typeface="Arial Narrow" pitchFamily="34" charset="0"/>
                <a:ea typeface="宋体" charset="-122"/>
              </a:rPr>
              <a:t>、</a:t>
            </a:r>
            <a:r>
              <a:rPr lang="en-US" altLang="zh-CN" sz="2400">
                <a:latin typeface="Arial Narrow" pitchFamily="34" charset="0"/>
                <a:ea typeface="宋体" charset="-122"/>
              </a:rPr>
              <a:t>4G</a:t>
            </a:r>
            <a:r>
              <a:rPr lang="zh-CN" altLang="en-US" sz="2400">
                <a:latin typeface="Arial Narrow" pitchFamily="34" charset="0"/>
                <a:ea typeface="宋体" charset="-122"/>
              </a:rPr>
              <a:t>、</a:t>
            </a:r>
            <a:r>
              <a:rPr lang="en-US" altLang="zh-CN" sz="2400">
                <a:latin typeface="Arial Narrow" pitchFamily="34" charset="0"/>
                <a:ea typeface="宋体" charset="-122"/>
              </a:rPr>
              <a:t>8G</a:t>
            </a:r>
            <a:r>
              <a:rPr lang="zh-CN" altLang="en-US" sz="2400">
                <a:latin typeface="Arial Narrow" pitchFamily="34" charset="0"/>
                <a:ea typeface="宋体" charset="-122"/>
              </a:rPr>
              <a:t>、</a:t>
            </a:r>
            <a:r>
              <a:rPr lang="en-US" altLang="zh-CN" sz="2400">
                <a:latin typeface="Arial Narrow" pitchFamily="34" charset="0"/>
                <a:ea typeface="宋体" charset="-122"/>
              </a:rPr>
              <a:t>16G</a:t>
            </a:r>
            <a:r>
              <a:rPr lang="zh-CN" altLang="en-US" sz="2400">
                <a:latin typeface="Arial Narrow" pitchFamily="34" charset="0"/>
                <a:ea typeface="宋体" charset="-122"/>
              </a:rPr>
              <a:t>、</a:t>
            </a:r>
            <a:r>
              <a:rPr lang="en-US" altLang="zh-CN" sz="2400">
                <a:latin typeface="Arial Narrow" pitchFamily="34" charset="0"/>
                <a:ea typeface="宋体" charset="-122"/>
              </a:rPr>
              <a:t>32G、64G……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31780"/>
                                        </p:tgtEl>
                                        <p:attrNameLst>
                                          <p:attrName>style.visibility</p:attrName>
                                        </p:attrNameLst>
                                      </p:cBhvr>
                                      <p:to>
                                        <p:strVal val="visible"/>
                                      </p:to>
                                    </p:set>
                                    <p:animEffect transition="in" filter="wipe(down)">
                                      <p:cBhvr>
                                        <p:cTn id="7" dur="580">
                                          <p:stCondLst>
                                            <p:cond delay="0"/>
                                          </p:stCondLst>
                                        </p:cTn>
                                        <p:tgtEl>
                                          <p:spTgt spid="331780"/>
                                        </p:tgtEl>
                                      </p:cBhvr>
                                    </p:animEffect>
                                    <p:anim calcmode="lin" valueType="num">
                                      <p:cBhvr>
                                        <p:cTn id="8" dur="1822" tmFilter="0,0; 0.14,0.36; 0.43,0.73; 0.71,0.91; 1.0,1.0">
                                          <p:stCondLst>
                                            <p:cond delay="0"/>
                                          </p:stCondLst>
                                        </p:cTn>
                                        <p:tgtEl>
                                          <p:spTgt spid="33178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3178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3178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3178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31780"/>
                                        </p:tgtEl>
                                        <p:attrNameLst>
                                          <p:attrName>ppt_y</p:attrName>
                                        </p:attrNameLst>
                                      </p:cBhvr>
                                      <p:tavLst>
                                        <p:tav tm="0" fmla="#ppt_y-sin(pi*$)/81">
                                          <p:val>
                                            <p:fltVal val="0"/>
                                          </p:val>
                                        </p:tav>
                                        <p:tav tm="100000">
                                          <p:val>
                                            <p:fltVal val="1"/>
                                          </p:val>
                                        </p:tav>
                                      </p:tavLst>
                                    </p:anim>
                                    <p:animScale>
                                      <p:cBhvr>
                                        <p:cTn id="13" dur="26">
                                          <p:stCondLst>
                                            <p:cond delay="650"/>
                                          </p:stCondLst>
                                        </p:cTn>
                                        <p:tgtEl>
                                          <p:spTgt spid="331780"/>
                                        </p:tgtEl>
                                      </p:cBhvr>
                                      <p:to x="100000" y="60000"/>
                                    </p:animScale>
                                    <p:animScale>
                                      <p:cBhvr>
                                        <p:cTn id="14" dur="166" decel="50000">
                                          <p:stCondLst>
                                            <p:cond delay="676"/>
                                          </p:stCondLst>
                                        </p:cTn>
                                        <p:tgtEl>
                                          <p:spTgt spid="331780"/>
                                        </p:tgtEl>
                                      </p:cBhvr>
                                      <p:to x="100000" y="100000"/>
                                    </p:animScale>
                                    <p:animScale>
                                      <p:cBhvr>
                                        <p:cTn id="15" dur="26">
                                          <p:stCondLst>
                                            <p:cond delay="1312"/>
                                          </p:stCondLst>
                                        </p:cTn>
                                        <p:tgtEl>
                                          <p:spTgt spid="331780"/>
                                        </p:tgtEl>
                                      </p:cBhvr>
                                      <p:to x="100000" y="80000"/>
                                    </p:animScale>
                                    <p:animScale>
                                      <p:cBhvr>
                                        <p:cTn id="16" dur="166" decel="50000">
                                          <p:stCondLst>
                                            <p:cond delay="1338"/>
                                          </p:stCondLst>
                                        </p:cTn>
                                        <p:tgtEl>
                                          <p:spTgt spid="331780"/>
                                        </p:tgtEl>
                                      </p:cBhvr>
                                      <p:to x="100000" y="100000"/>
                                    </p:animScale>
                                    <p:animScale>
                                      <p:cBhvr>
                                        <p:cTn id="17" dur="26">
                                          <p:stCondLst>
                                            <p:cond delay="1642"/>
                                          </p:stCondLst>
                                        </p:cTn>
                                        <p:tgtEl>
                                          <p:spTgt spid="331780"/>
                                        </p:tgtEl>
                                      </p:cBhvr>
                                      <p:to x="100000" y="90000"/>
                                    </p:animScale>
                                    <p:animScale>
                                      <p:cBhvr>
                                        <p:cTn id="18" dur="166" decel="50000">
                                          <p:stCondLst>
                                            <p:cond delay="1668"/>
                                          </p:stCondLst>
                                        </p:cTn>
                                        <p:tgtEl>
                                          <p:spTgt spid="331780"/>
                                        </p:tgtEl>
                                      </p:cBhvr>
                                      <p:to x="100000" y="100000"/>
                                    </p:animScale>
                                    <p:animScale>
                                      <p:cBhvr>
                                        <p:cTn id="19" dur="26">
                                          <p:stCondLst>
                                            <p:cond delay="1808"/>
                                          </p:stCondLst>
                                        </p:cTn>
                                        <p:tgtEl>
                                          <p:spTgt spid="331780"/>
                                        </p:tgtEl>
                                      </p:cBhvr>
                                      <p:to x="100000" y="95000"/>
                                    </p:animScale>
                                    <p:animScale>
                                      <p:cBhvr>
                                        <p:cTn id="20" dur="166" decel="50000">
                                          <p:stCondLst>
                                            <p:cond delay="1834"/>
                                          </p:stCondLst>
                                        </p:cTn>
                                        <p:tgtEl>
                                          <p:spTgt spid="331780"/>
                                        </p:tgtEl>
                                      </p:cBhvr>
                                      <p:to x="100000" y="100000"/>
                                    </p:animScale>
                                  </p:childTnLst>
                                </p:cTn>
                              </p:par>
                            </p:childTnLst>
                          </p:cTn>
                        </p:par>
                        <p:par>
                          <p:cTn id="21" fill="hold">
                            <p:stCondLst>
                              <p:cond delay="2000"/>
                            </p:stCondLst>
                            <p:childTnLst>
                              <p:par>
                                <p:cTn id="22" presetID="26" presetClass="entr" presetSubtype="0" fill="hold" grpId="0" nodeType="afterEffect">
                                  <p:stCondLst>
                                    <p:cond delay="0"/>
                                  </p:stCondLst>
                                  <p:childTnLst>
                                    <p:set>
                                      <p:cBhvr>
                                        <p:cTn id="23" dur="1" fill="hold">
                                          <p:stCondLst>
                                            <p:cond delay="0"/>
                                          </p:stCondLst>
                                        </p:cTn>
                                        <p:tgtEl>
                                          <p:spTgt spid="331781"/>
                                        </p:tgtEl>
                                        <p:attrNameLst>
                                          <p:attrName>style.visibility</p:attrName>
                                        </p:attrNameLst>
                                      </p:cBhvr>
                                      <p:to>
                                        <p:strVal val="visible"/>
                                      </p:to>
                                    </p:set>
                                    <p:animEffect transition="in" filter="wipe(down)">
                                      <p:cBhvr>
                                        <p:cTn id="24" dur="580">
                                          <p:stCondLst>
                                            <p:cond delay="0"/>
                                          </p:stCondLst>
                                        </p:cTn>
                                        <p:tgtEl>
                                          <p:spTgt spid="331781"/>
                                        </p:tgtEl>
                                      </p:cBhvr>
                                    </p:animEffect>
                                    <p:anim calcmode="lin" valueType="num">
                                      <p:cBhvr>
                                        <p:cTn id="25" dur="1822" tmFilter="0,0; 0.14,0.36; 0.43,0.73; 0.71,0.91; 1.0,1.0">
                                          <p:stCondLst>
                                            <p:cond delay="0"/>
                                          </p:stCondLst>
                                        </p:cTn>
                                        <p:tgtEl>
                                          <p:spTgt spid="331781"/>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331781"/>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331781"/>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331781"/>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331781"/>
                                        </p:tgtEl>
                                        <p:attrNameLst>
                                          <p:attrName>ppt_y</p:attrName>
                                        </p:attrNameLst>
                                      </p:cBhvr>
                                      <p:tavLst>
                                        <p:tav tm="0" fmla="#ppt_y-sin(pi*$)/81">
                                          <p:val>
                                            <p:fltVal val="0"/>
                                          </p:val>
                                        </p:tav>
                                        <p:tav tm="100000">
                                          <p:val>
                                            <p:fltVal val="1"/>
                                          </p:val>
                                        </p:tav>
                                      </p:tavLst>
                                    </p:anim>
                                    <p:animScale>
                                      <p:cBhvr>
                                        <p:cTn id="30" dur="26">
                                          <p:stCondLst>
                                            <p:cond delay="650"/>
                                          </p:stCondLst>
                                        </p:cTn>
                                        <p:tgtEl>
                                          <p:spTgt spid="331781"/>
                                        </p:tgtEl>
                                      </p:cBhvr>
                                      <p:to x="100000" y="60000"/>
                                    </p:animScale>
                                    <p:animScale>
                                      <p:cBhvr>
                                        <p:cTn id="31" dur="166" decel="50000">
                                          <p:stCondLst>
                                            <p:cond delay="676"/>
                                          </p:stCondLst>
                                        </p:cTn>
                                        <p:tgtEl>
                                          <p:spTgt spid="331781"/>
                                        </p:tgtEl>
                                      </p:cBhvr>
                                      <p:to x="100000" y="100000"/>
                                    </p:animScale>
                                    <p:animScale>
                                      <p:cBhvr>
                                        <p:cTn id="32" dur="26">
                                          <p:stCondLst>
                                            <p:cond delay="1312"/>
                                          </p:stCondLst>
                                        </p:cTn>
                                        <p:tgtEl>
                                          <p:spTgt spid="331781"/>
                                        </p:tgtEl>
                                      </p:cBhvr>
                                      <p:to x="100000" y="80000"/>
                                    </p:animScale>
                                    <p:animScale>
                                      <p:cBhvr>
                                        <p:cTn id="33" dur="166" decel="50000">
                                          <p:stCondLst>
                                            <p:cond delay="1338"/>
                                          </p:stCondLst>
                                        </p:cTn>
                                        <p:tgtEl>
                                          <p:spTgt spid="331781"/>
                                        </p:tgtEl>
                                      </p:cBhvr>
                                      <p:to x="100000" y="100000"/>
                                    </p:animScale>
                                    <p:animScale>
                                      <p:cBhvr>
                                        <p:cTn id="34" dur="26">
                                          <p:stCondLst>
                                            <p:cond delay="1642"/>
                                          </p:stCondLst>
                                        </p:cTn>
                                        <p:tgtEl>
                                          <p:spTgt spid="331781"/>
                                        </p:tgtEl>
                                      </p:cBhvr>
                                      <p:to x="100000" y="90000"/>
                                    </p:animScale>
                                    <p:animScale>
                                      <p:cBhvr>
                                        <p:cTn id="35" dur="166" decel="50000">
                                          <p:stCondLst>
                                            <p:cond delay="1668"/>
                                          </p:stCondLst>
                                        </p:cTn>
                                        <p:tgtEl>
                                          <p:spTgt spid="331781"/>
                                        </p:tgtEl>
                                      </p:cBhvr>
                                      <p:to x="100000" y="100000"/>
                                    </p:animScale>
                                    <p:animScale>
                                      <p:cBhvr>
                                        <p:cTn id="36" dur="26">
                                          <p:stCondLst>
                                            <p:cond delay="1808"/>
                                          </p:stCondLst>
                                        </p:cTn>
                                        <p:tgtEl>
                                          <p:spTgt spid="331781"/>
                                        </p:tgtEl>
                                      </p:cBhvr>
                                      <p:to x="100000" y="95000"/>
                                    </p:animScale>
                                    <p:animScale>
                                      <p:cBhvr>
                                        <p:cTn id="37" dur="166" decel="50000">
                                          <p:stCondLst>
                                            <p:cond delay="1834"/>
                                          </p:stCondLst>
                                        </p:cTn>
                                        <p:tgtEl>
                                          <p:spTgt spid="331781"/>
                                        </p:tgtEl>
                                      </p:cBhvr>
                                      <p:to x="100000" y="100000"/>
                                    </p:animScale>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31782"/>
                                        </p:tgtEl>
                                        <p:attrNameLst>
                                          <p:attrName>style.visibility</p:attrName>
                                        </p:attrNameLst>
                                      </p:cBhvr>
                                      <p:to>
                                        <p:strVal val="visible"/>
                                      </p:to>
                                    </p:set>
                                    <p:animEffect transition="in" filter="wipe(left)">
                                      <p:cBhvr>
                                        <p:cTn id="42" dur="500"/>
                                        <p:tgtEl>
                                          <p:spTgt spid="3317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1780" grpId="0" animBg="1"/>
      <p:bldP spid="331781" grpId="0" animBg="1"/>
      <p:bldP spid="331782" grpId="0" animBg="1"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2"/>
          <p:cNvSpPr>
            <a:spLocks noGrp="1" noChangeArrowheads="1"/>
          </p:cNvSpPr>
          <p:nvPr>
            <p:ph type="title"/>
          </p:nvPr>
        </p:nvSpPr>
        <p:spPr>
          <a:xfrm>
            <a:off x="395288" y="296863"/>
            <a:ext cx="7115175" cy="381000"/>
          </a:xfrm>
        </p:spPr>
        <p:txBody>
          <a:bodyPr/>
          <a:lstStyle/>
          <a:p>
            <a:pPr eaLnBrk="1" hangingPunct="1">
              <a:lnSpc>
                <a:spcPct val="90000"/>
              </a:lnSpc>
            </a:pPr>
            <a:r>
              <a:rPr lang="zh-CN" altLang="en-US" sz="2000" smtClean="0">
                <a:effectLst/>
              </a:rPr>
              <a:t>看一看：请说出下列存储器分别叫什么？</a:t>
            </a:r>
          </a:p>
        </p:txBody>
      </p:sp>
      <p:pic>
        <p:nvPicPr>
          <p:cNvPr id="57346" name="Picture 3" descr="ram"/>
          <p:cNvPicPr>
            <a:picLocks noChangeAspect="1" noChangeArrowheads="1"/>
          </p:cNvPicPr>
          <p:nvPr/>
        </p:nvPicPr>
        <p:blipFill>
          <a:blip r:embed="rId2">
            <a:clrChange>
              <a:clrFrom>
                <a:srgbClr val="F6F6E8"/>
              </a:clrFrom>
              <a:clrTo>
                <a:srgbClr val="F6F6E8">
                  <a:alpha val="0"/>
                </a:srgbClr>
              </a:clrTo>
            </a:clrChange>
            <a:lum bright="26000" contrast="18000"/>
          </a:blip>
          <a:srcRect/>
          <a:stretch>
            <a:fillRect/>
          </a:stretch>
        </p:blipFill>
        <p:spPr bwMode="auto">
          <a:xfrm>
            <a:off x="304800" y="1828800"/>
            <a:ext cx="2667000" cy="2609850"/>
          </a:xfrm>
          <a:prstGeom prst="rect">
            <a:avLst/>
          </a:prstGeom>
          <a:noFill/>
          <a:ln w="9525">
            <a:noFill/>
            <a:miter lim="800000"/>
            <a:headEnd/>
            <a:tailEnd/>
          </a:ln>
        </p:spPr>
      </p:pic>
      <p:pic>
        <p:nvPicPr>
          <p:cNvPr id="57347" name="Picture 4" descr="harddisk"/>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4876800" y="1219200"/>
            <a:ext cx="3352800" cy="2063750"/>
          </a:xfrm>
          <a:prstGeom prst="rect">
            <a:avLst/>
          </a:prstGeom>
          <a:noFill/>
          <a:ln w="9525">
            <a:noFill/>
            <a:miter lim="800000"/>
            <a:headEnd/>
            <a:tailEnd/>
          </a:ln>
        </p:spPr>
      </p:pic>
      <p:pic>
        <p:nvPicPr>
          <p:cNvPr id="57348" name="Picture 5" descr="softdisk"/>
          <p:cNvPicPr>
            <a:picLocks noChangeAspect="1" noChangeArrowheads="1"/>
          </p:cNvPicPr>
          <p:nvPr/>
        </p:nvPicPr>
        <p:blipFill>
          <a:blip r:embed="rId4">
            <a:clrChange>
              <a:clrFrom>
                <a:srgbClr val="FBF7F7"/>
              </a:clrFrom>
              <a:clrTo>
                <a:srgbClr val="FBF7F7">
                  <a:alpha val="0"/>
                </a:srgbClr>
              </a:clrTo>
            </a:clrChange>
          </a:blip>
          <a:srcRect/>
          <a:stretch>
            <a:fillRect/>
          </a:stretch>
        </p:blipFill>
        <p:spPr bwMode="auto">
          <a:xfrm>
            <a:off x="7620000" y="3048000"/>
            <a:ext cx="1346200" cy="1371600"/>
          </a:xfrm>
          <a:prstGeom prst="rect">
            <a:avLst/>
          </a:prstGeom>
          <a:noFill/>
          <a:ln w="9525">
            <a:noFill/>
            <a:miter lim="800000"/>
            <a:headEnd/>
            <a:tailEnd/>
          </a:ln>
        </p:spPr>
      </p:pic>
      <p:sp>
        <p:nvSpPr>
          <p:cNvPr id="332806" name="Text Box 6"/>
          <p:cNvSpPr txBox="1">
            <a:spLocks noChangeArrowheads="1"/>
          </p:cNvSpPr>
          <p:nvPr/>
        </p:nvSpPr>
        <p:spPr bwMode="auto">
          <a:xfrm>
            <a:off x="5715000" y="3048000"/>
            <a:ext cx="1600200" cy="519113"/>
          </a:xfrm>
          <a:prstGeom prst="rect">
            <a:avLst/>
          </a:prstGeom>
          <a:noFill/>
          <a:ln w="9525">
            <a:noFill/>
            <a:miter lim="800000"/>
            <a:headEnd/>
            <a:tailEnd/>
          </a:ln>
          <a:effectLst/>
        </p:spPr>
        <p:txBody>
          <a:bodyPr>
            <a:spAutoFit/>
          </a:bodyPr>
          <a:lstStyle/>
          <a:p>
            <a:pPr algn="ctr">
              <a:defRPr/>
            </a:pPr>
            <a:r>
              <a:rPr kumimoji="1" lang="zh-CN" altLang="en-US" sz="2800" b="1">
                <a:effectLst>
                  <a:outerShdw blurRad="38100" dist="38100" dir="2700000" algn="tl">
                    <a:srgbClr val="C0C0C0"/>
                  </a:outerShdw>
                </a:effectLst>
                <a:latin typeface="Tahoma" pitchFamily="34" charset="0"/>
                <a:ea typeface="宋体" pitchFamily="2" charset="-122"/>
                <a:cs typeface="+mn-cs"/>
              </a:rPr>
              <a:t>硬盘</a:t>
            </a:r>
          </a:p>
        </p:txBody>
      </p:sp>
      <p:sp>
        <p:nvSpPr>
          <p:cNvPr id="332807" name="Text Box 7"/>
          <p:cNvSpPr txBox="1">
            <a:spLocks noChangeArrowheads="1"/>
          </p:cNvSpPr>
          <p:nvPr/>
        </p:nvSpPr>
        <p:spPr bwMode="auto">
          <a:xfrm>
            <a:off x="7391400" y="4648200"/>
            <a:ext cx="1600200" cy="519113"/>
          </a:xfrm>
          <a:prstGeom prst="rect">
            <a:avLst/>
          </a:prstGeom>
          <a:noFill/>
          <a:ln w="9525">
            <a:noFill/>
            <a:miter lim="800000"/>
            <a:headEnd/>
            <a:tailEnd/>
          </a:ln>
          <a:effectLst/>
        </p:spPr>
        <p:txBody>
          <a:bodyPr>
            <a:spAutoFit/>
          </a:bodyPr>
          <a:lstStyle/>
          <a:p>
            <a:pPr algn="ctr">
              <a:defRPr/>
            </a:pPr>
            <a:r>
              <a:rPr kumimoji="1" lang="zh-CN" altLang="en-US" sz="2800" b="1">
                <a:effectLst>
                  <a:outerShdw blurRad="38100" dist="38100" dir="2700000" algn="tl">
                    <a:srgbClr val="C0C0C0"/>
                  </a:outerShdw>
                </a:effectLst>
                <a:latin typeface="Tahoma" pitchFamily="34" charset="0"/>
                <a:ea typeface="宋体" pitchFamily="2" charset="-122"/>
                <a:cs typeface="+mn-cs"/>
              </a:rPr>
              <a:t>软盘</a:t>
            </a:r>
          </a:p>
        </p:txBody>
      </p:sp>
      <p:sp>
        <p:nvSpPr>
          <p:cNvPr id="332808" name="Text Box 8"/>
          <p:cNvSpPr txBox="1">
            <a:spLocks noChangeArrowheads="1"/>
          </p:cNvSpPr>
          <p:nvPr/>
        </p:nvSpPr>
        <p:spPr bwMode="auto">
          <a:xfrm>
            <a:off x="5562600" y="5943600"/>
            <a:ext cx="1600200" cy="519113"/>
          </a:xfrm>
          <a:prstGeom prst="rect">
            <a:avLst/>
          </a:prstGeom>
          <a:noFill/>
          <a:ln w="9525">
            <a:noFill/>
            <a:miter lim="800000"/>
            <a:headEnd/>
            <a:tailEnd/>
          </a:ln>
          <a:effectLst/>
        </p:spPr>
        <p:txBody>
          <a:bodyPr>
            <a:spAutoFit/>
          </a:bodyPr>
          <a:lstStyle/>
          <a:p>
            <a:pPr algn="ctr">
              <a:defRPr/>
            </a:pPr>
            <a:r>
              <a:rPr kumimoji="1" lang="zh-CN" altLang="en-US" sz="2800" b="1">
                <a:effectLst>
                  <a:outerShdw blurRad="38100" dist="38100" dir="2700000" algn="tl">
                    <a:srgbClr val="C0C0C0"/>
                  </a:outerShdw>
                </a:effectLst>
                <a:latin typeface="Tahoma" pitchFamily="34" charset="0"/>
                <a:ea typeface="宋体" pitchFamily="2" charset="-122"/>
                <a:cs typeface="+mn-cs"/>
              </a:rPr>
              <a:t>光盘</a:t>
            </a:r>
          </a:p>
        </p:txBody>
      </p:sp>
      <p:pic>
        <p:nvPicPr>
          <p:cNvPr id="57352" name="Picture 9" descr="cd"/>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5486400" y="4343400"/>
            <a:ext cx="1600200" cy="1600200"/>
          </a:xfrm>
          <a:prstGeom prst="rect">
            <a:avLst/>
          </a:prstGeom>
          <a:noFill/>
          <a:ln w="9525">
            <a:noFill/>
            <a:miter lim="800000"/>
            <a:headEnd/>
            <a:tailEnd/>
          </a:ln>
        </p:spPr>
      </p:pic>
      <p:sp>
        <p:nvSpPr>
          <p:cNvPr id="332810" name="Oval 10"/>
          <p:cNvSpPr>
            <a:spLocks noChangeArrowheads="1"/>
          </p:cNvSpPr>
          <p:nvPr/>
        </p:nvSpPr>
        <p:spPr bwMode="auto">
          <a:xfrm>
            <a:off x="2971800" y="1066800"/>
            <a:ext cx="6172200" cy="5548313"/>
          </a:xfrm>
          <a:prstGeom prst="ellipse">
            <a:avLst/>
          </a:prstGeom>
          <a:noFill/>
          <a:ln w="9525" cap="rnd">
            <a:solidFill>
              <a:srgbClr val="FF0000"/>
            </a:solidFill>
            <a:prstDash val="sysDot"/>
            <a:miter lim="800000"/>
            <a:headEnd/>
            <a:tailEnd/>
          </a:ln>
        </p:spPr>
        <p:txBody>
          <a:bodyPr wrap="none" anchor="ctr"/>
          <a:lstStyle/>
          <a:p>
            <a:endParaRPr lang="zh-CN" altLang="en-US"/>
          </a:p>
        </p:txBody>
      </p:sp>
      <p:grpSp>
        <p:nvGrpSpPr>
          <p:cNvPr id="2" name="Group 11"/>
          <p:cNvGrpSpPr>
            <a:grpSpLocks/>
          </p:cNvGrpSpPr>
          <p:nvPr/>
        </p:nvGrpSpPr>
        <p:grpSpPr bwMode="auto">
          <a:xfrm>
            <a:off x="395288" y="4572000"/>
            <a:ext cx="2362200" cy="1362075"/>
            <a:chOff x="249" y="2880"/>
            <a:chExt cx="1488" cy="858"/>
          </a:xfrm>
        </p:grpSpPr>
        <p:sp>
          <p:nvSpPr>
            <p:cNvPr id="332812" name="Oval 12"/>
            <p:cNvSpPr>
              <a:spLocks noChangeArrowheads="1"/>
            </p:cNvSpPr>
            <p:nvPr/>
          </p:nvSpPr>
          <p:spPr bwMode="auto">
            <a:xfrm>
              <a:off x="260" y="3294"/>
              <a:ext cx="1441" cy="444"/>
            </a:xfrm>
            <a:prstGeom prst="ellipse">
              <a:avLst/>
            </a:prstGeom>
            <a:solidFill>
              <a:srgbClr val="99CCFF"/>
            </a:solidFill>
            <a:ln w="9525">
              <a:solidFill>
                <a:schemeClr val="bg2"/>
              </a:solidFill>
              <a:round/>
              <a:headEnd/>
              <a:tailEnd/>
            </a:ln>
            <a:effectLst/>
          </p:spPr>
          <p:txBody>
            <a:bodyPr>
              <a:spAutoFit/>
            </a:bodyPr>
            <a:lstStyle/>
            <a:p>
              <a:pPr algn="ctr">
                <a:defRPr/>
              </a:pPr>
              <a:r>
                <a:rPr kumimoji="1" lang="zh-CN" altLang="en-US" sz="2800">
                  <a:effectLst>
                    <a:outerShdw blurRad="38100" dist="38100" dir="2700000" algn="tl">
                      <a:srgbClr val="FFFFFF"/>
                    </a:outerShdw>
                  </a:effectLst>
                  <a:latin typeface="Tahoma" pitchFamily="34" charset="0"/>
                  <a:ea typeface="宋体" pitchFamily="2" charset="-122"/>
                  <a:cs typeface="+mn-cs"/>
                </a:rPr>
                <a:t>内存储器</a:t>
              </a:r>
            </a:p>
          </p:txBody>
        </p:sp>
        <p:sp>
          <p:nvSpPr>
            <p:cNvPr id="332813" name="Text Box 13"/>
            <p:cNvSpPr txBox="1">
              <a:spLocks noChangeArrowheads="1"/>
            </p:cNvSpPr>
            <p:nvPr/>
          </p:nvSpPr>
          <p:spPr bwMode="auto">
            <a:xfrm>
              <a:off x="249" y="2880"/>
              <a:ext cx="1488" cy="288"/>
            </a:xfrm>
            <a:prstGeom prst="rect">
              <a:avLst/>
            </a:prstGeom>
            <a:noFill/>
            <a:ln w="9525">
              <a:noFill/>
              <a:miter lim="800000"/>
              <a:headEnd/>
              <a:tailEnd/>
            </a:ln>
            <a:effectLst/>
          </p:spPr>
          <p:txBody>
            <a:bodyPr>
              <a:spAutoFit/>
            </a:bodyPr>
            <a:lstStyle/>
            <a:p>
              <a:pPr algn="ctr">
                <a:defRPr/>
              </a:pPr>
              <a:r>
                <a:rPr kumimoji="1" lang="en-US" altLang="zh-CN" sz="2400" dirty="0">
                  <a:effectLst>
                    <a:outerShdw blurRad="38100" dist="38100" dir="2700000" algn="tl">
                      <a:srgbClr val="C0C0C0"/>
                    </a:outerShdw>
                  </a:effectLst>
                  <a:latin typeface="Tahoma" pitchFamily="34" charset="0"/>
                  <a:ea typeface="宋体" pitchFamily="2" charset="-122"/>
                  <a:cs typeface="+mn-cs"/>
                </a:rPr>
                <a:t>RAM</a:t>
              </a:r>
              <a:r>
                <a:rPr kumimoji="1" lang="zh-CN" altLang="en-US" sz="2400" dirty="0">
                  <a:effectLst>
                    <a:outerShdw blurRad="38100" dist="38100" dir="2700000" algn="tl">
                      <a:srgbClr val="C0C0C0"/>
                    </a:outerShdw>
                  </a:effectLst>
                  <a:latin typeface="Tahoma" pitchFamily="34" charset="0"/>
                  <a:ea typeface="宋体" pitchFamily="2" charset="-122"/>
                  <a:cs typeface="+mn-cs"/>
                </a:rPr>
                <a:t>（内存条）</a:t>
              </a:r>
            </a:p>
          </p:txBody>
        </p:sp>
      </p:grpSp>
      <p:sp>
        <p:nvSpPr>
          <p:cNvPr id="332814" name="Oval 14"/>
          <p:cNvSpPr>
            <a:spLocks noChangeArrowheads="1"/>
          </p:cNvSpPr>
          <p:nvPr/>
        </p:nvSpPr>
        <p:spPr bwMode="auto">
          <a:xfrm>
            <a:off x="6551613" y="852488"/>
            <a:ext cx="2403475" cy="704850"/>
          </a:xfrm>
          <a:prstGeom prst="ellipse">
            <a:avLst/>
          </a:prstGeom>
          <a:solidFill>
            <a:srgbClr val="99CCFF"/>
          </a:solidFill>
          <a:ln w="9525">
            <a:solidFill>
              <a:schemeClr val="bg2"/>
            </a:solidFill>
            <a:round/>
            <a:headEnd/>
            <a:tailEnd/>
          </a:ln>
          <a:effectLst/>
        </p:spPr>
        <p:txBody>
          <a:bodyPr>
            <a:spAutoFit/>
          </a:bodyPr>
          <a:lstStyle/>
          <a:p>
            <a:pPr algn="ctr">
              <a:defRPr/>
            </a:pPr>
            <a:r>
              <a:rPr kumimoji="1" lang="zh-CN" altLang="en-US" sz="2800">
                <a:effectLst>
                  <a:outerShdw blurRad="38100" dist="38100" dir="2700000" algn="tl">
                    <a:srgbClr val="FFFFFF"/>
                  </a:outerShdw>
                </a:effectLst>
                <a:latin typeface="Tahoma" pitchFamily="34" charset="0"/>
                <a:ea typeface="宋体" pitchFamily="2" charset="-122"/>
                <a:cs typeface="+mn-cs"/>
              </a:rPr>
              <a:t>外存储器</a:t>
            </a:r>
          </a:p>
        </p:txBody>
      </p:sp>
      <p:sp>
        <p:nvSpPr>
          <p:cNvPr id="332816" name="Text Box 16"/>
          <p:cNvSpPr txBox="1">
            <a:spLocks noChangeArrowheads="1"/>
          </p:cNvSpPr>
          <p:nvPr/>
        </p:nvSpPr>
        <p:spPr bwMode="auto">
          <a:xfrm>
            <a:off x="3352800" y="4572000"/>
            <a:ext cx="1295400" cy="519113"/>
          </a:xfrm>
          <a:prstGeom prst="rect">
            <a:avLst/>
          </a:prstGeom>
          <a:noFill/>
          <a:ln w="9525">
            <a:noFill/>
            <a:miter lim="800000"/>
            <a:headEnd/>
            <a:tailEnd/>
          </a:ln>
          <a:effectLst/>
        </p:spPr>
        <p:txBody>
          <a:bodyPr>
            <a:spAutoFit/>
          </a:bodyPr>
          <a:lstStyle/>
          <a:p>
            <a:pPr algn="ctr">
              <a:spcBef>
                <a:spcPct val="50000"/>
              </a:spcBef>
              <a:defRPr/>
            </a:pPr>
            <a:r>
              <a:rPr kumimoji="1" lang="zh-CN" altLang="en-US" sz="2800" b="1">
                <a:effectLst>
                  <a:outerShdw blurRad="38100" dist="38100" dir="2700000" algn="tl">
                    <a:srgbClr val="C0C0C0"/>
                  </a:outerShdw>
                </a:effectLst>
                <a:latin typeface="Tahoma" pitchFamily="34" charset="0"/>
                <a:ea typeface="宋体" pitchFamily="2" charset="-122"/>
                <a:cs typeface="+mn-cs"/>
              </a:rPr>
              <a:t>优盘</a:t>
            </a:r>
          </a:p>
        </p:txBody>
      </p:sp>
      <p:grpSp>
        <p:nvGrpSpPr>
          <p:cNvPr id="57357" name="Group 17"/>
          <p:cNvGrpSpPr>
            <a:grpSpLocks/>
          </p:cNvGrpSpPr>
          <p:nvPr/>
        </p:nvGrpSpPr>
        <p:grpSpPr bwMode="auto">
          <a:xfrm>
            <a:off x="4437063" y="1296988"/>
            <a:ext cx="5527675" cy="0"/>
            <a:chOff x="0" y="0"/>
            <a:chExt cx="3482" cy="0"/>
          </a:xfrm>
        </p:grpSpPr>
        <p:sp>
          <p:nvSpPr>
            <p:cNvPr id="57359" name="Rectangle 18"/>
            <p:cNvSpPr>
              <a:spLocks noChangeArrowheads="1"/>
            </p:cNvSpPr>
            <p:nvPr/>
          </p:nvSpPr>
          <p:spPr bwMode="auto">
            <a:xfrm>
              <a:off x="0" y="0"/>
              <a:ext cx="3482" cy="0"/>
            </a:xfrm>
            <a:prstGeom prst="rect">
              <a:avLst/>
            </a:prstGeom>
            <a:noFill/>
            <a:ln w="9525">
              <a:noFill/>
              <a:miter lim="800000"/>
              <a:headEnd/>
              <a:tailEnd/>
            </a:ln>
          </p:spPr>
          <p:txBody>
            <a:bodyPr>
              <a:spAutoFit/>
            </a:bodyPr>
            <a:lstStyle/>
            <a:p>
              <a:endParaRPr lang="zh-CN" altLang="en-US"/>
            </a:p>
          </p:txBody>
        </p:sp>
        <p:sp>
          <p:nvSpPr>
            <p:cNvPr id="57360" name="Rectangle 19"/>
            <p:cNvSpPr>
              <a:spLocks noChangeArrowheads="1"/>
            </p:cNvSpPr>
            <p:nvPr/>
          </p:nvSpPr>
          <p:spPr bwMode="auto">
            <a:xfrm>
              <a:off x="0" y="0"/>
              <a:ext cx="3482" cy="0"/>
            </a:xfrm>
            <a:prstGeom prst="rect">
              <a:avLst/>
            </a:prstGeom>
            <a:noFill/>
            <a:ln w="9525">
              <a:noFill/>
              <a:miter lim="800000"/>
              <a:headEnd/>
              <a:tailEnd/>
            </a:ln>
          </p:spPr>
          <p:txBody>
            <a:bodyPr>
              <a:spAutoFit/>
            </a:bodyPr>
            <a:lstStyle/>
            <a:p>
              <a:endParaRPr lang="zh-CN" altLang="en-US"/>
            </a:p>
          </p:txBody>
        </p:sp>
      </p:grpSp>
      <p:pic>
        <p:nvPicPr>
          <p:cNvPr id="57358" name="Picture 2" descr="FLASH MEMORY"/>
          <p:cNvPicPr>
            <a:picLocks noChangeAspect="1" noChangeArrowheads="1"/>
          </p:cNvPicPr>
          <p:nvPr/>
        </p:nvPicPr>
        <p:blipFill>
          <a:blip r:embed="rId6">
            <a:clrChange>
              <a:clrFrom>
                <a:srgbClr val="FDFDFD"/>
              </a:clrFrom>
              <a:clrTo>
                <a:srgbClr val="FDFDFD">
                  <a:alpha val="0"/>
                </a:srgbClr>
              </a:clrTo>
            </a:clrChange>
          </a:blip>
          <a:srcRect/>
          <a:stretch>
            <a:fillRect/>
          </a:stretch>
        </p:blipFill>
        <p:spPr bwMode="auto">
          <a:xfrm>
            <a:off x="3203575" y="2924175"/>
            <a:ext cx="1728788" cy="17287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332816"/>
                                        </p:tgtEl>
                                        <p:attrNameLst>
                                          <p:attrName>style.visibility</p:attrName>
                                        </p:attrNameLst>
                                      </p:cBhvr>
                                      <p:to>
                                        <p:strVal val="visible"/>
                                      </p:to>
                                    </p:set>
                                    <p:animEffect transition="in" filter="dissolve">
                                      <p:cBhvr>
                                        <p:cTn id="25" dur="500"/>
                                        <p:tgtEl>
                                          <p:spTgt spid="332816"/>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332806"/>
                                        </p:tgtEl>
                                        <p:attrNameLst>
                                          <p:attrName>style.visibility</p:attrName>
                                        </p:attrNameLst>
                                      </p:cBhvr>
                                      <p:to>
                                        <p:strVal val="visible"/>
                                      </p:to>
                                    </p:set>
                                    <p:animEffect transition="in" filter="dissolve">
                                      <p:cBhvr>
                                        <p:cTn id="30" dur="500"/>
                                        <p:tgtEl>
                                          <p:spTgt spid="332806"/>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grpId="0" nodeType="clickEffect">
                                  <p:stCondLst>
                                    <p:cond delay="0"/>
                                  </p:stCondLst>
                                  <p:childTnLst>
                                    <p:set>
                                      <p:cBhvr>
                                        <p:cTn id="34" dur="1" fill="hold">
                                          <p:stCondLst>
                                            <p:cond delay="0"/>
                                          </p:stCondLst>
                                        </p:cTn>
                                        <p:tgtEl>
                                          <p:spTgt spid="332808"/>
                                        </p:tgtEl>
                                        <p:attrNameLst>
                                          <p:attrName>style.visibility</p:attrName>
                                        </p:attrNameLst>
                                      </p:cBhvr>
                                      <p:to>
                                        <p:strVal val="visible"/>
                                      </p:to>
                                    </p:set>
                                    <p:animEffect transition="in" filter="dissolve">
                                      <p:cBhvr>
                                        <p:cTn id="35" dur="500"/>
                                        <p:tgtEl>
                                          <p:spTgt spid="332808"/>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grpId="0" nodeType="clickEffect">
                                  <p:stCondLst>
                                    <p:cond delay="0"/>
                                  </p:stCondLst>
                                  <p:childTnLst>
                                    <p:set>
                                      <p:cBhvr>
                                        <p:cTn id="39" dur="1" fill="hold">
                                          <p:stCondLst>
                                            <p:cond delay="0"/>
                                          </p:stCondLst>
                                        </p:cTn>
                                        <p:tgtEl>
                                          <p:spTgt spid="332807"/>
                                        </p:tgtEl>
                                        <p:attrNameLst>
                                          <p:attrName>style.visibility</p:attrName>
                                        </p:attrNameLst>
                                      </p:cBhvr>
                                      <p:to>
                                        <p:strVal val="visible"/>
                                      </p:to>
                                    </p:set>
                                    <p:animEffect transition="in" filter="dissolve">
                                      <p:cBhvr>
                                        <p:cTn id="40" dur="500"/>
                                        <p:tgtEl>
                                          <p:spTgt spid="332807"/>
                                        </p:tgtEl>
                                      </p:cBhvr>
                                    </p:animEffect>
                                  </p:childTnLst>
                                </p:cTn>
                              </p:par>
                            </p:childTnLst>
                          </p:cTn>
                        </p:par>
                      </p:childTnLst>
                    </p:cTn>
                  </p:par>
                  <p:par>
                    <p:cTn id="41" fill="hold">
                      <p:stCondLst>
                        <p:cond delay="indefinite"/>
                      </p:stCondLst>
                      <p:childTnLst>
                        <p:par>
                          <p:cTn id="42" fill="hold">
                            <p:stCondLst>
                              <p:cond delay="0"/>
                            </p:stCondLst>
                            <p:childTnLst>
                              <p:par>
                                <p:cTn id="43" presetID="5" presetClass="entr" presetSubtype="10" fill="hold" grpId="0" nodeType="clickEffect">
                                  <p:stCondLst>
                                    <p:cond delay="0"/>
                                  </p:stCondLst>
                                  <p:childTnLst>
                                    <p:set>
                                      <p:cBhvr>
                                        <p:cTn id="44" dur="1" fill="hold">
                                          <p:stCondLst>
                                            <p:cond delay="0"/>
                                          </p:stCondLst>
                                        </p:cTn>
                                        <p:tgtEl>
                                          <p:spTgt spid="332810"/>
                                        </p:tgtEl>
                                        <p:attrNameLst>
                                          <p:attrName>style.visibility</p:attrName>
                                        </p:attrNameLst>
                                      </p:cBhvr>
                                      <p:to>
                                        <p:strVal val="visible"/>
                                      </p:to>
                                    </p:set>
                                    <p:animEffect transition="in" filter="checkerboard(across)">
                                      <p:cBhvr>
                                        <p:cTn id="45" dur="500"/>
                                        <p:tgtEl>
                                          <p:spTgt spid="332810"/>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332814"/>
                                        </p:tgtEl>
                                        <p:attrNameLst>
                                          <p:attrName>style.visibility</p:attrName>
                                        </p:attrNameLst>
                                      </p:cBhvr>
                                      <p:to>
                                        <p:strVal val="visible"/>
                                      </p:to>
                                    </p:set>
                                    <p:animEffect transition="in" filter="blinds(horizontal)">
                                      <p:cBhvr>
                                        <p:cTn id="50" dur="500"/>
                                        <p:tgtEl>
                                          <p:spTgt spid="3328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2806" grpId="0" autoUpdateAnimBg="0"/>
      <p:bldP spid="332807" grpId="0" autoUpdateAnimBg="0"/>
      <p:bldP spid="332808" grpId="0" autoUpdateAnimBg="0"/>
      <p:bldP spid="332810" grpId="0" animBg="1"/>
      <p:bldP spid="332814" grpId="0" animBg="1"/>
      <p:bldP spid="332816"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6" name="Rectangle 2"/>
          <p:cNvSpPr>
            <a:spLocks noGrp="1" noChangeArrowheads="1"/>
          </p:cNvSpPr>
          <p:nvPr>
            <p:ph type="title"/>
          </p:nvPr>
        </p:nvSpPr>
        <p:spPr>
          <a:xfrm>
            <a:off x="539750" y="152400"/>
            <a:ext cx="7993063" cy="1116013"/>
          </a:xfrm>
        </p:spPr>
        <p:txBody>
          <a:bodyPr/>
          <a:lstStyle/>
          <a:p>
            <a:pPr eaLnBrk="1" hangingPunct="1">
              <a:defRPr/>
            </a:pPr>
            <a:r>
              <a:rPr lang="zh-CN" altLang="en-US" dirty="0" smtClean="0"/>
              <a:t>二、计算机系统的组成</a:t>
            </a:r>
            <a:br>
              <a:rPr lang="zh-CN" altLang="en-US" dirty="0" smtClean="0"/>
            </a:br>
            <a:r>
              <a:rPr lang="zh-CN" altLang="en-US" sz="2400" dirty="0" smtClean="0">
                <a:solidFill>
                  <a:schemeClr val="hlink"/>
                </a:solidFill>
              </a:rPr>
              <a:t>	</a:t>
            </a:r>
            <a:r>
              <a:rPr lang="en-US" altLang="zh-CN" sz="2400" dirty="0" smtClean="0">
                <a:solidFill>
                  <a:schemeClr val="hlink"/>
                </a:solidFill>
                <a:latin typeface="Arial"/>
              </a:rPr>
              <a:t>——</a:t>
            </a:r>
            <a:r>
              <a:rPr lang="zh-CN" altLang="en-US" sz="2400" dirty="0" smtClean="0">
                <a:solidFill>
                  <a:schemeClr val="hlink"/>
                </a:solidFill>
              </a:rPr>
              <a:t>计算机硬件系统</a:t>
            </a:r>
            <a:r>
              <a:rPr lang="zh-CN" altLang="en-US" sz="2000" dirty="0" smtClean="0">
                <a:solidFill>
                  <a:srgbClr val="0033CC"/>
                </a:solidFill>
              </a:rPr>
              <a:t>（</a:t>
            </a:r>
            <a:r>
              <a:rPr lang="en-US" altLang="zh-CN" sz="2000" dirty="0" smtClean="0">
                <a:solidFill>
                  <a:srgbClr val="0033CC"/>
                </a:solidFill>
              </a:rPr>
              <a:t>3</a:t>
            </a:r>
            <a:r>
              <a:rPr lang="zh-CN" altLang="en-US" sz="2000" dirty="0" smtClean="0">
                <a:solidFill>
                  <a:srgbClr val="0033CC"/>
                </a:solidFill>
              </a:rPr>
              <a:t>）输入设备</a:t>
            </a:r>
          </a:p>
        </p:txBody>
      </p:sp>
      <p:sp>
        <p:nvSpPr>
          <p:cNvPr id="333827" name="Rectangle 3"/>
          <p:cNvSpPr>
            <a:spLocks noGrp="1" noChangeArrowheads="1"/>
          </p:cNvSpPr>
          <p:nvPr>
            <p:ph type="body" idx="1"/>
          </p:nvPr>
        </p:nvSpPr>
        <p:spPr/>
        <p:txBody>
          <a:bodyPr/>
          <a:lstStyle/>
          <a:p>
            <a:pPr eaLnBrk="1" hangingPunct="1">
              <a:lnSpc>
                <a:spcPct val="80000"/>
              </a:lnSpc>
              <a:defRPr/>
            </a:pPr>
            <a:r>
              <a:rPr lang="zh-CN" altLang="en-US" smtClean="0"/>
              <a:t>定义</a:t>
            </a:r>
          </a:p>
          <a:p>
            <a:pPr lvl="1" eaLnBrk="1" hangingPunct="1">
              <a:lnSpc>
                <a:spcPct val="80000"/>
              </a:lnSpc>
              <a:defRPr/>
            </a:pPr>
            <a:r>
              <a:rPr lang="zh-CN" altLang="en-US" smtClean="0"/>
              <a:t>是向计算机输入信息（原始数据、操作指令和程序）的部件。</a:t>
            </a:r>
          </a:p>
          <a:p>
            <a:pPr lvl="1" eaLnBrk="1" hangingPunct="1">
              <a:lnSpc>
                <a:spcPct val="80000"/>
              </a:lnSpc>
              <a:defRPr/>
            </a:pPr>
            <a:endParaRPr lang="zh-CN" altLang="en-US" smtClean="0"/>
          </a:p>
          <a:p>
            <a:pPr eaLnBrk="1" hangingPunct="1">
              <a:lnSpc>
                <a:spcPct val="80000"/>
              </a:lnSpc>
              <a:buFont typeface="Wingdings" pitchFamily="2" charset="2"/>
              <a:buNone/>
              <a:defRPr/>
            </a:pPr>
            <a:r>
              <a:rPr lang="zh-CN" altLang="en-US" smtClean="0">
                <a:solidFill>
                  <a:schemeClr val="tx2"/>
                </a:solidFill>
              </a:rPr>
              <a:t>请思考</a:t>
            </a:r>
            <a:r>
              <a:rPr lang="zh-CN" altLang="en-US" smtClean="0"/>
              <a:t>：常见输入设备有哪些？</a:t>
            </a:r>
          </a:p>
          <a:p>
            <a:pPr lvl="1" eaLnBrk="1" hangingPunct="1">
              <a:lnSpc>
                <a:spcPct val="80000"/>
              </a:lnSpc>
              <a:defRPr/>
            </a:pPr>
            <a:endParaRPr lang="zh-CN" altLang="en-US" smtClean="0"/>
          </a:p>
          <a:p>
            <a:pPr eaLnBrk="1" hangingPunct="1">
              <a:lnSpc>
                <a:spcPct val="80000"/>
              </a:lnSpc>
              <a:defRPr/>
            </a:pPr>
            <a:endParaRPr lang="zh-CN" altLang="en-US" smtClean="0"/>
          </a:p>
          <a:p>
            <a:pPr eaLnBrk="1" hangingPunct="1">
              <a:lnSpc>
                <a:spcPct val="80000"/>
              </a:lnSpc>
              <a:defRPr/>
            </a:pPr>
            <a:endParaRPr lang="en-US" altLang="zh-CN" smtClean="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3" name="Picture 2" descr="hand"/>
          <p:cNvPicPr>
            <a:picLocks noChangeAspect="1" noChangeArrowheads="1"/>
          </p:cNvPicPr>
          <p:nvPr/>
        </p:nvPicPr>
        <p:blipFill>
          <a:blip r:embed="rId2">
            <a:clrChange>
              <a:clrFrom>
                <a:srgbClr val="F9F7F8"/>
              </a:clrFrom>
              <a:clrTo>
                <a:srgbClr val="F9F7F8">
                  <a:alpha val="0"/>
                </a:srgbClr>
              </a:clrTo>
            </a:clrChange>
          </a:blip>
          <a:srcRect/>
          <a:stretch>
            <a:fillRect/>
          </a:stretch>
        </p:blipFill>
        <p:spPr bwMode="auto">
          <a:xfrm>
            <a:off x="6732588" y="4724400"/>
            <a:ext cx="1433512" cy="1096963"/>
          </a:xfrm>
          <a:prstGeom prst="rect">
            <a:avLst/>
          </a:prstGeom>
          <a:noFill/>
          <a:ln w="9525">
            <a:noFill/>
            <a:miter lim="800000"/>
            <a:headEnd/>
            <a:tailEnd/>
          </a:ln>
        </p:spPr>
      </p:pic>
      <p:sp>
        <p:nvSpPr>
          <p:cNvPr id="334851" name="Text Box 3"/>
          <p:cNvSpPr txBox="1">
            <a:spLocks noChangeArrowheads="1"/>
          </p:cNvSpPr>
          <p:nvPr/>
        </p:nvSpPr>
        <p:spPr bwMode="auto">
          <a:xfrm>
            <a:off x="827088" y="3429000"/>
            <a:ext cx="1382712" cy="457200"/>
          </a:xfrm>
          <a:prstGeom prst="rect">
            <a:avLst/>
          </a:prstGeom>
          <a:noFill/>
          <a:ln w="9525">
            <a:noFill/>
            <a:miter lim="800000"/>
            <a:headEnd/>
            <a:tailEnd/>
          </a:ln>
          <a:effectLst/>
        </p:spPr>
        <p:txBody>
          <a:bodyPr>
            <a:spAutoFit/>
          </a:bodyPr>
          <a:lstStyle/>
          <a:p>
            <a:pPr algn="ctr">
              <a:defRPr/>
            </a:pPr>
            <a:r>
              <a:rPr kumimoji="1" lang="zh-CN" altLang="en-US" sz="2400">
                <a:effectLst>
                  <a:outerShdw blurRad="38100" dist="38100" dir="2700000" algn="tl">
                    <a:srgbClr val="C0C0C0"/>
                  </a:outerShdw>
                </a:effectLst>
                <a:latin typeface="Tahoma" pitchFamily="34" charset="0"/>
                <a:ea typeface="黑体" pitchFamily="49" charset="-122"/>
                <a:cs typeface="+mn-cs"/>
              </a:rPr>
              <a:t>键盘</a:t>
            </a:r>
          </a:p>
        </p:txBody>
      </p:sp>
      <p:sp>
        <p:nvSpPr>
          <p:cNvPr id="334852" name="Text Box 4"/>
          <p:cNvSpPr txBox="1">
            <a:spLocks noChangeArrowheads="1"/>
          </p:cNvSpPr>
          <p:nvPr/>
        </p:nvSpPr>
        <p:spPr bwMode="auto">
          <a:xfrm>
            <a:off x="6875463" y="2492375"/>
            <a:ext cx="1600200" cy="457200"/>
          </a:xfrm>
          <a:prstGeom prst="rect">
            <a:avLst/>
          </a:prstGeom>
          <a:noFill/>
          <a:ln w="9525">
            <a:noFill/>
            <a:miter lim="800000"/>
            <a:headEnd/>
            <a:tailEnd/>
          </a:ln>
          <a:effectLst/>
        </p:spPr>
        <p:txBody>
          <a:bodyPr>
            <a:spAutoFit/>
          </a:bodyPr>
          <a:lstStyle/>
          <a:p>
            <a:pPr algn="ctr">
              <a:defRPr/>
            </a:pPr>
            <a:r>
              <a:rPr kumimoji="1" lang="zh-CN" altLang="en-US" sz="2400">
                <a:effectLst>
                  <a:outerShdw blurRad="38100" dist="38100" dir="2700000" algn="tl">
                    <a:srgbClr val="C0C0C0"/>
                  </a:outerShdw>
                </a:effectLst>
                <a:latin typeface="Tahoma" pitchFamily="34" charset="0"/>
                <a:ea typeface="黑体" pitchFamily="49" charset="-122"/>
                <a:cs typeface="+mn-cs"/>
              </a:rPr>
              <a:t>扫描仪</a:t>
            </a:r>
          </a:p>
        </p:txBody>
      </p:sp>
      <p:pic>
        <p:nvPicPr>
          <p:cNvPr id="59396" name="Picture 5" descr="jianpan1"/>
          <p:cNvPicPr>
            <a:picLocks noChangeAspect="1" noChangeArrowheads="1"/>
          </p:cNvPicPr>
          <p:nvPr/>
        </p:nvPicPr>
        <p:blipFill>
          <a:blip r:embed="rId3">
            <a:clrChange>
              <a:clrFrom>
                <a:srgbClr val="EDE8EE"/>
              </a:clrFrom>
              <a:clrTo>
                <a:srgbClr val="EDE8EE">
                  <a:alpha val="0"/>
                </a:srgbClr>
              </a:clrTo>
            </a:clrChange>
            <a:lum bright="24000" contrast="12000"/>
          </a:blip>
          <a:srcRect/>
          <a:stretch>
            <a:fillRect/>
          </a:stretch>
        </p:blipFill>
        <p:spPr bwMode="auto">
          <a:xfrm>
            <a:off x="395288" y="2438400"/>
            <a:ext cx="2663825" cy="962025"/>
          </a:xfrm>
          <a:prstGeom prst="rect">
            <a:avLst/>
          </a:prstGeom>
          <a:noFill/>
          <a:ln w="9525">
            <a:noFill/>
            <a:miter lim="800000"/>
            <a:headEnd/>
            <a:tailEnd/>
          </a:ln>
        </p:spPr>
      </p:pic>
      <p:pic>
        <p:nvPicPr>
          <p:cNvPr id="59397" name="Picture 7" descr="mouse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1252538" y="4292600"/>
            <a:ext cx="1447800" cy="1127125"/>
          </a:xfrm>
          <a:prstGeom prst="rect">
            <a:avLst/>
          </a:prstGeom>
          <a:noFill/>
          <a:ln w="9525">
            <a:noFill/>
            <a:miter lim="800000"/>
            <a:headEnd/>
            <a:tailEnd/>
          </a:ln>
        </p:spPr>
      </p:pic>
      <p:sp>
        <p:nvSpPr>
          <p:cNvPr id="334856" name="Text Box 8"/>
          <p:cNvSpPr txBox="1">
            <a:spLocks noChangeArrowheads="1"/>
          </p:cNvSpPr>
          <p:nvPr/>
        </p:nvSpPr>
        <p:spPr bwMode="auto">
          <a:xfrm>
            <a:off x="468313" y="4868863"/>
            <a:ext cx="1349375" cy="457200"/>
          </a:xfrm>
          <a:prstGeom prst="rect">
            <a:avLst/>
          </a:prstGeom>
          <a:noFill/>
          <a:ln w="9525">
            <a:noFill/>
            <a:miter lim="800000"/>
            <a:headEnd/>
            <a:tailEnd/>
          </a:ln>
          <a:effectLst/>
        </p:spPr>
        <p:txBody>
          <a:bodyPr>
            <a:spAutoFit/>
          </a:bodyPr>
          <a:lstStyle/>
          <a:p>
            <a:pPr algn="ctr">
              <a:defRPr/>
            </a:pPr>
            <a:r>
              <a:rPr kumimoji="1" lang="zh-CN" altLang="en-US" sz="2400">
                <a:effectLst>
                  <a:outerShdw blurRad="38100" dist="38100" dir="2700000" algn="tl">
                    <a:srgbClr val="C0C0C0"/>
                  </a:outerShdw>
                </a:effectLst>
                <a:latin typeface="Tahoma" pitchFamily="34" charset="0"/>
                <a:ea typeface="黑体" pitchFamily="49" charset="-122"/>
                <a:cs typeface="+mn-cs"/>
              </a:rPr>
              <a:t>鼠标</a:t>
            </a:r>
          </a:p>
        </p:txBody>
      </p:sp>
      <p:pic>
        <p:nvPicPr>
          <p:cNvPr id="59399" name="Picture 9" descr="handpen3"/>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6443663" y="3284538"/>
            <a:ext cx="2263775" cy="1465262"/>
          </a:xfrm>
          <a:prstGeom prst="rect">
            <a:avLst/>
          </a:prstGeom>
          <a:noFill/>
          <a:ln w="9525">
            <a:noFill/>
            <a:miter lim="800000"/>
            <a:headEnd/>
            <a:tailEnd/>
          </a:ln>
        </p:spPr>
      </p:pic>
      <p:sp>
        <p:nvSpPr>
          <p:cNvPr id="334858" name="Text Box 10"/>
          <p:cNvSpPr txBox="1">
            <a:spLocks noChangeArrowheads="1"/>
          </p:cNvSpPr>
          <p:nvPr/>
        </p:nvSpPr>
        <p:spPr bwMode="auto">
          <a:xfrm>
            <a:off x="7615238" y="4581525"/>
            <a:ext cx="1420812" cy="457200"/>
          </a:xfrm>
          <a:prstGeom prst="rect">
            <a:avLst/>
          </a:prstGeom>
          <a:noFill/>
          <a:ln w="9525">
            <a:noFill/>
            <a:miter lim="800000"/>
            <a:headEnd/>
            <a:tailEnd/>
          </a:ln>
          <a:effectLst/>
        </p:spPr>
        <p:txBody>
          <a:bodyPr>
            <a:spAutoFit/>
          </a:bodyPr>
          <a:lstStyle/>
          <a:p>
            <a:pPr algn="ctr">
              <a:defRPr/>
            </a:pPr>
            <a:r>
              <a:rPr kumimoji="1" lang="zh-CN" altLang="en-US" sz="2400">
                <a:effectLst>
                  <a:outerShdw blurRad="38100" dist="38100" dir="2700000" algn="tl">
                    <a:srgbClr val="C0C0C0"/>
                  </a:outerShdw>
                </a:effectLst>
                <a:latin typeface="Tahoma" pitchFamily="34" charset="0"/>
                <a:ea typeface="黑体" pitchFamily="49" charset="-122"/>
                <a:cs typeface="+mn-cs"/>
              </a:rPr>
              <a:t>手写笔</a:t>
            </a:r>
          </a:p>
        </p:txBody>
      </p:sp>
      <p:pic>
        <p:nvPicPr>
          <p:cNvPr id="59401" name="Picture 11" descr="jx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4114800" y="2924175"/>
            <a:ext cx="1020763" cy="1676400"/>
          </a:xfrm>
          <a:prstGeom prst="rect">
            <a:avLst/>
          </a:prstGeom>
          <a:noFill/>
          <a:ln w="9525">
            <a:noFill/>
            <a:miter lim="800000"/>
            <a:headEnd/>
            <a:tailEnd/>
          </a:ln>
        </p:spPr>
      </p:pic>
      <p:sp>
        <p:nvSpPr>
          <p:cNvPr id="59402" name="Line 12"/>
          <p:cNvSpPr>
            <a:spLocks noChangeShapeType="1"/>
          </p:cNvSpPr>
          <p:nvPr/>
        </p:nvSpPr>
        <p:spPr bwMode="auto">
          <a:xfrm>
            <a:off x="3048000" y="3352800"/>
            <a:ext cx="914400" cy="228600"/>
          </a:xfrm>
          <a:prstGeom prst="line">
            <a:avLst/>
          </a:prstGeom>
          <a:noFill/>
          <a:ln w="38100">
            <a:solidFill>
              <a:srgbClr val="A50021"/>
            </a:solidFill>
            <a:miter lim="800000"/>
            <a:headEnd/>
            <a:tailEnd type="triangle" w="med" len="med"/>
          </a:ln>
        </p:spPr>
        <p:txBody>
          <a:bodyPr wrap="none" lIns="90000" tIns="46800" rIns="90000" bIns="46800" anchor="ctr"/>
          <a:lstStyle/>
          <a:p>
            <a:endParaRPr lang="zh-CN" altLang="en-US"/>
          </a:p>
        </p:txBody>
      </p:sp>
      <p:sp>
        <p:nvSpPr>
          <p:cNvPr id="59403" name="Line 13"/>
          <p:cNvSpPr>
            <a:spLocks noChangeShapeType="1"/>
          </p:cNvSpPr>
          <p:nvPr/>
        </p:nvSpPr>
        <p:spPr bwMode="auto">
          <a:xfrm flipV="1">
            <a:off x="2543175" y="4149725"/>
            <a:ext cx="1524000" cy="609600"/>
          </a:xfrm>
          <a:prstGeom prst="line">
            <a:avLst/>
          </a:prstGeom>
          <a:noFill/>
          <a:ln w="38100">
            <a:solidFill>
              <a:srgbClr val="A50021"/>
            </a:solidFill>
            <a:miter lim="800000"/>
            <a:headEnd/>
            <a:tailEnd type="triangle" w="med" len="med"/>
          </a:ln>
        </p:spPr>
        <p:txBody>
          <a:bodyPr wrap="none" lIns="90000" tIns="46800" rIns="90000" bIns="46800" anchor="ctr"/>
          <a:lstStyle/>
          <a:p>
            <a:endParaRPr lang="zh-CN" altLang="en-US"/>
          </a:p>
        </p:txBody>
      </p:sp>
      <p:sp>
        <p:nvSpPr>
          <p:cNvPr id="59404" name="Line 14"/>
          <p:cNvSpPr>
            <a:spLocks noChangeShapeType="1"/>
          </p:cNvSpPr>
          <p:nvPr/>
        </p:nvSpPr>
        <p:spPr bwMode="auto">
          <a:xfrm flipH="1">
            <a:off x="5153025" y="2374900"/>
            <a:ext cx="1219200" cy="838200"/>
          </a:xfrm>
          <a:prstGeom prst="line">
            <a:avLst/>
          </a:prstGeom>
          <a:noFill/>
          <a:ln w="38100">
            <a:solidFill>
              <a:srgbClr val="A50021"/>
            </a:solidFill>
            <a:miter lim="800000"/>
            <a:headEnd/>
            <a:tailEnd type="triangle" w="med" len="med"/>
          </a:ln>
        </p:spPr>
        <p:txBody>
          <a:bodyPr wrap="none" lIns="90000" tIns="46800" rIns="90000" bIns="46800" anchor="ctr"/>
          <a:lstStyle/>
          <a:p>
            <a:endParaRPr lang="zh-CN" altLang="en-US"/>
          </a:p>
        </p:txBody>
      </p:sp>
      <p:sp>
        <p:nvSpPr>
          <p:cNvPr id="59405" name="Line 15"/>
          <p:cNvSpPr>
            <a:spLocks noChangeShapeType="1"/>
          </p:cNvSpPr>
          <p:nvPr/>
        </p:nvSpPr>
        <p:spPr bwMode="auto">
          <a:xfrm flipH="1" flipV="1">
            <a:off x="5148263" y="3573463"/>
            <a:ext cx="1219200" cy="609600"/>
          </a:xfrm>
          <a:prstGeom prst="line">
            <a:avLst/>
          </a:prstGeom>
          <a:noFill/>
          <a:ln w="38100">
            <a:solidFill>
              <a:srgbClr val="A50021"/>
            </a:solidFill>
            <a:miter lim="800000"/>
            <a:headEnd/>
            <a:tailEnd type="triangle" w="med" len="med"/>
          </a:ln>
        </p:spPr>
        <p:txBody>
          <a:bodyPr wrap="none" lIns="90000" tIns="46800" rIns="90000" bIns="46800" anchor="ctr"/>
          <a:lstStyle/>
          <a:p>
            <a:endParaRPr lang="zh-CN" altLang="en-US"/>
          </a:p>
        </p:txBody>
      </p:sp>
      <p:pic>
        <p:nvPicPr>
          <p:cNvPr id="59406" name="Picture 16" descr="eye"/>
          <p:cNvPicPr>
            <a:picLocks noChangeAspect="1" noChangeArrowheads="1"/>
          </p:cNvPicPr>
          <p:nvPr/>
        </p:nvPicPr>
        <p:blipFill>
          <a:blip r:embed="rId7">
            <a:clrChange>
              <a:clrFrom>
                <a:srgbClr val="FEFAFC"/>
              </a:clrFrom>
              <a:clrTo>
                <a:srgbClr val="FEFAFC">
                  <a:alpha val="0"/>
                </a:srgbClr>
              </a:clrTo>
            </a:clrChange>
          </a:blip>
          <a:srcRect/>
          <a:stretch>
            <a:fillRect/>
          </a:stretch>
        </p:blipFill>
        <p:spPr bwMode="auto">
          <a:xfrm>
            <a:off x="3040063" y="5373688"/>
            <a:ext cx="2684462" cy="1127125"/>
          </a:xfrm>
          <a:prstGeom prst="rect">
            <a:avLst/>
          </a:prstGeom>
          <a:noFill/>
          <a:ln w="9525">
            <a:noFill/>
            <a:miter lim="800000"/>
            <a:headEnd/>
            <a:tailEnd/>
          </a:ln>
        </p:spPr>
      </p:pic>
      <p:sp>
        <p:nvSpPr>
          <p:cNvPr id="334865" name="Text Box 17"/>
          <p:cNvSpPr txBox="1">
            <a:spLocks noChangeArrowheads="1"/>
          </p:cNvSpPr>
          <p:nvPr/>
        </p:nvSpPr>
        <p:spPr bwMode="auto">
          <a:xfrm>
            <a:off x="1547813" y="5780088"/>
            <a:ext cx="1600200" cy="457200"/>
          </a:xfrm>
          <a:prstGeom prst="rect">
            <a:avLst/>
          </a:prstGeom>
          <a:noFill/>
          <a:ln w="9525">
            <a:noFill/>
            <a:miter lim="800000"/>
            <a:headEnd/>
            <a:tailEnd/>
          </a:ln>
          <a:effectLst/>
        </p:spPr>
        <p:txBody>
          <a:bodyPr>
            <a:spAutoFit/>
          </a:bodyPr>
          <a:lstStyle/>
          <a:p>
            <a:pPr algn="ctr">
              <a:defRPr/>
            </a:pPr>
            <a:r>
              <a:rPr kumimoji="1" lang="zh-CN" altLang="en-US" sz="2400">
                <a:effectLst>
                  <a:outerShdw blurRad="38100" dist="38100" dir="2700000" algn="tl">
                    <a:srgbClr val="C0C0C0"/>
                  </a:outerShdw>
                </a:effectLst>
                <a:latin typeface="Tahoma" pitchFamily="34" charset="0"/>
                <a:ea typeface="黑体" pitchFamily="49" charset="-122"/>
                <a:cs typeface="+mn-cs"/>
              </a:rPr>
              <a:t>数码相机</a:t>
            </a:r>
          </a:p>
        </p:txBody>
      </p:sp>
      <p:sp>
        <p:nvSpPr>
          <p:cNvPr id="334866" name="Text Box 18"/>
          <p:cNvSpPr txBox="1">
            <a:spLocks noChangeArrowheads="1"/>
          </p:cNvSpPr>
          <p:nvPr/>
        </p:nvSpPr>
        <p:spPr bwMode="auto">
          <a:xfrm>
            <a:off x="5435600" y="5589588"/>
            <a:ext cx="1427163" cy="457200"/>
          </a:xfrm>
          <a:prstGeom prst="rect">
            <a:avLst/>
          </a:prstGeom>
          <a:noFill/>
          <a:ln w="9525">
            <a:noFill/>
            <a:miter lim="800000"/>
            <a:headEnd/>
            <a:tailEnd/>
          </a:ln>
          <a:effectLst/>
        </p:spPr>
        <p:txBody>
          <a:bodyPr>
            <a:spAutoFit/>
          </a:bodyPr>
          <a:lstStyle/>
          <a:p>
            <a:pPr algn="ctr">
              <a:defRPr/>
            </a:pPr>
            <a:r>
              <a:rPr kumimoji="1" lang="zh-CN" altLang="en-US" sz="2400">
                <a:effectLst>
                  <a:outerShdw blurRad="38100" dist="38100" dir="2700000" algn="tl">
                    <a:srgbClr val="C0C0C0"/>
                  </a:outerShdw>
                </a:effectLst>
                <a:latin typeface="Tahoma" pitchFamily="34" charset="0"/>
                <a:ea typeface="黑体" pitchFamily="49" charset="-122"/>
                <a:cs typeface="+mn-cs"/>
              </a:rPr>
              <a:t>摄像头</a:t>
            </a:r>
          </a:p>
        </p:txBody>
      </p:sp>
      <p:sp>
        <p:nvSpPr>
          <p:cNvPr id="59409" name="Line 19"/>
          <p:cNvSpPr>
            <a:spLocks noChangeShapeType="1"/>
          </p:cNvSpPr>
          <p:nvPr/>
        </p:nvSpPr>
        <p:spPr bwMode="auto">
          <a:xfrm flipV="1">
            <a:off x="3598863" y="4581525"/>
            <a:ext cx="685800" cy="838200"/>
          </a:xfrm>
          <a:prstGeom prst="line">
            <a:avLst/>
          </a:prstGeom>
          <a:noFill/>
          <a:ln w="38100">
            <a:solidFill>
              <a:srgbClr val="A50021"/>
            </a:solidFill>
            <a:miter lim="800000"/>
            <a:headEnd/>
            <a:tailEnd type="triangle" w="med" len="med"/>
          </a:ln>
        </p:spPr>
        <p:txBody>
          <a:bodyPr wrap="none" lIns="90000" tIns="46800" rIns="90000" bIns="46800" anchor="ctr"/>
          <a:lstStyle/>
          <a:p>
            <a:endParaRPr lang="zh-CN" altLang="en-US"/>
          </a:p>
        </p:txBody>
      </p:sp>
      <p:sp>
        <p:nvSpPr>
          <p:cNvPr id="59410" name="Line 20"/>
          <p:cNvSpPr>
            <a:spLocks noChangeShapeType="1"/>
          </p:cNvSpPr>
          <p:nvPr/>
        </p:nvSpPr>
        <p:spPr bwMode="auto">
          <a:xfrm flipH="1" flipV="1">
            <a:off x="4859338" y="4581525"/>
            <a:ext cx="76200" cy="838200"/>
          </a:xfrm>
          <a:prstGeom prst="line">
            <a:avLst/>
          </a:prstGeom>
          <a:noFill/>
          <a:ln w="38100">
            <a:solidFill>
              <a:srgbClr val="A50021"/>
            </a:solidFill>
            <a:miter lim="800000"/>
            <a:headEnd/>
            <a:tailEnd type="triangle" w="med" len="med"/>
          </a:ln>
        </p:spPr>
        <p:txBody>
          <a:bodyPr wrap="none" lIns="90000" tIns="46800" rIns="90000" bIns="46800" anchor="ctr"/>
          <a:lstStyle/>
          <a:p>
            <a:endParaRPr lang="zh-CN" altLang="en-US"/>
          </a:p>
        </p:txBody>
      </p:sp>
      <p:sp>
        <p:nvSpPr>
          <p:cNvPr id="334869" name="Rectangle 21"/>
          <p:cNvSpPr>
            <a:spLocks noGrp="1" noChangeArrowheads="1"/>
          </p:cNvSpPr>
          <p:nvPr>
            <p:ph type="title" idx="4294967295"/>
          </p:nvPr>
        </p:nvSpPr>
        <p:spPr>
          <a:xfrm>
            <a:off x="685800" y="228600"/>
            <a:ext cx="3238500" cy="752475"/>
          </a:xfrm>
        </p:spPr>
        <p:txBody>
          <a:bodyPr/>
          <a:lstStyle/>
          <a:p>
            <a:pPr eaLnBrk="1" hangingPunct="1">
              <a:defRPr/>
            </a:pPr>
            <a:r>
              <a:rPr lang="zh-CN" altLang="en-US" sz="3200" dirty="0" smtClean="0"/>
              <a:t>常见输入设备</a:t>
            </a:r>
          </a:p>
        </p:txBody>
      </p:sp>
      <p:sp>
        <p:nvSpPr>
          <p:cNvPr id="334870" name="AutoShape 22"/>
          <p:cNvSpPr>
            <a:spLocks noChangeArrowheads="1"/>
          </p:cNvSpPr>
          <p:nvPr/>
        </p:nvSpPr>
        <p:spPr bwMode="auto">
          <a:xfrm>
            <a:off x="690563" y="1219200"/>
            <a:ext cx="4745037" cy="914400"/>
          </a:xfrm>
          <a:prstGeom prst="roundRect">
            <a:avLst>
              <a:gd name="adj" fmla="val 16667"/>
            </a:avLst>
          </a:prstGeom>
          <a:solidFill>
            <a:srgbClr val="FFF8B7"/>
          </a:solidFill>
          <a:ln w="9525">
            <a:solidFill>
              <a:srgbClr val="9B8F89"/>
            </a:solidFill>
            <a:round/>
            <a:headEnd/>
            <a:tailEnd/>
          </a:ln>
        </p:spPr>
        <p:txBody>
          <a:bodyPr/>
          <a:lstStyle/>
          <a:p>
            <a:r>
              <a:rPr lang="zh-CN" altLang="en-US" sz="2400">
                <a:latin typeface="宋体" charset="-122"/>
                <a:ea typeface="宋体" charset="-122"/>
              </a:rPr>
              <a:t>还包括：数码摄像机、话筒、条形码读入器、游戏操纵杆等。</a:t>
            </a:r>
            <a:endParaRPr lang="zh-CN" altLang="en-US" sz="2400"/>
          </a:p>
        </p:txBody>
      </p:sp>
      <p:pic>
        <p:nvPicPr>
          <p:cNvPr id="59413" name="Picture 4" descr="Scanner2"/>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6227763" y="1557338"/>
            <a:ext cx="1512887" cy="12096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34851"/>
                                        </p:tgtEl>
                                        <p:attrNameLst>
                                          <p:attrName>style.visibility</p:attrName>
                                        </p:attrNameLst>
                                      </p:cBhvr>
                                      <p:to>
                                        <p:strVal val="visible"/>
                                      </p:to>
                                    </p:set>
                                    <p:animEffect transition="in" filter="dissolve">
                                      <p:cBhvr>
                                        <p:cTn id="7" dur="500"/>
                                        <p:tgtEl>
                                          <p:spTgt spid="33485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34856"/>
                                        </p:tgtEl>
                                        <p:attrNameLst>
                                          <p:attrName>style.visibility</p:attrName>
                                        </p:attrNameLst>
                                      </p:cBhvr>
                                      <p:to>
                                        <p:strVal val="visible"/>
                                      </p:to>
                                    </p:set>
                                    <p:animEffect transition="in" filter="dissolve">
                                      <p:cBhvr>
                                        <p:cTn id="12" dur="500"/>
                                        <p:tgtEl>
                                          <p:spTgt spid="334856"/>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34865"/>
                                        </p:tgtEl>
                                        <p:attrNameLst>
                                          <p:attrName>style.visibility</p:attrName>
                                        </p:attrNameLst>
                                      </p:cBhvr>
                                      <p:to>
                                        <p:strVal val="visible"/>
                                      </p:to>
                                    </p:set>
                                    <p:animEffect transition="in" filter="dissolve">
                                      <p:cBhvr>
                                        <p:cTn id="17" dur="500"/>
                                        <p:tgtEl>
                                          <p:spTgt spid="334865"/>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34866"/>
                                        </p:tgtEl>
                                        <p:attrNameLst>
                                          <p:attrName>style.visibility</p:attrName>
                                        </p:attrNameLst>
                                      </p:cBhvr>
                                      <p:to>
                                        <p:strVal val="visible"/>
                                      </p:to>
                                    </p:set>
                                    <p:animEffect transition="in" filter="dissolve">
                                      <p:cBhvr>
                                        <p:cTn id="22" dur="500"/>
                                        <p:tgtEl>
                                          <p:spTgt spid="334866"/>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34858"/>
                                        </p:tgtEl>
                                        <p:attrNameLst>
                                          <p:attrName>style.visibility</p:attrName>
                                        </p:attrNameLst>
                                      </p:cBhvr>
                                      <p:to>
                                        <p:strVal val="visible"/>
                                      </p:to>
                                    </p:set>
                                    <p:animEffect transition="in" filter="dissolve">
                                      <p:cBhvr>
                                        <p:cTn id="27" dur="500"/>
                                        <p:tgtEl>
                                          <p:spTgt spid="334858"/>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334852"/>
                                        </p:tgtEl>
                                        <p:attrNameLst>
                                          <p:attrName>style.visibility</p:attrName>
                                        </p:attrNameLst>
                                      </p:cBhvr>
                                      <p:to>
                                        <p:strVal val="visible"/>
                                      </p:to>
                                    </p:set>
                                    <p:animEffect transition="in" filter="dissolve">
                                      <p:cBhvr>
                                        <p:cTn id="32" dur="500"/>
                                        <p:tgtEl>
                                          <p:spTgt spid="334852"/>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334870"/>
                                        </p:tgtEl>
                                        <p:attrNameLst>
                                          <p:attrName>style.visibility</p:attrName>
                                        </p:attrNameLst>
                                      </p:cBhvr>
                                      <p:to>
                                        <p:strVal val="visible"/>
                                      </p:to>
                                    </p:set>
                                    <p:animEffect transition="in" filter="dissolve">
                                      <p:cBhvr>
                                        <p:cTn id="37" dur="500"/>
                                        <p:tgtEl>
                                          <p:spTgt spid="3348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4851" grpId="0" autoUpdateAnimBg="0"/>
      <p:bldP spid="334852" grpId="0" autoUpdateAnimBg="0"/>
      <p:bldP spid="334856" grpId="0" autoUpdateAnimBg="0"/>
      <p:bldP spid="334858" grpId="0" autoUpdateAnimBg="0"/>
      <p:bldP spid="334865" grpId="0" autoUpdateAnimBg="0"/>
      <p:bldP spid="334866" grpId="0" autoUpdateAnimBg="0"/>
      <p:bldP spid="334870" grpId="0" animBg="1"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4" name="Rectangle 2"/>
          <p:cNvSpPr>
            <a:spLocks noGrp="1" noChangeArrowheads="1"/>
          </p:cNvSpPr>
          <p:nvPr>
            <p:ph type="title"/>
          </p:nvPr>
        </p:nvSpPr>
        <p:spPr>
          <a:xfrm>
            <a:off x="395288" y="296863"/>
            <a:ext cx="8353425" cy="971550"/>
          </a:xfrm>
        </p:spPr>
        <p:txBody>
          <a:bodyPr/>
          <a:lstStyle/>
          <a:p>
            <a:pPr eaLnBrk="1" hangingPunct="1">
              <a:defRPr/>
            </a:pPr>
            <a:r>
              <a:rPr lang="zh-CN" altLang="en-US" dirty="0" smtClean="0"/>
              <a:t>二、计算机系统的组成</a:t>
            </a:r>
            <a:br>
              <a:rPr lang="zh-CN" altLang="en-US" dirty="0" smtClean="0"/>
            </a:br>
            <a:r>
              <a:rPr lang="zh-CN" altLang="en-US" sz="2400" dirty="0" smtClean="0">
                <a:solidFill>
                  <a:schemeClr val="hlink"/>
                </a:solidFill>
              </a:rPr>
              <a:t>	</a:t>
            </a:r>
            <a:r>
              <a:rPr lang="en-US" altLang="zh-CN" sz="2400" dirty="0" smtClean="0">
                <a:solidFill>
                  <a:schemeClr val="hlink"/>
                </a:solidFill>
                <a:latin typeface="Arial"/>
              </a:rPr>
              <a:t>——</a:t>
            </a:r>
            <a:r>
              <a:rPr lang="zh-CN" altLang="en-US" sz="2400" dirty="0" smtClean="0">
                <a:solidFill>
                  <a:schemeClr val="hlink"/>
                </a:solidFill>
              </a:rPr>
              <a:t>计算机硬件系统</a:t>
            </a:r>
            <a:r>
              <a:rPr lang="zh-CN" altLang="en-US" sz="2000" dirty="0" smtClean="0">
                <a:solidFill>
                  <a:srgbClr val="0033CC"/>
                </a:solidFill>
              </a:rPr>
              <a:t>（</a:t>
            </a:r>
            <a:r>
              <a:rPr lang="en-US" altLang="zh-CN" sz="2000" dirty="0" smtClean="0">
                <a:solidFill>
                  <a:srgbClr val="0033CC"/>
                </a:solidFill>
              </a:rPr>
              <a:t>4</a:t>
            </a:r>
            <a:r>
              <a:rPr lang="zh-CN" altLang="en-US" sz="2000" dirty="0" smtClean="0">
                <a:solidFill>
                  <a:srgbClr val="0033CC"/>
                </a:solidFill>
              </a:rPr>
              <a:t>）输出设备</a:t>
            </a:r>
          </a:p>
        </p:txBody>
      </p:sp>
      <p:sp>
        <p:nvSpPr>
          <p:cNvPr id="335875" name="Rectangle 3"/>
          <p:cNvSpPr>
            <a:spLocks noGrp="1" noChangeArrowheads="1"/>
          </p:cNvSpPr>
          <p:nvPr>
            <p:ph type="body" idx="1"/>
          </p:nvPr>
        </p:nvSpPr>
        <p:spPr/>
        <p:txBody>
          <a:bodyPr/>
          <a:lstStyle/>
          <a:p>
            <a:pPr eaLnBrk="1" hangingPunct="1">
              <a:lnSpc>
                <a:spcPct val="80000"/>
              </a:lnSpc>
              <a:defRPr/>
            </a:pPr>
            <a:r>
              <a:rPr lang="zh-CN" altLang="en-US" smtClean="0"/>
              <a:t>定义</a:t>
            </a:r>
          </a:p>
          <a:p>
            <a:pPr lvl="1" eaLnBrk="1" hangingPunct="1">
              <a:lnSpc>
                <a:spcPct val="80000"/>
              </a:lnSpc>
              <a:defRPr/>
            </a:pPr>
            <a:r>
              <a:rPr lang="zh-CN" altLang="en-US" smtClean="0"/>
              <a:t>是输出计算机处理结果的部件。</a:t>
            </a:r>
          </a:p>
          <a:p>
            <a:pPr lvl="1" eaLnBrk="1" hangingPunct="1">
              <a:lnSpc>
                <a:spcPct val="80000"/>
              </a:lnSpc>
              <a:defRPr/>
            </a:pPr>
            <a:endParaRPr lang="zh-CN" altLang="en-US" smtClean="0"/>
          </a:p>
          <a:p>
            <a:pPr eaLnBrk="1" hangingPunct="1">
              <a:lnSpc>
                <a:spcPct val="80000"/>
              </a:lnSpc>
              <a:buFont typeface="Wingdings" pitchFamily="2" charset="2"/>
              <a:buNone/>
              <a:defRPr/>
            </a:pPr>
            <a:r>
              <a:rPr lang="zh-CN" altLang="en-US" smtClean="0">
                <a:solidFill>
                  <a:schemeClr val="tx2"/>
                </a:solidFill>
              </a:rPr>
              <a:t>请思考</a:t>
            </a:r>
            <a:r>
              <a:rPr lang="zh-CN" altLang="en-US" smtClean="0"/>
              <a:t>：常见的输出设备有哪些？</a:t>
            </a:r>
          </a:p>
          <a:p>
            <a:pPr eaLnBrk="1" hangingPunct="1">
              <a:lnSpc>
                <a:spcPct val="80000"/>
              </a:lnSpc>
              <a:defRPr/>
            </a:pPr>
            <a:endParaRPr lang="en-US" altLang="zh-CN" smtClean="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2" descr="sound"/>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7924800" y="3505200"/>
            <a:ext cx="481013" cy="609600"/>
          </a:xfrm>
          <a:prstGeom prst="rect">
            <a:avLst/>
          </a:prstGeom>
          <a:noFill/>
          <a:ln w="9525">
            <a:noFill/>
            <a:miter lim="800000"/>
            <a:headEnd/>
            <a:tailEnd/>
          </a:ln>
        </p:spPr>
      </p:pic>
      <p:sp>
        <p:nvSpPr>
          <p:cNvPr id="336899" name="Text Box 3"/>
          <p:cNvSpPr txBox="1">
            <a:spLocks noChangeArrowheads="1"/>
          </p:cNvSpPr>
          <p:nvPr/>
        </p:nvSpPr>
        <p:spPr bwMode="auto">
          <a:xfrm>
            <a:off x="457200" y="4076700"/>
            <a:ext cx="1600200" cy="457200"/>
          </a:xfrm>
          <a:prstGeom prst="rect">
            <a:avLst/>
          </a:prstGeom>
          <a:noFill/>
          <a:ln w="9525">
            <a:noFill/>
            <a:miter lim="800000"/>
            <a:headEnd/>
            <a:tailEnd/>
          </a:ln>
        </p:spPr>
        <p:txBody>
          <a:bodyPr>
            <a:spAutoFit/>
          </a:bodyPr>
          <a:lstStyle/>
          <a:p>
            <a:pPr algn="ctr"/>
            <a:r>
              <a:rPr kumimoji="1" lang="zh-CN" altLang="en-US" sz="2400">
                <a:latin typeface="Tahoma" pitchFamily="34" charset="0"/>
                <a:ea typeface="黑体" pitchFamily="2" charset="-122"/>
              </a:rPr>
              <a:t>显示器</a:t>
            </a:r>
          </a:p>
        </p:txBody>
      </p:sp>
      <p:sp>
        <p:nvSpPr>
          <p:cNvPr id="336900" name="Text Box 4"/>
          <p:cNvSpPr txBox="1">
            <a:spLocks noChangeArrowheads="1"/>
          </p:cNvSpPr>
          <p:nvPr/>
        </p:nvSpPr>
        <p:spPr bwMode="auto">
          <a:xfrm>
            <a:off x="7543800" y="4191000"/>
            <a:ext cx="1600200" cy="457200"/>
          </a:xfrm>
          <a:prstGeom prst="rect">
            <a:avLst/>
          </a:prstGeom>
          <a:noFill/>
          <a:ln w="9525">
            <a:noFill/>
            <a:miter lim="800000"/>
            <a:headEnd/>
            <a:tailEnd/>
          </a:ln>
        </p:spPr>
        <p:txBody>
          <a:bodyPr>
            <a:spAutoFit/>
          </a:bodyPr>
          <a:lstStyle/>
          <a:p>
            <a:pPr algn="ctr"/>
            <a:r>
              <a:rPr kumimoji="1" lang="zh-CN" altLang="en-US" sz="2400">
                <a:latin typeface="Tahoma" pitchFamily="34" charset="0"/>
                <a:ea typeface="黑体" pitchFamily="2" charset="-122"/>
              </a:rPr>
              <a:t>音箱</a:t>
            </a:r>
          </a:p>
        </p:txBody>
      </p:sp>
      <p:pic>
        <p:nvPicPr>
          <p:cNvPr id="5127" name="Picture 5" descr="five_monitor"/>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228600" y="1773238"/>
            <a:ext cx="2286000" cy="2286000"/>
          </a:xfrm>
          <a:prstGeom prst="rect">
            <a:avLst/>
          </a:prstGeom>
          <a:noFill/>
          <a:ln w="9525">
            <a:noFill/>
            <a:miter lim="800000"/>
            <a:headEnd/>
            <a:tailEnd/>
          </a:ln>
        </p:spPr>
      </p:pic>
      <p:pic>
        <p:nvPicPr>
          <p:cNvPr id="5128" name="Picture 6" descr="canon"/>
          <p:cNvPicPr>
            <a:picLocks noChangeAspect="1" noChangeArrowheads="1"/>
          </p:cNvPicPr>
          <p:nvPr/>
        </p:nvPicPr>
        <p:blipFill>
          <a:blip r:embed="rId5"/>
          <a:srcRect/>
          <a:stretch>
            <a:fillRect/>
          </a:stretch>
        </p:blipFill>
        <p:spPr bwMode="auto">
          <a:xfrm>
            <a:off x="3563938" y="4508500"/>
            <a:ext cx="1771650" cy="1581150"/>
          </a:xfrm>
          <a:prstGeom prst="rect">
            <a:avLst/>
          </a:prstGeom>
          <a:noFill/>
          <a:ln w="9525">
            <a:noFill/>
            <a:miter lim="800000"/>
            <a:headEnd/>
            <a:tailEnd/>
          </a:ln>
        </p:spPr>
      </p:pic>
      <p:pic>
        <p:nvPicPr>
          <p:cNvPr id="5129" name="Picture 7" descr="zhen"/>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1258888" y="4724400"/>
            <a:ext cx="2141537" cy="1236663"/>
          </a:xfrm>
          <a:prstGeom prst="rect">
            <a:avLst/>
          </a:prstGeom>
          <a:noFill/>
          <a:ln w="9525">
            <a:noFill/>
            <a:miter lim="800000"/>
            <a:headEnd/>
            <a:tailEnd/>
          </a:ln>
        </p:spPr>
      </p:pic>
      <p:sp>
        <p:nvSpPr>
          <p:cNvPr id="336904" name="Text Box 8"/>
          <p:cNvSpPr txBox="1">
            <a:spLocks noChangeArrowheads="1"/>
          </p:cNvSpPr>
          <p:nvPr/>
        </p:nvSpPr>
        <p:spPr bwMode="auto">
          <a:xfrm>
            <a:off x="1258888" y="6021388"/>
            <a:ext cx="6264275" cy="457200"/>
          </a:xfrm>
          <a:prstGeom prst="rect">
            <a:avLst/>
          </a:prstGeom>
          <a:noFill/>
          <a:ln w="9525">
            <a:noFill/>
            <a:miter lim="800000"/>
            <a:headEnd/>
            <a:tailEnd/>
          </a:ln>
        </p:spPr>
        <p:txBody>
          <a:bodyPr>
            <a:spAutoFit/>
          </a:bodyPr>
          <a:lstStyle/>
          <a:p>
            <a:pPr algn="ctr"/>
            <a:r>
              <a:rPr kumimoji="1" lang="zh-CN" altLang="en-US" sz="2400">
                <a:latin typeface="Tahoma" pitchFamily="34" charset="0"/>
                <a:ea typeface="黑体" pitchFamily="2" charset="-122"/>
              </a:rPr>
              <a:t>针式打印机      喷墨打印机       激光打印机</a:t>
            </a:r>
          </a:p>
        </p:txBody>
      </p:sp>
      <p:pic>
        <p:nvPicPr>
          <p:cNvPr id="5131" name="Picture 9" descr="shade"/>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6032500" y="292100"/>
            <a:ext cx="2716213" cy="2006600"/>
          </a:xfrm>
          <a:prstGeom prst="rect">
            <a:avLst/>
          </a:prstGeom>
          <a:noFill/>
          <a:ln w="9525">
            <a:noFill/>
            <a:miter lim="800000"/>
            <a:headEnd/>
            <a:tailEnd/>
          </a:ln>
        </p:spPr>
      </p:pic>
      <p:sp>
        <p:nvSpPr>
          <p:cNvPr id="336906" name="Text Box 10"/>
          <p:cNvSpPr txBox="1">
            <a:spLocks noChangeArrowheads="1"/>
          </p:cNvSpPr>
          <p:nvPr/>
        </p:nvSpPr>
        <p:spPr bwMode="auto">
          <a:xfrm>
            <a:off x="6629400" y="2438400"/>
            <a:ext cx="1828800" cy="457200"/>
          </a:xfrm>
          <a:prstGeom prst="rect">
            <a:avLst/>
          </a:prstGeom>
          <a:noFill/>
          <a:ln w="9525">
            <a:noFill/>
            <a:miter lim="800000"/>
            <a:headEnd/>
            <a:tailEnd/>
          </a:ln>
        </p:spPr>
        <p:txBody>
          <a:bodyPr>
            <a:spAutoFit/>
          </a:bodyPr>
          <a:lstStyle/>
          <a:p>
            <a:pPr algn="ctr"/>
            <a:r>
              <a:rPr kumimoji="1" lang="zh-CN" altLang="en-US" sz="2400">
                <a:latin typeface="Tahoma" pitchFamily="34" charset="0"/>
                <a:ea typeface="黑体" pitchFamily="2" charset="-122"/>
              </a:rPr>
              <a:t>投影仪</a:t>
            </a:r>
          </a:p>
        </p:txBody>
      </p:sp>
      <p:pic>
        <p:nvPicPr>
          <p:cNvPr id="5133" name="Picture 11" descr="sound"/>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7467600" y="3657600"/>
            <a:ext cx="481013" cy="609600"/>
          </a:xfrm>
          <a:prstGeom prst="rect">
            <a:avLst/>
          </a:prstGeom>
          <a:noFill/>
          <a:ln w="9525">
            <a:noFill/>
            <a:miter lim="800000"/>
            <a:headEnd/>
            <a:tailEnd/>
          </a:ln>
        </p:spPr>
      </p:pic>
      <p:graphicFrame>
        <p:nvGraphicFramePr>
          <p:cNvPr id="5122" name="Object 2"/>
          <p:cNvGraphicFramePr>
            <a:graphicFrameLocks noChangeAspect="1"/>
          </p:cNvGraphicFramePr>
          <p:nvPr/>
        </p:nvGraphicFramePr>
        <p:xfrm>
          <a:off x="7088188" y="4114800"/>
          <a:ext cx="395287" cy="66675"/>
        </p:xfrm>
        <a:graphic>
          <a:graphicData uri="http://schemas.openxmlformats.org/presentationml/2006/ole">
            <p:oleObj spid="_x0000_s5122" name="Image" r:id="rId8" imgW="396006" imgH="66960" progId="">
              <p:embed/>
            </p:oleObj>
          </a:graphicData>
        </a:graphic>
      </p:graphicFrame>
      <p:pic>
        <p:nvPicPr>
          <p:cNvPr id="5134" name="Picture 13" descr="jx1"/>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4038600" y="2209800"/>
            <a:ext cx="1020763" cy="1676400"/>
          </a:xfrm>
          <a:prstGeom prst="rect">
            <a:avLst/>
          </a:prstGeom>
          <a:noFill/>
          <a:ln w="9525">
            <a:noFill/>
            <a:miter lim="800000"/>
            <a:headEnd/>
            <a:tailEnd/>
          </a:ln>
        </p:spPr>
      </p:pic>
      <p:sp>
        <p:nvSpPr>
          <p:cNvPr id="5135" name="Line 14"/>
          <p:cNvSpPr>
            <a:spLocks noChangeShapeType="1"/>
          </p:cNvSpPr>
          <p:nvPr/>
        </p:nvSpPr>
        <p:spPr bwMode="auto">
          <a:xfrm flipH="1" flipV="1">
            <a:off x="2362200" y="3276600"/>
            <a:ext cx="1371600" cy="76200"/>
          </a:xfrm>
          <a:prstGeom prst="line">
            <a:avLst/>
          </a:prstGeom>
          <a:noFill/>
          <a:ln w="57150">
            <a:solidFill>
              <a:srgbClr val="A50021"/>
            </a:solidFill>
            <a:miter lim="800000"/>
            <a:headEnd/>
            <a:tailEnd type="triangle" w="med" len="med"/>
          </a:ln>
        </p:spPr>
        <p:txBody>
          <a:bodyPr wrap="none" lIns="90000" tIns="46800" rIns="90000" bIns="46800" anchor="ctr"/>
          <a:lstStyle/>
          <a:p>
            <a:endParaRPr lang="zh-CN" altLang="en-US"/>
          </a:p>
        </p:txBody>
      </p:sp>
      <p:sp>
        <p:nvSpPr>
          <p:cNvPr id="5136" name="Line 15"/>
          <p:cNvSpPr>
            <a:spLocks noChangeShapeType="1"/>
          </p:cNvSpPr>
          <p:nvPr/>
        </p:nvSpPr>
        <p:spPr bwMode="auto">
          <a:xfrm rot="1864091" flipH="1">
            <a:off x="4211638" y="3716338"/>
            <a:ext cx="152400" cy="838200"/>
          </a:xfrm>
          <a:prstGeom prst="line">
            <a:avLst/>
          </a:prstGeom>
          <a:noFill/>
          <a:ln w="57150">
            <a:solidFill>
              <a:srgbClr val="A50021"/>
            </a:solidFill>
            <a:miter lim="800000"/>
            <a:headEnd/>
            <a:tailEnd type="triangle" w="med" len="med"/>
          </a:ln>
        </p:spPr>
        <p:txBody>
          <a:bodyPr wrap="none" lIns="90000" tIns="46800" rIns="90000" bIns="46800" anchor="ctr"/>
          <a:lstStyle/>
          <a:p>
            <a:endParaRPr lang="zh-CN" altLang="en-US"/>
          </a:p>
        </p:txBody>
      </p:sp>
      <p:sp>
        <p:nvSpPr>
          <p:cNvPr id="5137" name="Line 16"/>
          <p:cNvSpPr>
            <a:spLocks noChangeShapeType="1"/>
          </p:cNvSpPr>
          <p:nvPr/>
        </p:nvSpPr>
        <p:spPr bwMode="auto">
          <a:xfrm flipV="1">
            <a:off x="5181600" y="2209800"/>
            <a:ext cx="1219200" cy="838200"/>
          </a:xfrm>
          <a:prstGeom prst="line">
            <a:avLst/>
          </a:prstGeom>
          <a:noFill/>
          <a:ln w="57150">
            <a:solidFill>
              <a:srgbClr val="A50021"/>
            </a:solidFill>
            <a:miter lim="800000"/>
            <a:headEnd/>
            <a:tailEnd type="triangle" w="med" len="med"/>
          </a:ln>
        </p:spPr>
        <p:txBody>
          <a:bodyPr wrap="none" lIns="90000" tIns="46800" rIns="90000" bIns="46800" anchor="ctr"/>
          <a:lstStyle/>
          <a:p>
            <a:endParaRPr lang="zh-CN" altLang="en-US"/>
          </a:p>
        </p:txBody>
      </p:sp>
      <p:sp>
        <p:nvSpPr>
          <p:cNvPr id="5138" name="Line 17"/>
          <p:cNvSpPr>
            <a:spLocks noChangeShapeType="1"/>
          </p:cNvSpPr>
          <p:nvPr/>
        </p:nvSpPr>
        <p:spPr bwMode="auto">
          <a:xfrm>
            <a:off x="5257800" y="3352800"/>
            <a:ext cx="2057400" cy="457200"/>
          </a:xfrm>
          <a:prstGeom prst="line">
            <a:avLst/>
          </a:prstGeom>
          <a:noFill/>
          <a:ln w="57150">
            <a:solidFill>
              <a:srgbClr val="A50021"/>
            </a:solidFill>
            <a:miter lim="800000"/>
            <a:headEnd/>
            <a:tailEnd type="triangle" w="med" len="med"/>
          </a:ln>
        </p:spPr>
        <p:txBody>
          <a:bodyPr wrap="none" lIns="90000" tIns="46800" rIns="90000" bIns="46800" anchor="ctr"/>
          <a:lstStyle/>
          <a:p>
            <a:endParaRPr lang="zh-CN" altLang="en-US"/>
          </a:p>
        </p:txBody>
      </p:sp>
      <p:sp>
        <p:nvSpPr>
          <p:cNvPr id="336914" name="Rectangle 18"/>
          <p:cNvSpPr>
            <a:spLocks noGrp="1" noChangeArrowheads="1"/>
          </p:cNvSpPr>
          <p:nvPr>
            <p:ph type="title" idx="4294967295"/>
          </p:nvPr>
        </p:nvSpPr>
        <p:spPr>
          <a:xfrm>
            <a:off x="469900" y="339725"/>
            <a:ext cx="4214813" cy="496888"/>
          </a:xfrm>
        </p:spPr>
        <p:txBody>
          <a:bodyPr/>
          <a:lstStyle/>
          <a:p>
            <a:pPr eaLnBrk="1" hangingPunct="1">
              <a:defRPr/>
            </a:pPr>
            <a:r>
              <a:rPr lang="zh-CN" altLang="en-US" sz="3200" dirty="0" smtClean="0"/>
              <a:t>常见输出设备</a:t>
            </a:r>
          </a:p>
        </p:txBody>
      </p:sp>
      <p:sp>
        <p:nvSpPr>
          <p:cNvPr id="336915" name="AutoShape 19"/>
          <p:cNvSpPr>
            <a:spLocks noChangeArrowheads="1"/>
          </p:cNvSpPr>
          <p:nvPr/>
        </p:nvSpPr>
        <p:spPr bwMode="auto">
          <a:xfrm>
            <a:off x="827088" y="1052513"/>
            <a:ext cx="3529012" cy="533400"/>
          </a:xfrm>
          <a:prstGeom prst="roundRect">
            <a:avLst>
              <a:gd name="adj" fmla="val 16667"/>
            </a:avLst>
          </a:prstGeom>
          <a:solidFill>
            <a:srgbClr val="FFF8B7"/>
          </a:solidFill>
          <a:ln w="9525">
            <a:solidFill>
              <a:srgbClr val="9B8F89"/>
            </a:solidFill>
            <a:round/>
            <a:headEnd/>
            <a:tailEnd/>
          </a:ln>
        </p:spPr>
        <p:txBody>
          <a:bodyPr/>
          <a:lstStyle/>
          <a:p>
            <a:r>
              <a:rPr lang="zh-CN" altLang="en-US" sz="2400">
                <a:latin typeface="宋体" charset="-122"/>
                <a:ea typeface="黑体" pitchFamily="2" charset="-122"/>
              </a:rPr>
              <a:t>还有：耳机、绘图仪等</a:t>
            </a:r>
            <a:endParaRPr lang="zh-CN" altLang="en-US" sz="2400">
              <a:ea typeface="黑体" pitchFamily="2" charset="-122"/>
            </a:endParaRPr>
          </a:p>
        </p:txBody>
      </p:sp>
      <p:graphicFrame>
        <p:nvGraphicFramePr>
          <p:cNvPr id="5123" name="Object 3"/>
          <p:cNvGraphicFramePr>
            <a:graphicFrameLocks noChangeAspect="1"/>
          </p:cNvGraphicFramePr>
          <p:nvPr/>
        </p:nvGraphicFramePr>
        <p:xfrm>
          <a:off x="5564188" y="4365625"/>
          <a:ext cx="1671637" cy="1709738"/>
        </p:xfrm>
        <a:graphic>
          <a:graphicData uri="http://schemas.openxmlformats.org/presentationml/2006/ole">
            <p:oleObj spid="_x0000_s5123" name="Image" r:id="rId10" imgW="3599695" imgH="1170335"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36899"/>
                                        </p:tgtEl>
                                        <p:attrNameLst>
                                          <p:attrName>style.visibility</p:attrName>
                                        </p:attrNameLst>
                                      </p:cBhvr>
                                      <p:to>
                                        <p:strVal val="visible"/>
                                      </p:to>
                                    </p:set>
                                    <p:animEffect transition="in" filter="dissolve">
                                      <p:cBhvr>
                                        <p:cTn id="7" dur="500"/>
                                        <p:tgtEl>
                                          <p:spTgt spid="33689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36904"/>
                                        </p:tgtEl>
                                        <p:attrNameLst>
                                          <p:attrName>style.visibility</p:attrName>
                                        </p:attrNameLst>
                                      </p:cBhvr>
                                      <p:to>
                                        <p:strVal val="visible"/>
                                      </p:to>
                                    </p:set>
                                    <p:animEffect transition="in" filter="dissolve">
                                      <p:cBhvr>
                                        <p:cTn id="12" dur="500"/>
                                        <p:tgtEl>
                                          <p:spTgt spid="33690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36900"/>
                                        </p:tgtEl>
                                        <p:attrNameLst>
                                          <p:attrName>style.visibility</p:attrName>
                                        </p:attrNameLst>
                                      </p:cBhvr>
                                      <p:to>
                                        <p:strVal val="visible"/>
                                      </p:to>
                                    </p:set>
                                    <p:animEffect transition="in" filter="dissolve">
                                      <p:cBhvr>
                                        <p:cTn id="17" dur="500"/>
                                        <p:tgtEl>
                                          <p:spTgt spid="336900"/>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36906"/>
                                        </p:tgtEl>
                                        <p:attrNameLst>
                                          <p:attrName>style.visibility</p:attrName>
                                        </p:attrNameLst>
                                      </p:cBhvr>
                                      <p:to>
                                        <p:strVal val="visible"/>
                                      </p:to>
                                    </p:set>
                                    <p:animEffect transition="in" filter="dissolve">
                                      <p:cBhvr>
                                        <p:cTn id="22" dur="500"/>
                                        <p:tgtEl>
                                          <p:spTgt spid="336906"/>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36915"/>
                                        </p:tgtEl>
                                        <p:attrNameLst>
                                          <p:attrName>style.visibility</p:attrName>
                                        </p:attrNameLst>
                                      </p:cBhvr>
                                      <p:to>
                                        <p:strVal val="visible"/>
                                      </p:to>
                                    </p:set>
                                    <p:animEffect transition="in" filter="dissolve">
                                      <p:cBhvr>
                                        <p:cTn id="27" dur="500"/>
                                        <p:tgtEl>
                                          <p:spTgt spid="3369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6899" grpId="0" autoUpdateAnimBg="0"/>
      <p:bldP spid="336900" grpId="0" autoUpdateAnimBg="0"/>
      <p:bldP spid="336904" grpId="0" autoUpdateAnimBg="0"/>
      <p:bldP spid="336906" grpId="0" autoUpdateAnimBg="0"/>
      <p:bldP spid="336915" grpId="0" animBg="1"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2" name="Rectangle 2"/>
          <p:cNvSpPr>
            <a:spLocks noGrp="1" noChangeArrowheads="1"/>
          </p:cNvSpPr>
          <p:nvPr>
            <p:ph type="title"/>
          </p:nvPr>
        </p:nvSpPr>
        <p:spPr>
          <a:xfrm>
            <a:off x="395288" y="296863"/>
            <a:ext cx="8353425" cy="971550"/>
          </a:xfrm>
        </p:spPr>
        <p:txBody>
          <a:bodyPr/>
          <a:lstStyle/>
          <a:p>
            <a:pPr eaLnBrk="1" hangingPunct="1">
              <a:defRPr/>
            </a:pPr>
            <a:r>
              <a:rPr lang="zh-CN" altLang="en-US" dirty="0" smtClean="0"/>
              <a:t>二、计算机系统的组成</a:t>
            </a:r>
            <a:endParaRPr lang="zh-CN" altLang="en-US" sz="2400" dirty="0" smtClean="0">
              <a:solidFill>
                <a:schemeClr val="hlink"/>
              </a:solidFill>
            </a:endParaRPr>
          </a:p>
        </p:txBody>
      </p:sp>
      <p:sp>
        <p:nvSpPr>
          <p:cNvPr id="337923" name="Rectangle 3"/>
          <p:cNvSpPr>
            <a:spLocks noGrp="1" noChangeArrowheads="1"/>
          </p:cNvSpPr>
          <p:nvPr>
            <p:ph type="body" idx="1"/>
          </p:nvPr>
        </p:nvSpPr>
        <p:spPr/>
        <p:txBody>
          <a:bodyPr/>
          <a:lstStyle/>
          <a:p>
            <a:pPr eaLnBrk="1" hangingPunct="1">
              <a:buFont typeface="Wingdings" pitchFamily="2" charset="2"/>
              <a:buNone/>
              <a:defRPr/>
            </a:pPr>
            <a:r>
              <a:rPr lang="zh-CN" altLang="en-US" dirty="0" smtClean="0">
                <a:solidFill>
                  <a:schemeClr val="tx2"/>
                </a:solidFill>
              </a:rPr>
              <a:t>任务</a:t>
            </a:r>
            <a:r>
              <a:rPr lang="en-US" altLang="zh-CN" dirty="0" smtClean="0">
                <a:solidFill>
                  <a:schemeClr val="tx2"/>
                </a:solidFill>
              </a:rPr>
              <a:t>6</a:t>
            </a:r>
            <a:r>
              <a:rPr lang="zh-CN" altLang="en-US" dirty="0" smtClean="0"/>
              <a:t>：了解计算机软件系统。</a:t>
            </a:r>
          </a:p>
          <a:p>
            <a:pPr lvl="1" eaLnBrk="1" hangingPunct="1">
              <a:defRPr/>
            </a:pPr>
            <a:r>
              <a:rPr lang="zh-CN" altLang="en-US" dirty="0" smtClean="0"/>
              <a:t>概念</a:t>
            </a:r>
          </a:p>
          <a:p>
            <a:pPr lvl="2" eaLnBrk="1" hangingPunct="1">
              <a:defRPr/>
            </a:pPr>
            <a:r>
              <a:rPr lang="zh-CN" altLang="en-US" dirty="0" smtClean="0"/>
              <a:t>计算机软件系统是指为使用计算机而制的有关程序和文件。</a:t>
            </a:r>
          </a:p>
          <a:p>
            <a:pPr lvl="1" eaLnBrk="1" hangingPunct="1">
              <a:defRPr/>
            </a:pPr>
            <a:r>
              <a:rPr lang="zh-CN" altLang="en-US" dirty="0" smtClean="0"/>
              <a:t>分类</a:t>
            </a:r>
          </a:p>
        </p:txBody>
      </p:sp>
      <p:grpSp>
        <p:nvGrpSpPr>
          <p:cNvPr id="63491" name="Group 4"/>
          <p:cNvGrpSpPr>
            <a:grpSpLocks/>
          </p:cNvGrpSpPr>
          <p:nvPr/>
        </p:nvGrpSpPr>
        <p:grpSpPr bwMode="auto">
          <a:xfrm>
            <a:off x="1403350" y="3789363"/>
            <a:ext cx="3673475" cy="2376487"/>
            <a:chOff x="930" y="2193"/>
            <a:chExt cx="2041" cy="1510"/>
          </a:xfrm>
        </p:grpSpPr>
        <p:sp>
          <p:nvSpPr>
            <p:cNvPr id="337925" name="Text Box 5"/>
            <p:cNvSpPr txBox="1">
              <a:spLocks noChangeArrowheads="1"/>
            </p:cNvSpPr>
            <p:nvPr/>
          </p:nvSpPr>
          <p:spPr bwMode="auto">
            <a:xfrm>
              <a:off x="930" y="2317"/>
              <a:ext cx="588" cy="1249"/>
            </a:xfrm>
            <a:prstGeom prst="rect">
              <a:avLst/>
            </a:prstGeom>
            <a:noFill/>
            <a:ln w="9525">
              <a:noFill/>
              <a:miter lim="800000"/>
              <a:headEnd/>
              <a:tailEnd/>
            </a:ln>
          </p:spPr>
          <p:txBody>
            <a:bodyPr vert="eaVert"/>
            <a:lstStyle/>
            <a:p>
              <a:pPr algn="ctr" eaLnBrk="0" hangingPunct="0">
                <a:defRPr/>
              </a:pPr>
              <a:r>
                <a:rPr lang="zh-CN" altLang="en-US" sz="2400">
                  <a:effectLst>
                    <a:outerShdw blurRad="38100" dist="38100" dir="2700000" algn="tl">
                      <a:srgbClr val="C0C0C0"/>
                    </a:outerShdw>
                  </a:effectLst>
                  <a:latin typeface="Times New Roman" pitchFamily="18" charset="0"/>
                  <a:ea typeface="黑体" pitchFamily="49" charset="-122"/>
                  <a:cs typeface="+mn-cs"/>
                </a:rPr>
                <a:t>软件系统</a:t>
              </a:r>
              <a:endParaRPr lang="zh-CN" altLang="en-US" sz="2400">
                <a:latin typeface="Times New Roman" pitchFamily="18" charset="0"/>
                <a:ea typeface="黑体" pitchFamily="49" charset="-122"/>
                <a:cs typeface="+mn-cs"/>
              </a:endParaRPr>
            </a:p>
          </p:txBody>
        </p:sp>
        <p:sp>
          <p:nvSpPr>
            <p:cNvPr id="337926" name="Text Box 6"/>
            <p:cNvSpPr txBox="1">
              <a:spLocks noChangeArrowheads="1"/>
            </p:cNvSpPr>
            <p:nvPr/>
          </p:nvSpPr>
          <p:spPr bwMode="auto">
            <a:xfrm>
              <a:off x="1770" y="2193"/>
              <a:ext cx="1155" cy="285"/>
            </a:xfrm>
            <a:prstGeom prst="rect">
              <a:avLst/>
            </a:prstGeom>
            <a:noFill/>
            <a:ln w="9525">
              <a:noFill/>
              <a:miter lim="800000"/>
              <a:headEnd/>
              <a:tailEnd/>
            </a:ln>
          </p:spPr>
          <p:txBody>
            <a:bodyPr/>
            <a:lstStyle/>
            <a:p>
              <a:pPr algn="ctr" eaLnBrk="0" hangingPunct="0">
                <a:defRPr/>
              </a:pPr>
              <a:r>
                <a:rPr lang="zh-CN" altLang="en-US" sz="2400">
                  <a:effectLst>
                    <a:outerShdw blurRad="38100" dist="38100" dir="2700000" algn="tl">
                      <a:srgbClr val="C0C0C0"/>
                    </a:outerShdw>
                  </a:effectLst>
                  <a:latin typeface="Times New Roman" pitchFamily="18" charset="0"/>
                  <a:ea typeface="黑体" pitchFamily="49" charset="-122"/>
                  <a:cs typeface="+mn-cs"/>
                </a:rPr>
                <a:t>系统软件</a:t>
              </a:r>
              <a:endParaRPr lang="zh-CN" altLang="en-US" sz="2400">
                <a:latin typeface="Times New Roman" pitchFamily="18" charset="0"/>
                <a:ea typeface="黑体" pitchFamily="49" charset="-122"/>
                <a:cs typeface="+mn-cs"/>
              </a:endParaRPr>
            </a:p>
          </p:txBody>
        </p:sp>
        <p:sp>
          <p:nvSpPr>
            <p:cNvPr id="337927" name="Text Box 7"/>
            <p:cNvSpPr txBox="1">
              <a:spLocks noChangeArrowheads="1"/>
            </p:cNvSpPr>
            <p:nvPr/>
          </p:nvSpPr>
          <p:spPr bwMode="auto">
            <a:xfrm>
              <a:off x="1770" y="3385"/>
              <a:ext cx="1201" cy="318"/>
            </a:xfrm>
            <a:prstGeom prst="rect">
              <a:avLst/>
            </a:prstGeom>
            <a:noFill/>
            <a:ln w="9525">
              <a:noFill/>
              <a:miter lim="800000"/>
              <a:headEnd/>
              <a:tailEnd/>
            </a:ln>
          </p:spPr>
          <p:txBody>
            <a:bodyPr/>
            <a:lstStyle/>
            <a:p>
              <a:pPr algn="ctr" eaLnBrk="0" hangingPunct="0">
                <a:defRPr/>
              </a:pPr>
              <a:r>
                <a:rPr lang="zh-CN" altLang="en-US" sz="2400">
                  <a:effectLst>
                    <a:outerShdw blurRad="38100" dist="38100" dir="2700000" algn="tl">
                      <a:srgbClr val="C0C0C0"/>
                    </a:outerShdw>
                  </a:effectLst>
                  <a:latin typeface="Times New Roman" pitchFamily="18" charset="0"/>
                  <a:ea typeface="黑体" pitchFamily="49" charset="-122"/>
                  <a:cs typeface="+mn-cs"/>
                </a:rPr>
                <a:t>应用软件</a:t>
              </a:r>
              <a:endParaRPr lang="zh-CN" altLang="en-US" sz="2400">
                <a:latin typeface="Times New Roman" pitchFamily="18" charset="0"/>
                <a:ea typeface="黑体" pitchFamily="49" charset="-122"/>
                <a:cs typeface="+mn-cs"/>
              </a:endParaRPr>
            </a:p>
          </p:txBody>
        </p:sp>
        <p:sp>
          <p:nvSpPr>
            <p:cNvPr id="63495" name="AutoShape 8"/>
            <p:cNvSpPr>
              <a:spLocks/>
            </p:cNvSpPr>
            <p:nvPr/>
          </p:nvSpPr>
          <p:spPr bwMode="auto">
            <a:xfrm>
              <a:off x="1518" y="2317"/>
              <a:ext cx="252" cy="1249"/>
            </a:xfrm>
            <a:prstGeom prst="leftBrace">
              <a:avLst>
                <a:gd name="adj1" fmla="val 41303"/>
                <a:gd name="adj2" fmla="val 50000"/>
              </a:avLst>
            </a:prstGeom>
            <a:noFill/>
            <a:ln w="9525">
              <a:solidFill>
                <a:srgbClr val="000000"/>
              </a:solidFill>
              <a:round/>
              <a:headEnd/>
              <a:tailEnd/>
            </a:ln>
          </p:spPr>
          <p:txBody>
            <a:bodyPr/>
            <a:lstStyle/>
            <a:p>
              <a:endParaRPr lang="zh-CN" altLang="en-US"/>
            </a:p>
          </p:txBody>
        </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p:txBody>
          <a:bodyPr lIns="92075" tIns="46038" rIns="92075" bIns="46038" anchor="ctr"/>
          <a:lstStyle/>
          <a:p>
            <a:pPr eaLnBrk="1" hangingPunct="1">
              <a:defRPr/>
            </a:pPr>
            <a:r>
              <a:rPr lang="zh-CN" altLang="en-US" dirty="0" smtClean="0"/>
              <a:t>课程有关问题的说明 </a:t>
            </a:r>
          </a:p>
        </p:txBody>
      </p:sp>
      <p:sp>
        <p:nvSpPr>
          <p:cNvPr id="145411" name="Rectangle 3"/>
          <p:cNvSpPr>
            <a:spLocks noGrp="1" noChangeArrowheads="1"/>
          </p:cNvSpPr>
          <p:nvPr>
            <p:ph type="body" sz="half" idx="1"/>
          </p:nvPr>
        </p:nvSpPr>
        <p:spPr>
          <a:xfrm>
            <a:off x="395288" y="1268413"/>
            <a:ext cx="4022725" cy="5113337"/>
          </a:xfrm>
          <a:ln w="12700" cap="flat">
            <a:solidFill>
              <a:srgbClr val="FFCC00"/>
            </a:solidFill>
          </a:ln>
        </p:spPr>
        <p:txBody>
          <a:bodyPr lIns="92075" tIns="46038" rIns="92075" bIns="46038"/>
          <a:lstStyle/>
          <a:p>
            <a:pPr eaLnBrk="1" hangingPunct="1">
              <a:lnSpc>
                <a:spcPct val="90000"/>
              </a:lnSpc>
              <a:defRPr/>
            </a:pPr>
            <a:r>
              <a:rPr lang="zh-CN" altLang="en-US" sz="2400" smtClean="0"/>
              <a:t>总学时：</a:t>
            </a:r>
            <a:r>
              <a:rPr lang="en-US" altLang="zh-CN" sz="2400" smtClean="0"/>
              <a:t>48</a:t>
            </a:r>
          </a:p>
          <a:p>
            <a:pPr eaLnBrk="1" hangingPunct="1">
              <a:lnSpc>
                <a:spcPct val="90000"/>
              </a:lnSpc>
              <a:defRPr/>
            </a:pPr>
            <a:r>
              <a:rPr lang="zh-CN" altLang="en-US" sz="2400" smtClean="0"/>
              <a:t>教学重点：技能训练</a:t>
            </a:r>
          </a:p>
          <a:p>
            <a:pPr eaLnBrk="1" hangingPunct="1">
              <a:lnSpc>
                <a:spcPct val="90000"/>
              </a:lnSpc>
              <a:defRPr/>
            </a:pPr>
            <a:r>
              <a:rPr lang="zh-CN" altLang="en-US" sz="2400" smtClean="0"/>
              <a:t>考核方法：</a:t>
            </a:r>
            <a:r>
              <a:rPr lang="zh-CN" altLang="en-US" sz="2400" smtClean="0">
                <a:latin typeface="宋体" pitchFamily="2" charset="-122"/>
              </a:rPr>
              <a:t>随堂考核</a:t>
            </a:r>
          </a:p>
          <a:p>
            <a:pPr eaLnBrk="1" hangingPunct="1">
              <a:lnSpc>
                <a:spcPct val="90000"/>
              </a:lnSpc>
              <a:defRPr/>
            </a:pPr>
            <a:r>
              <a:rPr lang="zh-CN" altLang="en-US" sz="2400" smtClean="0"/>
              <a:t>考核内容：</a:t>
            </a:r>
            <a:r>
              <a:rPr lang="en-US" altLang="zh-CN" sz="2400" smtClean="0"/>
              <a:t>3</a:t>
            </a:r>
            <a:r>
              <a:rPr lang="zh-CN" altLang="en-US" sz="2400" smtClean="0"/>
              <a:t>方面</a:t>
            </a:r>
          </a:p>
          <a:p>
            <a:pPr lvl="1" eaLnBrk="1" hangingPunct="1">
              <a:lnSpc>
                <a:spcPct val="90000"/>
              </a:lnSpc>
              <a:defRPr/>
            </a:pPr>
            <a:r>
              <a:rPr lang="zh-CN" altLang="en-US" sz="2000" smtClean="0">
                <a:effectLst>
                  <a:outerShdw blurRad="38100" dist="38100" dir="2700000" algn="tl">
                    <a:srgbClr val="FFFFFF"/>
                  </a:outerShdw>
                </a:effectLst>
                <a:latin typeface="宋体" pitchFamily="2" charset="-122"/>
              </a:rPr>
              <a:t>知识：</a:t>
            </a:r>
            <a:r>
              <a:rPr lang="en-US" altLang="zh-CN" sz="2000" smtClean="0">
                <a:effectLst>
                  <a:outerShdw blurRad="38100" dist="38100" dir="2700000" algn="tl">
                    <a:srgbClr val="FFFFFF"/>
                  </a:outerShdw>
                </a:effectLst>
              </a:rPr>
              <a:t>10 %</a:t>
            </a:r>
          </a:p>
          <a:p>
            <a:pPr lvl="1" eaLnBrk="1" hangingPunct="1">
              <a:lnSpc>
                <a:spcPct val="90000"/>
              </a:lnSpc>
              <a:defRPr/>
            </a:pPr>
            <a:r>
              <a:rPr lang="zh-CN" altLang="en-US" sz="2000" smtClean="0">
                <a:effectLst>
                  <a:outerShdw blurRad="38100" dist="38100" dir="2700000" algn="tl">
                    <a:srgbClr val="FFFFFF"/>
                  </a:outerShdw>
                </a:effectLst>
                <a:latin typeface="宋体" pitchFamily="2" charset="-122"/>
              </a:rPr>
              <a:t>技能：</a:t>
            </a:r>
            <a:r>
              <a:rPr lang="en-US" altLang="zh-CN" sz="2000" smtClean="0">
                <a:effectLst>
                  <a:outerShdw blurRad="38100" dist="38100" dir="2700000" algn="tl">
                    <a:srgbClr val="FFFFFF"/>
                  </a:outerShdw>
                </a:effectLst>
              </a:rPr>
              <a:t>70 %</a:t>
            </a:r>
            <a:endParaRPr lang="en-US" altLang="zh-CN" sz="2000" smtClean="0">
              <a:effectLst>
                <a:outerShdw blurRad="38100" dist="38100" dir="2700000" algn="tl">
                  <a:srgbClr val="FFFFFF"/>
                </a:outerShdw>
              </a:effectLst>
              <a:cs typeface="Times New Roman" pitchFamily="18" charset="0"/>
            </a:endParaRPr>
          </a:p>
          <a:p>
            <a:pPr lvl="1" eaLnBrk="1" hangingPunct="1">
              <a:lnSpc>
                <a:spcPct val="90000"/>
              </a:lnSpc>
              <a:defRPr/>
            </a:pPr>
            <a:r>
              <a:rPr lang="zh-CN" altLang="en-US" sz="2000" smtClean="0">
                <a:effectLst>
                  <a:outerShdw blurRad="38100" dist="38100" dir="2700000" algn="tl">
                    <a:srgbClr val="FFFFFF"/>
                  </a:outerShdw>
                </a:effectLst>
                <a:latin typeface="宋体" pitchFamily="2" charset="-122"/>
              </a:rPr>
              <a:t>学习态度：</a:t>
            </a:r>
            <a:r>
              <a:rPr lang="en-US" altLang="zh-CN" sz="2000" smtClean="0">
                <a:effectLst>
                  <a:outerShdw blurRad="38100" dist="38100" dir="2700000" algn="tl">
                    <a:srgbClr val="FFFFFF"/>
                  </a:outerShdw>
                </a:effectLst>
              </a:rPr>
              <a:t>20 %</a:t>
            </a:r>
          </a:p>
          <a:p>
            <a:pPr eaLnBrk="1" hangingPunct="1">
              <a:lnSpc>
                <a:spcPct val="90000"/>
              </a:lnSpc>
              <a:defRPr/>
            </a:pPr>
            <a:r>
              <a:rPr lang="zh-CN" altLang="en-US" sz="2400" smtClean="0">
                <a:latin typeface="宋体" pitchFamily="2" charset="-122"/>
              </a:rPr>
              <a:t>成绩评定方法</a:t>
            </a:r>
          </a:p>
          <a:p>
            <a:pPr lvl="1" eaLnBrk="1" hangingPunct="1">
              <a:lnSpc>
                <a:spcPct val="90000"/>
              </a:lnSpc>
              <a:defRPr/>
            </a:pPr>
            <a:r>
              <a:rPr lang="zh-CN" altLang="en-US" sz="2000" smtClean="0">
                <a:effectLst>
                  <a:outerShdw blurRad="38100" dist="38100" dir="2700000" algn="tl">
                    <a:srgbClr val="FFFFFF"/>
                  </a:outerShdw>
                </a:effectLst>
              </a:rPr>
              <a:t>随堂考核：</a:t>
            </a:r>
            <a:r>
              <a:rPr lang="en-US" altLang="zh-CN" sz="2000" smtClean="0">
                <a:effectLst>
                  <a:outerShdw blurRad="38100" dist="38100" dir="2700000" algn="tl">
                    <a:srgbClr val="FFFFFF"/>
                  </a:outerShdw>
                </a:effectLst>
              </a:rPr>
              <a:t>70%</a:t>
            </a:r>
          </a:p>
          <a:p>
            <a:pPr lvl="1" eaLnBrk="1" hangingPunct="1">
              <a:lnSpc>
                <a:spcPct val="90000"/>
              </a:lnSpc>
              <a:defRPr/>
            </a:pPr>
            <a:r>
              <a:rPr lang="zh-CN" altLang="en-US" sz="2000" smtClean="0">
                <a:effectLst>
                  <a:outerShdw blurRad="38100" dist="38100" dir="2700000" algn="tl">
                    <a:srgbClr val="FFFFFF"/>
                  </a:outerShdw>
                </a:effectLst>
                <a:latin typeface="宋体" pitchFamily="2" charset="-122"/>
              </a:rPr>
              <a:t>参与课堂活动：</a:t>
            </a:r>
            <a:r>
              <a:rPr lang="en-US" altLang="zh-CN" sz="2000" smtClean="0">
                <a:effectLst>
                  <a:outerShdw blurRad="38100" dist="38100" dir="2700000" algn="tl">
                    <a:srgbClr val="FFFFFF"/>
                  </a:outerShdw>
                </a:effectLst>
              </a:rPr>
              <a:t>15%</a:t>
            </a:r>
          </a:p>
          <a:p>
            <a:pPr lvl="1" eaLnBrk="1" hangingPunct="1">
              <a:lnSpc>
                <a:spcPct val="90000"/>
              </a:lnSpc>
              <a:defRPr/>
            </a:pPr>
            <a:r>
              <a:rPr lang="zh-CN" altLang="en-US" sz="2000" smtClean="0">
                <a:effectLst>
                  <a:outerShdw blurRad="38100" dist="38100" dir="2700000" algn="tl">
                    <a:srgbClr val="FFFFFF"/>
                  </a:outerShdw>
                </a:effectLst>
              </a:rPr>
              <a:t>课后作业：</a:t>
            </a:r>
            <a:r>
              <a:rPr lang="en-US" altLang="zh-CN" sz="2000" smtClean="0">
                <a:effectLst>
                  <a:outerShdw blurRad="38100" dist="38100" dir="2700000" algn="tl">
                    <a:srgbClr val="FFFFFF"/>
                  </a:outerShdw>
                </a:effectLst>
              </a:rPr>
              <a:t>5%</a:t>
            </a:r>
          </a:p>
          <a:p>
            <a:pPr lvl="1" eaLnBrk="1" hangingPunct="1">
              <a:lnSpc>
                <a:spcPct val="90000"/>
              </a:lnSpc>
              <a:defRPr/>
            </a:pPr>
            <a:r>
              <a:rPr lang="zh-CN" altLang="en-US" sz="2000" smtClean="0">
                <a:effectLst>
                  <a:outerShdw blurRad="38100" dist="38100" dir="2700000" algn="tl">
                    <a:srgbClr val="FFFFFF"/>
                  </a:outerShdw>
                </a:effectLst>
              </a:rPr>
              <a:t>全勤：</a:t>
            </a:r>
            <a:r>
              <a:rPr lang="en-US" altLang="zh-CN" sz="2000" smtClean="0">
                <a:effectLst>
                  <a:outerShdw blurRad="38100" dist="38100" dir="2700000" algn="tl">
                    <a:srgbClr val="FFFFFF"/>
                  </a:outerShdw>
                </a:effectLst>
              </a:rPr>
              <a:t>5%</a:t>
            </a:r>
          </a:p>
          <a:p>
            <a:pPr lvl="1" eaLnBrk="1" hangingPunct="1">
              <a:lnSpc>
                <a:spcPct val="90000"/>
              </a:lnSpc>
              <a:defRPr/>
            </a:pPr>
            <a:r>
              <a:rPr lang="zh-CN" altLang="en-US" sz="2000" smtClean="0">
                <a:effectLst>
                  <a:outerShdw blurRad="38100" dist="38100" dir="2700000" algn="tl">
                    <a:srgbClr val="FFFFFF"/>
                  </a:outerShdw>
                </a:effectLst>
              </a:rPr>
              <a:t>加分：</a:t>
            </a:r>
            <a:r>
              <a:rPr lang="en-US" altLang="zh-CN" sz="2000" smtClean="0">
                <a:effectLst>
                  <a:outerShdw blurRad="38100" dist="38100" dir="2700000" algn="tl">
                    <a:srgbClr val="FFFFFF"/>
                  </a:outerShdw>
                </a:effectLst>
              </a:rPr>
              <a:t>5%</a:t>
            </a:r>
            <a:endParaRPr lang="en-US" altLang="zh-CN" smtClean="0">
              <a:effectLst>
                <a:outerShdw blurRad="38100" dist="38100" dir="2700000" algn="tl">
                  <a:srgbClr val="FFFFFF"/>
                </a:outerShdw>
              </a:effectLst>
              <a:latin typeface="宋体" pitchFamily="2" charset="-122"/>
            </a:endParaRPr>
          </a:p>
          <a:p>
            <a:pPr eaLnBrk="1" hangingPunct="1">
              <a:lnSpc>
                <a:spcPct val="90000"/>
              </a:lnSpc>
              <a:defRPr/>
            </a:pPr>
            <a:endParaRPr lang="en-US" altLang="zh-CN" sz="2400" smtClean="0">
              <a:effectLst>
                <a:outerShdw blurRad="38100" dist="38100" dir="2700000" algn="tl">
                  <a:srgbClr val="FFFFFF"/>
                </a:outerShdw>
              </a:effectLst>
            </a:endParaRPr>
          </a:p>
        </p:txBody>
      </p:sp>
      <p:sp>
        <p:nvSpPr>
          <p:cNvPr id="145412" name="Rectangle 4"/>
          <p:cNvSpPr>
            <a:spLocks noGrp="1" noChangeArrowheads="1"/>
          </p:cNvSpPr>
          <p:nvPr>
            <p:ph type="body" sz="half" idx="2"/>
          </p:nvPr>
        </p:nvSpPr>
        <p:spPr>
          <a:xfrm>
            <a:off x="4581525" y="1268413"/>
            <a:ext cx="4022725" cy="5113337"/>
          </a:xfrm>
          <a:ln w="12700" cap="flat">
            <a:solidFill>
              <a:srgbClr val="FFCC00"/>
            </a:solidFill>
          </a:ln>
        </p:spPr>
        <p:txBody>
          <a:bodyPr lIns="92075" tIns="46038" rIns="92075" bIns="46038"/>
          <a:lstStyle/>
          <a:p>
            <a:pPr eaLnBrk="1" hangingPunct="1">
              <a:defRPr/>
            </a:pPr>
            <a:r>
              <a:rPr lang="zh-CN" altLang="en-US" smtClean="0">
                <a:latin typeface="宋体" pitchFamily="2" charset="-122"/>
              </a:rPr>
              <a:t>学习方法</a:t>
            </a:r>
          </a:p>
          <a:p>
            <a:pPr lvl="1" eaLnBrk="1" hangingPunct="1">
              <a:defRPr/>
            </a:pPr>
            <a:r>
              <a:rPr lang="zh-CN" altLang="en-US" smtClean="0">
                <a:effectLst>
                  <a:outerShdw blurRad="38100" dist="38100" dir="2700000" algn="tl">
                    <a:srgbClr val="FFFFFF"/>
                  </a:outerShdw>
                </a:effectLst>
                <a:latin typeface="宋体" pitchFamily="2" charset="-122"/>
              </a:rPr>
              <a:t>基础知识：自学为主、教师辅导</a:t>
            </a:r>
          </a:p>
          <a:p>
            <a:pPr lvl="1" eaLnBrk="1" hangingPunct="1">
              <a:defRPr/>
            </a:pPr>
            <a:r>
              <a:rPr lang="zh-CN" altLang="en-US" smtClean="0">
                <a:effectLst>
                  <a:outerShdw blurRad="38100" dist="38100" dir="2700000" algn="tl">
                    <a:srgbClr val="FFFFFF"/>
                  </a:outerShdw>
                </a:effectLst>
                <a:latin typeface="Times New Roman" pitchFamily="18" charset="0"/>
              </a:rPr>
              <a:t>技能测试：随堂进行</a:t>
            </a:r>
          </a:p>
          <a:p>
            <a:pPr lvl="1">
              <a:defRPr/>
            </a:pPr>
            <a:r>
              <a:rPr lang="zh-CN" altLang="en-US" smtClean="0">
                <a:effectLst>
                  <a:outerShdw blurRad="38100" dist="38100" dir="2700000" algn="tl">
                    <a:srgbClr val="FFFFFF"/>
                  </a:outerShdw>
                </a:effectLst>
              </a:rPr>
              <a:t>能力测试：随堂进行</a:t>
            </a:r>
            <a:endParaRPr lang="zh-CN" altLang="en-US" smtClean="0">
              <a:effectLst/>
            </a:endParaRPr>
          </a:p>
          <a:p>
            <a:pPr lvl="1">
              <a:defRPr/>
            </a:pPr>
            <a:r>
              <a:rPr lang="zh-CN" altLang="en-US" smtClean="0">
                <a:effectLst>
                  <a:outerShdw blurRad="38100" dist="38100" dir="2700000" algn="tl">
                    <a:srgbClr val="FFFFFF"/>
                  </a:outerShdw>
                </a:effectLst>
              </a:rPr>
              <a:t>自测题：自学为主</a:t>
            </a:r>
            <a:r>
              <a:rPr lang="en-US" altLang="zh-CN" smtClean="0">
                <a:effectLst>
                  <a:outerShdw blurRad="38100" dist="38100" dir="2700000" algn="tl">
                    <a:srgbClr val="FFFFFF"/>
                  </a:outerShdw>
                </a:effectLst>
              </a:rPr>
              <a:t>(</a:t>
            </a:r>
            <a:r>
              <a:rPr lang="zh-CN" altLang="en-US" smtClean="0">
                <a:effectLst>
                  <a:outerShdw blurRad="38100" dist="38100" dir="2700000" algn="tl">
                    <a:srgbClr val="FFFFFF"/>
                  </a:outerShdw>
                </a:effectLst>
              </a:rPr>
              <a:t>课后独立完成</a:t>
            </a:r>
            <a:r>
              <a:rPr lang="en-US" altLang="zh-CN" smtClean="0">
                <a:effectLst>
                  <a:outerShdw blurRad="38100" dist="38100" dir="2700000" algn="tl">
                    <a:srgbClr val="FFFFFF"/>
                  </a:outerShdw>
                </a:effectLst>
              </a:rPr>
              <a:t>)</a:t>
            </a:r>
            <a:endParaRPr lang="zh-CN" altLang="en-US" smtClean="0">
              <a:effectLst>
                <a:outerShdw blurRad="38100" dist="38100" dir="2700000" algn="tl">
                  <a:srgbClr val="FFFFFF"/>
                </a:outerShdw>
              </a:effectLst>
              <a:latin typeface="Times New Roman" pitchFamily="18" charset="0"/>
            </a:endParaRPr>
          </a:p>
          <a:p>
            <a:pPr eaLnBrk="1" hangingPunct="1">
              <a:defRPr/>
            </a:pPr>
            <a:r>
              <a:rPr lang="zh-CN" altLang="en-US" sz="2400" smtClean="0">
                <a:latin typeface="宋体" pitchFamily="2" charset="-122"/>
              </a:rPr>
              <a:t>说明：</a:t>
            </a:r>
          </a:p>
          <a:p>
            <a:pPr lvl="1" eaLnBrk="1" hangingPunct="1">
              <a:defRPr/>
            </a:pPr>
            <a:r>
              <a:rPr lang="zh-CN" altLang="en-US" smtClean="0">
                <a:effectLst>
                  <a:outerShdw blurRad="38100" dist="38100" dir="2700000" algn="tl">
                    <a:srgbClr val="FFFFFF"/>
                  </a:outerShdw>
                </a:effectLst>
                <a:latin typeface="宋体" pitchFamily="2" charset="-122"/>
              </a:rPr>
              <a:t>有认证证书的可以免学免考</a:t>
            </a:r>
          </a:p>
          <a:p>
            <a:pPr lvl="1" eaLnBrk="1" hangingPunct="1">
              <a:defRPr/>
            </a:pPr>
            <a:r>
              <a:rPr lang="zh-CN" altLang="en-US" smtClean="0">
                <a:solidFill>
                  <a:schemeClr val="tx2"/>
                </a:solidFill>
                <a:effectLst>
                  <a:outerShdw blurRad="38100" dist="38100" dir="2700000" algn="tl">
                    <a:srgbClr val="000000"/>
                  </a:outerShdw>
                </a:effectLst>
                <a:latin typeface="宋体" pitchFamily="2" charset="-122"/>
              </a:rPr>
              <a:t>课程没有补考，只有重修</a:t>
            </a:r>
          </a:p>
        </p:txBody>
      </p:sp>
    </p:spTree>
  </p:cSld>
  <p:clrMapOvr>
    <a:masterClrMapping/>
  </p:clrMapOvr>
  <p:transition>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6" name="Rectangle 2"/>
          <p:cNvSpPr>
            <a:spLocks noGrp="1" noChangeArrowheads="1"/>
          </p:cNvSpPr>
          <p:nvPr>
            <p:ph type="title"/>
          </p:nvPr>
        </p:nvSpPr>
        <p:spPr>
          <a:xfrm>
            <a:off x="395288" y="296863"/>
            <a:ext cx="8353425" cy="971550"/>
          </a:xfrm>
        </p:spPr>
        <p:txBody>
          <a:bodyPr/>
          <a:lstStyle/>
          <a:p>
            <a:pPr eaLnBrk="1" hangingPunct="1">
              <a:defRPr/>
            </a:pPr>
            <a:r>
              <a:rPr lang="zh-CN" altLang="en-US" dirty="0" smtClean="0"/>
              <a:t>一、计算机系统的组成</a:t>
            </a:r>
            <a:br>
              <a:rPr lang="zh-CN" altLang="en-US" dirty="0" smtClean="0"/>
            </a:br>
            <a:r>
              <a:rPr lang="zh-CN" altLang="en-US" sz="2400" dirty="0" smtClean="0">
                <a:solidFill>
                  <a:schemeClr val="hlink"/>
                </a:solidFill>
              </a:rPr>
              <a:t>	</a:t>
            </a:r>
            <a:r>
              <a:rPr lang="en-US" altLang="zh-CN" sz="2400" dirty="0" smtClean="0">
                <a:solidFill>
                  <a:schemeClr val="hlink"/>
                </a:solidFill>
                <a:latin typeface="Arial"/>
              </a:rPr>
              <a:t>——</a:t>
            </a:r>
            <a:r>
              <a:rPr lang="zh-CN" altLang="en-US" sz="2400" dirty="0" smtClean="0">
                <a:solidFill>
                  <a:schemeClr val="hlink"/>
                </a:solidFill>
              </a:rPr>
              <a:t>计算机软件系统</a:t>
            </a:r>
            <a:r>
              <a:rPr lang="zh-CN" altLang="en-US" sz="2000" dirty="0" smtClean="0">
                <a:solidFill>
                  <a:srgbClr val="0033CC"/>
                </a:solidFill>
              </a:rPr>
              <a:t>（</a:t>
            </a:r>
            <a:r>
              <a:rPr lang="en-US" altLang="zh-CN" sz="2000" dirty="0" smtClean="0">
                <a:solidFill>
                  <a:srgbClr val="0033CC"/>
                </a:solidFill>
              </a:rPr>
              <a:t>1</a:t>
            </a:r>
            <a:r>
              <a:rPr lang="zh-CN" altLang="en-US" sz="2000" dirty="0" smtClean="0">
                <a:solidFill>
                  <a:srgbClr val="0033CC"/>
                </a:solidFill>
              </a:rPr>
              <a:t>）系统软件</a:t>
            </a:r>
          </a:p>
        </p:txBody>
      </p:sp>
      <p:sp>
        <p:nvSpPr>
          <p:cNvPr id="338947" name="Rectangle 3"/>
          <p:cNvSpPr>
            <a:spLocks noGrp="1" noChangeArrowheads="1"/>
          </p:cNvSpPr>
          <p:nvPr>
            <p:ph type="body" idx="1"/>
          </p:nvPr>
        </p:nvSpPr>
        <p:spPr/>
        <p:txBody>
          <a:bodyPr/>
          <a:lstStyle/>
          <a:p>
            <a:pPr eaLnBrk="1" hangingPunct="1">
              <a:defRPr/>
            </a:pPr>
            <a:r>
              <a:rPr lang="zh-CN" altLang="en-US" smtClean="0"/>
              <a:t>概念</a:t>
            </a:r>
          </a:p>
          <a:p>
            <a:pPr lvl="1" eaLnBrk="1" hangingPunct="1">
              <a:defRPr/>
            </a:pPr>
            <a:r>
              <a:rPr lang="zh-CN" altLang="en-US" smtClean="0"/>
              <a:t>系统软件是指管理、监控、维护计算机正常工作和供用户操作使用计算机的软件。</a:t>
            </a:r>
          </a:p>
          <a:p>
            <a:pPr lvl="1" eaLnBrk="1" hangingPunct="1">
              <a:defRPr/>
            </a:pPr>
            <a:endParaRPr lang="zh-CN" altLang="en-US" smtClean="0"/>
          </a:p>
          <a:p>
            <a:pPr eaLnBrk="1" hangingPunct="1">
              <a:defRPr/>
            </a:pPr>
            <a:r>
              <a:rPr lang="zh-CN" altLang="en-US" smtClean="0"/>
              <a:t>分类</a:t>
            </a:r>
          </a:p>
        </p:txBody>
      </p:sp>
      <p:grpSp>
        <p:nvGrpSpPr>
          <p:cNvPr id="64515" name="Group 4"/>
          <p:cNvGrpSpPr>
            <a:grpSpLocks/>
          </p:cNvGrpSpPr>
          <p:nvPr/>
        </p:nvGrpSpPr>
        <p:grpSpPr bwMode="auto">
          <a:xfrm>
            <a:off x="1403350" y="4076700"/>
            <a:ext cx="4895850" cy="1584325"/>
            <a:chOff x="1202" y="2296"/>
            <a:chExt cx="3084" cy="998"/>
          </a:xfrm>
        </p:grpSpPr>
        <p:sp>
          <p:nvSpPr>
            <p:cNvPr id="338949" name="Text Box 5"/>
            <p:cNvSpPr txBox="1">
              <a:spLocks noChangeArrowheads="1"/>
            </p:cNvSpPr>
            <p:nvPr/>
          </p:nvSpPr>
          <p:spPr bwMode="auto">
            <a:xfrm>
              <a:off x="1202" y="2538"/>
              <a:ext cx="1234" cy="567"/>
            </a:xfrm>
            <a:prstGeom prst="rect">
              <a:avLst/>
            </a:prstGeom>
            <a:noFill/>
            <a:ln w="9525">
              <a:noFill/>
              <a:miter lim="800000"/>
              <a:headEnd/>
              <a:tailEnd/>
            </a:ln>
          </p:spPr>
          <p:txBody>
            <a:bodyPr/>
            <a:lstStyle/>
            <a:p>
              <a:pPr algn="ctr" eaLnBrk="0" hangingPunct="0">
                <a:defRPr/>
              </a:pPr>
              <a:r>
                <a:rPr lang="zh-CN" altLang="en-US" sz="2400">
                  <a:effectLst>
                    <a:outerShdw blurRad="38100" dist="38100" dir="2700000" algn="tl">
                      <a:srgbClr val="C0C0C0"/>
                    </a:outerShdw>
                  </a:effectLst>
                  <a:latin typeface="Times New Roman" pitchFamily="18" charset="0"/>
                  <a:ea typeface="黑体" pitchFamily="49" charset="-122"/>
                  <a:cs typeface="+mn-cs"/>
                </a:rPr>
                <a:t>系统软件</a:t>
              </a:r>
              <a:endParaRPr lang="zh-CN" altLang="en-US" sz="2400">
                <a:latin typeface="Times New Roman" pitchFamily="18" charset="0"/>
                <a:ea typeface="黑体" pitchFamily="49" charset="-122"/>
                <a:cs typeface="+mn-cs"/>
              </a:endParaRPr>
            </a:p>
          </p:txBody>
        </p:sp>
        <p:sp>
          <p:nvSpPr>
            <p:cNvPr id="338950" name="Text Box 6"/>
            <p:cNvSpPr txBox="1">
              <a:spLocks noChangeArrowheads="1"/>
            </p:cNvSpPr>
            <p:nvPr/>
          </p:nvSpPr>
          <p:spPr bwMode="auto">
            <a:xfrm>
              <a:off x="2641" y="2296"/>
              <a:ext cx="1234" cy="431"/>
            </a:xfrm>
            <a:prstGeom prst="rect">
              <a:avLst/>
            </a:prstGeom>
            <a:noFill/>
            <a:ln w="9525">
              <a:noFill/>
              <a:miter lim="800000"/>
              <a:headEnd/>
              <a:tailEnd/>
            </a:ln>
          </p:spPr>
          <p:txBody>
            <a:bodyPr/>
            <a:lstStyle/>
            <a:p>
              <a:pPr algn="just" eaLnBrk="0" hangingPunct="0">
                <a:defRPr/>
              </a:pPr>
              <a:r>
                <a:rPr lang="zh-CN" altLang="en-US" sz="2400">
                  <a:effectLst>
                    <a:outerShdw blurRad="38100" dist="38100" dir="2700000" algn="tl">
                      <a:srgbClr val="C0C0C0"/>
                    </a:outerShdw>
                  </a:effectLst>
                  <a:latin typeface="Times New Roman" pitchFamily="18" charset="0"/>
                  <a:ea typeface="黑体" pitchFamily="49" charset="-122"/>
                  <a:cs typeface="+mn-cs"/>
                </a:rPr>
                <a:t>操作系统</a:t>
              </a:r>
              <a:endParaRPr lang="zh-CN" altLang="en-US" sz="2400">
                <a:latin typeface="Times New Roman" pitchFamily="18" charset="0"/>
                <a:ea typeface="黑体" pitchFamily="49" charset="-122"/>
                <a:cs typeface="+mn-cs"/>
              </a:endParaRPr>
            </a:p>
          </p:txBody>
        </p:sp>
        <p:sp>
          <p:nvSpPr>
            <p:cNvPr id="338951" name="Text Box 7"/>
            <p:cNvSpPr txBox="1">
              <a:spLocks noChangeArrowheads="1"/>
            </p:cNvSpPr>
            <p:nvPr/>
          </p:nvSpPr>
          <p:spPr bwMode="auto">
            <a:xfrm>
              <a:off x="2641" y="2886"/>
              <a:ext cx="1645" cy="408"/>
            </a:xfrm>
            <a:prstGeom prst="rect">
              <a:avLst/>
            </a:prstGeom>
            <a:solidFill>
              <a:srgbClr val="FFFFFF"/>
            </a:solidFill>
            <a:ln w="9525">
              <a:noFill/>
              <a:miter lim="800000"/>
              <a:headEnd/>
              <a:tailEnd/>
            </a:ln>
          </p:spPr>
          <p:txBody>
            <a:bodyPr/>
            <a:lstStyle/>
            <a:p>
              <a:pPr algn="just" eaLnBrk="0" hangingPunct="0">
                <a:defRPr/>
              </a:pPr>
              <a:r>
                <a:rPr lang="zh-CN" altLang="en-US" sz="2400">
                  <a:effectLst>
                    <a:outerShdw blurRad="38100" dist="38100" dir="2700000" algn="tl">
                      <a:srgbClr val="C0C0C0"/>
                    </a:outerShdw>
                  </a:effectLst>
                  <a:latin typeface="Times New Roman" pitchFamily="18" charset="0"/>
                  <a:ea typeface="黑体" pitchFamily="49" charset="-122"/>
                  <a:cs typeface="+mn-cs"/>
                </a:rPr>
                <a:t>语言处理程序</a:t>
              </a:r>
              <a:endParaRPr lang="zh-CN" altLang="en-US" sz="2400">
                <a:latin typeface="Times New Roman" pitchFamily="18" charset="0"/>
                <a:ea typeface="黑体" pitchFamily="49" charset="-122"/>
                <a:cs typeface="+mn-cs"/>
              </a:endParaRPr>
            </a:p>
          </p:txBody>
        </p:sp>
        <p:sp>
          <p:nvSpPr>
            <p:cNvPr id="64519" name="AutoShape 8"/>
            <p:cNvSpPr>
              <a:spLocks/>
            </p:cNvSpPr>
            <p:nvPr/>
          </p:nvSpPr>
          <p:spPr bwMode="auto">
            <a:xfrm>
              <a:off x="2333" y="2418"/>
              <a:ext cx="260" cy="687"/>
            </a:xfrm>
            <a:prstGeom prst="leftBrace">
              <a:avLst>
                <a:gd name="adj1" fmla="val 22019"/>
                <a:gd name="adj2" fmla="val 50000"/>
              </a:avLst>
            </a:prstGeom>
            <a:noFill/>
            <a:ln w="9525">
              <a:solidFill>
                <a:srgbClr val="000000"/>
              </a:solidFill>
              <a:round/>
              <a:headEnd/>
              <a:tailEnd/>
            </a:ln>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38947">
                                            <p:txEl>
                                              <p:pRg st="0" end="0"/>
                                            </p:txEl>
                                          </p:spTgt>
                                        </p:tgtEl>
                                        <p:attrNameLst>
                                          <p:attrName>style.visibility</p:attrName>
                                        </p:attrNameLst>
                                      </p:cBhvr>
                                      <p:to>
                                        <p:strVal val="visible"/>
                                      </p:to>
                                    </p:set>
                                    <p:animEffect transition="in" filter="blinds(horizontal)">
                                      <p:cBhvr>
                                        <p:cTn id="7" dur="500"/>
                                        <p:tgtEl>
                                          <p:spTgt spid="33894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38947">
                                            <p:txEl>
                                              <p:pRg st="1" end="1"/>
                                            </p:txEl>
                                          </p:spTgt>
                                        </p:tgtEl>
                                        <p:attrNameLst>
                                          <p:attrName>style.visibility</p:attrName>
                                        </p:attrNameLst>
                                      </p:cBhvr>
                                      <p:to>
                                        <p:strVal val="visible"/>
                                      </p:to>
                                    </p:set>
                                    <p:animEffect transition="in" filter="blinds(horizontal)">
                                      <p:cBhvr>
                                        <p:cTn id="12" dur="500"/>
                                        <p:tgtEl>
                                          <p:spTgt spid="33894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38947">
                                            <p:txEl>
                                              <p:pRg st="3" end="3"/>
                                            </p:txEl>
                                          </p:spTgt>
                                        </p:tgtEl>
                                        <p:attrNameLst>
                                          <p:attrName>style.visibility</p:attrName>
                                        </p:attrNameLst>
                                      </p:cBhvr>
                                      <p:to>
                                        <p:strVal val="visible"/>
                                      </p:to>
                                    </p:set>
                                    <p:animEffect transition="in" filter="blinds(horizontal)">
                                      <p:cBhvr>
                                        <p:cTn id="17" dur="500"/>
                                        <p:tgtEl>
                                          <p:spTgt spid="33894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947"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70" name="Rectangle 2"/>
          <p:cNvSpPr>
            <a:spLocks noGrp="1" noChangeArrowheads="1"/>
          </p:cNvSpPr>
          <p:nvPr>
            <p:ph type="title"/>
          </p:nvPr>
        </p:nvSpPr>
        <p:spPr>
          <a:xfrm>
            <a:off x="395288" y="296863"/>
            <a:ext cx="8353425" cy="971550"/>
          </a:xfrm>
        </p:spPr>
        <p:txBody>
          <a:bodyPr/>
          <a:lstStyle/>
          <a:p>
            <a:pPr eaLnBrk="1" hangingPunct="1">
              <a:defRPr/>
            </a:pPr>
            <a:r>
              <a:rPr lang="zh-CN" altLang="en-US" dirty="0" smtClean="0"/>
              <a:t>一、计算机系统的组成</a:t>
            </a:r>
            <a:br>
              <a:rPr lang="zh-CN" altLang="en-US" dirty="0" smtClean="0"/>
            </a:br>
            <a:r>
              <a:rPr lang="zh-CN" altLang="en-US" sz="2400" dirty="0" smtClean="0">
                <a:solidFill>
                  <a:schemeClr val="hlink"/>
                </a:solidFill>
              </a:rPr>
              <a:t>	</a:t>
            </a:r>
            <a:r>
              <a:rPr lang="en-US" altLang="zh-CN" sz="2400" dirty="0" smtClean="0">
                <a:solidFill>
                  <a:schemeClr val="hlink"/>
                </a:solidFill>
                <a:latin typeface="Arial"/>
              </a:rPr>
              <a:t>——</a:t>
            </a:r>
            <a:r>
              <a:rPr lang="zh-CN" altLang="en-US" sz="2400" dirty="0" smtClean="0">
                <a:solidFill>
                  <a:schemeClr val="hlink"/>
                </a:solidFill>
              </a:rPr>
              <a:t>计算机软件系统</a:t>
            </a:r>
            <a:r>
              <a:rPr lang="zh-CN" altLang="en-US" sz="2000" dirty="0" smtClean="0">
                <a:solidFill>
                  <a:srgbClr val="0033CC"/>
                </a:solidFill>
              </a:rPr>
              <a:t>（</a:t>
            </a:r>
            <a:r>
              <a:rPr lang="en-US" altLang="zh-CN" sz="2000" dirty="0" smtClean="0">
                <a:solidFill>
                  <a:srgbClr val="0033CC"/>
                </a:solidFill>
              </a:rPr>
              <a:t>1</a:t>
            </a:r>
            <a:r>
              <a:rPr lang="zh-CN" altLang="en-US" sz="2000" dirty="0" smtClean="0">
                <a:solidFill>
                  <a:srgbClr val="0033CC"/>
                </a:solidFill>
              </a:rPr>
              <a:t>）系统软件</a:t>
            </a:r>
          </a:p>
        </p:txBody>
      </p:sp>
      <p:sp>
        <p:nvSpPr>
          <p:cNvPr id="65538" name="Rectangle 3"/>
          <p:cNvSpPr>
            <a:spLocks noGrp="1" noChangeArrowheads="1"/>
          </p:cNvSpPr>
          <p:nvPr>
            <p:ph type="body" idx="1"/>
          </p:nvPr>
        </p:nvSpPr>
        <p:spPr/>
        <p:txBody>
          <a:bodyPr/>
          <a:lstStyle/>
          <a:p>
            <a:pPr eaLnBrk="1" hangingPunct="1">
              <a:buFont typeface="Wingdings" pitchFamily="2" charset="2"/>
              <a:buNone/>
            </a:pPr>
            <a:r>
              <a:rPr lang="zh-CN" altLang="en-US" smtClean="0">
                <a:solidFill>
                  <a:schemeClr val="tx2"/>
                </a:solidFill>
              </a:rPr>
              <a:t>请思考</a:t>
            </a:r>
            <a:r>
              <a:rPr lang="zh-CN" altLang="en-US" smtClean="0"/>
              <a:t>：常见的操作系统有哪些？</a:t>
            </a:r>
          </a:p>
          <a:p>
            <a:pPr eaLnBrk="1" hangingPunct="1">
              <a:buFont typeface="Wingdings" pitchFamily="2" charset="2"/>
              <a:buNone/>
            </a:pPr>
            <a:endParaRPr lang="zh-CN" altLang="en-US" smtClean="0"/>
          </a:p>
          <a:p>
            <a:pPr eaLnBrk="1" hangingPunct="1">
              <a:buFont typeface="Wingdings" pitchFamily="2" charset="2"/>
              <a:buNone/>
            </a:pPr>
            <a:endParaRPr lang="zh-CN" altLang="en-US" smtClean="0"/>
          </a:p>
          <a:p>
            <a:pPr eaLnBrk="1" hangingPunct="1">
              <a:buFont typeface="Wingdings" pitchFamily="2" charset="2"/>
              <a:buNone/>
            </a:pPr>
            <a:r>
              <a:rPr lang="zh-CN" altLang="en-US" smtClean="0">
                <a:solidFill>
                  <a:schemeClr val="tx2"/>
                </a:solidFill>
              </a:rPr>
              <a:t>请思考</a:t>
            </a:r>
            <a:r>
              <a:rPr lang="zh-CN" altLang="en-US" smtClean="0"/>
              <a:t>：常见的语言处理程序有哪些？</a:t>
            </a:r>
          </a:p>
        </p:txBody>
      </p:sp>
      <p:sp>
        <p:nvSpPr>
          <p:cNvPr id="339972" name="Rectangle 4"/>
          <p:cNvSpPr>
            <a:spLocks noChangeArrowheads="1"/>
          </p:cNvSpPr>
          <p:nvPr/>
        </p:nvSpPr>
        <p:spPr bwMode="auto">
          <a:xfrm>
            <a:off x="900113" y="2205038"/>
            <a:ext cx="7056437" cy="503237"/>
          </a:xfrm>
          <a:prstGeom prst="rect">
            <a:avLst/>
          </a:prstGeom>
          <a:solidFill>
            <a:srgbClr val="61FF61"/>
          </a:solidFill>
          <a:ln w="9525">
            <a:solidFill>
              <a:srgbClr val="9B8F89"/>
            </a:solidFill>
            <a:miter lim="800000"/>
            <a:headEnd/>
            <a:tailEnd/>
          </a:ln>
        </p:spPr>
        <p:txBody>
          <a:bodyPr/>
          <a:lstStyle/>
          <a:p>
            <a:r>
              <a:rPr lang="zh-CN" altLang="en-US" sz="2400">
                <a:ea typeface="宋体" charset="-122"/>
              </a:rPr>
              <a:t>操作系统：</a:t>
            </a:r>
            <a:r>
              <a:rPr lang="en-US" altLang="zh-CN" sz="2400">
                <a:ea typeface="宋体" charset="-122"/>
              </a:rPr>
              <a:t>DOS</a:t>
            </a:r>
            <a:r>
              <a:rPr lang="zh-CN" altLang="en-US" sz="2400">
                <a:ea typeface="宋体" charset="-122"/>
              </a:rPr>
              <a:t>、</a:t>
            </a:r>
            <a:r>
              <a:rPr lang="en-US" altLang="zh-CN" sz="2400">
                <a:ea typeface="宋体" charset="-122"/>
              </a:rPr>
              <a:t>Windows</a:t>
            </a:r>
            <a:r>
              <a:rPr lang="zh-CN" altLang="en-US" sz="2400">
                <a:ea typeface="宋体" charset="-122"/>
              </a:rPr>
              <a:t>、</a:t>
            </a:r>
            <a:r>
              <a:rPr lang="en-US" altLang="zh-CN" sz="2400">
                <a:ea typeface="宋体" charset="-122"/>
              </a:rPr>
              <a:t>Unix</a:t>
            </a:r>
            <a:r>
              <a:rPr lang="zh-CN" altLang="en-US" sz="2400">
                <a:ea typeface="宋体" charset="-122"/>
              </a:rPr>
              <a:t>、</a:t>
            </a:r>
            <a:r>
              <a:rPr lang="en-US" altLang="zh-CN" sz="2400">
                <a:ea typeface="宋体" charset="-122"/>
              </a:rPr>
              <a:t>linux</a:t>
            </a:r>
            <a:endParaRPr lang="en-US" altLang="zh-CN" sz="2400">
              <a:latin typeface="TimesNewRomanPSMT"/>
              <a:ea typeface="宋体" charset="-122"/>
            </a:endParaRPr>
          </a:p>
        </p:txBody>
      </p:sp>
      <p:sp>
        <p:nvSpPr>
          <p:cNvPr id="339973" name="Rectangle 5"/>
          <p:cNvSpPr>
            <a:spLocks noChangeArrowheads="1"/>
          </p:cNvSpPr>
          <p:nvPr/>
        </p:nvSpPr>
        <p:spPr bwMode="auto">
          <a:xfrm>
            <a:off x="900113" y="3933825"/>
            <a:ext cx="7056437" cy="2087563"/>
          </a:xfrm>
          <a:prstGeom prst="rect">
            <a:avLst/>
          </a:prstGeom>
          <a:solidFill>
            <a:srgbClr val="61FF61"/>
          </a:solidFill>
          <a:ln w="9525">
            <a:solidFill>
              <a:srgbClr val="9B8F89"/>
            </a:solidFill>
            <a:miter lim="800000"/>
            <a:headEnd/>
            <a:tailEnd/>
          </a:ln>
        </p:spPr>
        <p:txBody>
          <a:bodyPr/>
          <a:lstStyle/>
          <a:p>
            <a:pPr marL="342900" indent="-342900">
              <a:buFontTx/>
              <a:buAutoNum type="arabicPeriod"/>
            </a:pPr>
            <a:r>
              <a:rPr lang="zh-CN" altLang="en-US" sz="2400">
                <a:latin typeface="TimesNewRomanPSMT"/>
                <a:ea typeface="宋体" charset="-122"/>
              </a:rPr>
              <a:t>机器语言</a:t>
            </a:r>
          </a:p>
          <a:p>
            <a:pPr marL="342900" indent="-342900">
              <a:buFontTx/>
              <a:buAutoNum type="arabicPeriod"/>
            </a:pPr>
            <a:r>
              <a:rPr lang="zh-CN" altLang="en-US" sz="2400">
                <a:latin typeface="TimesNewRomanPSMT"/>
                <a:ea typeface="宋体" charset="-122"/>
              </a:rPr>
              <a:t>汇编语言</a:t>
            </a:r>
          </a:p>
          <a:p>
            <a:pPr marL="342900" indent="-342900">
              <a:buFontTx/>
              <a:buAutoNum type="arabicPeriod"/>
            </a:pPr>
            <a:r>
              <a:rPr lang="zh-CN" altLang="en-US" sz="2400">
                <a:latin typeface="TimesNewRomanPSMT"/>
                <a:ea typeface="宋体" charset="-122"/>
              </a:rPr>
              <a:t>高级语言</a:t>
            </a:r>
          </a:p>
          <a:p>
            <a:pPr marL="800100" lvl="1" indent="-342900"/>
            <a:r>
              <a:rPr lang="zh-CN" altLang="en-US" sz="2400">
                <a:latin typeface="TimesNewRomanPSMT"/>
                <a:ea typeface="宋体" charset="-122"/>
              </a:rPr>
              <a:t>如：</a:t>
            </a:r>
            <a:r>
              <a:rPr lang="en-US" altLang="zh-CN" sz="2400">
                <a:ea typeface="宋体" charset="-122"/>
              </a:rPr>
              <a:t>BASIC </a:t>
            </a:r>
            <a:r>
              <a:rPr lang="zh-CN" altLang="en-US" sz="2400">
                <a:ea typeface="宋体" charset="-122"/>
              </a:rPr>
              <a:t>、</a:t>
            </a:r>
            <a:r>
              <a:rPr lang="en-US" altLang="zh-CN" sz="2400">
                <a:ea typeface="宋体" charset="-122"/>
              </a:rPr>
              <a:t>PASCAL </a:t>
            </a:r>
            <a:r>
              <a:rPr lang="zh-CN" altLang="en-US" sz="2400">
                <a:ea typeface="宋体" charset="-122"/>
              </a:rPr>
              <a:t>、</a:t>
            </a:r>
            <a:r>
              <a:rPr lang="en-US" altLang="zh-CN" sz="2400">
                <a:ea typeface="宋体" charset="-122"/>
              </a:rPr>
              <a:t>C </a:t>
            </a:r>
            <a:r>
              <a:rPr lang="zh-CN" altLang="en-US" sz="2400">
                <a:ea typeface="宋体" charset="-122"/>
              </a:rPr>
              <a:t>、</a:t>
            </a:r>
            <a:r>
              <a:rPr lang="en-US" altLang="zh-CN" sz="2400">
                <a:ea typeface="宋体" charset="-122"/>
              </a:rPr>
              <a:t>java</a:t>
            </a:r>
            <a:r>
              <a:rPr lang="zh-CN" altLang="en-US" sz="2400">
                <a:ea typeface="宋体" charset="-122"/>
              </a:rPr>
              <a:t>、数据库语言（</a:t>
            </a:r>
            <a:r>
              <a:rPr lang="en-US" altLang="zh-CN" sz="2400">
                <a:ea typeface="宋体" charset="-122"/>
              </a:rPr>
              <a:t>SQL Server</a:t>
            </a:r>
            <a:r>
              <a:rPr lang="zh-CN" altLang="en-US" sz="2400">
                <a:ea typeface="宋体" charset="-122"/>
              </a:rPr>
              <a:t>、</a:t>
            </a:r>
            <a:r>
              <a:rPr lang="en-US" altLang="zh-CN" sz="2400">
                <a:ea typeface="宋体" charset="-122"/>
              </a:rPr>
              <a:t>Oracle</a:t>
            </a:r>
            <a:r>
              <a:rPr lang="zh-CN" altLang="en-US" sz="2400">
                <a:ea typeface="宋体" charset="-122"/>
              </a:rPr>
              <a:t>）</a:t>
            </a:r>
            <a:r>
              <a:rPr lang="zh-CN" altLang="en-US" sz="2400">
                <a:latin typeface="TimesNewRomanPSMT"/>
                <a:ea typeface="宋体" charset="-122"/>
              </a:rPr>
              <a:t>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39972"/>
                                        </p:tgtEl>
                                        <p:attrNameLst>
                                          <p:attrName>style.visibility</p:attrName>
                                        </p:attrNameLst>
                                      </p:cBhvr>
                                      <p:to>
                                        <p:strVal val="visible"/>
                                      </p:to>
                                    </p:set>
                                    <p:animEffect transition="in" filter="wipe(left)">
                                      <p:cBhvr>
                                        <p:cTn id="7" dur="500"/>
                                        <p:tgtEl>
                                          <p:spTgt spid="33997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39973"/>
                                        </p:tgtEl>
                                        <p:attrNameLst>
                                          <p:attrName>style.visibility</p:attrName>
                                        </p:attrNameLst>
                                      </p:cBhvr>
                                      <p:to>
                                        <p:strVal val="visible"/>
                                      </p:to>
                                    </p:set>
                                    <p:animEffect transition="in" filter="wipe(left)">
                                      <p:cBhvr>
                                        <p:cTn id="12" dur="500"/>
                                        <p:tgtEl>
                                          <p:spTgt spid="3399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9972" grpId="0" animBg="1" autoUpdateAnimBg="0"/>
      <p:bldP spid="339973" grpId="0" animBg="1"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4" name="Rectangle 2"/>
          <p:cNvSpPr>
            <a:spLocks noGrp="1" noChangeArrowheads="1"/>
          </p:cNvSpPr>
          <p:nvPr>
            <p:ph type="title"/>
          </p:nvPr>
        </p:nvSpPr>
        <p:spPr>
          <a:xfrm>
            <a:off x="395288" y="296863"/>
            <a:ext cx="8353425" cy="971550"/>
          </a:xfrm>
        </p:spPr>
        <p:txBody>
          <a:bodyPr/>
          <a:lstStyle/>
          <a:p>
            <a:pPr eaLnBrk="1" hangingPunct="1">
              <a:defRPr/>
            </a:pPr>
            <a:r>
              <a:rPr lang="zh-CN" altLang="en-US" dirty="0" smtClean="0"/>
              <a:t>一、计算机系统的组成</a:t>
            </a:r>
            <a:br>
              <a:rPr lang="zh-CN" altLang="en-US" dirty="0" smtClean="0"/>
            </a:br>
            <a:r>
              <a:rPr lang="zh-CN" altLang="en-US" sz="2400" dirty="0" smtClean="0">
                <a:solidFill>
                  <a:schemeClr val="hlink"/>
                </a:solidFill>
              </a:rPr>
              <a:t>	</a:t>
            </a:r>
            <a:r>
              <a:rPr lang="en-US" altLang="zh-CN" sz="2400" dirty="0" smtClean="0">
                <a:solidFill>
                  <a:schemeClr val="hlink"/>
                </a:solidFill>
                <a:latin typeface="Arial"/>
              </a:rPr>
              <a:t>——</a:t>
            </a:r>
            <a:r>
              <a:rPr lang="zh-CN" altLang="en-US" sz="2400" dirty="0" smtClean="0">
                <a:solidFill>
                  <a:schemeClr val="hlink"/>
                </a:solidFill>
              </a:rPr>
              <a:t>计算机软件系统</a:t>
            </a:r>
            <a:r>
              <a:rPr lang="zh-CN" altLang="en-US" sz="2000" dirty="0" smtClean="0">
                <a:solidFill>
                  <a:srgbClr val="0033CC"/>
                </a:solidFill>
              </a:rPr>
              <a:t>（</a:t>
            </a:r>
            <a:r>
              <a:rPr lang="en-US" altLang="zh-CN" sz="2000" dirty="0" smtClean="0">
                <a:solidFill>
                  <a:srgbClr val="0033CC"/>
                </a:solidFill>
              </a:rPr>
              <a:t>2</a:t>
            </a:r>
            <a:r>
              <a:rPr lang="zh-CN" altLang="en-US" sz="2000" dirty="0" smtClean="0">
                <a:solidFill>
                  <a:srgbClr val="0033CC"/>
                </a:solidFill>
              </a:rPr>
              <a:t>）应用软件</a:t>
            </a:r>
          </a:p>
        </p:txBody>
      </p:sp>
      <p:sp>
        <p:nvSpPr>
          <p:cNvPr id="340995" name="Rectangle 3"/>
          <p:cNvSpPr>
            <a:spLocks noGrp="1" noChangeArrowheads="1"/>
          </p:cNvSpPr>
          <p:nvPr>
            <p:ph type="body" idx="1"/>
          </p:nvPr>
        </p:nvSpPr>
        <p:spPr/>
        <p:txBody>
          <a:bodyPr/>
          <a:lstStyle/>
          <a:p>
            <a:pPr eaLnBrk="1" hangingPunct="1">
              <a:defRPr/>
            </a:pPr>
            <a:r>
              <a:rPr lang="zh-CN" altLang="en-US" smtClean="0"/>
              <a:t>概念</a:t>
            </a:r>
          </a:p>
          <a:p>
            <a:pPr lvl="1" eaLnBrk="1" hangingPunct="1">
              <a:defRPr/>
            </a:pPr>
            <a:r>
              <a:rPr lang="zh-CN" altLang="en-US" smtClean="0"/>
              <a:t>应用软件是为解决各类实际问题而编制的应用程序。应用软件是由系统软件开发的。</a:t>
            </a:r>
          </a:p>
          <a:p>
            <a:pPr eaLnBrk="1" hangingPunct="1">
              <a:defRPr/>
            </a:pPr>
            <a:r>
              <a:rPr lang="zh-CN" altLang="en-US" smtClean="0"/>
              <a:t>常见的应用软件</a:t>
            </a:r>
          </a:p>
        </p:txBody>
      </p:sp>
      <p:sp>
        <p:nvSpPr>
          <p:cNvPr id="340996" name="Rectangle 4"/>
          <p:cNvSpPr>
            <a:spLocks noChangeArrowheads="1"/>
          </p:cNvSpPr>
          <p:nvPr/>
        </p:nvSpPr>
        <p:spPr bwMode="auto">
          <a:xfrm>
            <a:off x="684213" y="3500438"/>
            <a:ext cx="7848600" cy="2808287"/>
          </a:xfrm>
          <a:prstGeom prst="rect">
            <a:avLst/>
          </a:prstGeom>
          <a:solidFill>
            <a:schemeClr val="bg1"/>
          </a:solidFill>
          <a:ln w="9525">
            <a:solidFill>
              <a:srgbClr val="9B8F89"/>
            </a:solidFill>
            <a:miter lim="800000"/>
            <a:headEnd/>
            <a:tailEnd/>
          </a:ln>
        </p:spPr>
        <p:txBody>
          <a:bodyPr/>
          <a:lstStyle/>
          <a:p>
            <a:pPr marL="190500" lvl="1">
              <a:spcBef>
                <a:spcPct val="20000"/>
              </a:spcBef>
              <a:buClr>
                <a:srgbClr val="FF53C6"/>
              </a:buClr>
              <a:buFont typeface="Wingdings" pitchFamily="2" charset="2"/>
              <a:buChar char="Ø"/>
            </a:pPr>
            <a:r>
              <a:rPr lang="zh-CN" altLang="en-US" sz="2000">
                <a:ea typeface="宋体" charset="-122"/>
              </a:rPr>
              <a:t>通用软件</a:t>
            </a:r>
            <a:r>
              <a:rPr lang="en-US" altLang="zh-CN" sz="2000">
                <a:ea typeface="宋体" charset="-122"/>
              </a:rPr>
              <a:t>:</a:t>
            </a:r>
            <a:r>
              <a:rPr lang="zh-CN" altLang="en-US" sz="2000">
                <a:ea typeface="宋体" charset="-122"/>
              </a:rPr>
              <a:t>由计算机厂家或软件专业人员为解决许多用户经常遇到的某一类问题而设计的具有特殊功能的软件。</a:t>
            </a:r>
          </a:p>
          <a:p>
            <a:pPr lvl="2" indent="-342900">
              <a:spcBef>
                <a:spcPct val="20000"/>
              </a:spcBef>
              <a:buClr>
                <a:schemeClr val="folHlink"/>
              </a:buClr>
              <a:buSzPct val="70000"/>
              <a:buFont typeface="Wingdings" pitchFamily="2" charset="2"/>
              <a:buChar char="v"/>
            </a:pPr>
            <a:r>
              <a:rPr lang="en-US" altLang="zh-CN" sz="2000">
                <a:ea typeface="宋体" charset="-122"/>
              </a:rPr>
              <a:t>word</a:t>
            </a:r>
            <a:r>
              <a:rPr lang="zh-CN" altLang="en-US" sz="2000">
                <a:ea typeface="宋体" charset="-122"/>
              </a:rPr>
              <a:t>、</a:t>
            </a:r>
            <a:r>
              <a:rPr lang="en-US" altLang="zh-CN" sz="2000">
                <a:ea typeface="宋体" charset="-122"/>
              </a:rPr>
              <a:t>wps</a:t>
            </a:r>
            <a:r>
              <a:rPr lang="zh-CN" altLang="en-US" sz="2000">
                <a:ea typeface="宋体" charset="-122"/>
              </a:rPr>
              <a:t>、</a:t>
            </a:r>
            <a:r>
              <a:rPr lang="en-US" altLang="zh-CN" sz="2000">
                <a:ea typeface="宋体" charset="-122"/>
              </a:rPr>
              <a:t>CAI</a:t>
            </a:r>
            <a:r>
              <a:rPr lang="zh-CN" altLang="en-US" sz="2000">
                <a:ea typeface="宋体" charset="-122"/>
              </a:rPr>
              <a:t>、</a:t>
            </a:r>
            <a:r>
              <a:rPr lang="en-US" altLang="zh-CN" sz="2000">
                <a:ea typeface="宋体" charset="-122"/>
              </a:rPr>
              <a:t>CAT</a:t>
            </a:r>
            <a:r>
              <a:rPr lang="zh-CN" altLang="en-US" sz="2000">
                <a:ea typeface="宋体" charset="-122"/>
              </a:rPr>
              <a:t>、</a:t>
            </a:r>
            <a:r>
              <a:rPr lang="en-US" altLang="zh-CN" sz="2000">
                <a:ea typeface="宋体" charset="-122"/>
              </a:rPr>
              <a:t>CAM</a:t>
            </a:r>
            <a:r>
              <a:rPr lang="zh-CN" altLang="en-US" sz="2000">
                <a:ea typeface="宋体" charset="-122"/>
              </a:rPr>
              <a:t>、</a:t>
            </a:r>
            <a:r>
              <a:rPr lang="en-US" altLang="zh-CN" sz="2000">
                <a:ea typeface="宋体" charset="-122"/>
              </a:rPr>
              <a:t>CAD</a:t>
            </a:r>
            <a:r>
              <a:rPr lang="zh-CN" altLang="en-US" sz="2000">
                <a:ea typeface="宋体" charset="-122"/>
              </a:rPr>
              <a:t>、 </a:t>
            </a:r>
            <a:r>
              <a:rPr lang="en-US" altLang="zh-CN" sz="2000">
                <a:ea typeface="宋体" charset="-122"/>
              </a:rPr>
              <a:t>Photoshop</a:t>
            </a:r>
            <a:r>
              <a:rPr lang="zh-CN" altLang="en-US" sz="2000">
                <a:ea typeface="宋体" charset="-122"/>
              </a:rPr>
              <a:t>、</a:t>
            </a:r>
            <a:r>
              <a:rPr lang="en-US" altLang="zh-CN" sz="2000">
                <a:ea typeface="宋体" charset="-122"/>
              </a:rPr>
              <a:t>flash</a:t>
            </a:r>
          </a:p>
          <a:p>
            <a:pPr marL="190500" lvl="1">
              <a:spcBef>
                <a:spcPct val="20000"/>
              </a:spcBef>
              <a:buClr>
                <a:srgbClr val="FF53C6"/>
              </a:buClr>
              <a:buFont typeface="Wingdings" pitchFamily="2" charset="2"/>
              <a:buChar char="Ø"/>
            </a:pPr>
            <a:r>
              <a:rPr lang="zh-CN" altLang="en-US" sz="2000">
                <a:ea typeface="宋体" charset="-122"/>
              </a:rPr>
              <a:t>专用软件</a:t>
            </a:r>
            <a:r>
              <a:rPr lang="en-US" altLang="zh-CN" sz="2000">
                <a:ea typeface="宋体" charset="-122"/>
              </a:rPr>
              <a:t>:</a:t>
            </a:r>
            <a:r>
              <a:rPr lang="zh-CN" altLang="en-US" sz="2000">
                <a:ea typeface="宋体" charset="-122"/>
              </a:rPr>
              <a:t>用户为解决本行业、本单位的具体问题而编制的目标单一的专用程序。</a:t>
            </a:r>
          </a:p>
          <a:p>
            <a:pPr marL="190500" lvl="1">
              <a:spcBef>
                <a:spcPct val="20000"/>
              </a:spcBef>
              <a:buClr>
                <a:srgbClr val="FF53C6"/>
              </a:buClr>
              <a:buFont typeface="Wingdings" pitchFamily="2" charset="2"/>
              <a:buChar char="Ø"/>
            </a:pPr>
            <a:r>
              <a:rPr lang="zh-CN" altLang="en-US" sz="2000">
                <a:ea typeface="宋体" charset="-122"/>
              </a:rPr>
              <a:t>系统工具软件：</a:t>
            </a:r>
          </a:p>
          <a:p>
            <a:pPr lvl="2" indent="-342900">
              <a:spcBef>
                <a:spcPct val="20000"/>
              </a:spcBef>
              <a:buClr>
                <a:schemeClr val="folHlink"/>
              </a:buClr>
              <a:buSzPct val="70000"/>
              <a:buFont typeface="Wingdings" pitchFamily="2" charset="2"/>
              <a:buChar char="v"/>
            </a:pPr>
            <a:r>
              <a:rPr lang="zh-CN" altLang="en-US" sz="2000">
                <a:ea typeface="宋体" charset="-122"/>
              </a:rPr>
              <a:t>杀毒软件：</a:t>
            </a:r>
            <a:r>
              <a:rPr lang="en-US" altLang="zh-CN" sz="2000">
                <a:ea typeface="宋体" charset="-122"/>
              </a:rPr>
              <a:t>KILL</a:t>
            </a:r>
            <a:r>
              <a:rPr lang="zh-CN" altLang="en-US" sz="2000">
                <a:ea typeface="宋体" charset="-122"/>
              </a:rPr>
              <a:t>、瑞星</a:t>
            </a:r>
          </a:p>
          <a:p>
            <a:pPr lvl="2" indent="-342900">
              <a:spcBef>
                <a:spcPct val="20000"/>
              </a:spcBef>
              <a:buClr>
                <a:schemeClr val="folHlink"/>
              </a:buClr>
              <a:buSzPct val="70000"/>
              <a:buFont typeface="Wingdings" pitchFamily="2" charset="2"/>
              <a:buChar char="v"/>
            </a:pPr>
            <a:r>
              <a:rPr lang="zh-CN" altLang="en-US" sz="2000">
                <a:ea typeface="宋体" charset="-122"/>
              </a:rPr>
              <a:t>压缩软件：</a:t>
            </a:r>
            <a:r>
              <a:rPr lang="en-US" altLang="zh-CN" sz="2000">
                <a:ea typeface="宋体" charset="-122"/>
              </a:rPr>
              <a:t>WINZIP</a:t>
            </a:r>
            <a:r>
              <a:rPr lang="zh-CN" altLang="en-US" sz="2000">
                <a:ea typeface="宋体" charset="-122"/>
              </a:rPr>
              <a:t>、</a:t>
            </a:r>
            <a:r>
              <a:rPr lang="en-US" altLang="zh-CN" sz="2000">
                <a:ea typeface="宋体" charset="-122"/>
              </a:rPr>
              <a:t>ARJ </a:t>
            </a:r>
            <a:r>
              <a:rPr lang="zh-CN" altLang="en-US" sz="2000">
                <a:ea typeface="宋体" charset="-122"/>
              </a:rPr>
              <a:t>、</a:t>
            </a:r>
            <a:r>
              <a:rPr lang="en-US" altLang="zh-CN" sz="2000">
                <a:ea typeface="宋体" charset="-122"/>
              </a:rPr>
              <a:t>WINRAR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40996"/>
                                        </p:tgtEl>
                                        <p:attrNameLst>
                                          <p:attrName>style.visibility</p:attrName>
                                        </p:attrNameLst>
                                      </p:cBhvr>
                                      <p:to>
                                        <p:strVal val="visible"/>
                                      </p:to>
                                    </p:set>
                                    <p:animEffect transition="in" filter="wipe(up)">
                                      <p:cBhvr>
                                        <p:cTn id="7" dur="500"/>
                                        <p:tgtEl>
                                          <p:spTgt spid="3409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0996" grpId="0" animBg="1"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8" name="Rectangle 2"/>
          <p:cNvSpPr>
            <a:spLocks noGrp="1" noChangeArrowheads="1"/>
          </p:cNvSpPr>
          <p:nvPr>
            <p:ph type="title"/>
          </p:nvPr>
        </p:nvSpPr>
        <p:spPr>
          <a:xfrm>
            <a:off x="395288" y="296863"/>
            <a:ext cx="8353425" cy="971550"/>
          </a:xfrm>
        </p:spPr>
        <p:txBody>
          <a:bodyPr/>
          <a:lstStyle/>
          <a:p>
            <a:pPr eaLnBrk="1" hangingPunct="1">
              <a:defRPr/>
            </a:pPr>
            <a:r>
              <a:rPr lang="zh-CN" altLang="en-US" dirty="0" smtClean="0"/>
              <a:t>一、计算机系统的组成</a:t>
            </a:r>
            <a:br>
              <a:rPr lang="zh-CN" altLang="en-US" dirty="0" smtClean="0"/>
            </a:br>
            <a:r>
              <a:rPr lang="zh-CN" altLang="en-US" sz="2400" dirty="0" smtClean="0">
                <a:solidFill>
                  <a:schemeClr val="hlink"/>
                </a:solidFill>
              </a:rPr>
              <a:t>	</a:t>
            </a:r>
            <a:r>
              <a:rPr lang="en-US" altLang="zh-CN" sz="2400" dirty="0" smtClean="0">
                <a:solidFill>
                  <a:schemeClr val="hlink"/>
                </a:solidFill>
                <a:latin typeface="Arial"/>
              </a:rPr>
              <a:t>——</a:t>
            </a:r>
            <a:r>
              <a:rPr lang="zh-CN" altLang="en-US" sz="2400" dirty="0" smtClean="0">
                <a:solidFill>
                  <a:schemeClr val="hlink"/>
                </a:solidFill>
              </a:rPr>
              <a:t>计算机软件系统</a:t>
            </a:r>
            <a:endParaRPr lang="zh-CN" altLang="en-US" sz="2000" dirty="0" smtClean="0">
              <a:solidFill>
                <a:srgbClr val="0033CC"/>
              </a:solidFill>
            </a:endParaRPr>
          </a:p>
        </p:txBody>
      </p:sp>
      <p:sp>
        <p:nvSpPr>
          <p:cNvPr id="342019" name="Rectangle 3"/>
          <p:cNvSpPr>
            <a:spLocks noGrp="1" noChangeArrowheads="1"/>
          </p:cNvSpPr>
          <p:nvPr>
            <p:ph type="body" idx="1"/>
          </p:nvPr>
        </p:nvSpPr>
        <p:spPr/>
        <p:txBody>
          <a:bodyPr/>
          <a:lstStyle/>
          <a:p>
            <a:pPr marL="533400" indent="-533400" eaLnBrk="1" hangingPunct="1">
              <a:defRPr/>
            </a:pPr>
            <a:r>
              <a:rPr lang="zh-CN" altLang="en-US" sz="2800" smtClean="0"/>
              <a:t>软件系统的层次</a:t>
            </a:r>
          </a:p>
          <a:p>
            <a:pPr marL="914400" lvl="1" indent="-457200" eaLnBrk="1" hangingPunct="1">
              <a:defRPr/>
            </a:pPr>
            <a:endParaRPr lang="zh-CN" altLang="en-US" sz="2400" smtClean="0"/>
          </a:p>
          <a:p>
            <a:pPr marL="914400" lvl="1" indent="-457200" eaLnBrk="1" hangingPunct="1">
              <a:defRPr/>
            </a:pPr>
            <a:endParaRPr lang="zh-CN" altLang="en-US" sz="2400" smtClean="0"/>
          </a:p>
          <a:p>
            <a:pPr marL="914400" lvl="1" indent="-457200" eaLnBrk="1" hangingPunct="1">
              <a:defRPr/>
            </a:pPr>
            <a:endParaRPr lang="zh-CN" altLang="en-US" sz="2400" smtClean="0"/>
          </a:p>
          <a:p>
            <a:pPr marL="914400" lvl="1" indent="-457200" eaLnBrk="1" hangingPunct="1">
              <a:defRPr/>
            </a:pPr>
            <a:endParaRPr lang="zh-CN" altLang="en-US" sz="2400" smtClean="0"/>
          </a:p>
          <a:p>
            <a:pPr marL="914400" lvl="1" indent="-457200" eaLnBrk="1" hangingPunct="1">
              <a:defRPr/>
            </a:pPr>
            <a:endParaRPr lang="zh-CN" altLang="en-US" sz="2400" smtClean="0"/>
          </a:p>
          <a:p>
            <a:pPr marL="533400" indent="-533400" eaLnBrk="1" hangingPunct="1">
              <a:buFont typeface="Wingdings" pitchFamily="2" charset="2"/>
              <a:buNone/>
              <a:defRPr/>
            </a:pPr>
            <a:r>
              <a:rPr lang="zh-CN" altLang="en-US" sz="2800" smtClean="0">
                <a:solidFill>
                  <a:schemeClr val="tx2"/>
                </a:solidFill>
              </a:rPr>
              <a:t>请思考</a:t>
            </a:r>
            <a:r>
              <a:rPr lang="zh-CN" altLang="en-US" sz="2800" smtClean="0"/>
              <a:t>：它们之间的关系是什么？</a:t>
            </a:r>
          </a:p>
          <a:p>
            <a:pPr marL="914400" lvl="1" indent="-457200" eaLnBrk="1" hangingPunct="1">
              <a:buFont typeface="Wingdings" pitchFamily="2" charset="2"/>
              <a:buAutoNum type="arabicPeriod"/>
              <a:defRPr/>
            </a:pPr>
            <a:r>
              <a:rPr lang="zh-CN" altLang="en-US" sz="2400" smtClean="0"/>
              <a:t>没有系统软件，计算机无法运行。</a:t>
            </a:r>
          </a:p>
          <a:p>
            <a:pPr marL="914400" lvl="1" indent="-457200" eaLnBrk="1" hangingPunct="1">
              <a:buFont typeface="Wingdings" pitchFamily="2" charset="2"/>
              <a:buAutoNum type="arabicPeriod"/>
              <a:defRPr/>
            </a:pPr>
            <a:r>
              <a:rPr lang="zh-CN" altLang="en-US" sz="2400" smtClean="0"/>
              <a:t>没有应用软件，计算机也无法解决实际问题。</a:t>
            </a:r>
          </a:p>
          <a:p>
            <a:pPr marL="914400" lvl="1" indent="-457200" eaLnBrk="1" hangingPunct="1">
              <a:buFont typeface="Wingdings" pitchFamily="2" charset="2"/>
              <a:buAutoNum type="arabicPeriod"/>
              <a:defRPr/>
            </a:pPr>
            <a:r>
              <a:rPr lang="zh-CN" altLang="en-US" sz="2400" smtClean="0"/>
              <a:t>应用软件必须在系统软件的支持下才能运行。</a:t>
            </a:r>
          </a:p>
        </p:txBody>
      </p:sp>
      <p:graphicFrame>
        <p:nvGraphicFramePr>
          <p:cNvPr id="6146" name="Object 2"/>
          <p:cNvGraphicFramePr>
            <a:graphicFrameLocks noChangeAspect="1"/>
          </p:cNvGraphicFramePr>
          <p:nvPr>
            <p:ph sz="half" idx="4294967295"/>
          </p:nvPr>
        </p:nvGraphicFramePr>
        <p:xfrm>
          <a:off x="3751263" y="1557338"/>
          <a:ext cx="2686050" cy="2376487"/>
        </p:xfrm>
        <a:graphic>
          <a:graphicData uri="http://schemas.openxmlformats.org/presentationml/2006/ole">
            <p:oleObj spid="_x0000_s6146" name="Image" r:id="rId3" imgW="2057404" imgH="2221996"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42019">
                                            <p:txEl>
                                              <p:pRg st="7" end="7"/>
                                            </p:txEl>
                                          </p:spTgt>
                                        </p:tgtEl>
                                        <p:attrNameLst>
                                          <p:attrName>style.visibility</p:attrName>
                                        </p:attrNameLst>
                                      </p:cBhvr>
                                      <p:to>
                                        <p:strVal val="visible"/>
                                      </p:to>
                                    </p:set>
                                    <p:animEffect transition="in" filter="wipe(down)">
                                      <p:cBhvr>
                                        <p:cTn id="7" dur="580">
                                          <p:stCondLst>
                                            <p:cond delay="0"/>
                                          </p:stCondLst>
                                        </p:cTn>
                                        <p:tgtEl>
                                          <p:spTgt spid="342019">
                                            <p:txEl>
                                              <p:pRg st="7" end="7"/>
                                            </p:txEl>
                                          </p:spTgt>
                                        </p:tgtEl>
                                      </p:cBhvr>
                                    </p:animEffect>
                                    <p:anim calcmode="lin" valueType="num">
                                      <p:cBhvr>
                                        <p:cTn id="8" dur="1822" tmFilter="0,0; 0.14,0.36; 0.43,0.73; 0.71,0.91; 1.0,1.0">
                                          <p:stCondLst>
                                            <p:cond delay="0"/>
                                          </p:stCondLst>
                                        </p:cTn>
                                        <p:tgtEl>
                                          <p:spTgt spid="342019">
                                            <p:txEl>
                                              <p:pRg st="7" end="7"/>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42019">
                                            <p:txEl>
                                              <p:pRg st="7" end="7"/>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42019">
                                            <p:txEl>
                                              <p:pRg st="7" end="7"/>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42019">
                                            <p:txEl>
                                              <p:pRg st="7" end="7"/>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42019">
                                            <p:txEl>
                                              <p:pRg st="7" end="7"/>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42019">
                                            <p:txEl>
                                              <p:pRg st="7" end="7"/>
                                            </p:txEl>
                                          </p:spTgt>
                                        </p:tgtEl>
                                      </p:cBhvr>
                                      <p:to x="100000" y="60000"/>
                                    </p:animScale>
                                    <p:animScale>
                                      <p:cBhvr>
                                        <p:cTn id="14" dur="166" decel="50000">
                                          <p:stCondLst>
                                            <p:cond delay="676"/>
                                          </p:stCondLst>
                                        </p:cTn>
                                        <p:tgtEl>
                                          <p:spTgt spid="342019">
                                            <p:txEl>
                                              <p:pRg st="7" end="7"/>
                                            </p:txEl>
                                          </p:spTgt>
                                        </p:tgtEl>
                                      </p:cBhvr>
                                      <p:to x="100000" y="100000"/>
                                    </p:animScale>
                                    <p:animScale>
                                      <p:cBhvr>
                                        <p:cTn id="15" dur="26">
                                          <p:stCondLst>
                                            <p:cond delay="1312"/>
                                          </p:stCondLst>
                                        </p:cTn>
                                        <p:tgtEl>
                                          <p:spTgt spid="342019">
                                            <p:txEl>
                                              <p:pRg st="7" end="7"/>
                                            </p:txEl>
                                          </p:spTgt>
                                        </p:tgtEl>
                                      </p:cBhvr>
                                      <p:to x="100000" y="80000"/>
                                    </p:animScale>
                                    <p:animScale>
                                      <p:cBhvr>
                                        <p:cTn id="16" dur="166" decel="50000">
                                          <p:stCondLst>
                                            <p:cond delay="1338"/>
                                          </p:stCondLst>
                                        </p:cTn>
                                        <p:tgtEl>
                                          <p:spTgt spid="342019">
                                            <p:txEl>
                                              <p:pRg st="7" end="7"/>
                                            </p:txEl>
                                          </p:spTgt>
                                        </p:tgtEl>
                                      </p:cBhvr>
                                      <p:to x="100000" y="100000"/>
                                    </p:animScale>
                                    <p:animScale>
                                      <p:cBhvr>
                                        <p:cTn id="17" dur="26">
                                          <p:stCondLst>
                                            <p:cond delay="1642"/>
                                          </p:stCondLst>
                                        </p:cTn>
                                        <p:tgtEl>
                                          <p:spTgt spid="342019">
                                            <p:txEl>
                                              <p:pRg st="7" end="7"/>
                                            </p:txEl>
                                          </p:spTgt>
                                        </p:tgtEl>
                                      </p:cBhvr>
                                      <p:to x="100000" y="90000"/>
                                    </p:animScale>
                                    <p:animScale>
                                      <p:cBhvr>
                                        <p:cTn id="18" dur="166" decel="50000">
                                          <p:stCondLst>
                                            <p:cond delay="1668"/>
                                          </p:stCondLst>
                                        </p:cTn>
                                        <p:tgtEl>
                                          <p:spTgt spid="342019">
                                            <p:txEl>
                                              <p:pRg st="7" end="7"/>
                                            </p:txEl>
                                          </p:spTgt>
                                        </p:tgtEl>
                                      </p:cBhvr>
                                      <p:to x="100000" y="100000"/>
                                    </p:animScale>
                                    <p:animScale>
                                      <p:cBhvr>
                                        <p:cTn id="19" dur="26">
                                          <p:stCondLst>
                                            <p:cond delay="1808"/>
                                          </p:stCondLst>
                                        </p:cTn>
                                        <p:tgtEl>
                                          <p:spTgt spid="342019">
                                            <p:txEl>
                                              <p:pRg st="7" end="7"/>
                                            </p:txEl>
                                          </p:spTgt>
                                        </p:tgtEl>
                                      </p:cBhvr>
                                      <p:to x="100000" y="95000"/>
                                    </p:animScale>
                                    <p:animScale>
                                      <p:cBhvr>
                                        <p:cTn id="20" dur="166" decel="50000">
                                          <p:stCondLst>
                                            <p:cond delay="1834"/>
                                          </p:stCondLst>
                                        </p:cTn>
                                        <p:tgtEl>
                                          <p:spTgt spid="342019">
                                            <p:txEl>
                                              <p:pRg st="7" end="7"/>
                                            </p:txEl>
                                          </p:spTgt>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342019">
                                            <p:txEl>
                                              <p:pRg st="8" end="8"/>
                                            </p:txEl>
                                          </p:spTgt>
                                        </p:tgtEl>
                                        <p:attrNameLst>
                                          <p:attrName>style.visibility</p:attrName>
                                        </p:attrNameLst>
                                      </p:cBhvr>
                                      <p:to>
                                        <p:strVal val="visible"/>
                                      </p:to>
                                    </p:set>
                                    <p:animEffect transition="in" filter="wipe(down)">
                                      <p:cBhvr>
                                        <p:cTn id="23" dur="580">
                                          <p:stCondLst>
                                            <p:cond delay="0"/>
                                          </p:stCondLst>
                                        </p:cTn>
                                        <p:tgtEl>
                                          <p:spTgt spid="342019">
                                            <p:txEl>
                                              <p:pRg st="8" end="8"/>
                                            </p:txEl>
                                          </p:spTgt>
                                        </p:tgtEl>
                                      </p:cBhvr>
                                    </p:animEffect>
                                    <p:anim calcmode="lin" valueType="num">
                                      <p:cBhvr>
                                        <p:cTn id="24" dur="1822" tmFilter="0,0; 0.14,0.36; 0.43,0.73; 0.71,0.91; 1.0,1.0">
                                          <p:stCondLst>
                                            <p:cond delay="0"/>
                                          </p:stCondLst>
                                        </p:cTn>
                                        <p:tgtEl>
                                          <p:spTgt spid="342019">
                                            <p:txEl>
                                              <p:pRg st="8" end="8"/>
                                            </p:txEl>
                                          </p:spTgt>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342019">
                                            <p:txEl>
                                              <p:pRg st="8" end="8"/>
                                            </p:txEl>
                                          </p:spTgt>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342019">
                                            <p:txEl>
                                              <p:pRg st="8" end="8"/>
                                            </p:txEl>
                                          </p:spTgt>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342019">
                                            <p:txEl>
                                              <p:pRg st="8" end="8"/>
                                            </p:txEl>
                                          </p:spTgt>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342019">
                                            <p:txEl>
                                              <p:pRg st="8" end="8"/>
                                            </p:txEl>
                                          </p:spTgt>
                                        </p:tgtEl>
                                        <p:attrNameLst>
                                          <p:attrName>ppt_y</p:attrName>
                                        </p:attrNameLst>
                                      </p:cBhvr>
                                      <p:tavLst>
                                        <p:tav tm="0" fmla="#ppt_y-sin(pi*$)/81">
                                          <p:val>
                                            <p:fltVal val="0"/>
                                          </p:val>
                                        </p:tav>
                                        <p:tav tm="100000">
                                          <p:val>
                                            <p:fltVal val="1"/>
                                          </p:val>
                                        </p:tav>
                                      </p:tavLst>
                                    </p:anim>
                                    <p:animScale>
                                      <p:cBhvr>
                                        <p:cTn id="29" dur="26">
                                          <p:stCondLst>
                                            <p:cond delay="650"/>
                                          </p:stCondLst>
                                        </p:cTn>
                                        <p:tgtEl>
                                          <p:spTgt spid="342019">
                                            <p:txEl>
                                              <p:pRg st="8" end="8"/>
                                            </p:txEl>
                                          </p:spTgt>
                                        </p:tgtEl>
                                      </p:cBhvr>
                                      <p:to x="100000" y="60000"/>
                                    </p:animScale>
                                    <p:animScale>
                                      <p:cBhvr>
                                        <p:cTn id="30" dur="166" decel="50000">
                                          <p:stCondLst>
                                            <p:cond delay="676"/>
                                          </p:stCondLst>
                                        </p:cTn>
                                        <p:tgtEl>
                                          <p:spTgt spid="342019">
                                            <p:txEl>
                                              <p:pRg st="8" end="8"/>
                                            </p:txEl>
                                          </p:spTgt>
                                        </p:tgtEl>
                                      </p:cBhvr>
                                      <p:to x="100000" y="100000"/>
                                    </p:animScale>
                                    <p:animScale>
                                      <p:cBhvr>
                                        <p:cTn id="31" dur="26">
                                          <p:stCondLst>
                                            <p:cond delay="1312"/>
                                          </p:stCondLst>
                                        </p:cTn>
                                        <p:tgtEl>
                                          <p:spTgt spid="342019">
                                            <p:txEl>
                                              <p:pRg st="8" end="8"/>
                                            </p:txEl>
                                          </p:spTgt>
                                        </p:tgtEl>
                                      </p:cBhvr>
                                      <p:to x="100000" y="80000"/>
                                    </p:animScale>
                                    <p:animScale>
                                      <p:cBhvr>
                                        <p:cTn id="32" dur="166" decel="50000">
                                          <p:stCondLst>
                                            <p:cond delay="1338"/>
                                          </p:stCondLst>
                                        </p:cTn>
                                        <p:tgtEl>
                                          <p:spTgt spid="342019">
                                            <p:txEl>
                                              <p:pRg st="8" end="8"/>
                                            </p:txEl>
                                          </p:spTgt>
                                        </p:tgtEl>
                                      </p:cBhvr>
                                      <p:to x="100000" y="100000"/>
                                    </p:animScale>
                                    <p:animScale>
                                      <p:cBhvr>
                                        <p:cTn id="33" dur="26">
                                          <p:stCondLst>
                                            <p:cond delay="1642"/>
                                          </p:stCondLst>
                                        </p:cTn>
                                        <p:tgtEl>
                                          <p:spTgt spid="342019">
                                            <p:txEl>
                                              <p:pRg st="8" end="8"/>
                                            </p:txEl>
                                          </p:spTgt>
                                        </p:tgtEl>
                                      </p:cBhvr>
                                      <p:to x="100000" y="90000"/>
                                    </p:animScale>
                                    <p:animScale>
                                      <p:cBhvr>
                                        <p:cTn id="34" dur="166" decel="50000">
                                          <p:stCondLst>
                                            <p:cond delay="1668"/>
                                          </p:stCondLst>
                                        </p:cTn>
                                        <p:tgtEl>
                                          <p:spTgt spid="342019">
                                            <p:txEl>
                                              <p:pRg st="8" end="8"/>
                                            </p:txEl>
                                          </p:spTgt>
                                        </p:tgtEl>
                                      </p:cBhvr>
                                      <p:to x="100000" y="100000"/>
                                    </p:animScale>
                                    <p:animScale>
                                      <p:cBhvr>
                                        <p:cTn id="35" dur="26">
                                          <p:stCondLst>
                                            <p:cond delay="1808"/>
                                          </p:stCondLst>
                                        </p:cTn>
                                        <p:tgtEl>
                                          <p:spTgt spid="342019">
                                            <p:txEl>
                                              <p:pRg st="8" end="8"/>
                                            </p:txEl>
                                          </p:spTgt>
                                        </p:tgtEl>
                                      </p:cBhvr>
                                      <p:to x="100000" y="95000"/>
                                    </p:animScale>
                                    <p:animScale>
                                      <p:cBhvr>
                                        <p:cTn id="36" dur="166" decel="50000">
                                          <p:stCondLst>
                                            <p:cond delay="1834"/>
                                          </p:stCondLst>
                                        </p:cTn>
                                        <p:tgtEl>
                                          <p:spTgt spid="342019">
                                            <p:txEl>
                                              <p:pRg st="8" end="8"/>
                                            </p:txEl>
                                          </p:spTgt>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342019">
                                            <p:txEl>
                                              <p:pRg st="9" end="9"/>
                                            </p:txEl>
                                          </p:spTgt>
                                        </p:tgtEl>
                                        <p:attrNameLst>
                                          <p:attrName>style.visibility</p:attrName>
                                        </p:attrNameLst>
                                      </p:cBhvr>
                                      <p:to>
                                        <p:strVal val="visible"/>
                                      </p:to>
                                    </p:set>
                                    <p:animEffect transition="in" filter="wipe(down)">
                                      <p:cBhvr>
                                        <p:cTn id="39" dur="580">
                                          <p:stCondLst>
                                            <p:cond delay="0"/>
                                          </p:stCondLst>
                                        </p:cTn>
                                        <p:tgtEl>
                                          <p:spTgt spid="342019">
                                            <p:txEl>
                                              <p:pRg st="9" end="9"/>
                                            </p:txEl>
                                          </p:spTgt>
                                        </p:tgtEl>
                                      </p:cBhvr>
                                    </p:animEffect>
                                    <p:anim calcmode="lin" valueType="num">
                                      <p:cBhvr>
                                        <p:cTn id="40" dur="1822" tmFilter="0,0; 0.14,0.36; 0.43,0.73; 0.71,0.91; 1.0,1.0">
                                          <p:stCondLst>
                                            <p:cond delay="0"/>
                                          </p:stCondLst>
                                        </p:cTn>
                                        <p:tgtEl>
                                          <p:spTgt spid="342019">
                                            <p:txEl>
                                              <p:pRg st="9" end="9"/>
                                            </p:txEl>
                                          </p:spTgt>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342019">
                                            <p:txEl>
                                              <p:pRg st="9" end="9"/>
                                            </p:txEl>
                                          </p:spTgt>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342019">
                                            <p:txEl>
                                              <p:pRg st="9" end="9"/>
                                            </p:txEl>
                                          </p:spTgt>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342019">
                                            <p:txEl>
                                              <p:pRg st="9" end="9"/>
                                            </p:txEl>
                                          </p:spTgt>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342019">
                                            <p:txEl>
                                              <p:pRg st="9" end="9"/>
                                            </p:txEl>
                                          </p:spTgt>
                                        </p:tgtEl>
                                        <p:attrNameLst>
                                          <p:attrName>ppt_y</p:attrName>
                                        </p:attrNameLst>
                                      </p:cBhvr>
                                      <p:tavLst>
                                        <p:tav tm="0" fmla="#ppt_y-sin(pi*$)/81">
                                          <p:val>
                                            <p:fltVal val="0"/>
                                          </p:val>
                                        </p:tav>
                                        <p:tav tm="100000">
                                          <p:val>
                                            <p:fltVal val="1"/>
                                          </p:val>
                                        </p:tav>
                                      </p:tavLst>
                                    </p:anim>
                                    <p:animScale>
                                      <p:cBhvr>
                                        <p:cTn id="45" dur="26">
                                          <p:stCondLst>
                                            <p:cond delay="650"/>
                                          </p:stCondLst>
                                        </p:cTn>
                                        <p:tgtEl>
                                          <p:spTgt spid="342019">
                                            <p:txEl>
                                              <p:pRg st="9" end="9"/>
                                            </p:txEl>
                                          </p:spTgt>
                                        </p:tgtEl>
                                      </p:cBhvr>
                                      <p:to x="100000" y="60000"/>
                                    </p:animScale>
                                    <p:animScale>
                                      <p:cBhvr>
                                        <p:cTn id="46" dur="166" decel="50000">
                                          <p:stCondLst>
                                            <p:cond delay="676"/>
                                          </p:stCondLst>
                                        </p:cTn>
                                        <p:tgtEl>
                                          <p:spTgt spid="342019">
                                            <p:txEl>
                                              <p:pRg st="9" end="9"/>
                                            </p:txEl>
                                          </p:spTgt>
                                        </p:tgtEl>
                                      </p:cBhvr>
                                      <p:to x="100000" y="100000"/>
                                    </p:animScale>
                                    <p:animScale>
                                      <p:cBhvr>
                                        <p:cTn id="47" dur="26">
                                          <p:stCondLst>
                                            <p:cond delay="1312"/>
                                          </p:stCondLst>
                                        </p:cTn>
                                        <p:tgtEl>
                                          <p:spTgt spid="342019">
                                            <p:txEl>
                                              <p:pRg st="9" end="9"/>
                                            </p:txEl>
                                          </p:spTgt>
                                        </p:tgtEl>
                                      </p:cBhvr>
                                      <p:to x="100000" y="80000"/>
                                    </p:animScale>
                                    <p:animScale>
                                      <p:cBhvr>
                                        <p:cTn id="48" dur="166" decel="50000">
                                          <p:stCondLst>
                                            <p:cond delay="1338"/>
                                          </p:stCondLst>
                                        </p:cTn>
                                        <p:tgtEl>
                                          <p:spTgt spid="342019">
                                            <p:txEl>
                                              <p:pRg st="9" end="9"/>
                                            </p:txEl>
                                          </p:spTgt>
                                        </p:tgtEl>
                                      </p:cBhvr>
                                      <p:to x="100000" y="100000"/>
                                    </p:animScale>
                                    <p:animScale>
                                      <p:cBhvr>
                                        <p:cTn id="49" dur="26">
                                          <p:stCondLst>
                                            <p:cond delay="1642"/>
                                          </p:stCondLst>
                                        </p:cTn>
                                        <p:tgtEl>
                                          <p:spTgt spid="342019">
                                            <p:txEl>
                                              <p:pRg st="9" end="9"/>
                                            </p:txEl>
                                          </p:spTgt>
                                        </p:tgtEl>
                                      </p:cBhvr>
                                      <p:to x="100000" y="90000"/>
                                    </p:animScale>
                                    <p:animScale>
                                      <p:cBhvr>
                                        <p:cTn id="50" dur="166" decel="50000">
                                          <p:stCondLst>
                                            <p:cond delay="1668"/>
                                          </p:stCondLst>
                                        </p:cTn>
                                        <p:tgtEl>
                                          <p:spTgt spid="342019">
                                            <p:txEl>
                                              <p:pRg st="9" end="9"/>
                                            </p:txEl>
                                          </p:spTgt>
                                        </p:tgtEl>
                                      </p:cBhvr>
                                      <p:to x="100000" y="100000"/>
                                    </p:animScale>
                                    <p:animScale>
                                      <p:cBhvr>
                                        <p:cTn id="51" dur="26">
                                          <p:stCondLst>
                                            <p:cond delay="1808"/>
                                          </p:stCondLst>
                                        </p:cTn>
                                        <p:tgtEl>
                                          <p:spTgt spid="342019">
                                            <p:txEl>
                                              <p:pRg st="9" end="9"/>
                                            </p:txEl>
                                          </p:spTgt>
                                        </p:tgtEl>
                                      </p:cBhvr>
                                      <p:to x="100000" y="95000"/>
                                    </p:animScale>
                                    <p:animScale>
                                      <p:cBhvr>
                                        <p:cTn id="52" dur="166" decel="50000">
                                          <p:stCondLst>
                                            <p:cond delay="1834"/>
                                          </p:stCondLst>
                                        </p:cTn>
                                        <p:tgtEl>
                                          <p:spTgt spid="342019">
                                            <p:txEl>
                                              <p:pRg st="9" end="9"/>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ChangeArrowheads="1"/>
          </p:cNvSpPr>
          <p:nvPr>
            <p:ph type="title"/>
          </p:nvPr>
        </p:nvSpPr>
        <p:spPr/>
        <p:txBody>
          <a:bodyPr/>
          <a:lstStyle/>
          <a:p>
            <a:pPr eaLnBrk="1" hangingPunct="1">
              <a:defRPr/>
            </a:pPr>
            <a:r>
              <a:rPr lang="zh-CN" altLang="en-US" dirty="0" smtClean="0"/>
              <a:t>三、鼠标操作</a:t>
            </a:r>
            <a:r>
              <a:rPr lang="zh-CN" altLang="en-US" sz="3200" dirty="0" smtClean="0"/>
              <a:t>       </a:t>
            </a:r>
            <a:r>
              <a:rPr lang="en-US" altLang="zh-CN" sz="2800" dirty="0" smtClean="0">
                <a:solidFill>
                  <a:srgbClr val="0000CC"/>
                </a:solidFill>
                <a:latin typeface="Arial"/>
              </a:rPr>
              <a:t>——</a:t>
            </a:r>
            <a:r>
              <a:rPr lang="zh-CN" altLang="en-US" sz="2800" dirty="0" smtClean="0">
                <a:solidFill>
                  <a:srgbClr val="0000CC"/>
                </a:solidFill>
              </a:rPr>
              <a:t>认识鼠标</a:t>
            </a:r>
          </a:p>
        </p:txBody>
      </p:sp>
      <p:sp>
        <p:nvSpPr>
          <p:cNvPr id="156675" name="Rectangle 3"/>
          <p:cNvSpPr>
            <a:spLocks noGrp="1" noChangeArrowheads="1"/>
          </p:cNvSpPr>
          <p:nvPr>
            <p:ph type="subTitle" idx="4294967295"/>
          </p:nvPr>
        </p:nvSpPr>
        <p:spPr>
          <a:xfrm>
            <a:off x="830263" y="1447800"/>
            <a:ext cx="2157412" cy="685800"/>
          </a:xfrm>
          <a:ln>
            <a:noFill/>
          </a:ln>
        </p:spPr>
        <p:txBody>
          <a:bodyPr/>
          <a:lstStyle/>
          <a:p>
            <a:pPr marL="0" indent="0" eaLnBrk="1" hangingPunct="1">
              <a:lnSpc>
                <a:spcPct val="140000"/>
              </a:lnSpc>
              <a:buFont typeface="Wingdings" pitchFamily="2" charset="2"/>
              <a:buNone/>
              <a:defRPr/>
            </a:pPr>
            <a:r>
              <a:rPr lang="en-US" altLang="zh-CN" sz="2000" smtClean="0">
                <a:effectLst>
                  <a:outerShdw blurRad="38100" dist="38100" dir="2700000" algn="tl">
                    <a:srgbClr val="C0C0C0"/>
                  </a:outerShdw>
                </a:effectLst>
                <a:latin typeface="宋体" pitchFamily="2" charset="-122"/>
              </a:rPr>
              <a:t>1.</a:t>
            </a:r>
            <a:r>
              <a:rPr lang="zh-CN" altLang="en-US" sz="2000" smtClean="0">
                <a:effectLst>
                  <a:outerShdw blurRad="38100" dist="38100" dir="2700000" algn="tl">
                    <a:srgbClr val="C0C0C0"/>
                  </a:outerShdw>
                </a:effectLst>
                <a:latin typeface="宋体" pitchFamily="2" charset="-122"/>
              </a:rPr>
              <a:t>常用鼠标器</a:t>
            </a:r>
          </a:p>
        </p:txBody>
      </p:sp>
      <p:sp>
        <p:nvSpPr>
          <p:cNvPr id="7174" name="Rectangle 9"/>
          <p:cNvSpPr>
            <a:spLocks noChangeArrowheads="1"/>
          </p:cNvSpPr>
          <p:nvPr/>
        </p:nvSpPr>
        <p:spPr bwMode="auto">
          <a:xfrm>
            <a:off x="5005388" y="1443038"/>
            <a:ext cx="2995612" cy="690562"/>
          </a:xfrm>
          <a:prstGeom prst="rect">
            <a:avLst/>
          </a:prstGeom>
          <a:noFill/>
          <a:ln w="9525">
            <a:noFill/>
            <a:miter lim="800000"/>
            <a:headEnd/>
            <a:tailEnd/>
          </a:ln>
        </p:spPr>
        <p:txBody>
          <a:bodyPr/>
          <a:lstStyle/>
          <a:p>
            <a:pPr>
              <a:lnSpc>
                <a:spcPct val="140000"/>
              </a:lnSpc>
              <a:spcBef>
                <a:spcPct val="20000"/>
              </a:spcBef>
              <a:buClr>
                <a:schemeClr val="accent1"/>
              </a:buClr>
              <a:buSzPct val="70000"/>
              <a:buFont typeface="Wingdings" pitchFamily="2" charset="2"/>
              <a:buNone/>
            </a:pPr>
            <a:r>
              <a:rPr kumimoji="1" lang="en-US" altLang="zh-CN" sz="2000" b="1">
                <a:latin typeface="宋体" charset="-122"/>
                <a:ea typeface="宋体" charset="-122"/>
              </a:rPr>
              <a:t>2.</a:t>
            </a:r>
            <a:r>
              <a:rPr kumimoji="1" lang="zh-CN" altLang="en-US" sz="2000" b="1">
                <a:latin typeface="宋体" charset="-122"/>
                <a:ea typeface="宋体" charset="-122"/>
              </a:rPr>
              <a:t>鼠标器的正确握法</a:t>
            </a:r>
          </a:p>
        </p:txBody>
      </p:sp>
      <p:graphicFrame>
        <p:nvGraphicFramePr>
          <p:cNvPr id="7170" name="Object 10"/>
          <p:cNvGraphicFramePr>
            <a:graphicFrameLocks noChangeAspect="1"/>
          </p:cNvGraphicFramePr>
          <p:nvPr/>
        </p:nvGraphicFramePr>
        <p:xfrm>
          <a:off x="5364163" y="2111375"/>
          <a:ext cx="2303462" cy="1509713"/>
        </p:xfrm>
        <a:graphic>
          <a:graphicData uri="http://schemas.openxmlformats.org/presentationml/2006/ole">
            <p:oleObj spid="_x0000_s7170" name="Image" r:id="rId3" imgW="2160670" imgH="1444633" progId="">
              <p:embed/>
            </p:oleObj>
          </a:graphicData>
        </a:graphic>
      </p:graphicFrame>
      <p:sp>
        <p:nvSpPr>
          <p:cNvPr id="7175" name="Rectangle 11"/>
          <p:cNvSpPr>
            <a:spLocks noChangeArrowheads="1"/>
          </p:cNvSpPr>
          <p:nvPr/>
        </p:nvSpPr>
        <p:spPr bwMode="auto">
          <a:xfrm>
            <a:off x="611188" y="3657600"/>
            <a:ext cx="7543800" cy="533400"/>
          </a:xfrm>
          <a:prstGeom prst="rect">
            <a:avLst/>
          </a:prstGeom>
          <a:noFill/>
          <a:ln w="9525">
            <a:noFill/>
            <a:miter lim="800000"/>
            <a:headEnd/>
            <a:tailEnd/>
          </a:ln>
        </p:spPr>
        <p:txBody>
          <a:bodyPr/>
          <a:lstStyle/>
          <a:p>
            <a:pPr>
              <a:lnSpc>
                <a:spcPct val="140000"/>
              </a:lnSpc>
              <a:spcBef>
                <a:spcPct val="20000"/>
              </a:spcBef>
              <a:buClr>
                <a:schemeClr val="accent1"/>
              </a:buClr>
              <a:buSzPct val="70000"/>
              <a:buFont typeface="Wingdings" pitchFamily="2" charset="2"/>
              <a:buNone/>
            </a:pPr>
            <a:r>
              <a:rPr kumimoji="1" lang="en-US" altLang="zh-CN" sz="2000" b="1">
                <a:latin typeface="宋体" charset="-122"/>
                <a:ea typeface="宋体" charset="-122"/>
              </a:rPr>
              <a:t>3.</a:t>
            </a:r>
            <a:r>
              <a:rPr kumimoji="1" lang="zh-CN" altLang="en-US" sz="2000" b="1">
                <a:latin typeface="宋体" charset="-122"/>
                <a:ea typeface="宋体" charset="-122"/>
              </a:rPr>
              <a:t>鼠标光标在特定的场合，它还可以是其他形状，如：</a:t>
            </a:r>
            <a:r>
              <a:rPr kumimoji="1" lang="zh-CN" altLang="en-US" sz="2000" b="1">
                <a:solidFill>
                  <a:srgbClr val="FF0000"/>
                </a:solidFill>
                <a:latin typeface="Times New Roman" pitchFamily="18" charset="0"/>
              </a:rPr>
              <a:t>   </a:t>
            </a:r>
          </a:p>
        </p:txBody>
      </p:sp>
      <p:graphicFrame>
        <p:nvGraphicFramePr>
          <p:cNvPr id="7171" name="Object 12"/>
          <p:cNvGraphicFramePr>
            <a:graphicFrameLocks noChangeAspect="1"/>
          </p:cNvGraphicFramePr>
          <p:nvPr/>
        </p:nvGraphicFramePr>
        <p:xfrm>
          <a:off x="1258888" y="4419600"/>
          <a:ext cx="6192837" cy="1636713"/>
        </p:xfrm>
        <a:graphic>
          <a:graphicData uri="http://schemas.openxmlformats.org/presentationml/2006/ole">
            <p:oleObj spid="_x0000_s7171" name="Image" r:id="rId4" imgW="2072571" imgH="627160" progId="">
              <p:embed/>
            </p:oleObj>
          </a:graphicData>
        </a:graphic>
      </p:graphicFrame>
      <p:pic>
        <p:nvPicPr>
          <p:cNvPr id="7176" name="Picture 13" descr="t1061"/>
          <p:cNvPicPr>
            <a:picLocks noChangeAspect="1" noChangeArrowheads="1"/>
          </p:cNvPicPr>
          <p:nvPr/>
        </p:nvPicPr>
        <p:blipFill>
          <a:blip r:embed="rId5">
            <a:clrChange>
              <a:clrFrom>
                <a:srgbClr val="FCFCFC"/>
              </a:clrFrom>
              <a:clrTo>
                <a:srgbClr val="FCFCFC">
                  <a:alpha val="0"/>
                </a:srgbClr>
              </a:clrTo>
            </a:clrChange>
          </a:blip>
          <a:srcRect/>
          <a:stretch>
            <a:fillRect/>
          </a:stretch>
        </p:blipFill>
        <p:spPr bwMode="auto">
          <a:xfrm>
            <a:off x="971550" y="2051050"/>
            <a:ext cx="3600450" cy="15414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38" name="Rectangle 18"/>
          <p:cNvSpPr>
            <a:spLocks noGrp="1" noChangeArrowheads="1"/>
          </p:cNvSpPr>
          <p:nvPr>
            <p:ph type="title"/>
          </p:nvPr>
        </p:nvSpPr>
        <p:spPr/>
        <p:txBody>
          <a:bodyPr/>
          <a:lstStyle/>
          <a:p>
            <a:pPr eaLnBrk="1" hangingPunct="1">
              <a:defRPr/>
            </a:pPr>
            <a:r>
              <a:rPr lang="zh-CN" altLang="en-US" dirty="0" smtClean="0"/>
              <a:t>三、鼠标操作</a:t>
            </a:r>
          </a:p>
        </p:txBody>
      </p:sp>
      <p:sp>
        <p:nvSpPr>
          <p:cNvPr id="158739" name="Rectangle 19"/>
          <p:cNvSpPr>
            <a:spLocks noGrp="1" noChangeArrowheads="1"/>
          </p:cNvSpPr>
          <p:nvPr>
            <p:ph type="body" idx="1"/>
          </p:nvPr>
        </p:nvSpPr>
        <p:spPr/>
        <p:txBody>
          <a:bodyPr/>
          <a:lstStyle/>
          <a:p>
            <a:pPr marL="457200" indent="-457200" eaLnBrk="1" hangingPunct="1">
              <a:defRPr/>
            </a:pPr>
            <a:r>
              <a:rPr lang="zh-CN" altLang="en-US" sz="2800" dirty="0" smtClean="0">
                <a:solidFill>
                  <a:srgbClr val="0000CC"/>
                </a:solidFill>
              </a:rPr>
              <a:t>操作</a:t>
            </a:r>
            <a:r>
              <a:rPr lang="en-US" altLang="zh-CN" sz="2800" dirty="0" smtClean="0">
                <a:solidFill>
                  <a:srgbClr val="0000CC"/>
                </a:solidFill>
              </a:rPr>
              <a:t>1</a:t>
            </a:r>
            <a:r>
              <a:rPr lang="zh-CN" altLang="en-US" sz="2800" dirty="0" smtClean="0">
                <a:solidFill>
                  <a:srgbClr val="0000CC"/>
                </a:solidFill>
              </a:rPr>
              <a:t>：鼠标的操作练习。</a:t>
            </a:r>
          </a:p>
          <a:p>
            <a:pPr marL="838200" lvl="1" indent="-381000" eaLnBrk="1" hangingPunct="1">
              <a:buFont typeface="Wingdings" pitchFamily="2" charset="2"/>
              <a:buAutoNum type="arabicPeriod"/>
              <a:defRPr/>
            </a:pPr>
            <a:r>
              <a:rPr lang="zh-CN" altLang="en-US" sz="2400" dirty="0" smtClean="0">
                <a:solidFill>
                  <a:schemeClr val="tx2"/>
                </a:solidFill>
              </a:rPr>
              <a:t>指向</a:t>
            </a:r>
            <a:r>
              <a:rPr lang="zh-CN" altLang="en-US" sz="2400" dirty="0" smtClean="0"/>
              <a:t>：移动鼠标器，将鼠标指针放到某一对象上。</a:t>
            </a:r>
          </a:p>
          <a:p>
            <a:pPr marL="838200" lvl="1" indent="-381000" eaLnBrk="1" hangingPunct="1">
              <a:buFont typeface="Wingdings" pitchFamily="2" charset="2"/>
              <a:buAutoNum type="arabicPeriod"/>
              <a:defRPr/>
            </a:pPr>
            <a:r>
              <a:rPr lang="zh-CN" altLang="en-US" sz="2400" dirty="0" smtClean="0">
                <a:solidFill>
                  <a:schemeClr val="tx2"/>
                </a:solidFill>
              </a:rPr>
              <a:t>单击</a:t>
            </a:r>
            <a:r>
              <a:rPr lang="zh-CN" altLang="en-US" sz="2400" dirty="0" smtClean="0"/>
              <a:t>：把鼠标指向某个对象或目标，然后按下鼠标左键并立即释放。</a:t>
            </a:r>
          </a:p>
          <a:p>
            <a:pPr marL="838200" lvl="1" indent="-381000" eaLnBrk="1" hangingPunct="1">
              <a:buFont typeface="Wingdings" pitchFamily="2" charset="2"/>
              <a:buAutoNum type="arabicPeriod"/>
              <a:defRPr/>
            </a:pPr>
            <a:r>
              <a:rPr lang="zh-CN" altLang="en-US" sz="2400" dirty="0" smtClean="0">
                <a:solidFill>
                  <a:schemeClr val="tx2"/>
                </a:solidFill>
              </a:rPr>
              <a:t>双击</a:t>
            </a:r>
            <a:r>
              <a:rPr lang="zh-CN" altLang="en-US" sz="2400" dirty="0" smtClean="0"/>
              <a:t>：把鼠标指向某一对象或目标，然后快速地单击两次。</a:t>
            </a:r>
          </a:p>
          <a:p>
            <a:pPr marL="838200" lvl="1" indent="-381000" eaLnBrk="1" hangingPunct="1">
              <a:buFont typeface="Wingdings" pitchFamily="2" charset="2"/>
              <a:buAutoNum type="arabicPeriod"/>
              <a:defRPr/>
            </a:pPr>
            <a:r>
              <a:rPr lang="zh-CN" altLang="en-US" sz="2400" dirty="0" smtClean="0">
                <a:solidFill>
                  <a:schemeClr val="tx2"/>
                </a:solidFill>
              </a:rPr>
              <a:t>右击</a:t>
            </a:r>
            <a:r>
              <a:rPr lang="zh-CN" altLang="en-US" sz="2400" dirty="0" smtClean="0"/>
              <a:t>：把鼠标指向某个对象或目标，击鼠标右键一次。</a:t>
            </a:r>
          </a:p>
          <a:p>
            <a:pPr marL="838200" lvl="1" indent="-381000" eaLnBrk="1" hangingPunct="1">
              <a:buFont typeface="Wingdings" pitchFamily="2" charset="2"/>
              <a:buAutoNum type="arabicPeriod"/>
              <a:defRPr/>
            </a:pPr>
            <a:r>
              <a:rPr lang="zh-CN" altLang="en-US" sz="2400" dirty="0" smtClean="0">
                <a:solidFill>
                  <a:schemeClr val="tx2"/>
                </a:solidFill>
              </a:rPr>
              <a:t>拖动</a:t>
            </a:r>
            <a:r>
              <a:rPr lang="zh-CN" altLang="en-US" sz="2400" dirty="0" smtClean="0"/>
              <a:t>：将鼠标指向某个对象或目标，然后按住鼠标左键（不放手）移动鼠标，会看到对象也随之移动，达到目的地后，再释放鼠标左键。</a:t>
            </a:r>
          </a:p>
          <a:p>
            <a:pPr marL="838200" lvl="1" indent="-381000" eaLnBrk="1" hangingPunct="1">
              <a:buFont typeface="Wingdings" pitchFamily="2" charset="2"/>
              <a:buAutoNum type="arabicPeriod"/>
              <a:defRPr/>
            </a:pPr>
            <a:r>
              <a:rPr lang="zh-CN" altLang="en-US" sz="2400" dirty="0" smtClean="0">
                <a:solidFill>
                  <a:schemeClr val="tx2"/>
                </a:solidFill>
              </a:rPr>
              <a:t>选定</a:t>
            </a:r>
            <a:r>
              <a:rPr lang="zh-CN" altLang="en-US" sz="2400" dirty="0" smtClean="0"/>
              <a:t>：当单击桌面某一图标时，该图标的颜色会发生变化，表明该图标被选定。</a:t>
            </a:r>
          </a:p>
        </p:txBody>
      </p:sp>
      <p:sp>
        <p:nvSpPr>
          <p:cNvPr id="71683" name="Rectangle 8"/>
          <p:cNvSpPr>
            <a:spLocks noChangeArrowheads="1"/>
          </p:cNvSpPr>
          <p:nvPr/>
        </p:nvSpPr>
        <p:spPr bwMode="auto">
          <a:xfrm>
            <a:off x="2743200" y="1916113"/>
            <a:ext cx="4572000" cy="381000"/>
          </a:xfrm>
          <a:prstGeom prst="rect">
            <a:avLst/>
          </a:prstGeom>
          <a:noFill/>
          <a:ln w="9525">
            <a:noFill/>
            <a:miter lim="800000"/>
            <a:headEnd/>
            <a:tailEnd/>
          </a:ln>
        </p:spPr>
        <p:txBody>
          <a:bodyPr lIns="0" tIns="0" rIns="0" bIns="0" anchor="ctr"/>
          <a:lstStyle/>
          <a:p>
            <a:pPr>
              <a:lnSpc>
                <a:spcPct val="140000"/>
              </a:lnSpc>
              <a:spcBef>
                <a:spcPct val="20000"/>
              </a:spcBef>
              <a:buClr>
                <a:schemeClr val="accent1"/>
              </a:buClr>
              <a:buSzPct val="70000"/>
              <a:buFont typeface="Wingdings" pitchFamily="2" charset="2"/>
              <a:buNone/>
            </a:pPr>
            <a:endParaRPr kumimoji="1" lang="zh-CN" altLang="zh-CN" sz="2400" b="1">
              <a:latin typeface="宋体" charset="-122"/>
              <a:ea typeface="宋体" charset="-122"/>
            </a:endParaRPr>
          </a:p>
        </p:txBody>
      </p:sp>
      <p:sp>
        <p:nvSpPr>
          <p:cNvPr id="71684" name="Rectangle 11"/>
          <p:cNvSpPr>
            <a:spLocks noChangeArrowheads="1"/>
          </p:cNvSpPr>
          <p:nvPr/>
        </p:nvSpPr>
        <p:spPr bwMode="auto">
          <a:xfrm>
            <a:off x="3995738" y="381000"/>
            <a:ext cx="4876800" cy="304800"/>
          </a:xfrm>
          <a:prstGeom prst="rect">
            <a:avLst/>
          </a:prstGeom>
          <a:noFill/>
          <a:ln w="9525">
            <a:noFill/>
            <a:miter lim="800000"/>
            <a:headEnd/>
            <a:tailEnd/>
          </a:ln>
        </p:spPr>
        <p:txBody>
          <a:bodyPr lIns="0" tIns="0" rIns="0" bIns="0" anchor="ctr"/>
          <a:lstStyle/>
          <a:p>
            <a:pPr>
              <a:spcBef>
                <a:spcPct val="20000"/>
              </a:spcBef>
              <a:buClr>
                <a:schemeClr val="accent1"/>
              </a:buClr>
              <a:buSzPct val="70000"/>
              <a:buFont typeface="Wingdings" pitchFamily="2" charset="2"/>
              <a:buNone/>
            </a:pPr>
            <a:endParaRPr kumimoji="1" lang="zh-CN" altLang="zh-CN" b="1">
              <a:latin typeface="宋体" charset="-122"/>
              <a:ea typeface="宋体" charset="-122"/>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lang="zh-CN" altLang="en-US" sz="3600" dirty="0" smtClean="0"/>
              <a:t>三、鼠标操作</a:t>
            </a:r>
            <a:endParaRPr lang="zh-CN" altLang="en-US" sz="3600" dirty="0">
              <a:latin typeface="黑体" pitchFamily="49" charset="-122"/>
            </a:endParaRPr>
          </a:p>
        </p:txBody>
      </p:sp>
      <p:sp>
        <p:nvSpPr>
          <p:cNvPr id="3" name="内容占位符 2"/>
          <p:cNvSpPr>
            <a:spLocks noGrp="1"/>
          </p:cNvSpPr>
          <p:nvPr>
            <p:ph idx="1"/>
          </p:nvPr>
        </p:nvSpPr>
        <p:spPr/>
        <p:txBody>
          <a:bodyPr/>
          <a:lstStyle/>
          <a:p>
            <a:pPr marL="0" indent="0" algn="just" eaLnBrk="1" hangingPunct="1">
              <a:spcBef>
                <a:spcPts val="0"/>
              </a:spcBef>
              <a:buFont typeface="Wingdings" pitchFamily="2" charset="2"/>
              <a:buNone/>
              <a:defRPr/>
            </a:pPr>
            <a:r>
              <a:rPr lang="zh-CN" altLang="en-US" sz="2800" dirty="0" smtClean="0">
                <a:solidFill>
                  <a:schemeClr val="tx2"/>
                </a:solidFill>
                <a:latin typeface="黑体" pitchFamily="49" charset="-122"/>
              </a:rPr>
              <a:t>任务</a:t>
            </a:r>
            <a:r>
              <a:rPr lang="en-US" altLang="zh-CN" sz="2800" dirty="0" smtClean="0">
                <a:solidFill>
                  <a:schemeClr val="tx2"/>
                </a:solidFill>
                <a:latin typeface="黑体" pitchFamily="49" charset="-122"/>
              </a:rPr>
              <a:t>7：</a:t>
            </a:r>
            <a:r>
              <a:rPr lang="zh-CN" altLang="en-US" sz="2800" dirty="0" smtClean="0">
                <a:latin typeface="黑体" pitchFamily="49" charset="-122"/>
              </a:rPr>
              <a:t>了解笔记本电脑触控板的使用方法。</a:t>
            </a:r>
          </a:p>
          <a:p>
            <a:pPr marL="0" indent="457200" algn="just" eaLnBrk="1" hangingPunct="1">
              <a:spcBef>
                <a:spcPts val="0"/>
              </a:spcBef>
              <a:defRPr/>
            </a:pPr>
            <a:endParaRPr lang="en-US" altLang="zh-CN" sz="2400" dirty="0" smtClean="0">
              <a:latin typeface="+mn-ea"/>
            </a:endParaRPr>
          </a:p>
          <a:p>
            <a:pPr marL="0" indent="457200" algn="just" eaLnBrk="1" hangingPunct="1">
              <a:spcBef>
                <a:spcPts val="0"/>
              </a:spcBef>
              <a:defRPr/>
            </a:pPr>
            <a:r>
              <a:rPr lang="zh-CN" altLang="en-US" sz="2400" dirty="0" smtClean="0">
                <a:latin typeface="+mn-ea"/>
              </a:rPr>
              <a:t>轻敲代替按钮</a:t>
            </a:r>
            <a:endParaRPr lang="en-US" altLang="zh-CN" sz="2400" dirty="0" smtClean="0">
              <a:latin typeface="+mn-ea"/>
            </a:endParaRPr>
          </a:p>
          <a:p>
            <a:pPr marL="400050" lvl="1" indent="457200" algn="just" eaLnBrk="1" hangingPunct="1">
              <a:spcBef>
                <a:spcPts val="0"/>
              </a:spcBef>
              <a:defRPr/>
            </a:pPr>
            <a:r>
              <a:rPr lang="zh-CN" altLang="en-US" sz="2000" dirty="0" smtClean="0">
                <a:latin typeface="宋体" pitchFamily="2" charset="-122"/>
              </a:rPr>
              <a:t>在触控板上轻敲如同按鼠标左按钮，轻敲两次如同按按钮两次。</a:t>
            </a:r>
            <a:endParaRPr lang="en-US" altLang="zh-CN" sz="2000" dirty="0" smtClean="0">
              <a:latin typeface="宋体" pitchFamily="2" charset="-122"/>
            </a:endParaRPr>
          </a:p>
          <a:p>
            <a:pPr marL="400050" lvl="1" indent="457200" algn="just" eaLnBrk="1" hangingPunct="1">
              <a:spcBef>
                <a:spcPts val="0"/>
              </a:spcBef>
              <a:defRPr/>
            </a:pPr>
            <a:endParaRPr lang="zh-CN" altLang="en-US" sz="2000" dirty="0" smtClean="0">
              <a:latin typeface="宋体" pitchFamily="2" charset="-122"/>
            </a:endParaRPr>
          </a:p>
          <a:p>
            <a:pPr marL="0" indent="457200" algn="just" eaLnBrk="1" hangingPunct="1">
              <a:spcBef>
                <a:spcPts val="0"/>
              </a:spcBef>
              <a:defRPr/>
            </a:pPr>
            <a:r>
              <a:rPr lang="zh-CN" altLang="en-US" sz="2400" dirty="0" smtClean="0">
                <a:latin typeface="+mn-ea"/>
              </a:rPr>
              <a:t>不用按钮而实行拖放</a:t>
            </a:r>
            <a:endParaRPr lang="en-US" altLang="zh-CN" sz="2400" dirty="0" smtClean="0">
              <a:latin typeface="+mn-ea"/>
            </a:endParaRPr>
          </a:p>
          <a:p>
            <a:pPr marL="400050" lvl="1" indent="457200" algn="just" eaLnBrk="1" hangingPunct="1">
              <a:spcBef>
                <a:spcPts val="0"/>
              </a:spcBef>
              <a:defRPr/>
            </a:pPr>
            <a:r>
              <a:rPr lang="zh-CN" altLang="en-US" sz="2000" dirty="0" smtClean="0">
                <a:latin typeface="宋体" pitchFamily="2" charset="-122"/>
              </a:rPr>
              <a:t>轻敲两次触控板， 第二次轻敲后将手指放在触控板上。此时处于拖放状态，直到手指离开触控板，拖放才会停止。</a:t>
            </a:r>
            <a:endParaRPr lang="en-US" altLang="zh-CN" sz="2000" dirty="0" smtClean="0">
              <a:latin typeface="宋体" pitchFamily="2" charset="-122"/>
            </a:endParaRPr>
          </a:p>
          <a:p>
            <a:pPr marL="400050" lvl="1" indent="457200" algn="just" eaLnBrk="1" hangingPunct="1">
              <a:spcBef>
                <a:spcPts val="0"/>
              </a:spcBef>
              <a:defRPr/>
            </a:pPr>
            <a:endParaRPr lang="zh-CN" altLang="en-US" sz="2000" dirty="0" smtClean="0">
              <a:latin typeface="宋体" pitchFamily="2" charset="-122"/>
            </a:endParaRPr>
          </a:p>
          <a:p>
            <a:pPr marL="0" indent="457200" algn="just" eaLnBrk="1" hangingPunct="1">
              <a:spcBef>
                <a:spcPts val="0"/>
              </a:spcBef>
              <a:defRPr/>
            </a:pPr>
            <a:r>
              <a:rPr lang="zh-CN" altLang="en-US" sz="2400" dirty="0" smtClean="0">
                <a:latin typeface="+mn-ea"/>
              </a:rPr>
              <a:t>实现滚动功能</a:t>
            </a:r>
            <a:endParaRPr lang="en-US" altLang="zh-CN" sz="2400" dirty="0" smtClean="0">
              <a:latin typeface="+mn-ea"/>
            </a:endParaRPr>
          </a:p>
          <a:p>
            <a:pPr marL="400050" lvl="1" indent="457200" algn="just" eaLnBrk="1" hangingPunct="1">
              <a:spcBef>
                <a:spcPts val="0"/>
              </a:spcBef>
              <a:defRPr/>
            </a:pPr>
            <a:r>
              <a:rPr lang="zh-CN" altLang="en-US" sz="2000" dirty="0" smtClean="0">
                <a:latin typeface="宋体" pitchFamily="2" charset="-122"/>
              </a:rPr>
              <a:t>在</a:t>
            </a:r>
            <a:r>
              <a:rPr lang="en-US" altLang="zh-CN" sz="2000" dirty="0" smtClean="0">
                <a:latin typeface="宋体" pitchFamily="2" charset="-122"/>
              </a:rPr>
              <a:t>Windows</a:t>
            </a:r>
            <a:r>
              <a:rPr lang="zh-CN" altLang="en-US" sz="2000" dirty="0" smtClean="0">
                <a:latin typeface="宋体" pitchFamily="2" charset="-122"/>
              </a:rPr>
              <a:t>中，若安装了鼠标触控板的驱动程序，当要在各种窗口中拖动水平或垂直的滚动条时，只需要用手指在鼠标触控板的底边和右边移动即可拖动相应的滚动条</a:t>
            </a:r>
            <a:endParaRPr lang="zh-CN" altLang="en-US" sz="2000" dirty="0">
              <a:latin typeface="宋体" pitchFamily="2"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ChangeArrowheads="1"/>
          </p:cNvSpPr>
          <p:nvPr>
            <p:ph type="title"/>
          </p:nvPr>
        </p:nvSpPr>
        <p:spPr/>
        <p:txBody>
          <a:bodyPr/>
          <a:lstStyle/>
          <a:p>
            <a:pPr eaLnBrk="1" hangingPunct="1">
              <a:defRPr/>
            </a:pPr>
            <a:r>
              <a:rPr lang="zh-CN" altLang="en-US" dirty="0" smtClean="0"/>
              <a:t>四、键盘的使用</a:t>
            </a:r>
            <a:r>
              <a:rPr lang="zh-CN" altLang="en-US" sz="2800" dirty="0" smtClean="0">
                <a:solidFill>
                  <a:srgbClr val="0000CC"/>
                </a:solidFill>
              </a:rPr>
              <a:t>　　   </a:t>
            </a:r>
            <a:r>
              <a:rPr lang="en-US" altLang="zh-CN" sz="2800" dirty="0" smtClean="0">
                <a:solidFill>
                  <a:srgbClr val="0000CC"/>
                </a:solidFill>
                <a:latin typeface="Arial"/>
              </a:rPr>
              <a:t>——</a:t>
            </a:r>
            <a:r>
              <a:rPr lang="zh-CN" altLang="en-US" sz="2800" dirty="0" smtClean="0">
                <a:solidFill>
                  <a:srgbClr val="0000CC"/>
                </a:solidFill>
              </a:rPr>
              <a:t>键盘的分区</a:t>
            </a:r>
          </a:p>
        </p:txBody>
      </p:sp>
      <p:pic>
        <p:nvPicPr>
          <p:cNvPr id="4" name="Picture 4"/>
          <p:cNvPicPr>
            <a:picLocks noChangeAspect="1" noChangeArrowheads="1"/>
          </p:cNvPicPr>
          <p:nvPr/>
        </p:nvPicPr>
        <p:blipFill>
          <a:blip r:embed="rId2" cstate="print"/>
          <a:srcRect/>
          <a:stretch>
            <a:fillRect/>
          </a:stretch>
        </p:blipFill>
        <p:spPr bwMode="auto">
          <a:xfrm>
            <a:off x="827584" y="1628800"/>
            <a:ext cx="7416800" cy="457358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ChangeArrowheads="1"/>
          </p:cNvSpPr>
          <p:nvPr>
            <p:ph type="title"/>
          </p:nvPr>
        </p:nvSpPr>
        <p:spPr/>
        <p:txBody>
          <a:bodyPr/>
          <a:lstStyle/>
          <a:p>
            <a:pPr eaLnBrk="1" hangingPunct="1">
              <a:defRPr/>
            </a:pPr>
            <a:r>
              <a:rPr lang="zh-CN" altLang="en-US" dirty="0" smtClean="0"/>
              <a:t>四、键盘的使用</a:t>
            </a:r>
            <a:r>
              <a:rPr lang="zh-CN" altLang="en-US" sz="2800" dirty="0" smtClean="0">
                <a:solidFill>
                  <a:srgbClr val="0000CC"/>
                </a:solidFill>
              </a:rPr>
              <a:t>　　   </a:t>
            </a:r>
            <a:r>
              <a:rPr lang="en-US" altLang="zh-CN" sz="2800" dirty="0" smtClean="0">
                <a:solidFill>
                  <a:srgbClr val="0000CC"/>
                </a:solidFill>
                <a:latin typeface="Arial"/>
              </a:rPr>
              <a:t>——</a:t>
            </a:r>
            <a:r>
              <a:rPr lang="zh-CN" altLang="en-US" sz="2800" dirty="0" smtClean="0">
                <a:solidFill>
                  <a:srgbClr val="0000CC"/>
                </a:solidFill>
              </a:rPr>
              <a:t>键盘操作指法</a:t>
            </a:r>
          </a:p>
        </p:txBody>
      </p:sp>
      <p:pic>
        <p:nvPicPr>
          <p:cNvPr id="4" name="Picture 4"/>
          <p:cNvPicPr>
            <a:picLocks noChangeAspect="1" noChangeArrowheads="1"/>
          </p:cNvPicPr>
          <p:nvPr/>
        </p:nvPicPr>
        <p:blipFill>
          <a:blip r:embed="rId2" cstate="print"/>
          <a:srcRect/>
          <a:stretch>
            <a:fillRect/>
          </a:stretch>
        </p:blipFill>
        <p:spPr bwMode="auto">
          <a:xfrm>
            <a:off x="899592" y="1556792"/>
            <a:ext cx="7416800" cy="42989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r>
              <a:rPr lang="zh-CN" altLang="en-US" dirty="0" smtClean="0"/>
              <a:t>四、键盘的使用</a:t>
            </a:r>
            <a:r>
              <a:rPr lang="zh-CN" altLang="en-US" dirty="0" smtClean="0">
                <a:solidFill>
                  <a:srgbClr val="0000CC"/>
                </a:solidFill>
              </a:rPr>
              <a:t>　　 </a:t>
            </a:r>
            <a:r>
              <a:rPr lang="zh-CN" altLang="en-US" sz="2800" dirty="0" smtClean="0">
                <a:solidFill>
                  <a:srgbClr val="0000CC"/>
                </a:solidFill>
              </a:rPr>
              <a:t>  </a:t>
            </a:r>
            <a:r>
              <a:rPr lang="en-US" altLang="zh-CN" sz="2800" dirty="0" smtClean="0">
                <a:solidFill>
                  <a:srgbClr val="0000CC"/>
                </a:solidFill>
                <a:latin typeface="Arial"/>
              </a:rPr>
              <a:t>——</a:t>
            </a:r>
            <a:r>
              <a:rPr lang="zh-CN" altLang="en-US" sz="2800" dirty="0" smtClean="0">
                <a:solidFill>
                  <a:srgbClr val="0000CC"/>
                </a:solidFill>
              </a:rPr>
              <a:t>操作姿势</a:t>
            </a:r>
            <a:endParaRPr lang="zh-CN" altLang="en-US" sz="2800" dirty="0" smtClean="0"/>
          </a:p>
        </p:txBody>
      </p:sp>
      <p:pic>
        <p:nvPicPr>
          <p:cNvPr id="3" name="Picture 4"/>
          <p:cNvPicPr>
            <a:picLocks noChangeAspect="1" noChangeArrowheads="1"/>
          </p:cNvPicPr>
          <p:nvPr/>
        </p:nvPicPr>
        <p:blipFill>
          <a:blip r:embed="rId2" cstate="print"/>
          <a:srcRect/>
          <a:stretch>
            <a:fillRect/>
          </a:stretch>
        </p:blipFill>
        <p:spPr bwMode="auto">
          <a:xfrm>
            <a:off x="971600" y="1484784"/>
            <a:ext cx="7272808" cy="472714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Rectangle 2"/>
          <p:cNvSpPr>
            <a:spLocks noGrp="1" noChangeArrowheads="1"/>
          </p:cNvSpPr>
          <p:nvPr>
            <p:ph type="title"/>
          </p:nvPr>
        </p:nvSpPr>
        <p:spPr/>
        <p:txBody>
          <a:bodyPr lIns="92075" tIns="46038" rIns="92075" bIns="46038" anchor="ctr"/>
          <a:lstStyle/>
          <a:p>
            <a:pPr eaLnBrk="1" hangingPunct="1">
              <a:defRPr/>
            </a:pPr>
            <a:r>
              <a:rPr lang="zh-CN" altLang="en-US" smtClean="0"/>
              <a:t>课程有关问题的说明 </a:t>
            </a:r>
          </a:p>
        </p:txBody>
      </p:sp>
      <p:sp>
        <p:nvSpPr>
          <p:cNvPr id="305155" name="Rectangle 3"/>
          <p:cNvSpPr>
            <a:spLocks noGrp="1" noChangeArrowheads="1"/>
          </p:cNvSpPr>
          <p:nvPr>
            <p:ph type="body" sz="half" idx="1"/>
          </p:nvPr>
        </p:nvSpPr>
        <p:spPr>
          <a:xfrm>
            <a:off x="395288" y="1268413"/>
            <a:ext cx="8353425" cy="5113337"/>
          </a:xfrm>
          <a:ln w="12700" cap="flat">
            <a:solidFill>
              <a:srgbClr val="FFCC00"/>
            </a:solidFill>
          </a:ln>
        </p:spPr>
        <p:txBody>
          <a:bodyPr lIns="92075" tIns="46038" rIns="92075" bIns="46038"/>
          <a:lstStyle/>
          <a:p>
            <a:pPr marL="457200" indent="-457200" eaLnBrk="1" hangingPunct="1">
              <a:defRPr/>
            </a:pPr>
            <a:r>
              <a:rPr lang="zh-CN" altLang="en-US" sz="2400" dirty="0" smtClean="0"/>
              <a:t>本课程教学要求</a:t>
            </a:r>
          </a:p>
          <a:p>
            <a:pPr marL="838200" lvl="1" indent="-381000" eaLnBrk="1" hangingPunct="1">
              <a:buFont typeface="Wingdings" pitchFamily="2" charset="2"/>
              <a:buAutoNum type="arabicPeriod"/>
              <a:defRPr/>
            </a:pPr>
            <a:r>
              <a:rPr lang="zh-CN" altLang="en-US" sz="2000" dirty="0" smtClean="0"/>
              <a:t>分组教学，每组</a:t>
            </a:r>
            <a:r>
              <a:rPr lang="en-US" altLang="zh-CN" sz="2000" dirty="0" smtClean="0"/>
              <a:t>5-7</a:t>
            </a:r>
            <a:r>
              <a:rPr lang="zh-CN" altLang="en-US" sz="2000" dirty="0" smtClean="0"/>
              <a:t>人</a:t>
            </a:r>
          </a:p>
          <a:p>
            <a:pPr marL="838200" lvl="1" indent="-381000" eaLnBrk="1" hangingPunct="1">
              <a:buFont typeface="Wingdings" pitchFamily="2" charset="2"/>
              <a:buAutoNum type="arabicPeriod"/>
              <a:defRPr/>
            </a:pPr>
            <a:r>
              <a:rPr lang="zh-CN" altLang="en-US" sz="2000" dirty="0" smtClean="0"/>
              <a:t>个人参与课堂活动（回答问题，作演示），加</a:t>
            </a:r>
            <a:r>
              <a:rPr lang="en-US" altLang="zh-CN" sz="2000" dirty="0" smtClean="0"/>
              <a:t>0-3</a:t>
            </a:r>
            <a:r>
              <a:rPr lang="zh-CN" altLang="en-US" sz="2000" dirty="0" smtClean="0"/>
              <a:t>分，该小组其他成员所加分数为一半</a:t>
            </a:r>
          </a:p>
          <a:p>
            <a:pPr marL="838200" lvl="1" indent="-381000" eaLnBrk="1" hangingPunct="1">
              <a:buFont typeface="Wingdings" pitchFamily="2" charset="2"/>
              <a:buAutoNum type="arabicPeriod"/>
              <a:defRPr/>
            </a:pPr>
            <a:r>
              <a:rPr lang="zh-CN" altLang="en-US" sz="2000" dirty="0" smtClean="0"/>
              <a:t>上课迟到</a:t>
            </a:r>
            <a:r>
              <a:rPr lang="en-US" altLang="zh-CN" sz="2000" dirty="0" smtClean="0"/>
              <a:t>5</a:t>
            </a:r>
            <a:r>
              <a:rPr lang="zh-CN" altLang="en-US" sz="2000" dirty="0" smtClean="0"/>
              <a:t>分钟以内，个人扣</a:t>
            </a:r>
            <a:r>
              <a:rPr lang="en-US" altLang="zh-CN" sz="2000" dirty="0" smtClean="0"/>
              <a:t>1</a:t>
            </a:r>
            <a:r>
              <a:rPr lang="zh-CN" altLang="en-US" sz="2000" dirty="0" smtClean="0"/>
              <a:t>分；迟到</a:t>
            </a:r>
            <a:r>
              <a:rPr lang="en-US" altLang="zh-CN" sz="2000" dirty="0" smtClean="0"/>
              <a:t>5-20</a:t>
            </a:r>
            <a:r>
              <a:rPr lang="zh-CN" altLang="en-US" sz="2000" dirty="0" smtClean="0"/>
              <a:t>分钟，个人扣</a:t>
            </a:r>
            <a:r>
              <a:rPr lang="en-US" altLang="zh-CN" sz="2000" dirty="0" smtClean="0"/>
              <a:t>2</a:t>
            </a:r>
            <a:r>
              <a:rPr lang="zh-CN" altLang="en-US" sz="2000" dirty="0" smtClean="0"/>
              <a:t>分；旷课个人扣</a:t>
            </a:r>
            <a:r>
              <a:rPr lang="en-US" altLang="zh-CN" sz="2000" dirty="0" smtClean="0"/>
              <a:t>3</a:t>
            </a:r>
            <a:r>
              <a:rPr lang="zh-CN" altLang="en-US" sz="2000" dirty="0" smtClean="0"/>
              <a:t>分；该小组其他成员所扣分数为一半</a:t>
            </a:r>
          </a:p>
          <a:p>
            <a:pPr marL="838200" lvl="1" indent="-381000" eaLnBrk="1" hangingPunct="1">
              <a:buFont typeface="Wingdings" pitchFamily="2" charset="2"/>
              <a:buAutoNum type="arabicPeriod"/>
              <a:defRPr/>
            </a:pPr>
            <a:r>
              <a:rPr lang="zh-CN" altLang="en-US" sz="2000" dirty="0" smtClean="0"/>
              <a:t>要请假的必须交请假条，且经辅导员签字，否则按旷课处理</a:t>
            </a:r>
          </a:p>
          <a:p>
            <a:pPr marL="838200" lvl="1" indent="-381000" eaLnBrk="1" hangingPunct="1">
              <a:buFont typeface="Wingdings" pitchFamily="2" charset="2"/>
              <a:buAutoNum type="arabicPeriod"/>
              <a:defRPr/>
            </a:pPr>
            <a:r>
              <a:rPr lang="zh-CN" altLang="en-US" sz="2000" dirty="0" smtClean="0"/>
              <a:t>上课时，请把手机设为振动或关机，若上课手机铃声响，个人扣</a:t>
            </a:r>
            <a:r>
              <a:rPr lang="en-US" altLang="zh-CN" sz="2000" dirty="0" smtClean="0"/>
              <a:t>2</a:t>
            </a:r>
            <a:r>
              <a:rPr lang="zh-CN" altLang="en-US" sz="2000" dirty="0" smtClean="0"/>
              <a:t>分，所在小组其他成员每人扣</a:t>
            </a:r>
            <a:r>
              <a:rPr lang="en-US" altLang="zh-CN" sz="2000" dirty="0" smtClean="0"/>
              <a:t>1</a:t>
            </a:r>
            <a:r>
              <a:rPr lang="zh-CN" altLang="en-US" sz="2000" dirty="0" smtClean="0"/>
              <a:t>分</a:t>
            </a:r>
          </a:p>
          <a:p>
            <a:pPr marL="838200" lvl="1" indent="-381000" eaLnBrk="1" hangingPunct="1">
              <a:buFont typeface="Wingdings" pitchFamily="2" charset="2"/>
              <a:buAutoNum type="arabicPeriod"/>
              <a:defRPr/>
            </a:pPr>
            <a:r>
              <a:rPr lang="zh-CN" altLang="en-US" sz="2000" dirty="0" smtClean="0"/>
              <a:t>上课时间做一些与本次课不相关的事项（接听电话、打游戏、看视频、听</a:t>
            </a:r>
            <a:r>
              <a:rPr lang="en-US" altLang="zh-CN" sz="2000" dirty="0" smtClean="0"/>
              <a:t>MP3</a:t>
            </a:r>
            <a:r>
              <a:rPr lang="zh-CN" altLang="en-US" sz="2000" dirty="0" smtClean="0"/>
              <a:t>、长时间睡觉、聊天等），个人扣</a:t>
            </a:r>
            <a:r>
              <a:rPr lang="en-US" altLang="zh-CN" sz="2000" dirty="0" smtClean="0"/>
              <a:t>2</a:t>
            </a:r>
            <a:r>
              <a:rPr lang="zh-CN" altLang="en-US" sz="2000" dirty="0" smtClean="0"/>
              <a:t>分，所在小组其他成员每人扣</a:t>
            </a:r>
            <a:r>
              <a:rPr lang="en-US" altLang="zh-CN" sz="2000" dirty="0" smtClean="0"/>
              <a:t>1</a:t>
            </a:r>
            <a:r>
              <a:rPr lang="zh-CN" altLang="en-US" sz="2000" dirty="0" smtClean="0"/>
              <a:t>分</a:t>
            </a:r>
          </a:p>
        </p:txBody>
      </p:sp>
    </p:spTree>
  </p:cSld>
  <p:clrMapOvr>
    <a:masterClrMapping/>
  </p:clrMapOvr>
  <p:transition>
    <p:random/>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1" name="Picture 9" descr="t125 副本"/>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1042988" y="2565400"/>
            <a:ext cx="7632700" cy="3671888"/>
          </a:xfrm>
          <a:prstGeom prst="rect">
            <a:avLst/>
          </a:prstGeom>
          <a:noFill/>
          <a:ln w="9525">
            <a:noFill/>
            <a:miter lim="800000"/>
            <a:headEnd/>
            <a:tailEnd/>
          </a:ln>
        </p:spPr>
      </p:pic>
      <p:sp>
        <p:nvSpPr>
          <p:cNvPr id="171022" name="Rectangle 14"/>
          <p:cNvSpPr>
            <a:spLocks noGrp="1" noChangeArrowheads="1"/>
          </p:cNvSpPr>
          <p:nvPr>
            <p:ph type="title"/>
          </p:nvPr>
        </p:nvSpPr>
        <p:spPr/>
        <p:txBody>
          <a:bodyPr/>
          <a:lstStyle/>
          <a:p>
            <a:pPr eaLnBrk="1" hangingPunct="1">
              <a:defRPr/>
            </a:pPr>
            <a:r>
              <a:rPr lang="zh-CN" altLang="en-US" dirty="0" smtClean="0"/>
              <a:t>四、键盘的使用</a:t>
            </a:r>
            <a:r>
              <a:rPr lang="zh-CN" altLang="en-US" sz="2800" dirty="0" smtClean="0">
                <a:solidFill>
                  <a:srgbClr val="0000CC"/>
                </a:solidFill>
              </a:rPr>
              <a:t>　　   </a:t>
            </a:r>
            <a:r>
              <a:rPr lang="en-US" altLang="zh-CN" sz="2800" dirty="0" smtClean="0">
                <a:solidFill>
                  <a:srgbClr val="0000CC"/>
                </a:solidFill>
                <a:latin typeface="Arial"/>
              </a:rPr>
              <a:t>——</a:t>
            </a:r>
            <a:r>
              <a:rPr lang="zh-CN" altLang="en-US" sz="2800" dirty="0" smtClean="0">
                <a:solidFill>
                  <a:srgbClr val="0000CC"/>
                </a:solidFill>
              </a:rPr>
              <a:t>编辑文件</a:t>
            </a:r>
          </a:p>
        </p:txBody>
      </p:sp>
      <p:sp>
        <p:nvSpPr>
          <p:cNvPr id="171023" name="Rectangle 15"/>
          <p:cNvSpPr>
            <a:spLocks noGrp="1" noChangeArrowheads="1"/>
          </p:cNvSpPr>
          <p:nvPr>
            <p:ph type="body" idx="1"/>
          </p:nvPr>
        </p:nvSpPr>
        <p:spPr/>
        <p:txBody>
          <a:bodyPr/>
          <a:lstStyle/>
          <a:p>
            <a:pPr marL="609600" indent="-609600" eaLnBrk="1" hangingPunct="1">
              <a:defRPr/>
            </a:pPr>
            <a:r>
              <a:rPr lang="zh-CN" altLang="en-US" smtClean="0">
                <a:solidFill>
                  <a:srgbClr val="0000CC"/>
                </a:solidFill>
              </a:rPr>
              <a:t>操作</a:t>
            </a:r>
            <a:r>
              <a:rPr lang="en-US" altLang="zh-CN" smtClean="0">
                <a:solidFill>
                  <a:srgbClr val="0000CC"/>
                </a:solidFill>
              </a:rPr>
              <a:t>2</a:t>
            </a:r>
            <a:r>
              <a:rPr lang="zh-CN" altLang="en-US" smtClean="0">
                <a:solidFill>
                  <a:srgbClr val="0000CC"/>
                </a:solidFill>
              </a:rPr>
              <a:t>：练一练用记事本写字。</a:t>
            </a:r>
          </a:p>
          <a:p>
            <a:pPr marL="990600" lvl="1" indent="-533400" eaLnBrk="1" hangingPunct="1">
              <a:buFont typeface="Wingdings" pitchFamily="2" charset="2"/>
              <a:buAutoNum type="arabicPeriod"/>
              <a:defRPr/>
            </a:pPr>
            <a:r>
              <a:rPr kumimoji="1" lang="zh-CN" altLang="en-US" b="1" smtClean="0">
                <a:effectLst/>
              </a:rPr>
              <a:t>打开记事本，并进行字符</a:t>
            </a:r>
            <a:r>
              <a:rPr kumimoji="1" lang="zh-CN" altLang="en-US" smtClean="0"/>
              <a:t>输入练习：</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26" name="Rectangle 14"/>
          <p:cNvSpPr>
            <a:spLocks noGrp="1" noChangeArrowheads="1"/>
          </p:cNvSpPr>
          <p:nvPr>
            <p:ph type="title"/>
          </p:nvPr>
        </p:nvSpPr>
        <p:spPr/>
        <p:txBody>
          <a:bodyPr/>
          <a:lstStyle/>
          <a:p>
            <a:pPr eaLnBrk="1" hangingPunct="1">
              <a:defRPr/>
            </a:pPr>
            <a:r>
              <a:rPr lang="zh-CN" altLang="en-US" dirty="0" smtClean="0"/>
              <a:t>四、键盘的使用</a:t>
            </a:r>
            <a:r>
              <a:rPr lang="zh-CN" altLang="en-US" sz="2800" dirty="0" smtClean="0">
                <a:solidFill>
                  <a:srgbClr val="0000CC"/>
                </a:solidFill>
              </a:rPr>
              <a:t>　　   </a:t>
            </a:r>
            <a:r>
              <a:rPr lang="en-US" altLang="zh-CN" sz="2800" dirty="0" smtClean="0">
                <a:solidFill>
                  <a:srgbClr val="0000CC"/>
                </a:solidFill>
                <a:latin typeface="Arial"/>
              </a:rPr>
              <a:t>——</a:t>
            </a:r>
            <a:r>
              <a:rPr lang="zh-CN" altLang="en-US" sz="2800" dirty="0" smtClean="0">
                <a:solidFill>
                  <a:srgbClr val="0000CC"/>
                </a:solidFill>
              </a:rPr>
              <a:t>编辑文件</a:t>
            </a:r>
          </a:p>
        </p:txBody>
      </p:sp>
      <p:sp>
        <p:nvSpPr>
          <p:cNvPr id="77826" name="Rectangle 15"/>
          <p:cNvSpPr>
            <a:spLocks noGrp="1" noChangeArrowheads="1"/>
          </p:cNvSpPr>
          <p:nvPr>
            <p:ph type="body" idx="1"/>
          </p:nvPr>
        </p:nvSpPr>
        <p:spPr/>
        <p:txBody>
          <a:bodyPr/>
          <a:lstStyle/>
          <a:p>
            <a:pPr marL="609600" indent="-609600" eaLnBrk="1" hangingPunct="1"/>
            <a:r>
              <a:rPr lang="zh-CN" altLang="en-US" smtClean="0">
                <a:solidFill>
                  <a:srgbClr val="0000CC"/>
                </a:solidFill>
              </a:rPr>
              <a:t>操作</a:t>
            </a:r>
            <a:r>
              <a:rPr lang="en-US" altLang="zh-CN" smtClean="0">
                <a:solidFill>
                  <a:srgbClr val="0000CC"/>
                </a:solidFill>
              </a:rPr>
              <a:t>2</a:t>
            </a:r>
            <a:r>
              <a:rPr lang="zh-CN" altLang="en-US" smtClean="0">
                <a:solidFill>
                  <a:srgbClr val="0000CC"/>
                </a:solidFill>
              </a:rPr>
              <a:t>：练一练用记事本写字。</a:t>
            </a:r>
            <a:endParaRPr lang="zh-CN" altLang="en-US" smtClean="0"/>
          </a:p>
          <a:p>
            <a:pPr marL="609600" indent="-609600" eaLnBrk="1" hangingPunct="1"/>
            <a:endParaRPr lang="zh-CN" altLang="en-US" smtClean="0"/>
          </a:p>
          <a:p>
            <a:pPr marL="990600" lvl="1" indent="-533400" eaLnBrk="1" hangingPunct="1">
              <a:buFont typeface="Wingdings" pitchFamily="2" charset="2"/>
              <a:buAutoNum type="arabicPeriod" startAt="2"/>
            </a:pPr>
            <a:r>
              <a:rPr kumimoji="1" lang="zh-CN" altLang="en-US" b="1" smtClean="0">
                <a:effectLst/>
                <a:ea typeface="宋体" charset="-122"/>
              </a:rPr>
              <a:t>若不再输入内容就可以关闭记事本，此时会提示保存的信息。</a:t>
            </a:r>
          </a:p>
          <a:p>
            <a:pPr marL="1371600" lvl="2" indent="-457200" eaLnBrk="1" hangingPunct="1"/>
            <a:r>
              <a:rPr kumimoji="1" lang="zh-CN" altLang="en-US" b="1" smtClean="0">
                <a:effectLst/>
                <a:ea typeface="宋体" charset="-122"/>
              </a:rPr>
              <a:t>单击          则重新回到记事本窗口；</a:t>
            </a:r>
          </a:p>
          <a:p>
            <a:pPr marL="1371600" lvl="2" indent="-457200" eaLnBrk="1" hangingPunct="1"/>
            <a:r>
              <a:rPr kumimoji="1" lang="zh-CN" altLang="en-US" b="1" smtClean="0">
                <a:effectLst/>
                <a:ea typeface="宋体" charset="-122"/>
              </a:rPr>
              <a:t>单击          则不保存。</a:t>
            </a:r>
          </a:p>
          <a:p>
            <a:pPr marL="1371600" lvl="2" indent="-457200" eaLnBrk="1" hangingPunct="1"/>
            <a:r>
              <a:rPr kumimoji="1" lang="zh-CN" altLang="en-US" b="1" smtClean="0">
                <a:effectLst/>
                <a:ea typeface="宋体" charset="-122"/>
              </a:rPr>
              <a:t>单击          则显示</a:t>
            </a:r>
            <a:r>
              <a:rPr kumimoji="1" lang="zh-CN" altLang="en-US" b="1" smtClean="0">
                <a:effectLst/>
                <a:latin typeface="Arial" charset="0"/>
                <a:ea typeface="宋体" charset="-122"/>
              </a:rPr>
              <a:t>“</a:t>
            </a:r>
            <a:r>
              <a:rPr kumimoji="1" lang="zh-CN" altLang="en-US" b="1" smtClean="0">
                <a:effectLst/>
                <a:ea typeface="宋体" charset="-122"/>
              </a:rPr>
              <a:t>另存为</a:t>
            </a:r>
            <a:r>
              <a:rPr kumimoji="1" lang="zh-CN" altLang="en-US" b="1" smtClean="0">
                <a:effectLst/>
                <a:latin typeface="Arial" charset="0"/>
                <a:ea typeface="宋体" charset="-122"/>
              </a:rPr>
              <a:t>”</a:t>
            </a:r>
            <a:r>
              <a:rPr kumimoji="1" lang="zh-CN" altLang="en-US" b="1" smtClean="0">
                <a:effectLst/>
                <a:ea typeface="宋体" charset="-122"/>
              </a:rPr>
              <a:t>对话框，为所需保存的文件取名。</a:t>
            </a:r>
          </a:p>
          <a:p>
            <a:pPr marL="1371600" lvl="2" indent="-457200" eaLnBrk="1" hangingPunct="1"/>
            <a:r>
              <a:rPr kumimoji="1" lang="zh-CN" altLang="en-US" b="1" smtClean="0">
                <a:effectLst/>
                <a:ea typeface="宋体" charset="-122"/>
              </a:rPr>
              <a:t>单击       ，这个文件就保存在电脑中。</a:t>
            </a:r>
          </a:p>
        </p:txBody>
      </p:sp>
      <p:pic>
        <p:nvPicPr>
          <p:cNvPr id="77827" name="Picture 10" descr="否"/>
          <p:cNvPicPr>
            <a:picLocks noChangeAspect="1" noChangeArrowheads="1"/>
          </p:cNvPicPr>
          <p:nvPr/>
        </p:nvPicPr>
        <p:blipFill>
          <a:blip r:embed="rId2"/>
          <a:srcRect/>
          <a:stretch>
            <a:fillRect/>
          </a:stretch>
        </p:blipFill>
        <p:spPr bwMode="auto">
          <a:xfrm>
            <a:off x="2555875" y="3500438"/>
            <a:ext cx="865188" cy="230187"/>
          </a:xfrm>
          <a:prstGeom prst="rect">
            <a:avLst/>
          </a:prstGeom>
          <a:noFill/>
          <a:ln w="9525">
            <a:noFill/>
            <a:miter lim="800000"/>
            <a:headEnd/>
            <a:tailEnd/>
          </a:ln>
        </p:spPr>
      </p:pic>
      <p:pic>
        <p:nvPicPr>
          <p:cNvPr id="77828" name="Picture 11"/>
          <p:cNvPicPr>
            <a:picLocks noChangeArrowheads="1"/>
          </p:cNvPicPr>
          <p:nvPr/>
        </p:nvPicPr>
        <p:blipFill>
          <a:blip r:embed="rId3"/>
          <a:srcRect/>
          <a:stretch>
            <a:fillRect/>
          </a:stretch>
        </p:blipFill>
        <p:spPr bwMode="auto">
          <a:xfrm>
            <a:off x="2555875" y="3933825"/>
            <a:ext cx="877888" cy="230188"/>
          </a:xfrm>
          <a:prstGeom prst="rect">
            <a:avLst/>
          </a:prstGeom>
          <a:noFill/>
          <a:ln w="9525">
            <a:noFill/>
            <a:miter lim="800000"/>
            <a:headEnd/>
            <a:tailEnd/>
          </a:ln>
        </p:spPr>
      </p:pic>
      <p:pic>
        <p:nvPicPr>
          <p:cNvPr id="77829" name="Picture 12" descr="是"/>
          <p:cNvPicPr preferRelativeResize="0">
            <a:picLocks noChangeArrowheads="1"/>
          </p:cNvPicPr>
          <p:nvPr/>
        </p:nvPicPr>
        <p:blipFill>
          <a:blip r:embed="rId4"/>
          <a:srcRect/>
          <a:stretch>
            <a:fillRect/>
          </a:stretch>
        </p:blipFill>
        <p:spPr bwMode="auto">
          <a:xfrm>
            <a:off x="2555875" y="4365625"/>
            <a:ext cx="863600" cy="230188"/>
          </a:xfrm>
          <a:prstGeom prst="rect">
            <a:avLst/>
          </a:prstGeom>
          <a:noFill/>
          <a:ln w="9525">
            <a:noFill/>
            <a:miter lim="800000"/>
            <a:headEnd/>
            <a:tailEnd/>
          </a:ln>
        </p:spPr>
      </p:pic>
      <p:pic>
        <p:nvPicPr>
          <p:cNvPr id="77830" name="Picture 13" descr="保存"/>
          <p:cNvPicPr>
            <a:picLocks noChangeArrowheads="1"/>
          </p:cNvPicPr>
          <p:nvPr/>
        </p:nvPicPr>
        <p:blipFill>
          <a:blip r:embed="rId5"/>
          <a:srcRect/>
          <a:stretch>
            <a:fillRect/>
          </a:stretch>
        </p:blipFill>
        <p:spPr bwMode="auto">
          <a:xfrm>
            <a:off x="2555875" y="5157788"/>
            <a:ext cx="863600" cy="2301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2"/>
          <p:cNvSpPr>
            <a:spLocks noGrp="1" noChangeArrowheads="1"/>
          </p:cNvSpPr>
          <p:nvPr>
            <p:ph type="title"/>
          </p:nvPr>
        </p:nvSpPr>
        <p:spPr/>
        <p:txBody>
          <a:bodyPr/>
          <a:lstStyle/>
          <a:p>
            <a:pPr eaLnBrk="1" hangingPunct="1">
              <a:defRPr/>
            </a:pPr>
            <a:r>
              <a:rPr lang="zh-CN" altLang="en-US" dirty="0" smtClean="0"/>
              <a:t>四、键盘的使用</a:t>
            </a:r>
            <a:r>
              <a:rPr lang="zh-CN" altLang="en-US" sz="2800" dirty="0" smtClean="0">
                <a:solidFill>
                  <a:srgbClr val="0000CC"/>
                </a:solidFill>
              </a:rPr>
              <a:t>　　   </a:t>
            </a:r>
            <a:r>
              <a:rPr lang="en-US" altLang="zh-CN" sz="2800" dirty="0" smtClean="0">
                <a:solidFill>
                  <a:srgbClr val="0000CC"/>
                </a:solidFill>
                <a:latin typeface="Arial"/>
              </a:rPr>
              <a:t>——</a:t>
            </a:r>
            <a:r>
              <a:rPr lang="zh-CN" altLang="en-US" sz="2800" dirty="0" smtClean="0">
                <a:solidFill>
                  <a:srgbClr val="0000CC"/>
                </a:solidFill>
              </a:rPr>
              <a:t>编辑文件</a:t>
            </a:r>
          </a:p>
        </p:txBody>
      </p:sp>
      <p:sp>
        <p:nvSpPr>
          <p:cNvPr id="78850" name="Rectangle 3"/>
          <p:cNvSpPr>
            <a:spLocks noGrp="1" noChangeArrowheads="1"/>
          </p:cNvSpPr>
          <p:nvPr>
            <p:ph type="body" idx="1"/>
          </p:nvPr>
        </p:nvSpPr>
        <p:spPr/>
        <p:txBody>
          <a:bodyPr/>
          <a:lstStyle/>
          <a:p>
            <a:pPr marL="609600" indent="-609600" eaLnBrk="1" hangingPunct="1"/>
            <a:r>
              <a:rPr lang="zh-CN" altLang="en-US" smtClean="0">
                <a:solidFill>
                  <a:srgbClr val="0000CC"/>
                </a:solidFill>
              </a:rPr>
              <a:t>操作</a:t>
            </a:r>
            <a:r>
              <a:rPr lang="en-US" altLang="zh-CN" smtClean="0">
                <a:solidFill>
                  <a:srgbClr val="0000CC"/>
                </a:solidFill>
              </a:rPr>
              <a:t>2</a:t>
            </a:r>
            <a:r>
              <a:rPr lang="zh-CN" altLang="en-US" smtClean="0">
                <a:solidFill>
                  <a:srgbClr val="0000CC"/>
                </a:solidFill>
              </a:rPr>
              <a:t>：练一练用记事本写字。</a:t>
            </a:r>
            <a:endParaRPr lang="zh-CN" altLang="en-US" smtClean="0"/>
          </a:p>
          <a:p>
            <a:pPr marL="609600" indent="-609600" eaLnBrk="1" hangingPunct="1">
              <a:buFont typeface="Wingdings" pitchFamily="2" charset="2"/>
              <a:buNone/>
            </a:pPr>
            <a:r>
              <a:rPr lang="zh-CN" altLang="en-US" smtClean="0"/>
              <a:t>	</a:t>
            </a:r>
            <a:r>
              <a:rPr lang="zh-CN" altLang="en-US" sz="2800" smtClean="0"/>
              <a:t>保存步骤如下图所示：</a:t>
            </a:r>
          </a:p>
        </p:txBody>
      </p:sp>
      <p:pic>
        <p:nvPicPr>
          <p:cNvPr id="78851" name="Picture 8"/>
          <p:cNvPicPr>
            <a:picLocks noChangeAspect="1" noChangeArrowheads="1"/>
          </p:cNvPicPr>
          <p:nvPr/>
        </p:nvPicPr>
        <p:blipFill>
          <a:blip r:embed="rId2"/>
          <a:srcRect/>
          <a:stretch>
            <a:fillRect/>
          </a:stretch>
        </p:blipFill>
        <p:spPr bwMode="auto">
          <a:xfrm>
            <a:off x="1547813" y="2636838"/>
            <a:ext cx="5903912" cy="36718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96" name="Rectangle 12"/>
          <p:cNvSpPr>
            <a:spLocks noGrp="1" noChangeArrowheads="1"/>
          </p:cNvSpPr>
          <p:nvPr>
            <p:ph type="title"/>
          </p:nvPr>
        </p:nvSpPr>
        <p:spPr/>
        <p:txBody>
          <a:bodyPr/>
          <a:lstStyle/>
          <a:p>
            <a:pPr eaLnBrk="1" hangingPunct="1">
              <a:defRPr/>
            </a:pPr>
            <a:r>
              <a:rPr lang="zh-CN" altLang="en-US" dirty="0" smtClean="0"/>
              <a:t>四、键盘的使用</a:t>
            </a:r>
            <a:r>
              <a:rPr lang="zh-CN" altLang="en-US" sz="2800" dirty="0" smtClean="0">
                <a:solidFill>
                  <a:srgbClr val="0000CC"/>
                </a:solidFill>
              </a:rPr>
              <a:t>　　</a:t>
            </a:r>
          </a:p>
        </p:txBody>
      </p:sp>
      <p:sp>
        <p:nvSpPr>
          <p:cNvPr id="8196" name="Rectangle 13"/>
          <p:cNvSpPr>
            <a:spLocks noGrp="1" noChangeArrowheads="1"/>
          </p:cNvSpPr>
          <p:nvPr>
            <p:ph type="body" idx="1"/>
          </p:nvPr>
        </p:nvSpPr>
        <p:spPr/>
        <p:txBody>
          <a:bodyPr/>
          <a:lstStyle/>
          <a:p>
            <a:pPr eaLnBrk="1" hangingPunct="1">
              <a:buFont typeface="Wingdings" pitchFamily="2" charset="2"/>
              <a:buNone/>
            </a:pPr>
            <a:r>
              <a:rPr kumimoji="1" lang="zh-CN" altLang="en-US" smtClean="0">
                <a:solidFill>
                  <a:schemeClr val="tx2"/>
                </a:solidFill>
              </a:rPr>
              <a:t>提问</a:t>
            </a:r>
            <a:r>
              <a:rPr kumimoji="1" lang="zh-CN" altLang="en-US" smtClean="0"/>
              <a:t>：请说出以下常用特殊键的作用。</a:t>
            </a:r>
            <a:endParaRPr kumimoji="1" lang="en-US" altLang="zh-CN" smtClean="0"/>
          </a:p>
        </p:txBody>
      </p:sp>
      <p:sp>
        <p:nvSpPr>
          <p:cNvPr id="8197" name="Text Box 8"/>
          <p:cNvSpPr txBox="1">
            <a:spLocks noChangeArrowheads="1"/>
          </p:cNvSpPr>
          <p:nvPr/>
        </p:nvSpPr>
        <p:spPr bwMode="auto">
          <a:xfrm>
            <a:off x="1295400" y="2438400"/>
            <a:ext cx="7391400" cy="457200"/>
          </a:xfrm>
          <a:prstGeom prst="rect">
            <a:avLst/>
          </a:prstGeom>
          <a:noFill/>
          <a:ln w="9525">
            <a:noFill/>
            <a:miter lim="800000"/>
            <a:headEnd/>
            <a:tailEnd/>
          </a:ln>
        </p:spPr>
        <p:txBody>
          <a:bodyPr>
            <a:spAutoFit/>
          </a:bodyPr>
          <a:lstStyle/>
          <a:p>
            <a:pPr>
              <a:spcBef>
                <a:spcPct val="50000"/>
              </a:spcBef>
            </a:pPr>
            <a:endParaRPr kumimoji="1" lang="zh-CN" altLang="zh-CN" sz="2400" b="1">
              <a:latin typeface="Times New Roman" pitchFamily="18" charset="0"/>
              <a:ea typeface="宋体" charset="-122"/>
            </a:endParaRPr>
          </a:p>
        </p:txBody>
      </p:sp>
      <p:graphicFrame>
        <p:nvGraphicFramePr>
          <p:cNvPr id="8194" name="Object 9"/>
          <p:cNvGraphicFramePr>
            <a:graphicFrameLocks noChangeAspect="1"/>
          </p:cNvGraphicFramePr>
          <p:nvPr/>
        </p:nvGraphicFramePr>
        <p:xfrm>
          <a:off x="1476375" y="1989138"/>
          <a:ext cx="5975350" cy="2041525"/>
        </p:xfrm>
        <a:graphic>
          <a:graphicData uri="http://schemas.openxmlformats.org/presentationml/2006/ole">
            <p:oleObj spid="_x0000_s8194" name="Image" r:id="rId3" imgW="3373857" imgH="1151951" progId="">
              <p:embed/>
            </p:oleObj>
          </a:graphicData>
        </a:graphic>
      </p:graphicFrame>
      <p:pic>
        <p:nvPicPr>
          <p:cNvPr id="8198" name="Picture 4"/>
          <p:cNvPicPr>
            <a:picLocks noChangeAspect="1" noChangeArrowheads="1"/>
          </p:cNvPicPr>
          <p:nvPr/>
        </p:nvPicPr>
        <p:blipFill>
          <a:blip r:embed="rId4"/>
          <a:srcRect/>
          <a:stretch>
            <a:fillRect/>
          </a:stretch>
        </p:blipFill>
        <p:spPr bwMode="auto">
          <a:xfrm rot="-787931">
            <a:off x="4949825" y="4413250"/>
            <a:ext cx="2519363" cy="1711325"/>
          </a:xfrm>
          <a:prstGeom prst="rect">
            <a:avLst/>
          </a:prstGeom>
          <a:noFill/>
          <a:ln w="9525">
            <a:noFill/>
            <a:miter lim="800000"/>
            <a:headEnd/>
            <a:tailEnd/>
          </a:ln>
        </p:spPr>
      </p:pic>
      <p:pic>
        <p:nvPicPr>
          <p:cNvPr id="8199" name="Picture 3"/>
          <p:cNvPicPr>
            <a:picLocks noChangeAspect="1" noChangeArrowheads="1"/>
          </p:cNvPicPr>
          <p:nvPr/>
        </p:nvPicPr>
        <p:blipFill>
          <a:blip r:embed="rId5"/>
          <a:srcRect/>
          <a:stretch>
            <a:fillRect/>
          </a:stretch>
        </p:blipFill>
        <p:spPr bwMode="auto">
          <a:xfrm>
            <a:off x="1042988" y="4221163"/>
            <a:ext cx="3416300" cy="20716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2"/>
          <p:cNvSpPr>
            <a:spLocks noGrp="1" noChangeArrowheads="1"/>
          </p:cNvSpPr>
          <p:nvPr>
            <p:ph type="title"/>
          </p:nvPr>
        </p:nvSpPr>
        <p:spPr/>
        <p:txBody>
          <a:bodyPr/>
          <a:lstStyle/>
          <a:p>
            <a:pPr eaLnBrk="1" hangingPunct="1">
              <a:defRPr/>
            </a:pPr>
            <a:r>
              <a:rPr lang="zh-CN" altLang="en-US" dirty="0" smtClean="0"/>
              <a:t>四、键盘的使用</a:t>
            </a:r>
            <a:r>
              <a:rPr lang="zh-CN" altLang="en-US" sz="2800" dirty="0" smtClean="0">
                <a:solidFill>
                  <a:srgbClr val="0000CC"/>
                </a:solidFill>
              </a:rPr>
              <a:t>　　   </a:t>
            </a:r>
            <a:r>
              <a:rPr lang="en-US" altLang="zh-CN" sz="2800" dirty="0" smtClean="0">
                <a:solidFill>
                  <a:srgbClr val="0000CC"/>
                </a:solidFill>
                <a:latin typeface="Arial"/>
              </a:rPr>
              <a:t>——</a:t>
            </a:r>
            <a:r>
              <a:rPr lang="zh-CN" altLang="en-US" sz="2800" dirty="0" smtClean="0">
                <a:solidFill>
                  <a:srgbClr val="0000CC"/>
                </a:solidFill>
              </a:rPr>
              <a:t>死机</a:t>
            </a:r>
          </a:p>
        </p:txBody>
      </p:sp>
      <p:sp>
        <p:nvSpPr>
          <p:cNvPr id="81922" name="Rectangle 3"/>
          <p:cNvSpPr>
            <a:spLocks noGrp="1" noChangeArrowheads="1"/>
          </p:cNvSpPr>
          <p:nvPr>
            <p:ph type="body" idx="1"/>
          </p:nvPr>
        </p:nvSpPr>
        <p:spPr/>
        <p:txBody>
          <a:bodyPr/>
          <a:lstStyle/>
          <a:p>
            <a:pPr eaLnBrk="1" hangingPunct="1"/>
            <a:r>
              <a:rPr kumimoji="1" lang="zh-CN" altLang="en-US" smtClean="0"/>
              <a:t>当电脑不听</a:t>
            </a:r>
            <a:r>
              <a:rPr kumimoji="1" lang="zh-CN" altLang="en-US" smtClean="0">
                <a:latin typeface="Arial" charset="0"/>
              </a:rPr>
              <a:t>“</a:t>
            </a:r>
            <a:r>
              <a:rPr kumimoji="1" lang="zh-CN" altLang="en-US" smtClean="0"/>
              <a:t>使唤</a:t>
            </a:r>
            <a:r>
              <a:rPr kumimoji="1" lang="zh-CN" altLang="en-US" smtClean="0">
                <a:latin typeface="Arial" charset="0"/>
              </a:rPr>
              <a:t>”</a:t>
            </a:r>
            <a:r>
              <a:rPr kumimoji="1" lang="zh-CN" altLang="en-US" smtClean="0"/>
              <a:t>了就称为死机。即无论用鼠标还是键盘进行操作，都看不到屏幕上有任何反映。</a:t>
            </a:r>
          </a:p>
          <a:p>
            <a:pPr eaLnBrk="1" hangingPunct="1"/>
            <a:endParaRPr kumimoji="1" lang="zh-CN" altLang="en-US" smtClean="0"/>
          </a:p>
          <a:p>
            <a:pPr eaLnBrk="1" hangingPunct="1"/>
            <a:r>
              <a:rPr kumimoji="1" lang="zh-CN" altLang="en-US" smtClean="0"/>
              <a:t>请思考：</a:t>
            </a:r>
            <a:r>
              <a:rPr kumimoji="1" lang="zh-CN" altLang="en-US" smtClean="0">
                <a:solidFill>
                  <a:schemeClr val="tx2"/>
                </a:solidFill>
              </a:rPr>
              <a:t>有哪些解决办法？</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70" name="Rectangle 14"/>
          <p:cNvSpPr>
            <a:spLocks noGrp="1" noChangeArrowheads="1"/>
          </p:cNvSpPr>
          <p:nvPr>
            <p:ph type="title"/>
          </p:nvPr>
        </p:nvSpPr>
        <p:spPr/>
        <p:txBody>
          <a:bodyPr/>
          <a:lstStyle/>
          <a:p>
            <a:pPr eaLnBrk="1" hangingPunct="1">
              <a:defRPr/>
            </a:pPr>
            <a:r>
              <a:rPr lang="zh-CN" altLang="en-US" dirty="0" smtClean="0"/>
              <a:t>四、键盘的使用</a:t>
            </a:r>
            <a:r>
              <a:rPr lang="zh-CN" altLang="en-US" sz="2800" dirty="0" smtClean="0">
                <a:solidFill>
                  <a:srgbClr val="0000CC"/>
                </a:solidFill>
              </a:rPr>
              <a:t>　　   </a:t>
            </a:r>
            <a:r>
              <a:rPr lang="en-US" altLang="zh-CN" sz="2800" dirty="0" smtClean="0">
                <a:solidFill>
                  <a:srgbClr val="0000CC"/>
                </a:solidFill>
                <a:latin typeface="Arial"/>
              </a:rPr>
              <a:t>——</a:t>
            </a:r>
            <a:r>
              <a:rPr lang="zh-CN" altLang="en-US" sz="2800" dirty="0" smtClean="0">
                <a:solidFill>
                  <a:srgbClr val="0000CC"/>
                </a:solidFill>
              </a:rPr>
              <a:t>死机</a:t>
            </a:r>
          </a:p>
        </p:txBody>
      </p:sp>
      <p:sp>
        <p:nvSpPr>
          <p:cNvPr id="173071" name="Rectangle 15"/>
          <p:cNvSpPr>
            <a:spLocks noGrp="1" noChangeArrowheads="1"/>
          </p:cNvSpPr>
          <p:nvPr>
            <p:ph type="body" idx="1"/>
          </p:nvPr>
        </p:nvSpPr>
        <p:spPr/>
        <p:txBody>
          <a:bodyPr/>
          <a:lstStyle/>
          <a:p>
            <a:pPr eaLnBrk="1" hangingPunct="1">
              <a:defRPr/>
            </a:pPr>
            <a:r>
              <a:rPr kumimoji="1" lang="zh-CN" altLang="en-US" sz="2800" smtClean="0">
                <a:solidFill>
                  <a:srgbClr val="FF0000"/>
                </a:solidFill>
              </a:rPr>
              <a:t>解决的方法</a:t>
            </a:r>
            <a:r>
              <a:rPr kumimoji="1" lang="en-US" altLang="zh-CN" sz="2800" smtClean="0">
                <a:solidFill>
                  <a:srgbClr val="FF0000"/>
                </a:solidFill>
              </a:rPr>
              <a:t>1</a:t>
            </a:r>
            <a:r>
              <a:rPr kumimoji="1" lang="zh-CN" altLang="en-US" sz="2800" smtClean="0">
                <a:solidFill>
                  <a:srgbClr val="FF0000"/>
                </a:solidFill>
              </a:rPr>
              <a:t>：</a:t>
            </a:r>
          </a:p>
          <a:p>
            <a:pPr lvl="1" eaLnBrk="1" hangingPunct="1">
              <a:defRPr/>
            </a:pPr>
            <a:r>
              <a:rPr lang="zh-CN" altLang="en-US" sz="2400" smtClean="0"/>
              <a:t>按</a:t>
            </a:r>
            <a:r>
              <a:rPr lang="en-US" altLang="zh-CN" sz="2400" smtClean="0"/>
              <a:t>Ctrl</a:t>
            </a:r>
            <a:r>
              <a:rPr lang="zh-CN" altLang="en-US" sz="2400" smtClean="0"/>
              <a:t>、</a:t>
            </a:r>
            <a:r>
              <a:rPr lang="en-US" altLang="zh-CN" sz="2400" smtClean="0"/>
              <a:t>Alt </a:t>
            </a:r>
            <a:r>
              <a:rPr lang="zh-CN" altLang="en-US" sz="2400" smtClean="0"/>
              <a:t>和</a:t>
            </a:r>
            <a:r>
              <a:rPr lang="en-US" altLang="zh-CN" sz="2400" smtClean="0"/>
              <a:t>Del</a:t>
            </a:r>
            <a:r>
              <a:rPr lang="zh-CN" altLang="en-US" sz="2400" smtClean="0"/>
              <a:t>组合键，显示如下窗口</a:t>
            </a:r>
          </a:p>
        </p:txBody>
      </p:sp>
      <p:pic>
        <p:nvPicPr>
          <p:cNvPr id="82947" name="Picture 11" descr="t1271"/>
          <p:cNvPicPr>
            <a:picLocks noChangeAspect="1" noChangeArrowheads="1"/>
          </p:cNvPicPr>
          <p:nvPr/>
        </p:nvPicPr>
        <p:blipFill>
          <a:blip r:embed="rId2"/>
          <a:srcRect/>
          <a:stretch>
            <a:fillRect/>
          </a:stretch>
        </p:blipFill>
        <p:spPr bwMode="auto">
          <a:xfrm>
            <a:off x="971550" y="2636838"/>
            <a:ext cx="3417888" cy="3600450"/>
          </a:xfrm>
          <a:prstGeom prst="rect">
            <a:avLst/>
          </a:prstGeom>
          <a:noFill/>
          <a:ln w="9525">
            <a:noFill/>
            <a:miter lim="800000"/>
            <a:headEnd/>
            <a:tailEnd/>
          </a:ln>
        </p:spPr>
      </p:pic>
      <p:pic>
        <p:nvPicPr>
          <p:cNvPr id="173068" name="Picture 12" descr="t1281"/>
          <p:cNvPicPr>
            <a:picLocks noChangeAspect="1" noChangeArrowheads="1"/>
          </p:cNvPicPr>
          <p:nvPr/>
        </p:nvPicPr>
        <p:blipFill>
          <a:blip r:embed="rId3"/>
          <a:srcRect/>
          <a:stretch>
            <a:fillRect/>
          </a:stretch>
        </p:blipFill>
        <p:spPr bwMode="auto">
          <a:xfrm>
            <a:off x="5364163" y="3429000"/>
            <a:ext cx="3168650" cy="2149475"/>
          </a:xfrm>
          <a:prstGeom prst="rect">
            <a:avLst/>
          </a:prstGeom>
          <a:noFill/>
          <a:ln w="9525">
            <a:noFill/>
            <a:miter lim="800000"/>
            <a:headEnd/>
            <a:tailEnd/>
          </a:ln>
        </p:spPr>
      </p:pic>
      <p:sp>
        <p:nvSpPr>
          <p:cNvPr id="173072" name="Line 16"/>
          <p:cNvSpPr>
            <a:spLocks noChangeShapeType="1"/>
          </p:cNvSpPr>
          <p:nvPr/>
        </p:nvSpPr>
        <p:spPr bwMode="auto">
          <a:xfrm>
            <a:off x="4572000" y="4581525"/>
            <a:ext cx="647700" cy="0"/>
          </a:xfrm>
          <a:prstGeom prst="line">
            <a:avLst/>
          </a:prstGeom>
          <a:noFill/>
          <a:ln w="38100">
            <a:solidFill>
              <a:schemeClr val="tx1"/>
            </a:solidFill>
            <a:round/>
            <a:headEnd/>
            <a:tailEnd type="triangle" w="med" len="med"/>
          </a:ln>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3072"/>
                                        </p:tgtEl>
                                        <p:attrNameLst>
                                          <p:attrName>style.visibility</p:attrName>
                                        </p:attrNameLst>
                                      </p:cBhvr>
                                      <p:to>
                                        <p:strVal val="visible"/>
                                      </p:to>
                                    </p:set>
                                    <p:animEffect transition="in" filter="blinds(horizontal)">
                                      <p:cBhvr>
                                        <p:cTn id="7" dur="500"/>
                                        <p:tgtEl>
                                          <p:spTgt spid="17307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73068"/>
                                        </p:tgtEl>
                                        <p:attrNameLst>
                                          <p:attrName>style.visibility</p:attrName>
                                        </p:attrNameLst>
                                      </p:cBhvr>
                                      <p:to>
                                        <p:strVal val="visible"/>
                                      </p:to>
                                    </p:set>
                                    <p:animEffect transition="in" filter="blinds(horizontal)">
                                      <p:cBhvr>
                                        <p:cTn id="12" dur="500"/>
                                        <p:tgtEl>
                                          <p:spTgt spid="1730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072"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18"/>
          <p:cNvSpPr>
            <a:spLocks noGrp="1" noChangeArrowheads="1"/>
          </p:cNvSpPr>
          <p:nvPr>
            <p:ph type="body" idx="1"/>
          </p:nvPr>
        </p:nvSpPr>
        <p:spPr/>
        <p:txBody>
          <a:bodyPr/>
          <a:lstStyle/>
          <a:p>
            <a:pPr eaLnBrk="1" hangingPunct="1"/>
            <a:r>
              <a:rPr kumimoji="1" lang="zh-CN" altLang="en-US" smtClean="0">
                <a:solidFill>
                  <a:srgbClr val="FF0000"/>
                </a:solidFill>
              </a:rPr>
              <a:t>解决的方法</a:t>
            </a:r>
            <a:r>
              <a:rPr kumimoji="1" lang="en-US" altLang="zh-CN" smtClean="0">
                <a:solidFill>
                  <a:srgbClr val="FF0000"/>
                </a:solidFill>
              </a:rPr>
              <a:t>2</a:t>
            </a:r>
            <a:r>
              <a:rPr kumimoji="1" lang="zh-CN" altLang="en-US" smtClean="0">
                <a:solidFill>
                  <a:srgbClr val="FF0000"/>
                </a:solidFill>
              </a:rPr>
              <a:t>：</a:t>
            </a:r>
          </a:p>
          <a:p>
            <a:pPr eaLnBrk="1" hangingPunct="1"/>
            <a:endParaRPr kumimoji="1" lang="zh-CN" altLang="en-US" smtClean="0">
              <a:solidFill>
                <a:srgbClr val="FF0000"/>
              </a:solidFill>
            </a:endParaRPr>
          </a:p>
          <a:p>
            <a:pPr eaLnBrk="1" hangingPunct="1"/>
            <a:endParaRPr kumimoji="1" lang="zh-CN" altLang="en-US" smtClean="0">
              <a:solidFill>
                <a:srgbClr val="FF0000"/>
              </a:solidFill>
            </a:endParaRPr>
          </a:p>
          <a:p>
            <a:pPr eaLnBrk="1" hangingPunct="1"/>
            <a:endParaRPr kumimoji="1" lang="zh-CN" altLang="en-US" smtClean="0">
              <a:solidFill>
                <a:srgbClr val="FF0000"/>
              </a:solidFill>
            </a:endParaRPr>
          </a:p>
          <a:p>
            <a:pPr eaLnBrk="1" hangingPunct="1"/>
            <a:endParaRPr kumimoji="1" lang="zh-CN" altLang="en-US" smtClean="0">
              <a:solidFill>
                <a:srgbClr val="FF0000"/>
              </a:solidFill>
            </a:endParaRPr>
          </a:p>
          <a:p>
            <a:pPr eaLnBrk="1" hangingPunct="1"/>
            <a:endParaRPr kumimoji="1" lang="zh-CN" altLang="en-US" smtClean="0">
              <a:solidFill>
                <a:srgbClr val="FF0000"/>
              </a:solidFill>
            </a:endParaRPr>
          </a:p>
          <a:p>
            <a:pPr eaLnBrk="1" hangingPunct="1"/>
            <a:r>
              <a:rPr kumimoji="1" lang="zh-CN" altLang="en-US" smtClean="0">
                <a:solidFill>
                  <a:srgbClr val="FF0000"/>
                </a:solidFill>
              </a:rPr>
              <a:t>解决的方法</a:t>
            </a:r>
            <a:r>
              <a:rPr kumimoji="1" lang="en-US" altLang="zh-CN" smtClean="0">
                <a:solidFill>
                  <a:srgbClr val="FF0000"/>
                </a:solidFill>
              </a:rPr>
              <a:t>3</a:t>
            </a:r>
            <a:r>
              <a:rPr kumimoji="1" lang="zh-CN" altLang="en-US" smtClean="0">
                <a:solidFill>
                  <a:srgbClr val="FF0000"/>
                </a:solidFill>
              </a:rPr>
              <a:t>：</a:t>
            </a:r>
          </a:p>
          <a:p>
            <a:pPr lvl="1" eaLnBrk="1" hangingPunct="1"/>
            <a:r>
              <a:rPr kumimoji="1" lang="zh-CN" altLang="en-US" smtClean="0">
                <a:effectLst/>
                <a:ea typeface="宋体" charset="-122"/>
              </a:rPr>
              <a:t>冷启动。即关掉主机电源，过几分钟再打开电源以启动计算机。</a:t>
            </a:r>
          </a:p>
        </p:txBody>
      </p:sp>
      <p:graphicFrame>
        <p:nvGraphicFramePr>
          <p:cNvPr id="9218" name="Object 8"/>
          <p:cNvGraphicFramePr>
            <a:graphicFrameLocks noChangeAspect="1"/>
          </p:cNvGraphicFramePr>
          <p:nvPr/>
        </p:nvGraphicFramePr>
        <p:xfrm>
          <a:off x="1828800" y="2112963"/>
          <a:ext cx="4895850" cy="2755900"/>
        </p:xfrm>
        <a:graphic>
          <a:graphicData uri="http://schemas.openxmlformats.org/presentationml/2006/ole">
            <p:oleObj spid="_x0000_s9218" name="Image" r:id="rId3" imgW="2892313" imgH="1627497" progId="">
              <p:embed/>
            </p:oleObj>
          </a:graphicData>
        </a:graphic>
      </p:graphicFrame>
      <p:sp>
        <p:nvSpPr>
          <p:cNvPr id="9221" name="Text Box 13"/>
          <p:cNvSpPr txBox="1">
            <a:spLocks noChangeArrowheads="1"/>
          </p:cNvSpPr>
          <p:nvPr/>
        </p:nvSpPr>
        <p:spPr bwMode="auto">
          <a:xfrm>
            <a:off x="6781800" y="2797175"/>
            <a:ext cx="1535113" cy="703263"/>
          </a:xfrm>
          <a:prstGeom prst="rect">
            <a:avLst/>
          </a:prstGeom>
          <a:noFill/>
          <a:ln w="9525">
            <a:noFill/>
            <a:miter lim="800000"/>
            <a:headEnd/>
            <a:tailEnd/>
          </a:ln>
        </p:spPr>
        <p:txBody>
          <a:bodyPr>
            <a:spAutoFit/>
          </a:bodyPr>
          <a:lstStyle/>
          <a:p>
            <a:pPr>
              <a:spcBef>
                <a:spcPct val="50000"/>
              </a:spcBef>
            </a:pPr>
            <a:r>
              <a:rPr kumimoji="1" lang="zh-CN" altLang="en-US" sz="1600">
                <a:latin typeface="Times New Roman" pitchFamily="18" charset="0"/>
                <a:ea typeface="宋体" charset="-122"/>
              </a:rPr>
              <a:t>（</a:t>
            </a:r>
            <a:r>
              <a:rPr kumimoji="1" lang="en-US" altLang="zh-CN" sz="1600">
                <a:latin typeface="Times New Roman" pitchFamily="18" charset="0"/>
                <a:ea typeface="宋体" charset="-122"/>
              </a:rPr>
              <a:t>Reset</a:t>
            </a:r>
            <a:r>
              <a:rPr kumimoji="1" lang="zh-CN" altLang="en-US" sz="1600">
                <a:latin typeface="Times New Roman" pitchFamily="18" charset="0"/>
                <a:ea typeface="宋体" charset="-122"/>
              </a:rPr>
              <a:t>或 </a:t>
            </a:r>
          </a:p>
          <a:p>
            <a:pPr>
              <a:spcBef>
                <a:spcPct val="50000"/>
              </a:spcBef>
            </a:pPr>
            <a:r>
              <a:rPr kumimoji="1" lang="zh-CN" altLang="en-US" sz="1600">
                <a:latin typeface="Times New Roman" pitchFamily="18" charset="0"/>
                <a:ea typeface="宋体" charset="-122"/>
              </a:rPr>
              <a:t>                 ）</a:t>
            </a:r>
          </a:p>
        </p:txBody>
      </p:sp>
      <p:graphicFrame>
        <p:nvGraphicFramePr>
          <p:cNvPr id="9219" name="Object 14"/>
          <p:cNvGraphicFramePr>
            <a:graphicFrameLocks noChangeAspect="1"/>
          </p:cNvGraphicFramePr>
          <p:nvPr/>
        </p:nvGraphicFramePr>
        <p:xfrm>
          <a:off x="7162800" y="3216275"/>
          <a:ext cx="542925" cy="238125"/>
        </p:xfrm>
        <a:graphic>
          <a:graphicData uri="http://schemas.openxmlformats.org/presentationml/2006/ole">
            <p:oleObj spid="_x0000_s9219" name="位图图像" r:id="rId4" imgW="542857" imgH="237969" progId="PBrush">
              <p:embed/>
            </p:oleObj>
          </a:graphicData>
        </a:graphic>
      </p:graphicFrame>
      <p:sp>
        <p:nvSpPr>
          <p:cNvPr id="174097" name="Rectangle 17"/>
          <p:cNvSpPr>
            <a:spLocks noGrp="1" noChangeArrowheads="1"/>
          </p:cNvSpPr>
          <p:nvPr>
            <p:ph type="title"/>
          </p:nvPr>
        </p:nvSpPr>
        <p:spPr/>
        <p:txBody>
          <a:bodyPr/>
          <a:lstStyle/>
          <a:p>
            <a:pPr eaLnBrk="1" hangingPunct="1">
              <a:defRPr/>
            </a:pPr>
            <a:r>
              <a:rPr lang="zh-CN" altLang="en-US" dirty="0" smtClean="0"/>
              <a:t>四、键盘的使用</a:t>
            </a:r>
            <a:r>
              <a:rPr lang="zh-CN" altLang="en-US" sz="2800" dirty="0" smtClean="0">
                <a:solidFill>
                  <a:srgbClr val="0000CC"/>
                </a:solidFill>
              </a:rPr>
              <a:t>　　   </a:t>
            </a:r>
            <a:r>
              <a:rPr lang="en-US" altLang="zh-CN" sz="2800" dirty="0" smtClean="0">
                <a:solidFill>
                  <a:srgbClr val="0000CC"/>
                </a:solidFill>
                <a:latin typeface="Arial"/>
              </a:rPr>
              <a:t>——</a:t>
            </a:r>
            <a:r>
              <a:rPr lang="zh-CN" altLang="en-US" sz="2800" dirty="0" smtClean="0">
                <a:solidFill>
                  <a:srgbClr val="0000CC"/>
                </a:solidFill>
              </a:rPr>
              <a:t>死机</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2" name="Rectangle 4"/>
          <p:cNvSpPr>
            <a:spLocks noGrp="1" noChangeArrowheads="1"/>
          </p:cNvSpPr>
          <p:nvPr>
            <p:ph type="title"/>
          </p:nvPr>
        </p:nvSpPr>
        <p:spPr/>
        <p:txBody>
          <a:bodyPr/>
          <a:lstStyle/>
          <a:p>
            <a:pPr eaLnBrk="1" hangingPunct="1">
              <a:defRPr/>
            </a:pPr>
            <a:r>
              <a:rPr lang="zh-CN" altLang="en-US" dirty="0" smtClean="0"/>
              <a:t>五、用汉字写文章</a:t>
            </a:r>
            <a:r>
              <a:rPr lang="zh-CN" altLang="en-US" sz="2800" dirty="0" smtClean="0">
                <a:solidFill>
                  <a:srgbClr val="0000CC"/>
                </a:solidFill>
              </a:rPr>
              <a:t>　　   </a:t>
            </a:r>
            <a:r>
              <a:rPr lang="en-US" altLang="zh-CN" sz="2800" dirty="0" smtClean="0">
                <a:solidFill>
                  <a:srgbClr val="0000CC"/>
                </a:solidFill>
                <a:latin typeface="Arial"/>
              </a:rPr>
              <a:t>——</a:t>
            </a:r>
            <a:r>
              <a:rPr lang="zh-CN" altLang="en-US" sz="2800" dirty="0" smtClean="0">
                <a:solidFill>
                  <a:srgbClr val="0000CC"/>
                </a:solidFill>
              </a:rPr>
              <a:t>中文输入法</a:t>
            </a:r>
          </a:p>
        </p:txBody>
      </p:sp>
      <p:sp>
        <p:nvSpPr>
          <p:cNvPr id="288773" name="Rectangle 5"/>
          <p:cNvSpPr>
            <a:spLocks noGrp="1" noChangeArrowheads="1"/>
          </p:cNvSpPr>
          <p:nvPr>
            <p:ph type="body" idx="1"/>
          </p:nvPr>
        </p:nvSpPr>
        <p:spPr/>
        <p:txBody>
          <a:bodyPr/>
          <a:lstStyle/>
          <a:p>
            <a:pPr eaLnBrk="1" hangingPunct="1">
              <a:defRPr/>
            </a:pPr>
            <a:r>
              <a:rPr lang="en-US" altLang="zh-CN" smtClean="0"/>
              <a:t>Windows </a:t>
            </a:r>
            <a:r>
              <a:rPr lang="zh-CN" altLang="en-US" smtClean="0"/>
              <a:t>提供了多种汉字输入法</a:t>
            </a:r>
            <a:r>
              <a:rPr lang="en-US" altLang="zh-CN" smtClean="0"/>
              <a:t>,</a:t>
            </a:r>
            <a:r>
              <a:rPr lang="zh-CN" altLang="en-US" smtClean="0"/>
              <a:t>如</a:t>
            </a:r>
            <a:r>
              <a:rPr lang="en-US" altLang="zh-CN" smtClean="0"/>
              <a:t>:</a:t>
            </a:r>
            <a:r>
              <a:rPr lang="zh-CN" altLang="en-US" smtClean="0"/>
              <a:t>全拼、智能</a:t>
            </a:r>
            <a:r>
              <a:rPr lang="en-US" altLang="zh-CN" smtClean="0"/>
              <a:t>ABC</a:t>
            </a:r>
            <a:r>
              <a:rPr lang="zh-CN" altLang="en-US" smtClean="0"/>
              <a:t>、郑码、双拼和微软拼音等。</a:t>
            </a:r>
          </a:p>
          <a:p>
            <a:pPr eaLnBrk="1" hangingPunct="1">
              <a:defRPr/>
            </a:pPr>
            <a:endParaRPr lang="zh-CN" altLang="en-US" smtClean="0"/>
          </a:p>
          <a:p>
            <a:pPr eaLnBrk="1" hangingPunct="1">
              <a:defRPr/>
            </a:pPr>
            <a:r>
              <a:rPr lang="zh-CN" altLang="en-US" smtClean="0">
                <a:solidFill>
                  <a:srgbClr val="0000CC"/>
                </a:solidFill>
              </a:rPr>
              <a:t>操作</a:t>
            </a:r>
            <a:r>
              <a:rPr lang="en-US" altLang="zh-CN" smtClean="0">
                <a:solidFill>
                  <a:srgbClr val="0000CC"/>
                </a:solidFill>
              </a:rPr>
              <a:t>3</a:t>
            </a:r>
            <a:r>
              <a:rPr lang="zh-CN" altLang="en-US" smtClean="0">
                <a:solidFill>
                  <a:srgbClr val="0000CC"/>
                </a:solidFill>
              </a:rPr>
              <a:t>：选择中文输入法。</a:t>
            </a:r>
          </a:p>
          <a:p>
            <a:pPr lvl="1" eaLnBrk="1" hangingPunct="1">
              <a:defRPr/>
            </a:pPr>
            <a:r>
              <a:rPr lang="zh-CN" altLang="en-US" smtClean="0"/>
              <a:t>方法</a:t>
            </a:r>
            <a:r>
              <a:rPr lang="en-US" altLang="zh-CN" smtClean="0"/>
              <a:t>1</a:t>
            </a:r>
            <a:r>
              <a:rPr lang="zh-CN" altLang="en-US" smtClean="0"/>
              <a:t>：</a:t>
            </a:r>
            <a:r>
              <a:rPr lang="en-US" altLang="zh-CN" smtClean="0"/>
              <a:t>Ctrl + shift </a:t>
            </a:r>
          </a:p>
          <a:p>
            <a:pPr lvl="1" eaLnBrk="1" hangingPunct="1">
              <a:defRPr/>
            </a:pPr>
            <a:r>
              <a:rPr lang="zh-CN" altLang="en-US" smtClean="0"/>
              <a:t>方法</a:t>
            </a:r>
            <a:r>
              <a:rPr lang="en-US" altLang="zh-CN" smtClean="0"/>
              <a:t>2</a:t>
            </a:r>
            <a:r>
              <a:rPr lang="zh-CN" altLang="en-US" smtClean="0"/>
              <a:t>：单击</a:t>
            </a:r>
            <a:r>
              <a:rPr lang="zh-CN" altLang="en-US" smtClean="0">
                <a:latin typeface="Arial"/>
              </a:rPr>
              <a:t>“</a:t>
            </a:r>
            <a:r>
              <a:rPr lang="zh-CN" altLang="en-US" smtClean="0"/>
              <a:t>输入法</a:t>
            </a:r>
            <a:r>
              <a:rPr lang="zh-CN" altLang="en-US" smtClean="0">
                <a:latin typeface="Arial"/>
              </a:rPr>
              <a:t>”</a:t>
            </a:r>
            <a:r>
              <a:rPr lang="zh-CN" altLang="en-US" smtClean="0"/>
              <a:t>按钮，从中选择一种输入法</a:t>
            </a:r>
          </a:p>
        </p:txBody>
      </p:sp>
    </p:spTree>
  </p:cSld>
  <p:clrMapOvr>
    <a:masterClrMapping/>
  </p:clrMapOvr>
  <p:transition spd="med">
    <p:pull dir="rd"/>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7" name="Rectangle 5"/>
          <p:cNvSpPr>
            <a:spLocks noGrp="1" noChangeArrowheads="1"/>
          </p:cNvSpPr>
          <p:nvPr>
            <p:ph type="title"/>
          </p:nvPr>
        </p:nvSpPr>
        <p:spPr/>
        <p:txBody>
          <a:bodyPr/>
          <a:lstStyle/>
          <a:p>
            <a:pPr eaLnBrk="1" hangingPunct="1">
              <a:defRPr/>
            </a:pPr>
            <a:r>
              <a:rPr lang="zh-CN" altLang="en-US" dirty="0" smtClean="0"/>
              <a:t>五、用汉字写文章</a:t>
            </a:r>
            <a:r>
              <a:rPr lang="zh-CN" altLang="en-US" sz="2800" dirty="0" smtClean="0">
                <a:solidFill>
                  <a:srgbClr val="0000CC"/>
                </a:solidFill>
              </a:rPr>
              <a:t>　　   </a:t>
            </a:r>
            <a:r>
              <a:rPr lang="en-US" altLang="zh-CN" sz="2800" dirty="0" smtClean="0">
                <a:solidFill>
                  <a:srgbClr val="0000CC"/>
                </a:solidFill>
                <a:latin typeface="Arial"/>
              </a:rPr>
              <a:t>——</a:t>
            </a:r>
            <a:r>
              <a:rPr lang="zh-CN" altLang="en-US" sz="2800" dirty="0" smtClean="0">
                <a:solidFill>
                  <a:srgbClr val="0000CC"/>
                </a:solidFill>
              </a:rPr>
              <a:t>输入法状态栏</a:t>
            </a:r>
          </a:p>
        </p:txBody>
      </p:sp>
      <p:sp>
        <p:nvSpPr>
          <p:cNvPr id="289798" name="Rectangle 6"/>
          <p:cNvSpPr>
            <a:spLocks noGrp="1" noChangeArrowheads="1"/>
          </p:cNvSpPr>
          <p:nvPr>
            <p:ph type="body" idx="1"/>
          </p:nvPr>
        </p:nvSpPr>
        <p:spPr/>
        <p:txBody>
          <a:bodyPr/>
          <a:lstStyle/>
          <a:p>
            <a:pPr eaLnBrk="1" hangingPunct="1">
              <a:defRPr/>
            </a:pPr>
            <a:r>
              <a:rPr lang="zh-CN" altLang="en-US" smtClean="0">
                <a:sym typeface="Monotype Sorts" pitchFamily="2" charset="2"/>
              </a:rPr>
              <a:t>当切换到任一种输入法时，会显示一个输入法状态栏。</a:t>
            </a:r>
          </a:p>
          <a:p>
            <a:pPr lvl="1" eaLnBrk="1" hangingPunct="1">
              <a:defRPr/>
            </a:pPr>
            <a:r>
              <a:rPr lang="zh-CN" altLang="en-US" smtClean="0">
                <a:sym typeface="Monotype Sorts" pitchFamily="2" charset="2"/>
              </a:rPr>
              <a:t>用途：</a:t>
            </a:r>
          </a:p>
        </p:txBody>
      </p:sp>
      <p:graphicFrame>
        <p:nvGraphicFramePr>
          <p:cNvPr id="10242" name="Object 4"/>
          <p:cNvGraphicFramePr>
            <a:graphicFrameLocks noChangeAspect="1"/>
          </p:cNvGraphicFramePr>
          <p:nvPr/>
        </p:nvGraphicFramePr>
        <p:xfrm>
          <a:off x="1271588" y="3341688"/>
          <a:ext cx="6324600" cy="2103437"/>
        </p:xfrm>
        <a:graphic>
          <a:graphicData uri="http://schemas.openxmlformats.org/presentationml/2006/ole">
            <p:oleObj spid="_x0000_s10242" name="位图图像" r:id="rId3" imgW="2600000" imgH="819048" progId="PBrush">
              <p:embed/>
            </p:oleObj>
          </a:graphicData>
        </a:graphic>
      </p:graphicFrame>
    </p:spTree>
  </p:cSld>
  <p:clrMapOvr>
    <a:masterClrMapping/>
  </p:clrMapOvr>
  <p:transition spd="med">
    <p:pull dir="rd"/>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25" name="Rectangle 9"/>
          <p:cNvSpPr>
            <a:spLocks noGrp="1" noChangeArrowheads="1"/>
          </p:cNvSpPr>
          <p:nvPr>
            <p:ph type="title"/>
          </p:nvPr>
        </p:nvSpPr>
        <p:spPr/>
        <p:txBody>
          <a:bodyPr/>
          <a:lstStyle/>
          <a:p>
            <a:pPr eaLnBrk="1" hangingPunct="1">
              <a:defRPr/>
            </a:pPr>
            <a:r>
              <a:rPr lang="zh-CN" altLang="en-US" dirty="0" smtClean="0"/>
              <a:t>五、用汉字写文章</a:t>
            </a:r>
            <a:r>
              <a:rPr lang="zh-CN" altLang="en-US" sz="2800" dirty="0" smtClean="0">
                <a:solidFill>
                  <a:srgbClr val="0000CC"/>
                </a:solidFill>
              </a:rPr>
              <a:t>　　   </a:t>
            </a:r>
            <a:r>
              <a:rPr lang="en-US" altLang="zh-CN" sz="2800" dirty="0" smtClean="0">
                <a:solidFill>
                  <a:srgbClr val="0000CC"/>
                </a:solidFill>
                <a:latin typeface="Arial"/>
              </a:rPr>
              <a:t>——</a:t>
            </a:r>
            <a:r>
              <a:rPr lang="zh-CN" altLang="en-US" sz="2800" dirty="0" smtClean="0">
                <a:solidFill>
                  <a:srgbClr val="0000CC"/>
                </a:solidFill>
              </a:rPr>
              <a:t>输入法状态栏</a:t>
            </a:r>
          </a:p>
        </p:txBody>
      </p:sp>
      <p:sp>
        <p:nvSpPr>
          <p:cNvPr id="290826" name="Rectangle 10"/>
          <p:cNvSpPr>
            <a:spLocks noGrp="1" noChangeArrowheads="1"/>
          </p:cNvSpPr>
          <p:nvPr>
            <p:ph type="body" idx="1"/>
          </p:nvPr>
        </p:nvSpPr>
        <p:spPr/>
        <p:txBody>
          <a:bodyPr/>
          <a:lstStyle/>
          <a:p>
            <a:pPr eaLnBrk="1" hangingPunct="1">
              <a:lnSpc>
                <a:spcPct val="90000"/>
              </a:lnSpc>
              <a:defRPr/>
            </a:pPr>
            <a:r>
              <a:rPr lang="zh-CN" altLang="en-US" smtClean="0">
                <a:solidFill>
                  <a:srgbClr val="0000CC"/>
                </a:solidFill>
              </a:rPr>
              <a:t>操作</a:t>
            </a:r>
            <a:r>
              <a:rPr lang="en-US" altLang="zh-CN" smtClean="0">
                <a:solidFill>
                  <a:srgbClr val="0000CC"/>
                </a:solidFill>
              </a:rPr>
              <a:t>4</a:t>
            </a:r>
            <a:r>
              <a:rPr lang="zh-CN" altLang="en-US" smtClean="0">
                <a:solidFill>
                  <a:srgbClr val="0000CC"/>
                </a:solidFill>
              </a:rPr>
              <a:t>：输入法状态栏的使用。</a:t>
            </a:r>
            <a:endParaRPr lang="zh-CN" altLang="en-US" smtClean="0">
              <a:solidFill>
                <a:srgbClr val="0000CC"/>
              </a:solidFill>
              <a:sym typeface="Monotype Sorts" pitchFamily="2" charset="2"/>
            </a:endParaRPr>
          </a:p>
          <a:p>
            <a:pPr lvl="1" eaLnBrk="1" hangingPunct="1">
              <a:lnSpc>
                <a:spcPct val="90000"/>
              </a:lnSpc>
              <a:defRPr/>
            </a:pPr>
            <a:r>
              <a:rPr lang="zh-CN" altLang="en-US" smtClean="0">
                <a:solidFill>
                  <a:schemeClr val="tx2"/>
                </a:solidFill>
                <a:sym typeface="Monotype Sorts" pitchFamily="2" charset="2"/>
              </a:rPr>
              <a:t>练习</a:t>
            </a:r>
            <a:r>
              <a:rPr lang="en-US" altLang="zh-CN" smtClean="0">
                <a:solidFill>
                  <a:schemeClr val="tx2"/>
                </a:solidFill>
                <a:sym typeface="Monotype Sorts" pitchFamily="2" charset="2"/>
              </a:rPr>
              <a:t>1</a:t>
            </a:r>
            <a:r>
              <a:rPr lang="zh-CN" altLang="en-US" smtClean="0">
                <a:solidFill>
                  <a:schemeClr val="tx2"/>
                </a:solidFill>
                <a:sym typeface="Monotype Sorts" pitchFamily="2" charset="2"/>
              </a:rPr>
              <a:t>：</a:t>
            </a:r>
            <a:r>
              <a:rPr lang="zh-CN" altLang="en-US" smtClean="0">
                <a:sym typeface="Monotype Sorts" pitchFamily="2" charset="2"/>
              </a:rPr>
              <a:t>输入法</a:t>
            </a:r>
            <a:r>
              <a:rPr lang="en-US" altLang="zh-CN" smtClean="0">
                <a:sym typeface="Monotype Sorts" pitchFamily="2" charset="2"/>
              </a:rPr>
              <a:t>/</a:t>
            </a:r>
            <a:r>
              <a:rPr lang="zh-CN" altLang="en-US" smtClean="0">
                <a:sym typeface="Monotype Sorts" pitchFamily="2" charset="2"/>
              </a:rPr>
              <a:t>非输入法之间的切换</a:t>
            </a:r>
          </a:p>
          <a:p>
            <a:pPr lvl="2" eaLnBrk="1" hangingPunct="1">
              <a:lnSpc>
                <a:spcPct val="90000"/>
              </a:lnSpc>
              <a:defRPr/>
            </a:pPr>
            <a:r>
              <a:rPr lang="en-US" altLang="zh-CN" smtClean="0">
                <a:sym typeface="Monotype Sorts" pitchFamily="2" charset="2"/>
              </a:rPr>
              <a:t>Ctrl + </a:t>
            </a:r>
            <a:r>
              <a:rPr lang="zh-CN" altLang="en-US" smtClean="0">
                <a:sym typeface="Monotype Sorts" pitchFamily="2" charset="2"/>
              </a:rPr>
              <a:t>空格</a:t>
            </a:r>
          </a:p>
          <a:p>
            <a:pPr lvl="2" eaLnBrk="1" hangingPunct="1">
              <a:lnSpc>
                <a:spcPct val="90000"/>
              </a:lnSpc>
              <a:defRPr/>
            </a:pPr>
            <a:r>
              <a:rPr lang="zh-CN" altLang="en-US" smtClean="0">
                <a:sym typeface="Monotype Sorts" pitchFamily="2" charset="2"/>
              </a:rPr>
              <a:t>单击      </a:t>
            </a:r>
            <a:r>
              <a:rPr lang="en-US" altLang="zh-CN" smtClean="0">
                <a:sym typeface="Monotype Sorts" pitchFamily="2" charset="2"/>
              </a:rPr>
              <a:t>/      </a:t>
            </a:r>
            <a:r>
              <a:rPr lang="zh-CN" altLang="en-US" smtClean="0">
                <a:sym typeface="Monotype Sorts" pitchFamily="2" charset="2"/>
              </a:rPr>
              <a:t>按钮</a:t>
            </a:r>
          </a:p>
          <a:p>
            <a:pPr lvl="2" eaLnBrk="1" hangingPunct="1">
              <a:lnSpc>
                <a:spcPct val="90000"/>
              </a:lnSpc>
              <a:defRPr/>
            </a:pPr>
            <a:endParaRPr lang="zh-CN" altLang="en-US" smtClean="0">
              <a:sym typeface="Monotype Sorts" pitchFamily="2" charset="2"/>
            </a:endParaRPr>
          </a:p>
          <a:p>
            <a:pPr lvl="1" eaLnBrk="1" hangingPunct="1">
              <a:lnSpc>
                <a:spcPct val="90000"/>
              </a:lnSpc>
              <a:defRPr/>
            </a:pPr>
            <a:r>
              <a:rPr lang="zh-CN" altLang="en-US" smtClean="0">
                <a:solidFill>
                  <a:schemeClr val="tx2"/>
                </a:solidFill>
                <a:sym typeface="Monotype Sorts" pitchFamily="2" charset="2"/>
              </a:rPr>
              <a:t>练习</a:t>
            </a:r>
            <a:r>
              <a:rPr lang="en-US" altLang="zh-CN" smtClean="0">
                <a:solidFill>
                  <a:schemeClr val="tx2"/>
                </a:solidFill>
                <a:sym typeface="Monotype Sorts" pitchFamily="2" charset="2"/>
              </a:rPr>
              <a:t>2</a:t>
            </a:r>
            <a:r>
              <a:rPr lang="zh-CN" altLang="en-US" smtClean="0">
                <a:solidFill>
                  <a:schemeClr val="tx2"/>
                </a:solidFill>
                <a:sym typeface="Monotype Sorts" pitchFamily="2" charset="2"/>
              </a:rPr>
              <a:t>：</a:t>
            </a:r>
            <a:r>
              <a:rPr lang="zh-CN" altLang="en-US" smtClean="0">
                <a:sym typeface="Monotype Sorts" pitchFamily="2" charset="2"/>
              </a:rPr>
              <a:t>全角</a:t>
            </a:r>
            <a:r>
              <a:rPr lang="en-US" altLang="zh-CN" smtClean="0">
                <a:sym typeface="Monotype Sorts" pitchFamily="2" charset="2"/>
              </a:rPr>
              <a:t>/</a:t>
            </a:r>
            <a:r>
              <a:rPr lang="zh-CN" altLang="en-US" smtClean="0">
                <a:sym typeface="Monotype Sorts" pitchFamily="2" charset="2"/>
              </a:rPr>
              <a:t>半角的切换</a:t>
            </a:r>
          </a:p>
          <a:p>
            <a:pPr lvl="2" eaLnBrk="1" hangingPunct="1">
              <a:lnSpc>
                <a:spcPct val="90000"/>
              </a:lnSpc>
              <a:defRPr/>
            </a:pPr>
            <a:r>
              <a:rPr lang="en-US" altLang="zh-CN" smtClean="0">
                <a:sym typeface="Monotype Sorts" pitchFamily="2" charset="2"/>
              </a:rPr>
              <a:t>Shift + </a:t>
            </a:r>
            <a:r>
              <a:rPr lang="zh-CN" altLang="en-US" smtClean="0">
                <a:sym typeface="Monotype Sorts" pitchFamily="2" charset="2"/>
              </a:rPr>
              <a:t>空格</a:t>
            </a:r>
          </a:p>
          <a:p>
            <a:pPr lvl="2" eaLnBrk="1" hangingPunct="1">
              <a:lnSpc>
                <a:spcPct val="90000"/>
              </a:lnSpc>
              <a:defRPr/>
            </a:pPr>
            <a:r>
              <a:rPr lang="zh-CN" altLang="en-US" smtClean="0">
                <a:sym typeface="Monotype Sorts" pitchFamily="2" charset="2"/>
              </a:rPr>
              <a:t>单击     </a:t>
            </a:r>
            <a:r>
              <a:rPr lang="en-US" altLang="zh-CN" smtClean="0">
                <a:sym typeface="Monotype Sorts" pitchFamily="2" charset="2"/>
              </a:rPr>
              <a:t>/    </a:t>
            </a:r>
            <a:r>
              <a:rPr lang="zh-CN" altLang="en-US" smtClean="0">
                <a:sym typeface="Monotype Sorts" pitchFamily="2" charset="2"/>
              </a:rPr>
              <a:t>切换按钮</a:t>
            </a:r>
          </a:p>
        </p:txBody>
      </p:sp>
      <p:graphicFrame>
        <p:nvGraphicFramePr>
          <p:cNvPr id="11266" name="Object 4"/>
          <p:cNvGraphicFramePr>
            <a:graphicFrameLocks noChangeAspect="1"/>
          </p:cNvGraphicFramePr>
          <p:nvPr/>
        </p:nvGraphicFramePr>
        <p:xfrm>
          <a:off x="2339975" y="4437063"/>
          <a:ext cx="247650" cy="247650"/>
        </p:xfrm>
        <a:graphic>
          <a:graphicData uri="http://schemas.openxmlformats.org/presentationml/2006/ole">
            <p:oleObj spid="_x0000_s11266" name="位图图像" r:id="rId3" imgW="190426" imgH="190426" progId="PBrush">
              <p:embed/>
            </p:oleObj>
          </a:graphicData>
        </a:graphic>
      </p:graphicFrame>
      <p:graphicFrame>
        <p:nvGraphicFramePr>
          <p:cNvPr id="11267" name="Object 5"/>
          <p:cNvGraphicFramePr>
            <a:graphicFrameLocks noChangeAspect="1"/>
          </p:cNvGraphicFramePr>
          <p:nvPr/>
        </p:nvGraphicFramePr>
        <p:xfrm>
          <a:off x="2916238" y="4437063"/>
          <a:ext cx="261937" cy="246062"/>
        </p:xfrm>
        <a:graphic>
          <a:graphicData uri="http://schemas.openxmlformats.org/presentationml/2006/ole">
            <p:oleObj spid="_x0000_s11267" r:id="rId4" imgW="200159" imgH="190426" progId="PBrush">
              <p:embed/>
            </p:oleObj>
          </a:graphicData>
        </a:graphic>
      </p:graphicFrame>
      <p:graphicFrame>
        <p:nvGraphicFramePr>
          <p:cNvPr id="11268" name="Object 6"/>
          <p:cNvGraphicFramePr>
            <a:graphicFrameLocks/>
          </p:cNvGraphicFramePr>
          <p:nvPr/>
        </p:nvGraphicFramePr>
        <p:xfrm>
          <a:off x="2339975" y="2708275"/>
          <a:ext cx="258763" cy="274638"/>
        </p:xfrm>
        <a:graphic>
          <a:graphicData uri="http://schemas.openxmlformats.org/presentationml/2006/ole">
            <p:oleObj spid="_x0000_s11268" name="位图图像" r:id="rId5" imgW="2600000" imgH="819048" progId="PBrush">
              <p:embed/>
            </p:oleObj>
          </a:graphicData>
        </a:graphic>
      </p:graphicFrame>
      <p:graphicFrame>
        <p:nvGraphicFramePr>
          <p:cNvPr id="11269" name="Object 7"/>
          <p:cNvGraphicFramePr>
            <a:graphicFrameLocks noChangeAspect="1"/>
          </p:cNvGraphicFramePr>
          <p:nvPr/>
        </p:nvGraphicFramePr>
        <p:xfrm>
          <a:off x="3059113" y="2708275"/>
          <a:ext cx="247650" cy="247650"/>
        </p:xfrm>
        <a:graphic>
          <a:graphicData uri="http://schemas.openxmlformats.org/presentationml/2006/ole">
            <p:oleObj spid="_x0000_s11269" name="位图图像" r:id="rId6" imgW="190426" imgH="190426" progId="PBrush">
              <p:embed/>
            </p:oleObj>
          </a:graphicData>
        </a:graphic>
      </p:graphicFrame>
      <p:sp>
        <p:nvSpPr>
          <p:cNvPr id="290824" name="Text Box 8"/>
          <p:cNvSpPr txBox="1">
            <a:spLocks noChangeArrowheads="1"/>
          </p:cNvSpPr>
          <p:nvPr/>
        </p:nvSpPr>
        <p:spPr bwMode="auto">
          <a:xfrm>
            <a:off x="1403350" y="5084763"/>
            <a:ext cx="6705600" cy="1143000"/>
          </a:xfrm>
          <a:prstGeom prst="rect">
            <a:avLst/>
          </a:prstGeom>
          <a:solidFill>
            <a:srgbClr val="FFFFFF"/>
          </a:solidFill>
          <a:ln w="57150" cmpd="thickThin">
            <a:solidFill>
              <a:srgbClr val="000000"/>
            </a:solidFill>
            <a:miter lim="800000"/>
            <a:headEnd/>
            <a:tailEnd/>
          </a:ln>
        </p:spPr>
        <p:txBody>
          <a:bodyPr/>
          <a:lstStyle/>
          <a:p>
            <a:pPr algn="just" eaLnBrk="0" hangingPunct="0">
              <a:defRPr/>
            </a:pPr>
            <a:r>
              <a:rPr lang="zh-CN" altLang="en-US" sz="2000">
                <a:effectLst>
                  <a:outerShdw blurRad="38100" dist="38100" dir="2700000" algn="tl">
                    <a:srgbClr val="C0C0C0"/>
                  </a:outerShdw>
                </a:effectLst>
                <a:latin typeface="黑体" pitchFamily="2" charset="-122"/>
                <a:ea typeface="黑体" pitchFamily="2" charset="-122"/>
                <a:cs typeface="+mn-cs"/>
              </a:rPr>
              <a:t>汉　　字：</a:t>
            </a:r>
            <a:r>
              <a:rPr lang="zh-CN" altLang="en-US" sz="2000">
                <a:effectLst>
                  <a:outerShdw blurRad="38100" dist="38100" dir="2700000" algn="tl">
                    <a:srgbClr val="C0C0C0"/>
                  </a:outerShdw>
                </a:effectLst>
                <a:latin typeface="宋体" pitchFamily="2" charset="-122"/>
                <a:ea typeface="宋体" pitchFamily="2" charset="-122"/>
                <a:cs typeface="+mn-cs"/>
              </a:rPr>
              <a:t>半角状态下，英文或数字只有汉字的一半宽</a:t>
            </a:r>
            <a:r>
              <a:rPr lang="zh-CN" altLang="en-US" sz="2000">
                <a:effectLst>
                  <a:outerShdw blurRad="38100" dist="38100" dir="2700000" algn="tl">
                    <a:srgbClr val="C0C0C0"/>
                  </a:outerShdw>
                </a:effectLst>
                <a:latin typeface="黑体" pitchFamily="2" charset="-122"/>
                <a:ea typeface="黑体" pitchFamily="2" charset="-122"/>
                <a:cs typeface="+mn-cs"/>
              </a:rPr>
              <a:t>。</a:t>
            </a:r>
          </a:p>
          <a:p>
            <a:pPr algn="just" eaLnBrk="0" hangingPunct="0">
              <a:defRPr/>
            </a:pPr>
            <a:r>
              <a:rPr lang="zh-CN" altLang="en-US" sz="2000">
                <a:effectLst>
                  <a:outerShdw blurRad="38100" dist="38100" dir="2700000" algn="tl">
                    <a:srgbClr val="C0C0C0"/>
                  </a:outerShdw>
                </a:effectLst>
                <a:latin typeface="黑体" pitchFamily="2" charset="-122"/>
                <a:ea typeface="黑体" pitchFamily="2" charset="-122"/>
                <a:cs typeface="+mn-cs"/>
              </a:rPr>
              <a:t>全角字符：</a:t>
            </a:r>
            <a:r>
              <a:rPr lang="zh-CN" altLang="en-US" sz="2000">
                <a:effectLst>
                  <a:outerShdw blurRad="38100" dist="38100" dir="2700000" algn="tl">
                    <a:srgbClr val="C0C0C0"/>
                  </a:outerShdw>
                </a:effectLst>
                <a:latin typeface="Arial Narrow" pitchFamily="34" charset="0"/>
                <a:ea typeface="宋体" pitchFamily="2" charset="-122"/>
                <a:cs typeface="+mn-cs"/>
              </a:rPr>
              <a:t>ＡＢＣＤＥＦＧＨＩ０１２３４５６７８９</a:t>
            </a:r>
            <a:r>
              <a:rPr lang="zh-CN" altLang="en-US" sz="2000">
                <a:effectLst>
                  <a:outerShdw blurRad="38100" dist="38100" dir="2700000" algn="tl">
                    <a:srgbClr val="C0C0C0"/>
                  </a:outerShdw>
                </a:effectLst>
                <a:latin typeface="黑体" pitchFamily="2" charset="-122"/>
                <a:ea typeface="黑体" pitchFamily="2" charset="-122"/>
                <a:cs typeface="+mn-cs"/>
              </a:rPr>
              <a:t>。</a:t>
            </a:r>
          </a:p>
          <a:p>
            <a:pPr algn="just" eaLnBrk="0" hangingPunct="0">
              <a:defRPr/>
            </a:pPr>
            <a:r>
              <a:rPr lang="zh-CN" altLang="en-US" sz="2000">
                <a:effectLst>
                  <a:outerShdw blurRad="38100" dist="38100" dir="2700000" algn="tl">
                    <a:srgbClr val="C0C0C0"/>
                  </a:outerShdw>
                </a:effectLst>
                <a:latin typeface="黑体" pitchFamily="2" charset="-122"/>
                <a:ea typeface="黑体" pitchFamily="2" charset="-122"/>
                <a:cs typeface="+mn-cs"/>
              </a:rPr>
              <a:t>半角字符：</a:t>
            </a:r>
            <a:r>
              <a:rPr lang="en-US" altLang="zh-CN" sz="2000">
                <a:effectLst>
                  <a:outerShdw blurRad="38100" dist="38100" dir="2700000" algn="tl">
                    <a:srgbClr val="C0C0C0"/>
                  </a:outerShdw>
                </a:effectLst>
                <a:latin typeface="Arial Narrow" pitchFamily="34" charset="0"/>
                <a:ea typeface="黑体" pitchFamily="2" charset="-122"/>
                <a:cs typeface="+mn-cs"/>
              </a:rPr>
              <a:t>ABCDEFGHI0123456789</a:t>
            </a:r>
          </a:p>
        </p:txBody>
      </p:sp>
    </p:spTree>
  </p:cSld>
  <p:clrMapOvr>
    <a:masterClrMapping/>
  </p:clrMapOvr>
  <p:transition spd="med">
    <p:pull dir="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a:xfrm>
            <a:off x="468313" y="163513"/>
            <a:ext cx="8135937" cy="1752600"/>
          </a:xfrm>
        </p:spPr>
        <p:txBody>
          <a:bodyPr lIns="92075" tIns="46038" rIns="92075" bIns="46038" anchor="ctr"/>
          <a:lstStyle/>
          <a:p>
            <a:pPr eaLnBrk="1" hangingPunct="1">
              <a:defRPr/>
            </a:pPr>
            <a:r>
              <a:rPr lang="zh-CN" altLang="en-US" smtClean="0"/>
              <a:t>第</a:t>
            </a:r>
            <a:r>
              <a:rPr lang="en-US" altLang="zh-CN" smtClean="0"/>
              <a:t>1</a:t>
            </a:r>
            <a:r>
              <a:rPr lang="zh-CN" altLang="en-US" smtClean="0"/>
              <a:t>讲   计算机基础知识</a:t>
            </a:r>
            <a:r>
              <a:rPr lang="zh-CN" altLang="en-US" sz="3200" smtClean="0"/>
              <a:t/>
            </a:r>
            <a:br>
              <a:rPr lang="zh-CN" altLang="en-US" sz="3200" smtClean="0"/>
            </a:br>
            <a:r>
              <a:rPr lang="zh-CN" altLang="en-US" sz="3200" smtClean="0"/>
              <a:t>        </a:t>
            </a:r>
            <a:r>
              <a:rPr lang="en-US" altLang="zh-CN" sz="3200" smtClean="0">
                <a:solidFill>
                  <a:srgbClr val="009200"/>
                </a:solidFill>
                <a:latin typeface="Arial"/>
              </a:rPr>
              <a:t>——</a:t>
            </a:r>
            <a:r>
              <a:rPr lang="zh-CN" altLang="en-US" sz="3200" smtClean="0">
                <a:solidFill>
                  <a:srgbClr val="009200"/>
                </a:solidFill>
              </a:rPr>
              <a:t>开始使用计算机</a:t>
            </a:r>
            <a:endParaRPr lang="zh-CN" altLang="en-US" smtClean="0">
              <a:solidFill>
                <a:srgbClr val="0033CC"/>
              </a:solidFill>
            </a:endParaRPr>
          </a:p>
        </p:txBody>
      </p:sp>
      <p:sp>
        <p:nvSpPr>
          <p:cNvPr id="149507" name="Rectangle 3"/>
          <p:cNvSpPr>
            <a:spLocks noGrp="1" noChangeArrowheads="1"/>
          </p:cNvSpPr>
          <p:nvPr>
            <p:ph type="body" idx="1"/>
          </p:nvPr>
        </p:nvSpPr>
        <p:spPr>
          <a:xfrm>
            <a:off x="468313" y="1795463"/>
            <a:ext cx="8123237" cy="4586287"/>
          </a:xfrm>
          <a:ln w="12700" cap="flat">
            <a:solidFill>
              <a:srgbClr val="FFCC00"/>
            </a:solidFill>
          </a:ln>
        </p:spPr>
        <p:txBody>
          <a:bodyPr lIns="92075" tIns="46038" rIns="92075" bIns="46038"/>
          <a:lstStyle/>
          <a:p>
            <a:pPr eaLnBrk="1" hangingPunct="1">
              <a:defRPr/>
            </a:pPr>
            <a:r>
              <a:rPr lang="zh-CN" altLang="en-US" sz="3600" b="1" dirty="0" smtClean="0"/>
              <a:t>认知目标：</a:t>
            </a:r>
          </a:p>
          <a:p>
            <a:pPr lvl="1" eaLnBrk="1" hangingPunct="1">
              <a:defRPr/>
            </a:pPr>
            <a:r>
              <a:rPr lang="zh-CN" altLang="en-US" dirty="0" smtClean="0"/>
              <a:t>了解计算机的基本组成</a:t>
            </a:r>
          </a:p>
          <a:p>
            <a:pPr lvl="1" eaLnBrk="1" hangingPunct="1">
              <a:defRPr/>
            </a:pPr>
            <a:r>
              <a:rPr lang="zh-CN" altLang="en-US" dirty="0" smtClean="0">
                <a:effectLst/>
                <a:latin typeface="宋体" pitchFamily="2" charset="-122"/>
              </a:rPr>
              <a:t>了解计算机的分类、发展、应用</a:t>
            </a:r>
            <a:endParaRPr lang="en-US" altLang="zh-CN" dirty="0" smtClean="0">
              <a:effectLst/>
              <a:latin typeface="宋体" pitchFamily="2" charset="-122"/>
            </a:endParaRPr>
          </a:p>
          <a:p>
            <a:pPr lvl="1" eaLnBrk="1" hangingPunct="1">
              <a:defRPr/>
            </a:pPr>
            <a:endParaRPr lang="en-US" altLang="zh-CN" dirty="0" smtClean="0">
              <a:effectLst/>
              <a:latin typeface="宋体" pitchFamily="2" charset="-122"/>
            </a:endParaRPr>
          </a:p>
          <a:p>
            <a:pPr eaLnBrk="1" hangingPunct="1">
              <a:defRPr/>
            </a:pPr>
            <a:r>
              <a:rPr lang="zh-CN" altLang="en-US" sz="3600" b="1" dirty="0" smtClean="0"/>
              <a:t>能力目标</a:t>
            </a:r>
            <a:r>
              <a:rPr lang="en-US" altLang="zh-CN" sz="3600" b="1" dirty="0" smtClean="0"/>
              <a:t>:</a:t>
            </a:r>
          </a:p>
          <a:p>
            <a:pPr lvl="1" eaLnBrk="1" hangingPunct="1">
              <a:defRPr/>
            </a:pPr>
            <a:r>
              <a:rPr lang="zh-CN" altLang="en-US" dirty="0" smtClean="0"/>
              <a:t>掌握正确的开关机方法</a:t>
            </a:r>
          </a:p>
          <a:p>
            <a:pPr lvl="1" eaLnBrk="1" hangingPunct="1">
              <a:defRPr/>
            </a:pPr>
            <a:r>
              <a:rPr lang="zh-CN" altLang="en-US" dirty="0" smtClean="0"/>
              <a:t>掌握输入方法的切换</a:t>
            </a:r>
          </a:p>
          <a:p>
            <a:pPr lvl="1" eaLnBrk="1" hangingPunct="1">
              <a:defRPr/>
            </a:pPr>
            <a:r>
              <a:rPr lang="zh-CN" altLang="en-US" dirty="0" smtClean="0"/>
              <a:t>掌握正确的指法</a:t>
            </a:r>
            <a:endParaRPr lang="en-US" altLang="zh-CN" dirty="0" smtClean="0"/>
          </a:p>
        </p:txBody>
      </p:sp>
    </p:spTree>
  </p:cSld>
  <p:clrMapOvr>
    <a:masterClrMapping/>
  </p:clrMapOvr>
  <p:transition>
    <p:random/>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8" name="Rectangle 8"/>
          <p:cNvSpPr>
            <a:spLocks noGrp="1" noChangeArrowheads="1"/>
          </p:cNvSpPr>
          <p:nvPr>
            <p:ph type="title"/>
          </p:nvPr>
        </p:nvSpPr>
        <p:spPr/>
        <p:txBody>
          <a:bodyPr/>
          <a:lstStyle/>
          <a:p>
            <a:pPr eaLnBrk="1" hangingPunct="1">
              <a:defRPr/>
            </a:pPr>
            <a:r>
              <a:rPr lang="zh-CN" altLang="en-US" dirty="0" smtClean="0"/>
              <a:t>五、用汉字写文章</a:t>
            </a:r>
            <a:r>
              <a:rPr lang="zh-CN" altLang="en-US" sz="2800" dirty="0" smtClean="0">
                <a:solidFill>
                  <a:srgbClr val="0000CC"/>
                </a:solidFill>
              </a:rPr>
              <a:t>　　   </a:t>
            </a:r>
            <a:r>
              <a:rPr lang="en-US" altLang="zh-CN" sz="2800" dirty="0" smtClean="0">
                <a:solidFill>
                  <a:srgbClr val="0000CC"/>
                </a:solidFill>
                <a:latin typeface="Arial"/>
              </a:rPr>
              <a:t>——</a:t>
            </a:r>
            <a:r>
              <a:rPr lang="zh-CN" altLang="en-US" sz="2800" dirty="0" smtClean="0">
                <a:solidFill>
                  <a:srgbClr val="0000CC"/>
                </a:solidFill>
              </a:rPr>
              <a:t>输入法状态栏</a:t>
            </a:r>
          </a:p>
        </p:txBody>
      </p:sp>
      <p:sp>
        <p:nvSpPr>
          <p:cNvPr id="291849" name="Rectangle 9"/>
          <p:cNvSpPr>
            <a:spLocks noGrp="1" noChangeArrowheads="1"/>
          </p:cNvSpPr>
          <p:nvPr>
            <p:ph type="body" idx="1"/>
          </p:nvPr>
        </p:nvSpPr>
        <p:spPr/>
        <p:txBody>
          <a:bodyPr/>
          <a:lstStyle/>
          <a:p>
            <a:pPr eaLnBrk="1" hangingPunct="1">
              <a:defRPr/>
            </a:pPr>
            <a:r>
              <a:rPr lang="zh-CN" altLang="en-US" smtClean="0">
                <a:solidFill>
                  <a:srgbClr val="0000CC"/>
                </a:solidFill>
              </a:rPr>
              <a:t>操作</a:t>
            </a:r>
            <a:r>
              <a:rPr lang="en-US" altLang="zh-CN" smtClean="0">
                <a:solidFill>
                  <a:srgbClr val="0000CC"/>
                </a:solidFill>
              </a:rPr>
              <a:t>4</a:t>
            </a:r>
            <a:r>
              <a:rPr lang="zh-CN" altLang="en-US" smtClean="0">
                <a:solidFill>
                  <a:srgbClr val="0000CC"/>
                </a:solidFill>
              </a:rPr>
              <a:t>：输入法状态栏的使用</a:t>
            </a:r>
            <a:endParaRPr lang="zh-CN" altLang="en-US" smtClean="0">
              <a:solidFill>
                <a:srgbClr val="0000CC"/>
              </a:solidFill>
              <a:sym typeface="Monotype Sorts" pitchFamily="2" charset="2"/>
            </a:endParaRPr>
          </a:p>
          <a:p>
            <a:pPr lvl="1" eaLnBrk="1" hangingPunct="1">
              <a:defRPr/>
            </a:pPr>
            <a:r>
              <a:rPr lang="zh-CN" altLang="en-US" smtClean="0">
                <a:solidFill>
                  <a:schemeClr val="tx2"/>
                </a:solidFill>
                <a:sym typeface="Monotype Sorts" pitchFamily="2" charset="2"/>
              </a:rPr>
              <a:t>练习</a:t>
            </a:r>
            <a:r>
              <a:rPr lang="en-US" altLang="zh-CN" smtClean="0">
                <a:solidFill>
                  <a:schemeClr val="tx2"/>
                </a:solidFill>
                <a:sym typeface="Monotype Sorts" pitchFamily="2" charset="2"/>
              </a:rPr>
              <a:t>3</a:t>
            </a:r>
            <a:r>
              <a:rPr lang="zh-CN" altLang="en-US" smtClean="0">
                <a:solidFill>
                  <a:schemeClr val="tx2"/>
                </a:solidFill>
                <a:sym typeface="Monotype Sorts" pitchFamily="2" charset="2"/>
              </a:rPr>
              <a:t>：</a:t>
            </a:r>
            <a:r>
              <a:rPr lang="zh-CN" altLang="en-US" smtClean="0">
                <a:sym typeface="Monotype Sorts" pitchFamily="2" charset="2"/>
              </a:rPr>
              <a:t>中</a:t>
            </a:r>
            <a:r>
              <a:rPr lang="en-US" altLang="zh-CN" smtClean="0">
                <a:sym typeface="Monotype Sorts" pitchFamily="2" charset="2"/>
              </a:rPr>
              <a:t>/</a:t>
            </a:r>
            <a:r>
              <a:rPr lang="zh-CN" altLang="en-US" smtClean="0">
                <a:sym typeface="Monotype Sorts" pitchFamily="2" charset="2"/>
              </a:rPr>
              <a:t>英文标点切换</a:t>
            </a:r>
          </a:p>
          <a:p>
            <a:pPr lvl="2" eaLnBrk="1" hangingPunct="1">
              <a:defRPr/>
            </a:pPr>
            <a:r>
              <a:rPr lang="en-US" altLang="zh-CN" smtClean="0">
                <a:sym typeface="Monotype Sorts" pitchFamily="2" charset="2"/>
              </a:rPr>
              <a:t>Ctrl +  .     </a:t>
            </a:r>
          </a:p>
          <a:p>
            <a:pPr lvl="2" eaLnBrk="1" hangingPunct="1">
              <a:defRPr/>
            </a:pPr>
            <a:r>
              <a:rPr lang="zh-CN" altLang="en-US" smtClean="0">
                <a:sym typeface="Monotype Sorts" pitchFamily="2" charset="2"/>
              </a:rPr>
              <a:t>单击    </a:t>
            </a:r>
            <a:r>
              <a:rPr lang="en-US" altLang="zh-CN" smtClean="0">
                <a:sym typeface="Monotype Sorts" pitchFamily="2" charset="2"/>
              </a:rPr>
              <a:t>/      </a:t>
            </a:r>
            <a:r>
              <a:rPr lang="zh-CN" altLang="en-US" smtClean="0">
                <a:sym typeface="Monotype Sorts" pitchFamily="2" charset="2"/>
              </a:rPr>
              <a:t>切换按钮</a:t>
            </a:r>
          </a:p>
          <a:p>
            <a:pPr lvl="1" eaLnBrk="1" hangingPunct="1">
              <a:defRPr/>
            </a:pPr>
            <a:r>
              <a:rPr lang="zh-CN" altLang="en-US" smtClean="0">
                <a:solidFill>
                  <a:schemeClr val="tx2"/>
                </a:solidFill>
                <a:sym typeface="Monotype Sorts" pitchFamily="2" charset="2"/>
              </a:rPr>
              <a:t>练习</a:t>
            </a:r>
            <a:r>
              <a:rPr lang="en-US" altLang="zh-CN" smtClean="0">
                <a:solidFill>
                  <a:schemeClr val="tx2"/>
                </a:solidFill>
                <a:sym typeface="Monotype Sorts" pitchFamily="2" charset="2"/>
              </a:rPr>
              <a:t>4</a:t>
            </a:r>
            <a:r>
              <a:rPr lang="zh-CN" altLang="en-US" smtClean="0">
                <a:solidFill>
                  <a:schemeClr val="tx2"/>
                </a:solidFill>
                <a:sym typeface="Monotype Sorts" pitchFamily="2" charset="2"/>
              </a:rPr>
              <a:t>：</a:t>
            </a:r>
            <a:r>
              <a:rPr lang="zh-CN" altLang="en-US" smtClean="0">
                <a:sym typeface="Monotype Sorts" pitchFamily="2" charset="2"/>
              </a:rPr>
              <a:t>显示</a:t>
            </a:r>
            <a:r>
              <a:rPr lang="en-US" altLang="zh-CN" smtClean="0">
                <a:sym typeface="Monotype Sorts" pitchFamily="2" charset="2"/>
              </a:rPr>
              <a:t>/</a:t>
            </a:r>
            <a:r>
              <a:rPr lang="zh-CN" altLang="en-US" smtClean="0">
                <a:sym typeface="Monotype Sorts" pitchFamily="2" charset="2"/>
              </a:rPr>
              <a:t>隐藏软键盘</a:t>
            </a:r>
          </a:p>
          <a:p>
            <a:pPr lvl="2" eaLnBrk="1" hangingPunct="1">
              <a:defRPr/>
            </a:pPr>
            <a:r>
              <a:rPr lang="zh-CN" altLang="en-US" smtClean="0">
                <a:sym typeface="Monotype Sorts" pitchFamily="2" charset="2"/>
              </a:rPr>
              <a:t>单击       切换按钮。</a:t>
            </a:r>
          </a:p>
          <a:p>
            <a:pPr lvl="1" eaLnBrk="1" hangingPunct="1">
              <a:defRPr/>
            </a:pPr>
            <a:r>
              <a:rPr lang="zh-CN" altLang="en-US" smtClean="0">
                <a:solidFill>
                  <a:schemeClr val="tx2"/>
                </a:solidFill>
                <a:sym typeface="Monotype Sorts" pitchFamily="2" charset="2"/>
              </a:rPr>
              <a:t>练习</a:t>
            </a:r>
            <a:r>
              <a:rPr lang="en-US" altLang="zh-CN" smtClean="0">
                <a:solidFill>
                  <a:schemeClr val="tx2"/>
                </a:solidFill>
                <a:sym typeface="Monotype Sorts" pitchFamily="2" charset="2"/>
              </a:rPr>
              <a:t>5</a:t>
            </a:r>
            <a:r>
              <a:rPr lang="zh-CN" altLang="en-US" smtClean="0">
                <a:solidFill>
                  <a:schemeClr val="tx2"/>
                </a:solidFill>
                <a:sym typeface="Monotype Sorts" pitchFamily="2" charset="2"/>
              </a:rPr>
              <a:t>：</a:t>
            </a:r>
            <a:r>
              <a:rPr lang="zh-CN" altLang="en-US" smtClean="0">
                <a:sym typeface="Monotype Sorts" pitchFamily="2" charset="2"/>
              </a:rPr>
              <a:t>选择特殊符号软键盘</a:t>
            </a:r>
          </a:p>
          <a:p>
            <a:pPr lvl="2" eaLnBrk="1" hangingPunct="1">
              <a:defRPr/>
            </a:pPr>
            <a:r>
              <a:rPr lang="zh-CN" altLang="en-US" smtClean="0">
                <a:sym typeface="Monotype Sorts" pitchFamily="2" charset="2"/>
              </a:rPr>
              <a:t>选择方法：</a:t>
            </a:r>
            <a:r>
              <a:rPr lang="zh-CN" altLang="en-US" smtClean="0"/>
              <a:t>右击        按钮</a:t>
            </a:r>
            <a:endParaRPr lang="zh-CN" altLang="en-US" smtClean="0">
              <a:sym typeface="Monotype Sorts" pitchFamily="2" charset="2"/>
            </a:endParaRPr>
          </a:p>
          <a:p>
            <a:pPr lvl="1" eaLnBrk="1" hangingPunct="1">
              <a:buFont typeface="Wingdings" pitchFamily="2" charset="2"/>
              <a:buNone/>
              <a:defRPr/>
            </a:pPr>
            <a:r>
              <a:rPr lang="zh-CN" altLang="en-US" smtClean="0">
                <a:sym typeface="Monotype Sorts" pitchFamily="2" charset="2"/>
              </a:rPr>
              <a:t>提示：在</a:t>
            </a:r>
            <a:r>
              <a:rPr lang="en-US" altLang="zh-CN" smtClean="0">
                <a:sym typeface="Monotype Sorts" pitchFamily="2" charset="2"/>
              </a:rPr>
              <a:t>Windows2000</a:t>
            </a:r>
            <a:r>
              <a:rPr lang="zh-CN" altLang="en-US" smtClean="0">
                <a:sym typeface="Monotype Sorts" pitchFamily="2" charset="2"/>
              </a:rPr>
              <a:t>中，内置的中文输入法共提供了</a:t>
            </a:r>
            <a:r>
              <a:rPr lang="en-US" altLang="zh-CN" smtClean="0">
                <a:sym typeface="Monotype Sorts" pitchFamily="2" charset="2"/>
              </a:rPr>
              <a:t>13</a:t>
            </a:r>
            <a:r>
              <a:rPr lang="zh-CN" altLang="en-US" smtClean="0">
                <a:sym typeface="Monotype Sorts" pitchFamily="2" charset="2"/>
              </a:rPr>
              <a:t>种软键盘</a:t>
            </a:r>
          </a:p>
        </p:txBody>
      </p:sp>
      <p:graphicFrame>
        <p:nvGraphicFramePr>
          <p:cNvPr id="12290" name="Object 4"/>
          <p:cNvGraphicFramePr>
            <a:graphicFrameLocks noChangeAspect="1"/>
          </p:cNvGraphicFramePr>
          <p:nvPr/>
        </p:nvGraphicFramePr>
        <p:xfrm>
          <a:off x="2268538" y="2924175"/>
          <a:ext cx="273050" cy="236538"/>
        </p:xfrm>
        <a:graphic>
          <a:graphicData uri="http://schemas.openxmlformats.org/presentationml/2006/ole">
            <p:oleObj spid="_x0000_s12290" name="位图图像" r:id="rId3" imgW="209524" imgH="181096" progId="PBrush">
              <p:embed/>
            </p:oleObj>
          </a:graphicData>
        </a:graphic>
      </p:graphicFrame>
      <p:graphicFrame>
        <p:nvGraphicFramePr>
          <p:cNvPr id="12291" name="Object 5"/>
          <p:cNvGraphicFramePr>
            <a:graphicFrameLocks noChangeAspect="1"/>
          </p:cNvGraphicFramePr>
          <p:nvPr/>
        </p:nvGraphicFramePr>
        <p:xfrm>
          <a:off x="2870200" y="2881313"/>
          <a:ext cx="261938" cy="260350"/>
        </p:xfrm>
        <a:graphic>
          <a:graphicData uri="http://schemas.openxmlformats.org/presentationml/2006/ole">
            <p:oleObj spid="_x0000_s12291" name="位图图像" r:id="rId4" imgW="200159" imgH="200159" progId="PBrush">
              <p:embed/>
            </p:oleObj>
          </a:graphicData>
        </a:graphic>
      </p:graphicFrame>
      <p:graphicFrame>
        <p:nvGraphicFramePr>
          <p:cNvPr id="12292" name="Object 6"/>
          <p:cNvGraphicFramePr>
            <a:graphicFrameLocks noChangeAspect="1"/>
          </p:cNvGraphicFramePr>
          <p:nvPr/>
        </p:nvGraphicFramePr>
        <p:xfrm>
          <a:off x="2339975" y="3860800"/>
          <a:ext cx="312738" cy="234950"/>
        </p:xfrm>
        <a:graphic>
          <a:graphicData uri="http://schemas.openxmlformats.org/presentationml/2006/ole">
            <p:oleObj spid="_x0000_s12292" r:id="rId5" imgW="228571" imgH="181096" progId="PBrush">
              <p:embed/>
            </p:oleObj>
          </a:graphicData>
        </a:graphic>
      </p:graphicFrame>
      <p:graphicFrame>
        <p:nvGraphicFramePr>
          <p:cNvPr id="12293" name="Object 7"/>
          <p:cNvGraphicFramePr>
            <a:graphicFrameLocks noChangeAspect="1"/>
          </p:cNvGraphicFramePr>
          <p:nvPr/>
        </p:nvGraphicFramePr>
        <p:xfrm>
          <a:off x="3924300" y="4797425"/>
          <a:ext cx="312738" cy="234950"/>
        </p:xfrm>
        <a:graphic>
          <a:graphicData uri="http://schemas.openxmlformats.org/presentationml/2006/ole">
            <p:oleObj spid="_x0000_s12293" r:id="rId6" imgW="228571" imgH="181096" progId="PBrush">
              <p:embed/>
            </p:oleObj>
          </a:graphicData>
        </a:graphic>
      </p:graphicFrame>
    </p:spTree>
  </p:cSld>
  <p:clrMapOvr>
    <a:masterClrMapping/>
  </p:clrMapOvr>
  <p:transition spd="med">
    <p:pull dir="rd"/>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Rectangle 2"/>
          <p:cNvSpPr>
            <a:spLocks noGrp="1" noChangeArrowheads="1"/>
          </p:cNvSpPr>
          <p:nvPr>
            <p:ph type="title"/>
          </p:nvPr>
        </p:nvSpPr>
        <p:spPr/>
        <p:txBody>
          <a:bodyPr/>
          <a:lstStyle/>
          <a:p>
            <a:pPr eaLnBrk="1" hangingPunct="1">
              <a:defRPr/>
            </a:pPr>
            <a:r>
              <a:rPr lang="zh-CN" altLang="en-US" sz="3600" dirty="0" smtClean="0"/>
              <a:t>五、用汉字写文章</a:t>
            </a:r>
            <a:r>
              <a:rPr lang="zh-CN" altLang="en-US" sz="2400" dirty="0" smtClean="0">
                <a:solidFill>
                  <a:srgbClr val="0000CC"/>
                </a:solidFill>
              </a:rPr>
              <a:t>　　   </a:t>
            </a:r>
            <a:r>
              <a:rPr lang="en-US" altLang="zh-CN" sz="2400" dirty="0" smtClean="0">
                <a:solidFill>
                  <a:srgbClr val="0000CC"/>
                </a:solidFill>
                <a:latin typeface="Arial"/>
              </a:rPr>
              <a:t>——</a:t>
            </a:r>
            <a:r>
              <a:rPr lang="zh-CN" altLang="en-US" sz="2400" dirty="0" smtClean="0">
                <a:solidFill>
                  <a:srgbClr val="0000CC"/>
                </a:solidFill>
              </a:rPr>
              <a:t>智能</a:t>
            </a:r>
            <a:r>
              <a:rPr lang="en-US" altLang="zh-CN" sz="2400" dirty="0" smtClean="0">
                <a:solidFill>
                  <a:srgbClr val="0000CC"/>
                </a:solidFill>
              </a:rPr>
              <a:t>ABC</a:t>
            </a:r>
            <a:r>
              <a:rPr lang="zh-CN" altLang="en-US" sz="2400" dirty="0" smtClean="0">
                <a:solidFill>
                  <a:srgbClr val="0000CC"/>
                </a:solidFill>
              </a:rPr>
              <a:t>输入法</a:t>
            </a:r>
          </a:p>
        </p:txBody>
      </p:sp>
      <p:sp>
        <p:nvSpPr>
          <p:cNvPr id="299011" name="Rectangle 3"/>
          <p:cNvSpPr>
            <a:spLocks noGrp="1" noChangeArrowheads="1"/>
          </p:cNvSpPr>
          <p:nvPr>
            <p:ph type="body" idx="1"/>
          </p:nvPr>
        </p:nvSpPr>
        <p:spPr/>
        <p:txBody>
          <a:bodyPr/>
          <a:lstStyle/>
          <a:p>
            <a:pPr eaLnBrk="1" hangingPunct="1">
              <a:defRPr/>
            </a:pPr>
            <a:r>
              <a:rPr lang="zh-CN" altLang="en-US" smtClean="0"/>
              <a:t>智能</a:t>
            </a:r>
            <a:r>
              <a:rPr lang="en-US" altLang="zh-CN" smtClean="0"/>
              <a:t>ABC</a:t>
            </a:r>
            <a:r>
              <a:rPr lang="zh-CN" altLang="en-US" smtClean="0"/>
              <a:t>输入法以汉字的发音为基础，并辅之以形。</a:t>
            </a:r>
          </a:p>
          <a:p>
            <a:pPr eaLnBrk="1" hangingPunct="1">
              <a:defRPr/>
            </a:pPr>
            <a:r>
              <a:rPr lang="zh-CN" altLang="en-US" smtClean="0"/>
              <a:t>方法有：</a:t>
            </a:r>
          </a:p>
          <a:p>
            <a:pPr lvl="1" eaLnBrk="1" hangingPunct="1">
              <a:defRPr/>
            </a:pPr>
            <a:r>
              <a:rPr lang="zh-CN" altLang="en-US" smtClean="0"/>
              <a:t>全拼输入</a:t>
            </a:r>
          </a:p>
          <a:p>
            <a:pPr lvl="2" eaLnBrk="1" hangingPunct="1">
              <a:defRPr/>
            </a:pPr>
            <a:r>
              <a:rPr lang="zh-CN" altLang="en-US" smtClean="0"/>
              <a:t>电</a:t>
            </a:r>
            <a:r>
              <a:rPr lang="en-US" altLang="zh-CN" smtClean="0"/>
              <a:t>(dian)   </a:t>
            </a:r>
            <a:r>
              <a:rPr lang="zh-CN" altLang="en-US" smtClean="0"/>
              <a:t>脑 </a:t>
            </a:r>
            <a:r>
              <a:rPr lang="en-US" altLang="zh-CN" smtClean="0"/>
              <a:t>(nao)   </a:t>
            </a:r>
            <a:r>
              <a:rPr lang="zh-CN" altLang="en-US" smtClean="0"/>
              <a:t>奇</a:t>
            </a:r>
            <a:r>
              <a:rPr lang="en-US" altLang="zh-CN" smtClean="0"/>
              <a:t>(qi)   </a:t>
            </a:r>
            <a:r>
              <a:rPr lang="zh-CN" altLang="en-US" smtClean="0"/>
              <a:t>妙</a:t>
            </a:r>
            <a:r>
              <a:rPr lang="en-US" altLang="zh-CN" smtClean="0"/>
              <a:t>(miao)</a:t>
            </a:r>
          </a:p>
          <a:p>
            <a:pPr lvl="1" eaLnBrk="1" hangingPunct="1">
              <a:defRPr/>
            </a:pPr>
            <a:r>
              <a:rPr lang="zh-CN" altLang="en-US" smtClean="0"/>
              <a:t>简拼输入</a:t>
            </a:r>
          </a:p>
          <a:p>
            <a:pPr lvl="2" eaLnBrk="1" hangingPunct="1">
              <a:defRPr/>
            </a:pPr>
            <a:r>
              <a:rPr lang="zh-CN" altLang="en-US" smtClean="0"/>
              <a:t>电 脑 </a:t>
            </a:r>
            <a:r>
              <a:rPr lang="en-US" altLang="zh-CN" smtClean="0"/>
              <a:t>(d n )    </a:t>
            </a:r>
            <a:r>
              <a:rPr lang="zh-CN" altLang="en-US" smtClean="0"/>
              <a:t>计算机 </a:t>
            </a:r>
            <a:r>
              <a:rPr lang="en-US" altLang="zh-CN" smtClean="0"/>
              <a:t>(j s j)       </a:t>
            </a:r>
            <a:r>
              <a:rPr lang="zh-CN" altLang="en-US" smtClean="0"/>
              <a:t>前面 </a:t>
            </a:r>
            <a:r>
              <a:rPr lang="en-US" altLang="zh-CN" smtClean="0"/>
              <a:t>(q m)</a:t>
            </a:r>
          </a:p>
          <a:p>
            <a:pPr lvl="2" eaLnBrk="1" hangingPunct="1">
              <a:defRPr/>
            </a:pPr>
            <a:r>
              <a:rPr lang="zh-CN" altLang="en-US" smtClean="0"/>
              <a:t>大 家 </a:t>
            </a:r>
            <a:r>
              <a:rPr lang="en-US" altLang="zh-CN" smtClean="0"/>
              <a:t>(d j)     </a:t>
            </a:r>
            <a:r>
              <a:rPr lang="zh-CN" altLang="en-US" smtClean="0"/>
              <a:t>马到成功  </a:t>
            </a:r>
            <a:r>
              <a:rPr lang="en-US" altLang="zh-CN" smtClean="0"/>
              <a:t>(m d c g)</a:t>
            </a:r>
          </a:p>
          <a:p>
            <a:pPr lvl="1" eaLnBrk="1" hangingPunct="1">
              <a:defRPr/>
            </a:pPr>
            <a:r>
              <a:rPr lang="zh-CN" altLang="en-US" smtClean="0"/>
              <a:t>混拼输入</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91" name="Rectangle 19"/>
          <p:cNvSpPr>
            <a:spLocks noGrp="1" noChangeArrowheads="1"/>
          </p:cNvSpPr>
          <p:nvPr>
            <p:ph type="title"/>
          </p:nvPr>
        </p:nvSpPr>
        <p:spPr/>
        <p:txBody>
          <a:bodyPr/>
          <a:lstStyle/>
          <a:p>
            <a:pPr eaLnBrk="1" hangingPunct="1">
              <a:defRPr/>
            </a:pPr>
            <a:r>
              <a:rPr lang="zh-CN" altLang="en-US" sz="3600" dirty="0" smtClean="0"/>
              <a:t>五、用汉字写文章</a:t>
            </a:r>
            <a:r>
              <a:rPr lang="zh-CN" altLang="en-US" sz="2400" dirty="0" smtClean="0">
                <a:solidFill>
                  <a:srgbClr val="0000CC"/>
                </a:solidFill>
              </a:rPr>
              <a:t>　　   </a:t>
            </a:r>
            <a:r>
              <a:rPr lang="en-US" altLang="zh-CN" sz="2400" dirty="0" smtClean="0">
                <a:solidFill>
                  <a:srgbClr val="0000CC"/>
                </a:solidFill>
                <a:latin typeface="Arial"/>
              </a:rPr>
              <a:t>——</a:t>
            </a:r>
            <a:r>
              <a:rPr lang="zh-CN" altLang="en-US" sz="2400" dirty="0" smtClean="0">
                <a:solidFill>
                  <a:srgbClr val="0000CC"/>
                </a:solidFill>
              </a:rPr>
              <a:t>智能</a:t>
            </a:r>
            <a:r>
              <a:rPr lang="en-US" altLang="zh-CN" sz="2400" dirty="0" smtClean="0">
                <a:solidFill>
                  <a:srgbClr val="0000CC"/>
                </a:solidFill>
              </a:rPr>
              <a:t>ABC</a:t>
            </a:r>
            <a:r>
              <a:rPr lang="zh-CN" altLang="en-US" sz="2400" dirty="0" smtClean="0">
                <a:solidFill>
                  <a:srgbClr val="0000CC"/>
                </a:solidFill>
              </a:rPr>
              <a:t>输入法</a:t>
            </a:r>
          </a:p>
        </p:txBody>
      </p:sp>
      <p:sp>
        <p:nvSpPr>
          <p:cNvPr id="182292" name="Rectangle 20"/>
          <p:cNvSpPr>
            <a:spLocks noGrp="1" noChangeArrowheads="1"/>
          </p:cNvSpPr>
          <p:nvPr>
            <p:ph type="body" idx="1"/>
          </p:nvPr>
        </p:nvSpPr>
        <p:spPr/>
        <p:txBody>
          <a:bodyPr/>
          <a:lstStyle/>
          <a:p>
            <a:pPr eaLnBrk="1" hangingPunct="1">
              <a:defRPr/>
            </a:pPr>
            <a:r>
              <a:rPr lang="zh-CN" altLang="en-US" dirty="0" smtClean="0">
                <a:solidFill>
                  <a:srgbClr val="0000CC"/>
                </a:solidFill>
              </a:rPr>
              <a:t>操作</a:t>
            </a:r>
            <a:r>
              <a:rPr lang="en-US" altLang="zh-CN" dirty="0" smtClean="0">
                <a:solidFill>
                  <a:srgbClr val="0000CC"/>
                </a:solidFill>
              </a:rPr>
              <a:t>5</a:t>
            </a:r>
            <a:r>
              <a:rPr lang="zh-CN" altLang="en-US" dirty="0" smtClean="0">
                <a:solidFill>
                  <a:srgbClr val="0000CC"/>
                </a:solidFill>
              </a:rPr>
              <a:t>：汉字输入练习。</a:t>
            </a:r>
          </a:p>
          <a:p>
            <a:pPr lvl="2" eaLnBrk="1" hangingPunct="1">
              <a:defRPr/>
            </a:pPr>
            <a:r>
              <a:rPr lang="zh-CN" altLang="en-US" dirty="0" smtClean="0"/>
              <a:t>（说明：可使用金山打字通练习。）</a:t>
            </a:r>
          </a:p>
          <a:p>
            <a:pPr eaLnBrk="1" hangingPunct="1">
              <a:defRPr/>
            </a:pPr>
            <a:endParaRPr lang="zh-CN" altLang="en-US" dirty="0" smtClean="0"/>
          </a:p>
          <a:p>
            <a:pPr eaLnBrk="1" hangingPunct="1">
              <a:defRPr/>
            </a:pPr>
            <a:r>
              <a:rPr lang="zh-CN" altLang="en-US" dirty="0" smtClean="0">
                <a:solidFill>
                  <a:srgbClr val="0000CC"/>
                </a:solidFill>
              </a:rPr>
              <a:t>操作</a:t>
            </a:r>
            <a:r>
              <a:rPr lang="en-US" altLang="zh-CN" dirty="0" smtClean="0">
                <a:solidFill>
                  <a:srgbClr val="0000CC"/>
                </a:solidFill>
              </a:rPr>
              <a:t>6</a:t>
            </a:r>
            <a:r>
              <a:rPr lang="zh-CN" altLang="en-US" dirty="0" smtClean="0">
                <a:solidFill>
                  <a:srgbClr val="0000CC"/>
                </a:solidFill>
              </a:rPr>
              <a:t>：指法练习。</a:t>
            </a:r>
          </a:p>
          <a:p>
            <a:pPr lvl="2" eaLnBrk="1" hangingPunct="1">
              <a:defRPr/>
            </a:pPr>
            <a:r>
              <a:rPr lang="zh-CN" altLang="en-US" dirty="0" smtClean="0"/>
              <a:t>（说明：业余时间自行训练。）</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4" name="Rectangle 4"/>
          <p:cNvSpPr>
            <a:spLocks noGrp="1" noChangeArrowheads="1"/>
          </p:cNvSpPr>
          <p:nvPr>
            <p:ph type="title"/>
          </p:nvPr>
        </p:nvSpPr>
        <p:spPr/>
        <p:txBody>
          <a:bodyPr/>
          <a:lstStyle/>
          <a:p>
            <a:pPr eaLnBrk="1" hangingPunct="1">
              <a:defRPr/>
            </a:pPr>
            <a:r>
              <a:rPr lang="zh-CN" altLang="en-US" smtClean="0"/>
              <a:t>本课小结</a:t>
            </a:r>
          </a:p>
        </p:txBody>
      </p:sp>
      <p:sp>
        <p:nvSpPr>
          <p:cNvPr id="373765" name="Rectangle 5"/>
          <p:cNvSpPr>
            <a:spLocks noGrp="1" noChangeArrowheads="1"/>
          </p:cNvSpPr>
          <p:nvPr>
            <p:ph type="body" idx="1"/>
          </p:nvPr>
        </p:nvSpPr>
        <p:spPr/>
        <p:txBody>
          <a:bodyPr/>
          <a:lstStyle/>
          <a:p>
            <a:pPr eaLnBrk="1" hangingPunct="1">
              <a:lnSpc>
                <a:spcPct val="90000"/>
              </a:lnSpc>
              <a:defRPr/>
            </a:pPr>
            <a:r>
              <a:rPr lang="zh-CN" altLang="en-US" dirty="0" smtClean="0"/>
              <a:t>计算机系统组成</a:t>
            </a:r>
          </a:p>
          <a:p>
            <a:pPr lvl="1" eaLnBrk="1" hangingPunct="1">
              <a:lnSpc>
                <a:spcPct val="90000"/>
              </a:lnSpc>
              <a:defRPr/>
            </a:pPr>
            <a:r>
              <a:rPr lang="zh-CN" altLang="en-US" dirty="0" smtClean="0"/>
              <a:t>计算机系统是由硬件系统和软件系统组成</a:t>
            </a:r>
          </a:p>
          <a:p>
            <a:pPr lvl="1" eaLnBrk="1" hangingPunct="1">
              <a:lnSpc>
                <a:spcPct val="90000"/>
              </a:lnSpc>
              <a:defRPr/>
            </a:pPr>
            <a:r>
              <a:rPr lang="zh-CN" altLang="en-US" dirty="0" smtClean="0"/>
              <a:t>硬件系统的组成部分是：运算器、控制器、存储器、输入设备和输出设备</a:t>
            </a:r>
          </a:p>
          <a:p>
            <a:pPr lvl="1" eaLnBrk="1" hangingPunct="1">
              <a:lnSpc>
                <a:spcPct val="90000"/>
              </a:lnSpc>
              <a:defRPr/>
            </a:pPr>
            <a:r>
              <a:rPr lang="zh-CN" altLang="en-US" dirty="0" smtClean="0"/>
              <a:t>中央处理器</a:t>
            </a:r>
            <a:r>
              <a:rPr lang="en-US" altLang="zh-CN" dirty="0" smtClean="0"/>
              <a:t>CPU</a:t>
            </a:r>
            <a:r>
              <a:rPr lang="zh-CN" altLang="en-US" dirty="0" smtClean="0"/>
              <a:t>是微型计算机的核心</a:t>
            </a:r>
          </a:p>
          <a:p>
            <a:pPr lvl="1" eaLnBrk="1" hangingPunct="1">
              <a:lnSpc>
                <a:spcPct val="90000"/>
              </a:lnSpc>
              <a:defRPr/>
            </a:pPr>
            <a:r>
              <a:rPr lang="zh-CN" altLang="en-US" dirty="0" smtClean="0"/>
              <a:t>存储器有内存储器和外存储器之分，存储容量的单位有：</a:t>
            </a:r>
            <a:r>
              <a:rPr lang="en-US" altLang="zh-CN" dirty="0" smtClean="0"/>
              <a:t>B</a:t>
            </a:r>
            <a:r>
              <a:rPr lang="zh-CN" altLang="en-US" dirty="0" smtClean="0"/>
              <a:t>、</a:t>
            </a:r>
            <a:r>
              <a:rPr lang="en-US" altLang="zh-CN" dirty="0" smtClean="0"/>
              <a:t>KB</a:t>
            </a:r>
            <a:r>
              <a:rPr lang="zh-CN" altLang="en-US" dirty="0" smtClean="0"/>
              <a:t>、</a:t>
            </a:r>
            <a:r>
              <a:rPr lang="en-US" altLang="zh-CN" dirty="0" smtClean="0"/>
              <a:t>MB</a:t>
            </a:r>
            <a:r>
              <a:rPr lang="zh-CN" altLang="en-US" dirty="0" smtClean="0"/>
              <a:t>、</a:t>
            </a:r>
            <a:r>
              <a:rPr lang="en-US" altLang="zh-CN" dirty="0" smtClean="0"/>
              <a:t>GB</a:t>
            </a:r>
            <a:r>
              <a:rPr lang="zh-CN" altLang="en-US" dirty="0" smtClean="0"/>
              <a:t>、</a:t>
            </a:r>
            <a:r>
              <a:rPr lang="en-US" altLang="zh-CN" dirty="0" smtClean="0"/>
              <a:t>TB</a:t>
            </a:r>
          </a:p>
          <a:p>
            <a:pPr lvl="1" eaLnBrk="1" hangingPunct="1">
              <a:lnSpc>
                <a:spcPct val="90000"/>
              </a:lnSpc>
              <a:defRPr/>
            </a:pPr>
            <a:r>
              <a:rPr lang="zh-CN" altLang="en-US" dirty="0" smtClean="0"/>
              <a:t>软件系统分为系统软件和应用软件</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8" name="Rectangle 6"/>
          <p:cNvSpPr>
            <a:spLocks noGrp="1" noChangeArrowheads="1"/>
          </p:cNvSpPr>
          <p:nvPr>
            <p:ph type="title"/>
          </p:nvPr>
        </p:nvSpPr>
        <p:spPr/>
        <p:txBody>
          <a:bodyPr/>
          <a:lstStyle/>
          <a:p>
            <a:pPr eaLnBrk="1" hangingPunct="1">
              <a:defRPr/>
            </a:pPr>
            <a:r>
              <a:rPr lang="zh-CN" altLang="en-US" smtClean="0"/>
              <a:t>课余作业布置</a:t>
            </a:r>
          </a:p>
        </p:txBody>
      </p:sp>
      <p:sp>
        <p:nvSpPr>
          <p:cNvPr id="300039" name="Rectangle 7"/>
          <p:cNvSpPr>
            <a:spLocks noGrp="1" noChangeArrowheads="1"/>
          </p:cNvSpPr>
          <p:nvPr>
            <p:ph type="body" idx="1"/>
          </p:nvPr>
        </p:nvSpPr>
        <p:spPr/>
        <p:txBody>
          <a:bodyPr/>
          <a:lstStyle/>
          <a:p>
            <a:pPr marL="609600" indent="-609600" eaLnBrk="1" hangingPunct="1">
              <a:defRPr/>
            </a:pPr>
            <a:r>
              <a:rPr lang="zh-CN" altLang="en-US" sz="2800" smtClean="0"/>
              <a:t>预习：</a:t>
            </a:r>
          </a:p>
          <a:p>
            <a:pPr marL="990600" lvl="1" indent="-533400" eaLnBrk="1" hangingPunct="1">
              <a:defRPr/>
            </a:pPr>
            <a:r>
              <a:rPr lang="zh-CN" altLang="en-US" sz="2400" smtClean="0">
                <a:effectLst>
                  <a:outerShdw blurRad="38100" dist="38100" dir="2700000" algn="tl">
                    <a:srgbClr val="FFFFFF"/>
                  </a:outerShdw>
                </a:effectLst>
              </a:rPr>
              <a:t>第</a:t>
            </a:r>
            <a:r>
              <a:rPr lang="en-US" altLang="zh-CN" sz="2400" smtClean="0">
                <a:effectLst>
                  <a:outerShdw blurRad="38100" dist="38100" dir="2700000" algn="tl">
                    <a:srgbClr val="FFFFFF"/>
                  </a:outerShdw>
                </a:effectLst>
              </a:rPr>
              <a:t>2</a:t>
            </a:r>
            <a:r>
              <a:rPr lang="zh-CN" altLang="en-US" sz="2400" smtClean="0">
                <a:effectLst>
                  <a:outerShdw blurRad="38100" dist="38100" dir="2700000" algn="tl">
                    <a:srgbClr val="FFFFFF"/>
                  </a:outerShdw>
                </a:effectLst>
              </a:rPr>
              <a:t>章的内容。</a:t>
            </a:r>
            <a:endParaRPr lang="en-US" altLang="zh-CN" sz="2400" smtClean="0">
              <a:effectLst>
                <a:outerShdw blurRad="38100" dist="38100" dir="2700000" algn="tl">
                  <a:srgbClr val="FFFFFF"/>
                </a:outerShdw>
              </a:effectLst>
            </a:endParaRPr>
          </a:p>
          <a:p>
            <a:pPr marL="990600" lvl="1" indent="-533400" eaLnBrk="1" hangingPunct="1">
              <a:defRPr/>
            </a:pPr>
            <a:endParaRPr lang="zh-CN" altLang="en-US" sz="2400" smtClean="0">
              <a:effectLst>
                <a:outerShdw blurRad="38100" dist="38100" dir="2700000" algn="tl">
                  <a:srgbClr val="FFFFFF"/>
                </a:outerShdw>
              </a:effectLst>
            </a:endParaRPr>
          </a:p>
          <a:p>
            <a:pPr marL="609600" indent="-609600" eaLnBrk="1" hangingPunct="1">
              <a:defRPr/>
            </a:pPr>
            <a:r>
              <a:rPr lang="zh-CN" altLang="en-US" sz="2800" smtClean="0"/>
              <a:t>思考题</a:t>
            </a:r>
            <a:r>
              <a:rPr lang="en-US" altLang="zh-CN" sz="2800" smtClean="0"/>
              <a:t>(</a:t>
            </a:r>
            <a:r>
              <a:rPr lang="zh-CN" altLang="en-US" sz="2800" smtClean="0"/>
              <a:t>每组准备</a:t>
            </a:r>
            <a:r>
              <a:rPr lang="en-US" altLang="zh-CN" sz="2800" smtClean="0"/>
              <a:t>1</a:t>
            </a:r>
            <a:r>
              <a:rPr lang="zh-CN" altLang="en-US" sz="2800" smtClean="0"/>
              <a:t>题）</a:t>
            </a:r>
            <a:r>
              <a:rPr lang="en-US" altLang="zh-CN" sz="2800" smtClean="0"/>
              <a:t>:</a:t>
            </a:r>
          </a:p>
          <a:p>
            <a:pPr marL="990600" lvl="1" indent="-533400" algn="just" eaLnBrk="1" hangingPunct="1">
              <a:buFont typeface="Wingdings" pitchFamily="2" charset="2"/>
              <a:buAutoNum type="arabicPeriod"/>
              <a:defRPr/>
            </a:pPr>
            <a:r>
              <a:rPr lang="zh-CN" altLang="en-US" sz="2400" smtClean="0">
                <a:effectLst>
                  <a:outerShdw blurRad="38100" dist="38100" dir="2700000" algn="tl">
                    <a:srgbClr val="FFFFFF"/>
                  </a:outerShdw>
                </a:effectLst>
              </a:rPr>
              <a:t>请说出当前台式电脑和笔记本电脑的标配各是什么？</a:t>
            </a:r>
            <a:endParaRPr lang="en-US" altLang="zh-CN" sz="2400" smtClean="0">
              <a:effectLst>
                <a:outerShdw blurRad="38100" dist="38100" dir="2700000" algn="tl">
                  <a:srgbClr val="FFFFFF"/>
                </a:outerShdw>
              </a:effectLst>
            </a:endParaRPr>
          </a:p>
          <a:p>
            <a:pPr marL="990600" lvl="1" indent="-533400" algn="just" eaLnBrk="1" hangingPunct="1">
              <a:buFont typeface="Wingdings" pitchFamily="2" charset="2"/>
              <a:buAutoNum type="arabicPeriod"/>
              <a:defRPr/>
            </a:pPr>
            <a:r>
              <a:rPr lang="en-US" altLang="zh-CN" sz="2400" smtClean="0">
                <a:effectLst>
                  <a:outerShdw blurRad="38100" dist="38100" dir="2700000" algn="tl">
                    <a:srgbClr val="FFFFFF"/>
                  </a:outerShdw>
                </a:effectLst>
              </a:rPr>
              <a:t>iPad</a:t>
            </a:r>
            <a:r>
              <a:rPr lang="zh-CN" altLang="en-US" sz="2400" smtClean="0">
                <a:effectLst>
                  <a:outerShdw blurRad="38100" dist="38100" dir="2700000" algn="tl">
                    <a:srgbClr val="FFFFFF"/>
                  </a:outerShdw>
                </a:effectLst>
              </a:rPr>
              <a:t>和笔记本电脑有什么不同？</a:t>
            </a:r>
            <a:endParaRPr lang="en-US" altLang="zh-CN" sz="2400" smtClean="0">
              <a:effectLst>
                <a:outerShdw blurRad="38100" dist="38100" dir="2700000" algn="tl">
                  <a:srgbClr val="FFFFFF"/>
                </a:outerShdw>
              </a:effectLst>
            </a:endParaRPr>
          </a:p>
          <a:p>
            <a:pPr marL="990600" lvl="1" indent="-533400" algn="just" eaLnBrk="1" hangingPunct="1">
              <a:buFont typeface="Wingdings" pitchFamily="2" charset="2"/>
              <a:buAutoNum type="arabicPeriod"/>
              <a:defRPr/>
            </a:pPr>
            <a:r>
              <a:rPr lang="zh-CN" altLang="en-US" sz="2400" smtClean="0">
                <a:effectLst>
                  <a:outerShdw blurRad="38100" dist="38100" dir="2700000" algn="tl">
                    <a:srgbClr val="FFFFFF"/>
                  </a:outerShdw>
                </a:effectLst>
              </a:rPr>
              <a:t>苹果公司出品了哪些系列产品？简述其功能。</a:t>
            </a:r>
            <a:endParaRPr lang="en-US" altLang="zh-CN" sz="2400" smtClean="0">
              <a:effectLst>
                <a:outerShdw blurRad="38100" dist="38100" dir="2700000" algn="tl">
                  <a:srgbClr val="FFFFFF"/>
                </a:outerShdw>
              </a:effectLst>
            </a:endParaRPr>
          </a:p>
          <a:p>
            <a:pPr marL="990600" lvl="1" indent="-533400" algn="just" eaLnBrk="1" hangingPunct="1">
              <a:buFont typeface="Wingdings" pitchFamily="2" charset="2"/>
              <a:buAutoNum type="arabicPeriod"/>
              <a:defRPr/>
            </a:pPr>
            <a:r>
              <a:rPr lang="zh-CN" altLang="en-US" sz="2400" smtClean="0">
                <a:effectLst>
                  <a:outerShdw blurRad="38100" dist="38100" dir="2700000" algn="tl">
                    <a:srgbClr val="FFFFFF"/>
                  </a:outerShdw>
                </a:effectLst>
              </a:rPr>
              <a:t>请举例说明你在生活中所体会到的计算机的应用有哪些</a:t>
            </a:r>
            <a:r>
              <a:rPr lang="en-US" altLang="zh-CN" sz="2400" smtClean="0">
                <a:effectLst>
                  <a:outerShdw blurRad="38100" dist="38100" dir="2700000" algn="tl">
                    <a:srgbClr val="FFFFFF"/>
                  </a:outerShdw>
                </a:effectLst>
              </a:rPr>
              <a:t>?</a:t>
            </a:r>
          </a:p>
          <a:p>
            <a:pPr marL="990600" lvl="1" indent="-533400" eaLnBrk="1" hangingPunct="1">
              <a:buFont typeface="Wingdings" pitchFamily="2" charset="2"/>
              <a:buAutoNum type="arabicPeriod"/>
              <a:defRPr/>
            </a:pPr>
            <a:r>
              <a:rPr lang="zh-CN" altLang="zh-CN" smtClean="0">
                <a:effectLst>
                  <a:outerShdw blurRad="38100" dist="38100" dir="2700000" algn="tl">
                    <a:srgbClr val="FFFFFF"/>
                  </a:outerShdw>
                </a:effectLst>
              </a:rPr>
              <a:t>计算机病毒的相关知识</a:t>
            </a:r>
            <a:r>
              <a:rPr lang="zh-CN" altLang="en-US" smtClean="0">
                <a:effectLst/>
              </a:rPr>
              <a:t> </a:t>
            </a:r>
            <a:r>
              <a:rPr lang="zh-CN" altLang="en-US" sz="2400" smtClean="0">
                <a:effectLst>
                  <a:outerShdw blurRad="38100" dist="38100" dir="2700000" algn="tl">
                    <a:srgbClr val="FFFFFF"/>
                  </a:outerShdw>
                </a:effectLst>
              </a:rPr>
              <a:t>。</a:t>
            </a:r>
            <a:endParaRPr lang="en-US" altLang="zh-CN" sz="2400" smtClean="0">
              <a:effectLst>
                <a:outerShdw blurRad="38100" dist="38100" dir="2700000" algn="tl">
                  <a:srgbClr val="FFFFFF"/>
                </a:outerShdw>
              </a:effectLs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62" name="Rectangle 6"/>
          <p:cNvSpPr>
            <a:spLocks noGrp="1" noChangeArrowheads="1"/>
          </p:cNvSpPr>
          <p:nvPr>
            <p:ph type="title"/>
          </p:nvPr>
        </p:nvSpPr>
        <p:spPr/>
        <p:txBody>
          <a:bodyPr/>
          <a:lstStyle/>
          <a:p>
            <a:pPr eaLnBrk="1" hangingPunct="1">
              <a:defRPr/>
            </a:pPr>
            <a:r>
              <a:rPr lang="zh-CN" altLang="en-US" sz="3600" smtClean="0"/>
              <a:t>第</a:t>
            </a:r>
            <a:r>
              <a:rPr lang="en-US" altLang="zh-CN" sz="3600" smtClean="0"/>
              <a:t>1</a:t>
            </a:r>
            <a:r>
              <a:rPr lang="zh-CN" altLang="en-US" sz="3600" smtClean="0"/>
              <a:t>讲   计算机基础知识</a:t>
            </a:r>
            <a:r>
              <a:rPr lang="zh-CN" altLang="en-US" sz="2800" smtClean="0">
                <a:solidFill>
                  <a:srgbClr val="009200"/>
                </a:solidFill>
              </a:rPr>
              <a:t>  </a:t>
            </a:r>
            <a:r>
              <a:rPr lang="en-US" altLang="zh-CN" sz="2800" smtClean="0">
                <a:solidFill>
                  <a:srgbClr val="009200"/>
                </a:solidFill>
                <a:latin typeface="Arial"/>
              </a:rPr>
              <a:t>——</a:t>
            </a:r>
            <a:r>
              <a:rPr lang="zh-CN" altLang="en-US" sz="2800" smtClean="0">
                <a:solidFill>
                  <a:srgbClr val="009200"/>
                </a:solidFill>
              </a:rPr>
              <a:t>开始使用计算机</a:t>
            </a:r>
          </a:p>
        </p:txBody>
      </p:sp>
      <p:sp>
        <p:nvSpPr>
          <p:cNvPr id="147463" name="Rectangle 7"/>
          <p:cNvSpPr>
            <a:spLocks noGrp="1" noChangeArrowheads="1"/>
          </p:cNvSpPr>
          <p:nvPr>
            <p:ph type="body" idx="1"/>
          </p:nvPr>
        </p:nvSpPr>
        <p:spPr/>
        <p:txBody>
          <a:bodyPr/>
          <a:lstStyle/>
          <a:p>
            <a:pPr eaLnBrk="1" hangingPunct="1">
              <a:lnSpc>
                <a:spcPct val="85000"/>
              </a:lnSpc>
              <a:defRPr/>
            </a:pPr>
            <a:r>
              <a:rPr lang="zh-CN" altLang="en-US" dirty="0" smtClean="0">
                <a:solidFill>
                  <a:schemeClr val="accent2"/>
                </a:solidFill>
              </a:rPr>
              <a:t>实训项目</a:t>
            </a:r>
            <a:endParaRPr lang="en-US" altLang="zh-CN" dirty="0" smtClean="0">
              <a:solidFill>
                <a:schemeClr val="accent2"/>
              </a:solidFill>
            </a:endParaRPr>
          </a:p>
          <a:p>
            <a:pPr eaLnBrk="1" hangingPunct="1">
              <a:lnSpc>
                <a:spcPct val="85000"/>
              </a:lnSpc>
              <a:defRPr/>
            </a:pPr>
            <a:endParaRPr lang="zh-CN" altLang="en-US" dirty="0" smtClean="0">
              <a:solidFill>
                <a:schemeClr val="accent2"/>
              </a:solidFill>
            </a:endParaRPr>
          </a:p>
          <a:p>
            <a:pPr lvl="1" eaLnBrk="1" hangingPunct="1">
              <a:buFont typeface="Wingdings" pitchFamily="2" charset="2"/>
              <a:buNone/>
              <a:defRPr/>
            </a:pPr>
            <a:r>
              <a:rPr lang="zh-CN" altLang="en-US" dirty="0" smtClean="0"/>
              <a:t>操作</a:t>
            </a:r>
            <a:r>
              <a:rPr lang="en-US" altLang="zh-CN" dirty="0" smtClean="0"/>
              <a:t>1</a:t>
            </a:r>
            <a:r>
              <a:rPr lang="zh-CN" altLang="en-US" dirty="0" smtClean="0"/>
              <a:t>：</a:t>
            </a:r>
            <a:r>
              <a:rPr lang="zh-CN" altLang="en-US" dirty="0" smtClean="0">
                <a:latin typeface="宋体" pitchFamily="2" charset="-122"/>
              </a:rPr>
              <a:t>鼠标的操作练习</a:t>
            </a:r>
          </a:p>
          <a:p>
            <a:pPr lvl="1" eaLnBrk="1" hangingPunct="1">
              <a:buFont typeface="Wingdings" pitchFamily="2" charset="2"/>
              <a:buNone/>
              <a:defRPr/>
            </a:pPr>
            <a:r>
              <a:rPr lang="zh-CN" altLang="en-US" dirty="0" smtClean="0"/>
              <a:t>操作</a:t>
            </a:r>
            <a:r>
              <a:rPr lang="en-US" altLang="zh-CN" dirty="0" smtClean="0"/>
              <a:t>2</a:t>
            </a:r>
            <a:r>
              <a:rPr lang="zh-CN" altLang="en-US" dirty="0" smtClean="0"/>
              <a:t>：</a:t>
            </a:r>
            <a:r>
              <a:rPr lang="zh-CN" altLang="en-US" dirty="0" smtClean="0">
                <a:latin typeface="宋体" pitchFamily="2" charset="-122"/>
              </a:rPr>
              <a:t>练一练用记事本写字</a:t>
            </a:r>
          </a:p>
          <a:p>
            <a:pPr lvl="1" eaLnBrk="1" hangingPunct="1">
              <a:buFont typeface="Wingdings" pitchFamily="2" charset="2"/>
              <a:buNone/>
              <a:defRPr/>
            </a:pPr>
            <a:r>
              <a:rPr lang="zh-CN" altLang="en-US" dirty="0" smtClean="0"/>
              <a:t>操作</a:t>
            </a:r>
            <a:r>
              <a:rPr lang="en-US" altLang="zh-CN" dirty="0" smtClean="0"/>
              <a:t>3</a:t>
            </a:r>
            <a:r>
              <a:rPr lang="zh-CN" altLang="en-US" dirty="0" smtClean="0"/>
              <a:t>：</a:t>
            </a:r>
            <a:r>
              <a:rPr lang="zh-CN" altLang="en-US" dirty="0" smtClean="0">
                <a:latin typeface="宋体" pitchFamily="2" charset="-122"/>
              </a:rPr>
              <a:t>选择中文输入法</a:t>
            </a:r>
          </a:p>
          <a:p>
            <a:pPr lvl="1" eaLnBrk="1" hangingPunct="1">
              <a:buFont typeface="Wingdings" pitchFamily="2" charset="2"/>
              <a:buNone/>
              <a:defRPr/>
            </a:pPr>
            <a:r>
              <a:rPr lang="zh-CN" altLang="en-US" dirty="0" smtClean="0"/>
              <a:t>操作</a:t>
            </a:r>
            <a:r>
              <a:rPr lang="en-US" altLang="zh-CN" dirty="0" smtClean="0"/>
              <a:t>4</a:t>
            </a:r>
            <a:r>
              <a:rPr lang="zh-CN" altLang="en-US" dirty="0" smtClean="0"/>
              <a:t>：</a:t>
            </a:r>
            <a:r>
              <a:rPr lang="zh-CN" altLang="en-US" dirty="0" smtClean="0">
                <a:latin typeface="宋体" pitchFamily="2" charset="-122"/>
              </a:rPr>
              <a:t>输入法状态栏的使用</a:t>
            </a:r>
          </a:p>
          <a:p>
            <a:pPr lvl="1" eaLnBrk="1" hangingPunct="1">
              <a:buFont typeface="Wingdings" pitchFamily="2" charset="2"/>
              <a:buNone/>
              <a:defRPr/>
            </a:pPr>
            <a:r>
              <a:rPr lang="zh-CN" altLang="en-US" dirty="0" smtClean="0">
                <a:latin typeface="宋体" pitchFamily="2" charset="-122"/>
              </a:rPr>
              <a:t>操作</a:t>
            </a:r>
            <a:r>
              <a:rPr lang="en-US" altLang="zh-CN" dirty="0" smtClean="0">
                <a:latin typeface="宋体" pitchFamily="2" charset="-122"/>
              </a:rPr>
              <a:t>5</a:t>
            </a:r>
            <a:r>
              <a:rPr lang="zh-CN" altLang="en-US" dirty="0" smtClean="0">
                <a:latin typeface="宋体" pitchFamily="2" charset="-122"/>
              </a:rPr>
              <a:t>：用打字软件练习指法</a:t>
            </a:r>
            <a:endParaRPr lang="zh-CN" altLang="en-US" dirty="0" smtClean="0"/>
          </a:p>
        </p:txBody>
      </p:sp>
    </p:spTree>
  </p:cSld>
  <p:clrMapOvr>
    <a:masterClrMapping/>
  </p:clrMapOvr>
  <p:transition>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61" name="Rectangle 9"/>
          <p:cNvSpPr>
            <a:spLocks noGrp="1" noChangeArrowheads="1"/>
          </p:cNvSpPr>
          <p:nvPr>
            <p:ph type="title"/>
          </p:nvPr>
        </p:nvSpPr>
        <p:spPr>
          <a:xfrm>
            <a:off x="395288" y="296863"/>
            <a:ext cx="8353425" cy="777875"/>
          </a:xfrm>
        </p:spPr>
        <p:txBody>
          <a:bodyPr/>
          <a:lstStyle/>
          <a:p>
            <a:pPr eaLnBrk="1" hangingPunct="1">
              <a:defRPr/>
            </a:pPr>
            <a:r>
              <a:rPr lang="zh-CN" altLang="en-US" smtClean="0"/>
              <a:t>一、认识计算机</a:t>
            </a:r>
            <a:r>
              <a:rPr lang="zh-CN" altLang="en-US" sz="3200" smtClean="0"/>
              <a:t>       </a:t>
            </a:r>
            <a:r>
              <a:rPr lang="en-US" altLang="zh-CN" sz="2800" smtClean="0">
                <a:solidFill>
                  <a:srgbClr val="0000CC"/>
                </a:solidFill>
                <a:latin typeface="Arial"/>
              </a:rPr>
              <a:t>——</a:t>
            </a:r>
            <a:r>
              <a:rPr lang="zh-CN" altLang="en-US" sz="2800" smtClean="0">
                <a:solidFill>
                  <a:srgbClr val="0000CC"/>
                </a:solidFill>
              </a:rPr>
              <a:t>计算机的外观</a:t>
            </a:r>
          </a:p>
        </p:txBody>
      </p:sp>
      <p:sp>
        <p:nvSpPr>
          <p:cNvPr id="151562" name="Rectangle 10"/>
          <p:cNvSpPr>
            <a:spLocks noGrp="1" noChangeArrowheads="1"/>
          </p:cNvSpPr>
          <p:nvPr>
            <p:ph type="body" sz="half" idx="1"/>
          </p:nvPr>
        </p:nvSpPr>
        <p:spPr>
          <a:xfrm>
            <a:off x="395288" y="1268413"/>
            <a:ext cx="8064500" cy="5113337"/>
          </a:xfrm>
        </p:spPr>
        <p:txBody>
          <a:bodyPr/>
          <a:lstStyle/>
          <a:p>
            <a:pPr marL="533400" indent="-533400" eaLnBrk="1" hangingPunct="1">
              <a:defRPr/>
            </a:pPr>
            <a:r>
              <a:rPr lang="zh-CN" altLang="en-US" sz="2800" smtClean="0"/>
              <a:t>请你说出它们叫什么？</a:t>
            </a:r>
          </a:p>
          <a:p>
            <a:pPr marL="914400" lvl="1" indent="-457200" eaLnBrk="1" hangingPunct="1">
              <a:buFont typeface="Wingdings" pitchFamily="2" charset="2"/>
              <a:buAutoNum type="arabicPeriod"/>
              <a:defRPr/>
            </a:pPr>
            <a:r>
              <a:rPr lang="zh-CN" altLang="en-US" sz="2400" smtClean="0">
                <a:latin typeface="宋体" pitchFamily="2" charset="-122"/>
              </a:rPr>
              <a:t>办公用的微型计算机</a:t>
            </a:r>
          </a:p>
        </p:txBody>
      </p:sp>
      <p:pic>
        <p:nvPicPr>
          <p:cNvPr id="26627" name="Picture 14" descr="n-ruixiangd"/>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1835150" y="2755900"/>
            <a:ext cx="5327650" cy="3805238"/>
          </a:xfrm>
          <a:prstGeom prst="rect">
            <a:avLst/>
          </a:prstGeom>
          <a:noFill/>
          <a:ln w="9525">
            <a:noFill/>
            <a:miter lim="800000"/>
            <a:headEnd/>
            <a:tailEnd/>
          </a:ln>
        </p:spPr>
      </p:pic>
      <p:sp>
        <p:nvSpPr>
          <p:cNvPr id="151567" name="Line 15"/>
          <p:cNvSpPr>
            <a:spLocks noChangeShapeType="1"/>
          </p:cNvSpPr>
          <p:nvPr/>
        </p:nvSpPr>
        <p:spPr bwMode="auto">
          <a:xfrm flipH="1">
            <a:off x="5510213" y="4005263"/>
            <a:ext cx="1222375" cy="46037"/>
          </a:xfrm>
          <a:prstGeom prst="line">
            <a:avLst/>
          </a:prstGeom>
          <a:noFill/>
          <a:ln w="12700">
            <a:solidFill>
              <a:schemeClr val="tx1"/>
            </a:solidFill>
            <a:miter lim="800000"/>
            <a:headEnd/>
            <a:tailEnd type="triangle" w="med" len="med"/>
          </a:ln>
        </p:spPr>
        <p:txBody>
          <a:bodyPr wrap="none"/>
          <a:lstStyle/>
          <a:p>
            <a:endParaRPr lang="zh-CN" altLang="en-US"/>
          </a:p>
        </p:txBody>
      </p:sp>
      <p:sp>
        <p:nvSpPr>
          <p:cNvPr id="151568" name="Text Box 16"/>
          <p:cNvSpPr txBox="1">
            <a:spLocks noChangeArrowheads="1"/>
          </p:cNvSpPr>
          <p:nvPr/>
        </p:nvSpPr>
        <p:spPr bwMode="auto">
          <a:xfrm>
            <a:off x="6659563" y="3500438"/>
            <a:ext cx="504825" cy="1187450"/>
          </a:xfrm>
          <a:prstGeom prst="rect">
            <a:avLst/>
          </a:prstGeom>
          <a:noFill/>
          <a:ln w="9525">
            <a:noFill/>
            <a:miter lim="800000"/>
            <a:headEnd/>
            <a:tailEnd/>
          </a:ln>
        </p:spPr>
        <p:txBody>
          <a:bodyPr>
            <a:spAutoFit/>
          </a:bodyPr>
          <a:lstStyle/>
          <a:p>
            <a:r>
              <a:rPr kumimoji="1" lang="zh-CN" altLang="en-US" sz="2400" b="1">
                <a:solidFill>
                  <a:srgbClr val="1F4081"/>
                </a:solidFill>
                <a:latin typeface="Tahoma" pitchFamily="34" charset="0"/>
                <a:ea typeface="宋体" charset="-122"/>
              </a:rPr>
              <a:t>显示器</a:t>
            </a:r>
          </a:p>
        </p:txBody>
      </p:sp>
      <p:sp>
        <p:nvSpPr>
          <p:cNvPr id="151569" name="Line 17"/>
          <p:cNvSpPr>
            <a:spLocks noChangeShapeType="1"/>
          </p:cNvSpPr>
          <p:nvPr/>
        </p:nvSpPr>
        <p:spPr bwMode="auto">
          <a:xfrm rot="-2070512" flipH="1" flipV="1">
            <a:off x="5870575" y="5481638"/>
            <a:ext cx="601663" cy="701675"/>
          </a:xfrm>
          <a:prstGeom prst="line">
            <a:avLst/>
          </a:prstGeom>
          <a:noFill/>
          <a:ln w="12700">
            <a:solidFill>
              <a:schemeClr val="tx1"/>
            </a:solidFill>
            <a:miter lim="800000"/>
            <a:headEnd/>
            <a:tailEnd type="triangle" w="med" len="med"/>
          </a:ln>
        </p:spPr>
        <p:txBody>
          <a:bodyPr wrap="none"/>
          <a:lstStyle/>
          <a:p>
            <a:endParaRPr lang="zh-CN" altLang="en-US"/>
          </a:p>
        </p:txBody>
      </p:sp>
      <p:sp>
        <p:nvSpPr>
          <p:cNvPr id="151570" name="Text Box 18"/>
          <p:cNvSpPr txBox="1">
            <a:spLocks noChangeArrowheads="1"/>
          </p:cNvSpPr>
          <p:nvPr/>
        </p:nvSpPr>
        <p:spPr bwMode="auto">
          <a:xfrm>
            <a:off x="6659563" y="5805488"/>
            <a:ext cx="863600" cy="457200"/>
          </a:xfrm>
          <a:prstGeom prst="rect">
            <a:avLst/>
          </a:prstGeom>
          <a:noFill/>
          <a:ln w="9525">
            <a:noFill/>
            <a:miter lim="800000"/>
            <a:headEnd/>
            <a:tailEnd/>
          </a:ln>
        </p:spPr>
        <p:txBody>
          <a:bodyPr>
            <a:spAutoFit/>
          </a:bodyPr>
          <a:lstStyle/>
          <a:p>
            <a:r>
              <a:rPr kumimoji="1" lang="zh-CN" altLang="en-US" sz="2400" b="1">
                <a:solidFill>
                  <a:srgbClr val="1F4081"/>
                </a:solidFill>
                <a:latin typeface="Tahoma" pitchFamily="34" charset="0"/>
                <a:ea typeface="宋体" charset="-122"/>
              </a:rPr>
              <a:t>键盘</a:t>
            </a:r>
          </a:p>
        </p:txBody>
      </p:sp>
      <p:sp>
        <p:nvSpPr>
          <p:cNvPr id="151571" name="Text Box 19"/>
          <p:cNvSpPr txBox="1">
            <a:spLocks noChangeArrowheads="1"/>
          </p:cNvSpPr>
          <p:nvPr/>
        </p:nvSpPr>
        <p:spPr bwMode="auto">
          <a:xfrm>
            <a:off x="1116013" y="3357563"/>
            <a:ext cx="504825" cy="822325"/>
          </a:xfrm>
          <a:prstGeom prst="rect">
            <a:avLst/>
          </a:prstGeom>
          <a:noFill/>
          <a:ln w="9525">
            <a:noFill/>
            <a:miter lim="800000"/>
            <a:headEnd/>
            <a:tailEnd/>
          </a:ln>
        </p:spPr>
        <p:txBody>
          <a:bodyPr>
            <a:spAutoFit/>
          </a:bodyPr>
          <a:lstStyle/>
          <a:p>
            <a:r>
              <a:rPr kumimoji="1" lang="zh-CN" altLang="en-US" sz="2400" b="1">
                <a:solidFill>
                  <a:srgbClr val="1F4081"/>
                </a:solidFill>
                <a:latin typeface="Tahoma" pitchFamily="34" charset="0"/>
                <a:ea typeface="宋体" charset="-122"/>
              </a:rPr>
              <a:t>主机</a:t>
            </a:r>
          </a:p>
        </p:txBody>
      </p:sp>
      <p:sp>
        <p:nvSpPr>
          <p:cNvPr id="151572" name="Text Box 20"/>
          <p:cNvSpPr txBox="1">
            <a:spLocks noChangeArrowheads="1"/>
          </p:cNvSpPr>
          <p:nvPr/>
        </p:nvSpPr>
        <p:spPr bwMode="auto">
          <a:xfrm>
            <a:off x="7667625" y="5300663"/>
            <a:ext cx="863600" cy="457200"/>
          </a:xfrm>
          <a:prstGeom prst="rect">
            <a:avLst/>
          </a:prstGeom>
          <a:noFill/>
          <a:ln w="9525">
            <a:noFill/>
            <a:miter lim="800000"/>
            <a:headEnd/>
            <a:tailEnd/>
          </a:ln>
        </p:spPr>
        <p:txBody>
          <a:bodyPr>
            <a:spAutoFit/>
          </a:bodyPr>
          <a:lstStyle/>
          <a:p>
            <a:r>
              <a:rPr kumimoji="1" lang="zh-CN" altLang="en-US" sz="2400" b="1">
                <a:solidFill>
                  <a:srgbClr val="1F4081"/>
                </a:solidFill>
                <a:latin typeface="Tahoma" pitchFamily="34" charset="0"/>
                <a:ea typeface="宋体" charset="-122"/>
              </a:rPr>
              <a:t>鼠标</a:t>
            </a:r>
          </a:p>
        </p:txBody>
      </p:sp>
      <p:sp>
        <p:nvSpPr>
          <p:cNvPr id="151573" name="Line 21"/>
          <p:cNvSpPr>
            <a:spLocks noChangeShapeType="1"/>
          </p:cNvSpPr>
          <p:nvPr/>
        </p:nvSpPr>
        <p:spPr bwMode="auto">
          <a:xfrm flipH="1">
            <a:off x="3779838" y="2781300"/>
            <a:ext cx="1223962" cy="668338"/>
          </a:xfrm>
          <a:prstGeom prst="line">
            <a:avLst/>
          </a:prstGeom>
          <a:noFill/>
          <a:ln w="12700">
            <a:solidFill>
              <a:schemeClr val="tx1"/>
            </a:solidFill>
            <a:miter lim="800000"/>
            <a:headEnd/>
            <a:tailEnd type="triangle" w="med" len="med"/>
          </a:ln>
        </p:spPr>
        <p:txBody>
          <a:bodyPr wrap="none"/>
          <a:lstStyle/>
          <a:p>
            <a:endParaRPr lang="zh-CN" altLang="en-US"/>
          </a:p>
        </p:txBody>
      </p:sp>
      <p:sp>
        <p:nvSpPr>
          <p:cNvPr id="151574" name="Line 22"/>
          <p:cNvSpPr>
            <a:spLocks noChangeShapeType="1"/>
          </p:cNvSpPr>
          <p:nvPr/>
        </p:nvSpPr>
        <p:spPr bwMode="auto">
          <a:xfrm flipH="1" flipV="1">
            <a:off x="6804025" y="5516563"/>
            <a:ext cx="935038" cy="1587"/>
          </a:xfrm>
          <a:prstGeom prst="line">
            <a:avLst/>
          </a:prstGeom>
          <a:noFill/>
          <a:ln w="12700">
            <a:solidFill>
              <a:schemeClr val="tx1"/>
            </a:solidFill>
            <a:miter lim="800000"/>
            <a:headEnd/>
            <a:tailEnd type="triangle" w="med" len="med"/>
          </a:ln>
        </p:spPr>
        <p:txBody>
          <a:bodyPr wrap="none"/>
          <a:lstStyle/>
          <a:p>
            <a:endParaRPr lang="zh-CN" altLang="en-US"/>
          </a:p>
        </p:txBody>
      </p:sp>
      <p:sp>
        <p:nvSpPr>
          <p:cNvPr id="151575" name="Line 23"/>
          <p:cNvSpPr>
            <a:spLocks noChangeShapeType="1"/>
          </p:cNvSpPr>
          <p:nvPr/>
        </p:nvSpPr>
        <p:spPr bwMode="auto">
          <a:xfrm rot="2248622" flipV="1">
            <a:off x="1773238" y="3338513"/>
            <a:ext cx="1163637" cy="896937"/>
          </a:xfrm>
          <a:prstGeom prst="line">
            <a:avLst/>
          </a:prstGeom>
          <a:noFill/>
          <a:ln w="12700">
            <a:solidFill>
              <a:schemeClr val="tx1"/>
            </a:solidFill>
            <a:miter lim="800000"/>
            <a:headEnd/>
            <a:tailEnd type="triangle" w="med" len="med"/>
          </a:ln>
        </p:spPr>
        <p:txBody>
          <a:bodyPr wrap="none"/>
          <a:lstStyle/>
          <a:p>
            <a:endParaRPr lang="zh-CN" altLang="en-US"/>
          </a:p>
        </p:txBody>
      </p:sp>
      <p:sp>
        <p:nvSpPr>
          <p:cNvPr id="151576" name="Text Box 24"/>
          <p:cNvSpPr txBox="1">
            <a:spLocks noChangeArrowheads="1"/>
          </p:cNvSpPr>
          <p:nvPr/>
        </p:nvSpPr>
        <p:spPr bwMode="auto">
          <a:xfrm>
            <a:off x="6300788" y="2276475"/>
            <a:ext cx="838200" cy="457200"/>
          </a:xfrm>
          <a:prstGeom prst="rect">
            <a:avLst/>
          </a:prstGeom>
          <a:noFill/>
          <a:ln w="9525">
            <a:noFill/>
            <a:miter lim="800000"/>
            <a:headEnd/>
            <a:tailEnd/>
          </a:ln>
        </p:spPr>
        <p:txBody>
          <a:bodyPr>
            <a:spAutoFit/>
          </a:bodyPr>
          <a:lstStyle/>
          <a:p>
            <a:r>
              <a:rPr kumimoji="1" lang="zh-CN" altLang="en-US" sz="2400" b="1">
                <a:solidFill>
                  <a:srgbClr val="1F4081"/>
                </a:solidFill>
                <a:latin typeface="Tahoma" pitchFamily="34" charset="0"/>
                <a:ea typeface="宋体" charset="-122"/>
              </a:rPr>
              <a:t>光驱</a:t>
            </a:r>
          </a:p>
        </p:txBody>
      </p:sp>
      <p:sp>
        <p:nvSpPr>
          <p:cNvPr id="151577" name="Line 25"/>
          <p:cNvSpPr>
            <a:spLocks noChangeShapeType="1"/>
          </p:cNvSpPr>
          <p:nvPr/>
        </p:nvSpPr>
        <p:spPr bwMode="auto">
          <a:xfrm>
            <a:off x="3635375" y="2852738"/>
            <a:ext cx="1588" cy="1130300"/>
          </a:xfrm>
          <a:prstGeom prst="line">
            <a:avLst/>
          </a:prstGeom>
          <a:noFill/>
          <a:ln w="12700">
            <a:solidFill>
              <a:schemeClr val="tx1"/>
            </a:solidFill>
            <a:miter lim="800000"/>
            <a:headEnd/>
            <a:tailEnd type="triangle" w="med" len="med"/>
          </a:ln>
        </p:spPr>
        <p:txBody>
          <a:bodyPr wrap="none"/>
          <a:lstStyle/>
          <a:p>
            <a:endParaRPr lang="zh-CN" altLang="en-US"/>
          </a:p>
        </p:txBody>
      </p:sp>
      <p:sp>
        <p:nvSpPr>
          <p:cNvPr id="151578" name="Text Box 26"/>
          <p:cNvSpPr txBox="1">
            <a:spLocks noChangeArrowheads="1"/>
          </p:cNvSpPr>
          <p:nvPr/>
        </p:nvSpPr>
        <p:spPr bwMode="auto">
          <a:xfrm>
            <a:off x="3267075" y="2420938"/>
            <a:ext cx="800100" cy="457200"/>
          </a:xfrm>
          <a:prstGeom prst="rect">
            <a:avLst/>
          </a:prstGeom>
          <a:noFill/>
          <a:ln w="9525">
            <a:noFill/>
            <a:miter lim="800000"/>
            <a:headEnd/>
            <a:tailEnd/>
          </a:ln>
        </p:spPr>
        <p:txBody>
          <a:bodyPr>
            <a:spAutoFit/>
          </a:bodyPr>
          <a:lstStyle/>
          <a:p>
            <a:r>
              <a:rPr kumimoji="1" lang="zh-CN" altLang="en-US" sz="2400" b="1">
                <a:solidFill>
                  <a:srgbClr val="1F4081"/>
                </a:solidFill>
                <a:latin typeface="Tahoma" pitchFamily="34" charset="0"/>
                <a:ea typeface="宋体" charset="-122"/>
              </a:rPr>
              <a:t>软驱</a:t>
            </a:r>
          </a:p>
        </p:txBody>
      </p:sp>
      <p:sp>
        <p:nvSpPr>
          <p:cNvPr id="151579" name="Line 27"/>
          <p:cNvSpPr>
            <a:spLocks noChangeShapeType="1"/>
          </p:cNvSpPr>
          <p:nvPr/>
        </p:nvSpPr>
        <p:spPr bwMode="auto">
          <a:xfrm>
            <a:off x="1692275" y="4797425"/>
            <a:ext cx="719138" cy="0"/>
          </a:xfrm>
          <a:prstGeom prst="line">
            <a:avLst/>
          </a:prstGeom>
          <a:noFill/>
          <a:ln w="12700">
            <a:solidFill>
              <a:schemeClr val="tx1"/>
            </a:solidFill>
            <a:miter lim="800000"/>
            <a:headEnd/>
            <a:tailEnd type="triangle" w="med" len="med"/>
          </a:ln>
        </p:spPr>
        <p:txBody>
          <a:bodyPr wrap="none"/>
          <a:lstStyle/>
          <a:p>
            <a:endParaRPr lang="zh-CN" altLang="en-US"/>
          </a:p>
        </p:txBody>
      </p:sp>
      <p:sp>
        <p:nvSpPr>
          <p:cNvPr id="151580" name="Text Box 28"/>
          <p:cNvSpPr txBox="1">
            <a:spLocks noChangeArrowheads="1"/>
          </p:cNvSpPr>
          <p:nvPr/>
        </p:nvSpPr>
        <p:spPr bwMode="auto">
          <a:xfrm>
            <a:off x="827088" y="4581525"/>
            <a:ext cx="863600" cy="457200"/>
          </a:xfrm>
          <a:prstGeom prst="rect">
            <a:avLst/>
          </a:prstGeom>
          <a:noFill/>
          <a:ln w="9525">
            <a:noFill/>
            <a:miter lim="800000"/>
            <a:headEnd/>
            <a:tailEnd/>
          </a:ln>
        </p:spPr>
        <p:txBody>
          <a:bodyPr lIns="90000" tIns="46800" rIns="90000" bIns="46800">
            <a:spAutoFit/>
          </a:bodyPr>
          <a:lstStyle/>
          <a:p>
            <a:r>
              <a:rPr kumimoji="1" lang="zh-CN" altLang="en-US" sz="2400" b="1">
                <a:solidFill>
                  <a:srgbClr val="666699"/>
                </a:solidFill>
                <a:latin typeface="Tahoma" pitchFamily="34" charset="0"/>
                <a:ea typeface="宋体" charset="-122"/>
              </a:rPr>
              <a:t>音箱</a:t>
            </a:r>
          </a:p>
        </p:txBody>
      </p:sp>
      <p:cxnSp>
        <p:nvCxnSpPr>
          <p:cNvPr id="20" name="直接箭头连接符 19"/>
          <p:cNvCxnSpPr/>
          <p:nvPr/>
        </p:nvCxnSpPr>
        <p:spPr>
          <a:xfrm>
            <a:off x="1619250" y="2997200"/>
            <a:ext cx="914400" cy="914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26643" name="Picture 9"/>
          <p:cNvPicPr>
            <a:picLocks noChangeAspect="1" noChangeArrowheads="1"/>
          </p:cNvPicPr>
          <p:nvPr/>
        </p:nvPicPr>
        <p:blipFill>
          <a:blip r:embed="rId3">
            <a:clrChange>
              <a:clrFrom>
                <a:srgbClr val="FEFEFE"/>
              </a:clrFrom>
              <a:clrTo>
                <a:srgbClr val="FEFEFE">
                  <a:alpha val="0"/>
                </a:srgbClr>
              </a:clrTo>
            </a:clrChange>
          </a:blip>
          <a:srcRect/>
          <a:stretch>
            <a:fillRect/>
          </a:stretch>
        </p:blipFill>
        <p:spPr bwMode="auto">
          <a:xfrm>
            <a:off x="4932363" y="1773238"/>
            <a:ext cx="1385887" cy="12954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51575"/>
                                        </p:tgtEl>
                                        <p:attrNameLst>
                                          <p:attrName>style.visibility</p:attrName>
                                        </p:attrNameLst>
                                      </p:cBhvr>
                                      <p:to>
                                        <p:strVal val="visible"/>
                                      </p:to>
                                    </p:set>
                                    <p:animEffect transition="in" filter="wipe(up)">
                                      <p:cBhvr>
                                        <p:cTn id="7" dur="500"/>
                                        <p:tgtEl>
                                          <p:spTgt spid="151575"/>
                                        </p:tgtEl>
                                      </p:cBhvr>
                                    </p:animEffect>
                                  </p:childTnLst>
                                </p:cTn>
                              </p:par>
                            </p:childTnLst>
                          </p:cTn>
                        </p:par>
                        <p:par>
                          <p:cTn id="8" fill="hold">
                            <p:stCondLst>
                              <p:cond delay="500"/>
                            </p:stCondLst>
                            <p:childTnLst>
                              <p:par>
                                <p:cTn id="9" presetID="9" presetClass="entr" presetSubtype="0" fill="hold" grpId="0" nodeType="afterEffect">
                                  <p:stCondLst>
                                    <p:cond delay="1000"/>
                                  </p:stCondLst>
                                  <p:childTnLst>
                                    <p:set>
                                      <p:cBhvr>
                                        <p:cTn id="10" dur="1" fill="hold">
                                          <p:stCondLst>
                                            <p:cond delay="0"/>
                                          </p:stCondLst>
                                        </p:cTn>
                                        <p:tgtEl>
                                          <p:spTgt spid="151571"/>
                                        </p:tgtEl>
                                        <p:attrNameLst>
                                          <p:attrName>style.visibility</p:attrName>
                                        </p:attrNameLst>
                                      </p:cBhvr>
                                      <p:to>
                                        <p:strVal val="visible"/>
                                      </p:to>
                                    </p:set>
                                    <p:animEffect transition="in" filter="dissolve">
                                      <p:cBhvr>
                                        <p:cTn id="11" dur="500"/>
                                        <p:tgtEl>
                                          <p:spTgt spid="151571"/>
                                        </p:tgtEl>
                                      </p:cBhvr>
                                    </p:animEffect>
                                  </p:childTnLst>
                                </p:cTn>
                              </p:par>
                            </p:childTnLst>
                          </p:cTn>
                        </p:par>
                        <p:par>
                          <p:cTn id="12" fill="hold">
                            <p:stCondLst>
                              <p:cond delay="2000"/>
                            </p:stCondLst>
                            <p:childTnLst>
                              <p:par>
                                <p:cTn id="13" presetID="22" presetClass="entr" presetSubtype="1" fill="hold" grpId="0" nodeType="afterEffect">
                                  <p:stCondLst>
                                    <p:cond delay="1000"/>
                                  </p:stCondLst>
                                  <p:childTnLst>
                                    <p:set>
                                      <p:cBhvr>
                                        <p:cTn id="14" dur="1" fill="hold">
                                          <p:stCondLst>
                                            <p:cond delay="0"/>
                                          </p:stCondLst>
                                        </p:cTn>
                                        <p:tgtEl>
                                          <p:spTgt spid="151567"/>
                                        </p:tgtEl>
                                        <p:attrNameLst>
                                          <p:attrName>style.visibility</p:attrName>
                                        </p:attrNameLst>
                                      </p:cBhvr>
                                      <p:to>
                                        <p:strVal val="visible"/>
                                      </p:to>
                                    </p:set>
                                    <p:animEffect transition="in" filter="wipe(up)">
                                      <p:cBhvr>
                                        <p:cTn id="15" dur="500"/>
                                        <p:tgtEl>
                                          <p:spTgt spid="151567"/>
                                        </p:tgtEl>
                                      </p:cBhvr>
                                    </p:animEffect>
                                  </p:childTnLst>
                                </p:cTn>
                              </p:par>
                            </p:childTnLst>
                          </p:cTn>
                        </p:par>
                        <p:par>
                          <p:cTn id="16" fill="hold">
                            <p:stCondLst>
                              <p:cond delay="3500"/>
                            </p:stCondLst>
                            <p:childTnLst>
                              <p:par>
                                <p:cTn id="17" presetID="9" presetClass="entr" presetSubtype="0" fill="hold" grpId="0" nodeType="afterEffect">
                                  <p:stCondLst>
                                    <p:cond delay="2000"/>
                                  </p:stCondLst>
                                  <p:childTnLst>
                                    <p:set>
                                      <p:cBhvr>
                                        <p:cTn id="18" dur="1" fill="hold">
                                          <p:stCondLst>
                                            <p:cond delay="0"/>
                                          </p:stCondLst>
                                        </p:cTn>
                                        <p:tgtEl>
                                          <p:spTgt spid="151568"/>
                                        </p:tgtEl>
                                        <p:attrNameLst>
                                          <p:attrName>style.visibility</p:attrName>
                                        </p:attrNameLst>
                                      </p:cBhvr>
                                      <p:to>
                                        <p:strVal val="visible"/>
                                      </p:to>
                                    </p:set>
                                    <p:animEffect transition="in" filter="dissolve">
                                      <p:cBhvr>
                                        <p:cTn id="19" dur="500"/>
                                        <p:tgtEl>
                                          <p:spTgt spid="151568"/>
                                        </p:tgtEl>
                                      </p:cBhvr>
                                    </p:animEffect>
                                  </p:childTnLst>
                                </p:cTn>
                              </p:par>
                            </p:childTnLst>
                          </p:cTn>
                        </p:par>
                        <p:par>
                          <p:cTn id="20" fill="hold">
                            <p:stCondLst>
                              <p:cond delay="6000"/>
                            </p:stCondLst>
                            <p:childTnLst>
                              <p:par>
                                <p:cTn id="21" presetID="22" presetClass="entr" presetSubtype="8" fill="hold" grpId="0" nodeType="afterEffect">
                                  <p:stCondLst>
                                    <p:cond delay="1000"/>
                                  </p:stCondLst>
                                  <p:childTnLst>
                                    <p:set>
                                      <p:cBhvr>
                                        <p:cTn id="22" dur="1" fill="hold">
                                          <p:stCondLst>
                                            <p:cond delay="0"/>
                                          </p:stCondLst>
                                        </p:cTn>
                                        <p:tgtEl>
                                          <p:spTgt spid="151569"/>
                                        </p:tgtEl>
                                        <p:attrNameLst>
                                          <p:attrName>style.visibility</p:attrName>
                                        </p:attrNameLst>
                                      </p:cBhvr>
                                      <p:to>
                                        <p:strVal val="visible"/>
                                      </p:to>
                                    </p:set>
                                    <p:animEffect transition="in" filter="wipe(left)">
                                      <p:cBhvr>
                                        <p:cTn id="23" dur="500"/>
                                        <p:tgtEl>
                                          <p:spTgt spid="151569"/>
                                        </p:tgtEl>
                                      </p:cBhvr>
                                    </p:animEffect>
                                  </p:childTnLst>
                                </p:cTn>
                              </p:par>
                            </p:childTnLst>
                          </p:cTn>
                        </p:par>
                        <p:par>
                          <p:cTn id="24" fill="hold">
                            <p:stCondLst>
                              <p:cond delay="7500"/>
                            </p:stCondLst>
                            <p:childTnLst>
                              <p:par>
                                <p:cTn id="25" presetID="9" presetClass="entr" presetSubtype="0" fill="hold" grpId="0" nodeType="afterEffect">
                                  <p:stCondLst>
                                    <p:cond delay="2000"/>
                                  </p:stCondLst>
                                  <p:childTnLst>
                                    <p:set>
                                      <p:cBhvr>
                                        <p:cTn id="26" dur="1" fill="hold">
                                          <p:stCondLst>
                                            <p:cond delay="0"/>
                                          </p:stCondLst>
                                        </p:cTn>
                                        <p:tgtEl>
                                          <p:spTgt spid="151570"/>
                                        </p:tgtEl>
                                        <p:attrNameLst>
                                          <p:attrName>style.visibility</p:attrName>
                                        </p:attrNameLst>
                                      </p:cBhvr>
                                      <p:to>
                                        <p:strVal val="visible"/>
                                      </p:to>
                                    </p:set>
                                    <p:animEffect transition="in" filter="dissolve">
                                      <p:cBhvr>
                                        <p:cTn id="27" dur="500"/>
                                        <p:tgtEl>
                                          <p:spTgt spid="151570"/>
                                        </p:tgtEl>
                                      </p:cBhvr>
                                    </p:animEffect>
                                  </p:childTnLst>
                                </p:cTn>
                              </p:par>
                            </p:childTnLst>
                          </p:cTn>
                        </p:par>
                        <p:par>
                          <p:cTn id="28" fill="hold">
                            <p:stCondLst>
                              <p:cond delay="10000"/>
                            </p:stCondLst>
                            <p:childTnLst>
                              <p:par>
                                <p:cTn id="29" presetID="22" presetClass="entr" presetSubtype="2" fill="hold" grpId="0" nodeType="afterEffect">
                                  <p:stCondLst>
                                    <p:cond delay="1000"/>
                                  </p:stCondLst>
                                  <p:childTnLst>
                                    <p:set>
                                      <p:cBhvr>
                                        <p:cTn id="30" dur="1" fill="hold">
                                          <p:stCondLst>
                                            <p:cond delay="0"/>
                                          </p:stCondLst>
                                        </p:cTn>
                                        <p:tgtEl>
                                          <p:spTgt spid="151574"/>
                                        </p:tgtEl>
                                        <p:attrNameLst>
                                          <p:attrName>style.visibility</p:attrName>
                                        </p:attrNameLst>
                                      </p:cBhvr>
                                      <p:to>
                                        <p:strVal val="visible"/>
                                      </p:to>
                                    </p:set>
                                    <p:animEffect transition="in" filter="wipe(right)">
                                      <p:cBhvr>
                                        <p:cTn id="31" dur="500"/>
                                        <p:tgtEl>
                                          <p:spTgt spid="151574"/>
                                        </p:tgtEl>
                                      </p:cBhvr>
                                    </p:animEffect>
                                  </p:childTnLst>
                                </p:cTn>
                              </p:par>
                            </p:childTnLst>
                          </p:cTn>
                        </p:par>
                        <p:par>
                          <p:cTn id="32" fill="hold">
                            <p:stCondLst>
                              <p:cond delay="11500"/>
                            </p:stCondLst>
                            <p:childTnLst>
                              <p:par>
                                <p:cTn id="33" presetID="9" presetClass="entr" presetSubtype="0" fill="hold" grpId="0" nodeType="afterEffect">
                                  <p:stCondLst>
                                    <p:cond delay="2000"/>
                                  </p:stCondLst>
                                  <p:childTnLst>
                                    <p:set>
                                      <p:cBhvr>
                                        <p:cTn id="34" dur="1" fill="hold">
                                          <p:stCondLst>
                                            <p:cond delay="0"/>
                                          </p:stCondLst>
                                        </p:cTn>
                                        <p:tgtEl>
                                          <p:spTgt spid="151572"/>
                                        </p:tgtEl>
                                        <p:attrNameLst>
                                          <p:attrName>style.visibility</p:attrName>
                                        </p:attrNameLst>
                                      </p:cBhvr>
                                      <p:to>
                                        <p:strVal val="visible"/>
                                      </p:to>
                                    </p:set>
                                    <p:animEffect transition="in" filter="dissolve">
                                      <p:cBhvr>
                                        <p:cTn id="35" dur="500"/>
                                        <p:tgtEl>
                                          <p:spTgt spid="151572"/>
                                        </p:tgtEl>
                                      </p:cBhvr>
                                    </p:animEffect>
                                  </p:childTnLst>
                                </p:cTn>
                              </p:par>
                            </p:childTnLst>
                          </p:cTn>
                        </p:par>
                        <p:par>
                          <p:cTn id="36" fill="hold">
                            <p:stCondLst>
                              <p:cond delay="14000"/>
                            </p:stCondLst>
                            <p:childTnLst>
                              <p:par>
                                <p:cTn id="37" presetID="22" presetClass="entr" presetSubtype="1" fill="hold" grpId="0" nodeType="afterEffect">
                                  <p:stCondLst>
                                    <p:cond delay="1000"/>
                                  </p:stCondLst>
                                  <p:childTnLst>
                                    <p:set>
                                      <p:cBhvr>
                                        <p:cTn id="38" dur="1" fill="hold">
                                          <p:stCondLst>
                                            <p:cond delay="0"/>
                                          </p:stCondLst>
                                        </p:cTn>
                                        <p:tgtEl>
                                          <p:spTgt spid="151573"/>
                                        </p:tgtEl>
                                        <p:attrNameLst>
                                          <p:attrName>style.visibility</p:attrName>
                                        </p:attrNameLst>
                                      </p:cBhvr>
                                      <p:to>
                                        <p:strVal val="visible"/>
                                      </p:to>
                                    </p:set>
                                    <p:animEffect transition="in" filter="wipe(up)">
                                      <p:cBhvr>
                                        <p:cTn id="39" dur="500"/>
                                        <p:tgtEl>
                                          <p:spTgt spid="151573"/>
                                        </p:tgtEl>
                                      </p:cBhvr>
                                    </p:animEffect>
                                  </p:childTnLst>
                                </p:cTn>
                              </p:par>
                            </p:childTnLst>
                          </p:cTn>
                        </p:par>
                        <p:par>
                          <p:cTn id="40" fill="hold">
                            <p:stCondLst>
                              <p:cond delay="15500"/>
                            </p:stCondLst>
                            <p:childTnLst>
                              <p:par>
                                <p:cTn id="41" presetID="9" presetClass="entr" presetSubtype="0" fill="hold" grpId="0" nodeType="afterEffect">
                                  <p:stCondLst>
                                    <p:cond delay="2000"/>
                                  </p:stCondLst>
                                  <p:childTnLst>
                                    <p:set>
                                      <p:cBhvr>
                                        <p:cTn id="42" dur="1" fill="hold">
                                          <p:stCondLst>
                                            <p:cond delay="0"/>
                                          </p:stCondLst>
                                        </p:cTn>
                                        <p:tgtEl>
                                          <p:spTgt spid="151576"/>
                                        </p:tgtEl>
                                        <p:attrNameLst>
                                          <p:attrName>style.visibility</p:attrName>
                                        </p:attrNameLst>
                                      </p:cBhvr>
                                      <p:to>
                                        <p:strVal val="visible"/>
                                      </p:to>
                                    </p:set>
                                    <p:animEffect transition="in" filter="dissolve">
                                      <p:cBhvr>
                                        <p:cTn id="43" dur="500"/>
                                        <p:tgtEl>
                                          <p:spTgt spid="151576"/>
                                        </p:tgtEl>
                                      </p:cBhvr>
                                    </p:animEffect>
                                  </p:childTnLst>
                                </p:cTn>
                              </p:par>
                            </p:childTnLst>
                          </p:cTn>
                        </p:par>
                        <p:par>
                          <p:cTn id="44" fill="hold">
                            <p:stCondLst>
                              <p:cond delay="18000"/>
                            </p:stCondLst>
                            <p:childTnLst>
                              <p:par>
                                <p:cTn id="45" presetID="22" presetClass="entr" presetSubtype="1" fill="hold" grpId="0" nodeType="afterEffect">
                                  <p:stCondLst>
                                    <p:cond delay="1000"/>
                                  </p:stCondLst>
                                  <p:childTnLst>
                                    <p:set>
                                      <p:cBhvr>
                                        <p:cTn id="46" dur="1" fill="hold">
                                          <p:stCondLst>
                                            <p:cond delay="0"/>
                                          </p:stCondLst>
                                        </p:cTn>
                                        <p:tgtEl>
                                          <p:spTgt spid="151577"/>
                                        </p:tgtEl>
                                        <p:attrNameLst>
                                          <p:attrName>style.visibility</p:attrName>
                                        </p:attrNameLst>
                                      </p:cBhvr>
                                      <p:to>
                                        <p:strVal val="visible"/>
                                      </p:to>
                                    </p:set>
                                    <p:animEffect transition="in" filter="wipe(up)">
                                      <p:cBhvr>
                                        <p:cTn id="47" dur="500"/>
                                        <p:tgtEl>
                                          <p:spTgt spid="151577"/>
                                        </p:tgtEl>
                                      </p:cBhvr>
                                    </p:animEffect>
                                  </p:childTnLst>
                                </p:cTn>
                              </p:par>
                            </p:childTnLst>
                          </p:cTn>
                        </p:par>
                        <p:par>
                          <p:cTn id="48" fill="hold">
                            <p:stCondLst>
                              <p:cond delay="19500"/>
                            </p:stCondLst>
                            <p:childTnLst>
                              <p:par>
                                <p:cTn id="49" presetID="9" presetClass="entr" presetSubtype="0" fill="hold" grpId="0" nodeType="afterEffect">
                                  <p:stCondLst>
                                    <p:cond delay="2000"/>
                                  </p:stCondLst>
                                  <p:childTnLst>
                                    <p:set>
                                      <p:cBhvr>
                                        <p:cTn id="50" dur="1" fill="hold">
                                          <p:stCondLst>
                                            <p:cond delay="0"/>
                                          </p:stCondLst>
                                        </p:cTn>
                                        <p:tgtEl>
                                          <p:spTgt spid="151578"/>
                                        </p:tgtEl>
                                        <p:attrNameLst>
                                          <p:attrName>style.visibility</p:attrName>
                                        </p:attrNameLst>
                                      </p:cBhvr>
                                      <p:to>
                                        <p:strVal val="visible"/>
                                      </p:to>
                                    </p:set>
                                    <p:animEffect transition="in" filter="dissolve">
                                      <p:cBhvr>
                                        <p:cTn id="51" dur="500"/>
                                        <p:tgtEl>
                                          <p:spTgt spid="151578"/>
                                        </p:tgtEl>
                                      </p:cBhvr>
                                    </p:animEffect>
                                  </p:childTnLst>
                                </p:cTn>
                              </p:par>
                            </p:childTnLst>
                          </p:cTn>
                        </p:par>
                        <p:par>
                          <p:cTn id="52" fill="hold">
                            <p:stCondLst>
                              <p:cond delay="22000"/>
                            </p:stCondLst>
                            <p:childTnLst>
                              <p:par>
                                <p:cTn id="53" presetID="22" presetClass="entr" presetSubtype="1" fill="hold" grpId="0" nodeType="afterEffect">
                                  <p:stCondLst>
                                    <p:cond delay="1000"/>
                                  </p:stCondLst>
                                  <p:childTnLst>
                                    <p:set>
                                      <p:cBhvr>
                                        <p:cTn id="54" dur="1" fill="hold">
                                          <p:stCondLst>
                                            <p:cond delay="0"/>
                                          </p:stCondLst>
                                        </p:cTn>
                                        <p:tgtEl>
                                          <p:spTgt spid="151579"/>
                                        </p:tgtEl>
                                        <p:attrNameLst>
                                          <p:attrName>style.visibility</p:attrName>
                                        </p:attrNameLst>
                                      </p:cBhvr>
                                      <p:to>
                                        <p:strVal val="visible"/>
                                      </p:to>
                                    </p:set>
                                    <p:animEffect transition="in" filter="wipe(up)">
                                      <p:cBhvr>
                                        <p:cTn id="55" dur="500"/>
                                        <p:tgtEl>
                                          <p:spTgt spid="151579"/>
                                        </p:tgtEl>
                                      </p:cBhvr>
                                    </p:animEffect>
                                  </p:childTnLst>
                                </p:cTn>
                              </p:par>
                            </p:childTnLst>
                          </p:cTn>
                        </p:par>
                        <p:par>
                          <p:cTn id="56" fill="hold">
                            <p:stCondLst>
                              <p:cond delay="23500"/>
                            </p:stCondLst>
                            <p:childTnLst>
                              <p:par>
                                <p:cTn id="57" presetID="9" presetClass="entr" presetSubtype="0" fill="hold" grpId="0" nodeType="afterEffect">
                                  <p:stCondLst>
                                    <p:cond delay="2000"/>
                                  </p:stCondLst>
                                  <p:childTnLst>
                                    <p:set>
                                      <p:cBhvr>
                                        <p:cTn id="58" dur="1" fill="hold">
                                          <p:stCondLst>
                                            <p:cond delay="0"/>
                                          </p:stCondLst>
                                        </p:cTn>
                                        <p:tgtEl>
                                          <p:spTgt spid="151580"/>
                                        </p:tgtEl>
                                        <p:attrNameLst>
                                          <p:attrName>style.visibility</p:attrName>
                                        </p:attrNameLst>
                                      </p:cBhvr>
                                      <p:to>
                                        <p:strVal val="visible"/>
                                      </p:to>
                                    </p:set>
                                    <p:animEffect transition="in" filter="dissolve">
                                      <p:cBhvr>
                                        <p:cTn id="59" dur="500"/>
                                        <p:tgtEl>
                                          <p:spTgt spid="1515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567" grpId="0" animBg="1"/>
      <p:bldP spid="151568" grpId="0" autoUpdateAnimBg="0"/>
      <p:bldP spid="151569" grpId="0" animBg="1"/>
      <p:bldP spid="151570" grpId="0" autoUpdateAnimBg="0"/>
      <p:bldP spid="151571" grpId="0" autoUpdateAnimBg="0"/>
      <p:bldP spid="151572" grpId="0" autoUpdateAnimBg="0"/>
      <p:bldP spid="151573" grpId="0" animBg="1"/>
      <p:bldP spid="151574" grpId="0" animBg="1"/>
      <p:bldP spid="151575" grpId="0" animBg="1"/>
      <p:bldP spid="151576" grpId="0" autoUpdateAnimBg="0"/>
      <p:bldP spid="151577" grpId="0" animBg="1"/>
      <p:bldP spid="151578" grpId="0" autoUpdateAnimBg="0"/>
      <p:bldP spid="151579" grpId="0" animBg="1"/>
      <p:bldP spid="151580"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2" descr="24721507"/>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1763713" y="1484313"/>
            <a:ext cx="4222750" cy="4681537"/>
          </a:xfrm>
          <a:prstGeom prst="rect">
            <a:avLst/>
          </a:prstGeom>
          <a:noFill/>
          <a:ln w="9525">
            <a:noFill/>
            <a:miter lim="800000"/>
            <a:headEnd/>
            <a:tailEnd/>
          </a:ln>
        </p:spPr>
      </p:pic>
      <p:sp>
        <p:nvSpPr>
          <p:cNvPr id="301060" name="Line 4"/>
          <p:cNvSpPr>
            <a:spLocks noChangeShapeType="1"/>
          </p:cNvSpPr>
          <p:nvPr/>
        </p:nvSpPr>
        <p:spPr bwMode="auto">
          <a:xfrm flipV="1">
            <a:off x="1331913" y="3141663"/>
            <a:ext cx="1008062" cy="42862"/>
          </a:xfrm>
          <a:prstGeom prst="line">
            <a:avLst/>
          </a:prstGeom>
          <a:noFill/>
          <a:ln w="19050">
            <a:solidFill>
              <a:schemeClr val="accent2"/>
            </a:solidFill>
            <a:miter lim="800000"/>
            <a:headEnd/>
            <a:tailEnd type="triangle" w="med" len="med"/>
          </a:ln>
        </p:spPr>
        <p:txBody>
          <a:bodyPr wrap="none"/>
          <a:lstStyle/>
          <a:p>
            <a:endParaRPr lang="zh-CN" altLang="en-US"/>
          </a:p>
        </p:txBody>
      </p:sp>
      <p:sp>
        <p:nvSpPr>
          <p:cNvPr id="301061" name="Text Box 5"/>
          <p:cNvSpPr txBox="1">
            <a:spLocks noChangeArrowheads="1"/>
          </p:cNvSpPr>
          <p:nvPr/>
        </p:nvSpPr>
        <p:spPr bwMode="auto">
          <a:xfrm>
            <a:off x="323850" y="2781300"/>
            <a:ext cx="1152525" cy="646113"/>
          </a:xfrm>
          <a:prstGeom prst="rect">
            <a:avLst/>
          </a:prstGeom>
          <a:noFill/>
          <a:ln w="9525">
            <a:noFill/>
            <a:miter lim="800000"/>
            <a:headEnd/>
            <a:tailEnd/>
          </a:ln>
          <a:effectLst/>
        </p:spPr>
        <p:txBody>
          <a:bodyPr>
            <a:spAutoFit/>
          </a:bodyPr>
          <a:lstStyle/>
          <a:p>
            <a:pPr algn="ctr">
              <a:defRPr/>
            </a:pPr>
            <a:r>
              <a:rPr kumimoji="1" lang="en-US" altLang="zh-CN" b="1" dirty="0">
                <a:solidFill>
                  <a:srgbClr val="1F4081"/>
                </a:solidFill>
                <a:effectLst>
                  <a:outerShdw blurRad="38100" dist="38100" dir="2700000" algn="tl">
                    <a:srgbClr val="C0C0C0"/>
                  </a:outerShdw>
                </a:effectLst>
                <a:latin typeface="Tahoma" pitchFamily="34" charset="0"/>
                <a:ea typeface="宋体" pitchFamily="2" charset="-122"/>
                <a:cs typeface="+mn-cs"/>
              </a:rPr>
              <a:t>LCD</a:t>
            </a:r>
            <a:r>
              <a:rPr kumimoji="1" lang="zh-CN" altLang="en-US" b="1" dirty="0">
                <a:solidFill>
                  <a:srgbClr val="1F4081"/>
                </a:solidFill>
                <a:effectLst>
                  <a:outerShdw blurRad="38100" dist="38100" dir="2700000" algn="tl">
                    <a:srgbClr val="C0C0C0"/>
                  </a:outerShdw>
                </a:effectLst>
                <a:latin typeface="Tahoma" pitchFamily="34" charset="0"/>
                <a:ea typeface="宋体" pitchFamily="2" charset="-122"/>
                <a:cs typeface="+mn-cs"/>
              </a:rPr>
              <a:t>液晶显示器</a:t>
            </a:r>
          </a:p>
        </p:txBody>
      </p:sp>
      <p:sp>
        <p:nvSpPr>
          <p:cNvPr id="301062" name="Line 6"/>
          <p:cNvSpPr>
            <a:spLocks noChangeShapeType="1"/>
          </p:cNvSpPr>
          <p:nvPr/>
        </p:nvSpPr>
        <p:spPr bwMode="auto">
          <a:xfrm rot="-878597">
            <a:off x="1282700" y="4822825"/>
            <a:ext cx="1393825" cy="365125"/>
          </a:xfrm>
          <a:prstGeom prst="line">
            <a:avLst/>
          </a:prstGeom>
          <a:noFill/>
          <a:ln w="19050">
            <a:solidFill>
              <a:schemeClr val="accent2"/>
            </a:solidFill>
            <a:miter lim="800000"/>
            <a:headEnd/>
            <a:tailEnd type="triangle" w="med" len="med"/>
          </a:ln>
        </p:spPr>
        <p:txBody>
          <a:bodyPr wrap="none"/>
          <a:lstStyle/>
          <a:p>
            <a:endParaRPr lang="zh-CN" altLang="en-US"/>
          </a:p>
        </p:txBody>
      </p:sp>
      <p:sp>
        <p:nvSpPr>
          <p:cNvPr id="301063" name="Text Box 7"/>
          <p:cNvSpPr txBox="1">
            <a:spLocks noChangeArrowheads="1"/>
          </p:cNvSpPr>
          <p:nvPr/>
        </p:nvSpPr>
        <p:spPr bwMode="auto">
          <a:xfrm>
            <a:off x="468313" y="4797425"/>
            <a:ext cx="941387" cy="400050"/>
          </a:xfrm>
          <a:prstGeom prst="rect">
            <a:avLst/>
          </a:prstGeom>
          <a:noFill/>
          <a:ln w="9525">
            <a:noFill/>
            <a:miter lim="800000"/>
            <a:headEnd/>
            <a:tailEnd/>
          </a:ln>
          <a:effectLst/>
        </p:spPr>
        <p:txBody>
          <a:bodyPr>
            <a:spAutoFit/>
          </a:bodyPr>
          <a:lstStyle/>
          <a:p>
            <a:pPr algn="ctr">
              <a:defRPr/>
            </a:pPr>
            <a:r>
              <a:rPr kumimoji="1" lang="zh-CN" altLang="en-US" sz="2000" b="1" dirty="0">
                <a:solidFill>
                  <a:srgbClr val="1F4081"/>
                </a:solidFill>
                <a:effectLst>
                  <a:outerShdw blurRad="38100" dist="38100" dir="2700000" algn="tl">
                    <a:srgbClr val="C0C0C0"/>
                  </a:outerShdw>
                </a:effectLst>
                <a:latin typeface="Tahoma" pitchFamily="34" charset="0"/>
                <a:ea typeface="宋体" pitchFamily="2" charset="-122"/>
                <a:cs typeface="+mn-cs"/>
              </a:rPr>
              <a:t>键盘</a:t>
            </a:r>
          </a:p>
        </p:txBody>
      </p:sp>
      <p:sp>
        <p:nvSpPr>
          <p:cNvPr id="301064" name="Text Box 8"/>
          <p:cNvSpPr txBox="1">
            <a:spLocks noChangeArrowheads="1"/>
          </p:cNvSpPr>
          <p:nvPr/>
        </p:nvSpPr>
        <p:spPr bwMode="auto">
          <a:xfrm>
            <a:off x="539750" y="4221163"/>
            <a:ext cx="766763" cy="400050"/>
          </a:xfrm>
          <a:prstGeom prst="rect">
            <a:avLst/>
          </a:prstGeom>
          <a:noFill/>
          <a:ln w="9525">
            <a:noFill/>
            <a:miter lim="800000"/>
            <a:headEnd/>
            <a:tailEnd/>
          </a:ln>
          <a:effectLst/>
        </p:spPr>
        <p:txBody>
          <a:bodyPr>
            <a:spAutoFit/>
          </a:bodyPr>
          <a:lstStyle/>
          <a:p>
            <a:pPr algn="ctr">
              <a:defRPr/>
            </a:pPr>
            <a:r>
              <a:rPr kumimoji="1" lang="zh-CN" altLang="en-US" sz="2000" b="1" dirty="0">
                <a:solidFill>
                  <a:srgbClr val="1F4081"/>
                </a:solidFill>
                <a:effectLst>
                  <a:outerShdw blurRad="38100" dist="38100" dir="2700000" algn="tl">
                    <a:srgbClr val="C0C0C0"/>
                  </a:outerShdw>
                </a:effectLst>
                <a:latin typeface="Tahoma" pitchFamily="34" charset="0"/>
                <a:ea typeface="宋体" pitchFamily="2" charset="-122"/>
                <a:cs typeface="+mn-cs"/>
              </a:rPr>
              <a:t>主机</a:t>
            </a:r>
          </a:p>
        </p:txBody>
      </p:sp>
      <p:sp>
        <p:nvSpPr>
          <p:cNvPr id="301065" name="Line 9"/>
          <p:cNvSpPr>
            <a:spLocks noChangeShapeType="1"/>
          </p:cNvSpPr>
          <p:nvPr/>
        </p:nvSpPr>
        <p:spPr bwMode="auto">
          <a:xfrm rot="1016368" flipV="1">
            <a:off x="1346200" y="4414838"/>
            <a:ext cx="619125" cy="188912"/>
          </a:xfrm>
          <a:prstGeom prst="line">
            <a:avLst/>
          </a:prstGeom>
          <a:noFill/>
          <a:ln w="19050">
            <a:solidFill>
              <a:schemeClr val="accent2"/>
            </a:solidFill>
            <a:miter lim="800000"/>
            <a:headEnd/>
            <a:tailEnd type="triangle" w="med" len="med"/>
          </a:ln>
        </p:spPr>
        <p:txBody>
          <a:bodyPr wrap="none"/>
          <a:lstStyle/>
          <a:p>
            <a:endParaRPr lang="zh-CN" altLang="en-US"/>
          </a:p>
        </p:txBody>
      </p:sp>
      <p:sp>
        <p:nvSpPr>
          <p:cNvPr id="301067" name="Line 11"/>
          <p:cNvSpPr>
            <a:spLocks noChangeShapeType="1"/>
          </p:cNvSpPr>
          <p:nvPr/>
        </p:nvSpPr>
        <p:spPr bwMode="auto">
          <a:xfrm rot="8981796">
            <a:off x="4597400" y="4864100"/>
            <a:ext cx="741363" cy="1443038"/>
          </a:xfrm>
          <a:prstGeom prst="line">
            <a:avLst/>
          </a:prstGeom>
          <a:noFill/>
          <a:ln w="19050">
            <a:solidFill>
              <a:schemeClr val="accent2"/>
            </a:solidFill>
            <a:miter lim="800000"/>
            <a:headEnd/>
            <a:tailEnd type="triangle" w="med" len="med"/>
          </a:ln>
        </p:spPr>
        <p:txBody>
          <a:bodyPr wrap="none"/>
          <a:lstStyle/>
          <a:p>
            <a:endParaRPr lang="zh-CN" altLang="en-US"/>
          </a:p>
        </p:txBody>
      </p:sp>
      <p:sp>
        <p:nvSpPr>
          <p:cNvPr id="301069" name="Text Box 13"/>
          <p:cNvSpPr txBox="1">
            <a:spLocks noChangeArrowheads="1"/>
          </p:cNvSpPr>
          <p:nvPr/>
        </p:nvSpPr>
        <p:spPr bwMode="auto">
          <a:xfrm>
            <a:off x="7524750" y="2781300"/>
            <a:ext cx="863600" cy="400050"/>
          </a:xfrm>
          <a:prstGeom prst="rect">
            <a:avLst/>
          </a:prstGeom>
          <a:noFill/>
          <a:ln w="9525">
            <a:noFill/>
            <a:miter lim="800000"/>
            <a:headEnd/>
            <a:tailEnd/>
          </a:ln>
        </p:spPr>
        <p:txBody>
          <a:bodyPr>
            <a:spAutoFit/>
          </a:bodyPr>
          <a:lstStyle/>
          <a:p>
            <a:pPr algn="ctr"/>
            <a:r>
              <a:rPr kumimoji="1" lang="zh-CN" altLang="en-US" sz="2000" b="1">
                <a:solidFill>
                  <a:srgbClr val="1F4081"/>
                </a:solidFill>
                <a:latin typeface="Tahoma" pitchFamily="34" charset="0"/>
                <a:ea typeface="宋体" charset="-122"/>
              </a:rPr>
              <a:t>光驱</a:t>
            </a:r>
          </a:p>
        </p:txBody>
      </p:sp>
      <p:sp>
        <p:nvSpPr>
          <p:cNvPr id="301070" name="Rectangle 14"/>
          <p:cNvSpPr>
            <a:spLocks noGrp="1" noChangeArrowheads="1"/>
          </p:cNvSpPr>
          <p:nvPr>
            <p:ph type="title" idx="4294967295"/>
          </p:nvPr>
        </p:nvSpPr>
        <p:spPr>
          <a:xfrm>
            <a:off x="755650" y="404813"/>
            <a:ext cx="7323138" cy="720725"/>
          </a:xfrm>
        </p:spPr>
        <p:txBody>
          <a:bodyPr/>
          <a:lstStyle/>
          <a:p>
            <a:pPr eaLnBrk="1" hangingPunct="1">
              <a:defRPr/>
            </a:pPr>
            <a:r>
              <a:rPr lang="zh-CN" altLang="en-US" sz="3600" b="1" dirty="0" smtClean="0"/>
              <a:t>笔记本电脑</a:t>
            </a:r>
          </a:p>
        </p:txBody>
      </p:sp>
      <p:sp>
        <p:nvSpPr>
          <p:cNvPr id="301068" name="Line 12"/>
          <p:cNvSpPr>
            <a:spLocks noChangeShapeType="1"/>
          </p:cNvSpPr>
          <p:nvPr/>
        </p:nvSpPr>
        <p:spPr bwMode="auto">
          <a:xfrm rot="13506779" flipV="1">
            <a:off x="6808788" y="2640012"/>
            <a:ext cx="711200" cy="714375"/>
          </a:xfrm>
          <a:prstGeom prst="line">
            <a:avLst/>
          </a:prstGeom>
          <a:noFill/>
          <a:ln w="19050">
            <a:solidFill>
              <a:schemeClr val="accent2"/>
            </a:solidFill>
            <a:miter lim="800000"/>
            <a:headEnd/>
            <a:tailEnd type="triangle" w="med" len="med"/>
          </a:ln>
        </p:spPr>
        <p:txBody>
          <a:bodyPr wrap="none"/>
          <a:lstStyle/>
          <a:p>
            <a:endParaRPr lang="zh-CN" altLang="en-US"/>
          </a:p>
        </p:txBody>
      </p:sp>
      <p:pic>
        <p:nvPicPr>
          <p:cNvPr id="27660" name="Picture 16"/>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5292725" y="1773238"/>
            <a:ext cx="1657350" cy="1419225"/>
          </a:xfrm>
          <a:prstGeom prst="rect">
            <a:avLst/>
          </a:prstGeom>
          <a:noFill/>
          <a:ln w="9525">
            <a:noFill/>
            <a:miter lim="800000"/>
            <a:headEnd/>
            <a:tailEnd/>
          </a:ln>
        </p:spPr>
      </p:pic>
      <p:pic>
        <p:nvPicPr>
          <p:cNvPr id="27661" name="Picture 2"/>
          <p:cNvPicPr>
            <a:picLocks noChangeAspect="1" noChangeArrowheads="1"/>
          </p:cNvPicPr>
          <p:nvPr/>
        </p:nvPicPr>
        <p:blipFill>
          <a:blip r:embed="rId4"/>
          <a:srcRect l="31763" t="2258" r="24118" b="5428"/>
          <a:stretch>
            <a:fillRect/>
          </a:stretch>
        </p:blipFill>
        <p:spPr bwMode="auto">
          <a:xfrm>
            <a:off x="6659563" y="4724400"/>
            <a:ext cx="1944687" cy="1735138"/>
          </a:xfrm>
          <a:prstGeom prst="rect">
            <a:avLst/>
          </a:prstGeom>
          <a:noFill/>
          <a:ln w="9525">
            <a:noFill/>
            <a:miter lim="800000"/>
            <a:headEnd/>
            <a:tailEnd/>
          </a:ln>
        </p:spPr>
      </p:pic>
      <p:sp>
        <p:nvSpPr>
          <p:cNvPr id="22" name="Text Box 7"/>
          <p:cNvSpPr txBox="1">
            <a:spLocks noChangeArrowheads="1"/>
          </p:cNvSpPr>
          <p:nvPr/>
        </p:nvSpPr>
        <p:spPr bwMode="auto">
          <a:xfrm>
            <a:off x="5076825" y="5949950"/>
            <a:ext cx="1084263" cy="400050"/>
          </a:xfrm>
          <a:prstGeom prst="rect">
            <a:avLst/>
          </a:prstGeom>
          <a:noFill/>
          <a:ln w="9525">
            <a:noFill/>
            <a:miter lim="800000"/>
            <a:headEnd/>
            <a:tailEnd/>
          </a:ln>
          <a:effectLst/>
        </p:spPr>
        <p:txBody>
          <a:bodyPr>
            <a:spAutoFit/>
          </a:bodyPr>
          <a:lstStyle/>
          <a:p>
            <a:pPr algn="ctr">
              <a:defRPr/>
            </a:pPr>
            <a:r>
              <a:rPr kumimoji="1" lang="zh-CN" altLang="en-US" sz="2000" b="1" dirty="0">
                <a:solidFill>
                  <a:srgbClr val="1F4081"/>
                </a:solidFill>
                <a:effectLst>
                  <a:outerShdw blurRad="38100" dist="38100" dir="2700000" algn="tl">
                    <a:srgbClr val="C0C0C0"/>
                  </a:outerShdw>
                </a:effectLst>
                <a:latin typeface="Tahoma" pitchFamily="34" charset="0"/>
                <a:ea typeface="宋体" pitchFamily="2" charset="-122"/>
                <a:cs typeface="+mn-cs"/>
              </a:rPr>
              <a:t>触控板</a:t>
            </a:r>
          </a:p>
        </p:txBody>
      </p:sp>
      <p:sp>
        <p:nvSpPr>
          <p:cNvPr id="23" name="Text Box 7"/>
          <p:cNvSpPr txBox="1">
            <a:spLocks noChangeArrowheads="1"/>
          </p:cNvSpPr>
          <p:nvPr/>
        </p:nvSpPr>
        <p:spPr bwMode="auto">
          <a:xfrm>
            <a:off x="7375525" y="3933825"/>
            <a:ext cx="1084263" cy="400050"/>
          </a:xfrm>
          <a:prstGeom prst="rect">
            <a:avLst/>
          </a:prstGeom>
          <a:noFill/>
          <a:ln w="9525">
            <a:noFill/>
            <a:miter lim="800000"/>
            <a:headEnd/>
            <a:tailEnd/>
          </a:ln>
          <a:effectLst/>
        </p:spPr>
        <p:txBody>
          <a:bodyPr>
            <a:spAutoFit/>
          </a:bodyPr>
          <a:lstStyle/>
          <a:p>
            <a:pPr algn="ctr">
              <a:defRPr/>
            </a:pPr>
            <a:r>
              <a:rPr kumimoji="1" lang="zh-CN" altLang="en-US" sz="2000" b="1" dirty="0">
                <a:solidFill>
                  <a:srgbClr val="1F4081"/>
                </a:solidFill>
                <a:effectLst>
                  <a:outerShdw blurRad="38100" dist="38100" dir="2700000" algn="tl">
                    <a:srgbClr val="C0C0C0"/>
                  </a:outerShdw>
                </a:effectLst>
                <a:latin typeface="Tahoma" pitchFamily="34" charset="0"/>
                <a:ea typeface="宋体" pitchFamily="2" charset="-122"/>
                <a:cs typeface="+mn-cs"/>
              </a:rPr>
              <a:t>指点杆</a:t>
            </a:r>
          </a:p>
        </p:txBody>
      </p:sp>
      <p:sp>
        <p:nvSpPr>
          <p:cNvPr id="24" name="Line 12"/>
          <p:cNvSpPr>
            <a:spLocks noChangeShapeType="1"/>
          </p:cNvSpPr>
          <p:nvPr/>
        </p:nvSpPr>
        <p:spPr bwMode="auto">
          <a:xfrm rot="-8093221" flipH="1" flipV="1">
            <a:off x="7723187" y="4408488"/>
            <a:ext cx="384175" cy="381000"/>
          </a:xfrm>
          <a:prstGeom prst="line">
            <a:avLst/>
          </a:prstGeom>
          <a:noFill/>
          <a:ln w="19050">
            <a:solidFill>
              <a:schemeClr val="accent2"/>
            </a:solidFill>
            <a:miter lim="800000"/>
            <a:headEnd/>
            <a:tailEnd type="triangle" w="med" len="med"/>
          </a:ln>
        </p:spPr>
        <p:txBody>
          <a:bodyPr wrap="none"/>
          <a:lstStyle/>
          <a:p>
            <a:endParaRPr lang="zh-CN" altLang="en-US"/>
          </a:p>
        </p:txBody>
      </p:sp>
      <p:cxnSp>
        <p:nvCxnSpPr>
          <p:cNvPr id="27" name="直接连接符 26"/>
          <p:cNvCxnSpPr/>
          <p:nvPr/>
        </p:nvCxnSpPr>
        <p:spPr>
          <a:xfrm flipV="1">
            <a:off x="5651500" y="5300663"/>
            <a:ext cx="1008063" cy="72072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1000"/>
                                  </p:stCondLst>
                                  <p:childTnLst>
                                    <p:set>
                                      <p:cBhvr>
                                        <p:cTn id="6" dur="1" fill="hold">
                                          <p:stCondLst>
                                            <p:cond delay="0"/>
                                          </p:stCondLst>
                                        </p:cTn>
                                        <p:tgtEl>
                                          <p:spTgt spid="301065"/>
                                        </p:tgtEl>
                                        <p:attrNameLst>
                                          <p:attrName>style.visibility</p:attrName>
                                        </p:attrNameLst>
                                      </p:cBhvr>
                                      <p:to>
                                        <p:strVal val="visible"/>
                                      </p:to>
                                    </p:set>
                                    <p:animEffect transition="in" filter="wipe(up)">
                                      <p:cBhvr>
                                        <p:cTn id="7" dur="500"/>
                                        <p:tgtEl>
                                          <p:spTgt spid="301065"/>
                                        </p:tgtEl>
                                      </p:cBhvr>
                                    </p:animEffect>
                                  </p:childTnLst>
                                </p:cTn>
                              </p:par>
                            </p:childTnLst>
                          </p:cTn>
                        </p:par>
                        <p:par>
                          <p:cTn id="8" fill="hold">
                            <p:stCondLst>
                              <p:cond delay="1500"/>
                            </p:stCondLst>
                            <p:childTnLst>
                              <p:par>
                                <p:cTn id="9" presetID="14" presetClass="entr" presetSubtype="10" fill="hold" grpId="0" nodeType="afterEffect">
                                  <p:stCondLst>
                                    <p:cond delay="1000"/>
                                  </p:stCondLst>
                                  <p:childTnLst>
                                    <p:set>
                                      <p:cBhvr>
                                        <p:cTn id="10" dur="1" fill="hold">
                                          <p:stCondLst>
                                            <p:cond delay="0"/>
                                          </p:stCondLst>
                                        </p:cTn>
                                        <p:tgtEl>
                                          <p:spTgt spid="301064"/>
                                        </p:tgtEl>
                                        <p:attrNameLst>
                                          <p:attrName>style.visibility</p:attrName>
                                        </p:attrNameLst>
                                      </p:cBhvr>
                                      <p:to>
                                        <p:strVal val="visible"/>
                                      </p:to>
                                    </p:set>
                                    <p:animEffect transition="in" filter="randombar(horizontal)">
                                      <p:cBhvr>
                                        <p:cTn id="11" dur="500"/>
                                        <p:tgtEl>
                                          <p:spTgt spid="301064"/>
                                        </p:tgtEl>
                                      </p:cBhvr>
                                    </p:animEffect>
                                  </p:childTnLst>
                                </p:cTn>
                              </p:par>
                            </p:childTnLst>
                          </p:cTn>
                        </p:par>
                        <p:par>
                          <p:cTn id="12" fill="hold">
                            <p:stCondLst>
                              <p:cond delay="3000"/>
                            </p:stCondLst>
                            <p:childTnLst>
                              <p:par>
                                <p:cTn id="13" presetID="22" presetClass="entr" presetSubtype="8" fill="hold" grpId="0" nodeType="afterEffect">
                                  <p:stCondLst>
                                    <p:cond delay="0"/>
                                  </p:stCondLst>
                                  <p:childTnLst>
                                    <p:set>
                                      <p:cBhvr>
                                        <p:cTn id="14" dur="1" fill="hold">
                                          <p:stCondLst>
                                            <p:cond delay="0"/>
                                          </p:stCondLst>
                                        </p:cTn>
                                        <p:tgtEl>
                                          <p:spTgt spid="301060"/>
                                        </p:tgtEl>
                                        <p:attrNameLst>
                                          <p:attrName>style.visibility</p:attrName>
                                        </p:attrNameLst>
                                      </p:cBhvr>
                                      <p:to>
                                        <p:strVal val="visible"/>
                                      </p:to>
                                    </p:set>
                                    <p:animEffect transition="in" filter="wipe(left)">
                                      <p:cBhvr>
                                        <p:cTn id="15" dur="500"/>
                                        <p:tgtEl>
                                          <p:spTgt spid="301060"/>
                                        </p:tgtEl>
                                      </p:cBhvr>
                                    </p:animEffect>
                                  </p:childTnLst>
                                </p:cTn>
                              </p:par>
                            </p:childTnLst>
                          </p:cTn>
                        </p:par>
                        <p:par>
                          <p:cTn id="16" fill="hold">
                            <p:stCondLst>
                              <p:cond delay="3500"/>
                            </p:stCondLst>
                            <p:childTnLst>
                              <p:par>
                                <p:cTn id="17" presetID="14" presetClass="entr" presetSubtype="10" fill="hold" grpId="0" nodeType="afterEffect">
                                  <p:stCondLst>
                                    <p:cond delay="1000"/>
                                  </p:stCondLst>
                                  <p:childTnLst>
                                    <p:set>
                                      <p:cBhvr>
                                        <p:cTn id="18" dur="1" fill="hold">
                                          <p:stCondLst>
                                            <p:cond delay="0"/>
                                          </p:stCondLst>
                                        </p:cTn>
                                        <p:tgtEl>
                                          <p:spTgt spid="301061"/>
                                        </p:tgtEl>
                                        <p:attrNameLst>
                                          <p:attrName>style.visibility</p:attrName>
                                        </p:attrNameLst>
                                      </p:cBhvr>
                                      <p:to>
                                        <p:strVal val="visible"/>
                                      </p:to>
                                    </p:set>
                                    <p:animEffect transition="in" filter="randombar(horizontal)">
                                      <p:cBhvr>
                                        <p:cTn id="19" dur="500"/>
                                        <p:tgtEl>
                                          <p:spTgt spid="301061"/>
                                        </p:tgtEl>
                                      </p:cBhvr>
                                    </p:animEffect>
                                  </p:childTnLst>
                                </p:cTn>
                              </p:par>
                            </p:childTnLst>
                          </p:cTn>
                        </p:par>
                        <p:par>
                          <p:cTn id="20" fill="hold">
                            <p:stCondLst>
                              <p:cond delay="5000"/>
                            </p:stCondLst>
                            <p:childTnLst>
                              <p:par>
                                <p:cTn id="21" presetID="22" presetClass="entr" presetSubtype="8" fill="hold" grpId="0" nodeType="afterEffect">
                                  <p:stCondLst>
                                    <p:cond delay="1000"/>
                                  </p:stCondLst>
                                  <p:childTnLst>
                                    <p:set>
                                      <p:cBhvr>
                                        <p:cTn id="22" dur="1" fill="hold">
                                          <p:stCondLst>
                                            <p:cond delay="0"/>
                                          </p:stCondLst>
                                        </p:cTn>
                                        <p:tgtEl>
                                          <p:spTgt spid="301062"/>
                                        </p:tgtEl>
                                        <p:attrNameLst>
                                          <p:attrName>style.visibility</p:attrName>
                                        </p:attrNameLst>
                                      </p:cBhvr>
                                      <p:to>
                                        <p:strVal val="visible"/>
                                      </p:to>
                                    </p:set>
                                    <p:animEffect transition="in" filter="wipe(left)">
                                      <p:cBhvr>
                                        <p:cTn id="23" dur="500"/>
                                        <p:tgtEl>
                                          <p:spTgt spid="301062"/>
                                        </p:tgtEl>
                                      </p:cBhvr>
                                    </p:animEffect>
                                  </p:childTnLst>
                                </p:cTn>
                              </p:par>
                            </p:childTnLst>
                          </p:cTn>
                        </p:par>
                        <p:par>
                          <p:cTn id="24" fill="hold">
                            <p:stCondLst>
                              <p:cond delay="6500"/>
                            </p:stCondLst>
                            <p:childTnLst>
                              <p:par>
                                <p:cTn id="25" presetID="14" presetClass="entr" presetSubtype="10" fill="hold" grpId="0" nodeType="afterEffect">
                                  <p:stCondLst>
                                    <p:cond delay="1000"/>
                                  </p:stCondLst>
                                  <p:childTnLst>
                                    <p:set>
                                      <p:cBhvr>
                                        <p:cTn id="26" dur="1" fill="hold">
                                          <p:stCondLst>
                                            <p:cond delay="0"/>
                                          </p:stCondLst>
                                        </p:cTn>
                                        <p:tgtEl>
                                          <p:spTgt spid="301063"/>
                                        </p:tgtEl>
                                        <p:attrNameLst>
                                          <p:attrName>style.visibility</p:attrName>
                                        </p:attrNameLst>
                                      </p:cBhvr>
                                      <p:to>
                                        <p:strVal val="visible"/>
                                      </p:to>
                                    </p:set>
                                    <p:animEffect transition="in" filter="randombar(horizontal)">
                                      <p:cBhvr>
                                        <p:cTn id="27" dur="500"/>
                                        <p:tgtEl>
                                          <p:spTgt spid="301063"/>
                                        </p:tgtEl>
                                      </p:cBhvr>
                                    </p:animEffect>
                                  </p:childTnLst>
                                </p:cTn>
                              </p:par>
                            </p:childTnLst>
                          </p:cTn>
                        </p:par>
                        <p:par>
                          <p:cTn id="28" fill="hold">
                            <p:stCondLst>
                              <p:cond delay="8000"/>
                            </p:stCondLst>
                            <p:childTnLst>
                              <p:par>
                                <p:cTn id="29" presetID="22" presetClass="entr" presetSubtype="2" fill="hold" grpId="0" nodeType="afterEffect">
                                  <p:stCondLst>
                                    <p:cond delay="1000"/>
                                  </p:stCondLst>
                                  <p:childTnLst>
                                    <p:set>
                                      <p:cBhvr>
                                        <p:cTn id="30" dur="1" fill="hold">
                                          <p:stCondLst>
                                            <p:cond delay="0"/>
                                          </p:stCondLst>
                                        </p:cTn>
                                        <p:tgtEl>
                                          <p:spTgt spid="301067"/>
                                        </p:tgtEl>
                                        <p:attrNameLst>
                                          <p:attrName>style.visibility</p:attrName>
                                        </p:attrNameLst>
                                      </p:cBhvr>
                                      <p:to>
                                        <p:strVal val="visible"/>
                                      </p:to>
                                    </p:set>
                                    <p:animEffect transition="in" filter="wipe(right)">
                                      <p:cBhvr>
                                        <p:cTn id="31" dur="500"/>
                                        <p:tgtEl>
                                          <p:spTgt spid="301067"/>
                                        </p:tgtEl>
                                      </p:cBhvr>
                                    </p:animEffect>
                                  </p:childTnLst>
                                </p:cTn>
                              </p:par>
                            </p:childTnLst>
                          </p:cTn>
                        </p:par>
                        <p:par>
                          <p:cTn id="32" fill="hold">
                            <p:stCondLst>
                              <p:cond delay="9500"/>
                            </p:stCondLst>
                            <p:childTnLst>
                              <p:par>
                                <p:cTn id="33" presetID="22" presetClass="entr" presetSubtype="4" fill="hold" grpId="0" nodeType="afterEffect">
                                  <p:stCondLst>
                                    <p:cond delay="1000"/>
                                  </p:stCondLst>
                                  <p:childTnLst>
                                    <p:set>
                                      <p:cBhvr>
                                        <p:cTn id="34" dur="1" fill="hold">
                                          <p:stCondLst>
                                            <p:cond delay="0"/>
                                          </p:stCondLst>
                                        </p:cTn>
                                        <p:tgtEl>
                                          <p:spTgt spid="301068"/>
                                        </p:tgtEl>
                                        <p:attrNameLst>
                                          <p:attrName>style.visibility</p:attrName>
                                        </p:attrNameLst>
                                      </p:cBhvr>
                                      <p:to>
                                        <p:strVal val="visible"/>
                                      </p:to>
                                    </p:set>
                                    <p:animEffect transition="in" filter="wipe(down)">
                                      <p:cBhvr>
                                        <p:cTn id="35" dur="500"/>
                                        <p:tgtEl>
                                          <p:spTgt spid="301068"/>
                                        </p:tgtEl>
                                      </p:cBhvr>
                                    </p:animEffect>
                                  </p:childTnLst>
                                </p:cTn>
                              </p:par>
                            </p:childTnLst>
                          </p:cTn>
                        </p:par>
                        <p:par>
                          <p:cTn id="36" fill="hold">
                            <p:stCondLst>
                              <p:cond delay="11000"/>
                            </p:stCondLst>
                            <p:childTnLst>
                              <p:par>
                                <p:cTn id="37" presetID="14" presetClass="entr" presetSubtype="10" fill="hold" grpId="0" nodeType="afterEffect">
                                  <p:stCondLst>
                                    <p:cond delay="1000"/>
                                  </p:stCondLst>
                                  <p:childTnLst>
                                    <p:set>
                                      <p:cBhvr>
                                        <p:cTn id="38" dur="1" fill="hold">
                                          <p:stCondLst>
                                            <p:cond delay="0"/>
                                          </p:stCondLst>
                                        </p:cTn>
                                        <p:tgtEl>
                                          <p:spTgt spid="301069"/>
                                        </p:tgtEl>
                                        <p:attrNameLst>
                                          <p:attrName>style.visibility</p:attrName>
                                        </p:attrNameLst>
                                      </p:cBhvr>
                                      <p:to>
                                        <p:strVal val="visible"/>
                                      </p:to>
                                    </p:set>
                                    <p:animEffect transition="in" filter="randombar(horizontal)">
                                      <p:cBhvr>
                                        <p:cTn id="39" dur="500"/>
                                        <p:tgtEl>
                                          <p:spTgt spid="301069"/>
                                        </p:tgtEl>
                                      </p:cBhvr>
                                    </p:animEffect>
                                  </p:childTnLst>
                                </p:cTn>
                              </p:par>
                            </p:childTnLst>
                          </p:cTn>
                        </p:par>
                        <p:par>
                          <p:cTn id="40" fill="hold">
                            <p:stCondLst>
                              <p:cond delay="12500"/>
                            </p:stCondLst>
                            <p:childTnLst>
                              <p:par>
                                <p:cTn id="41" presetID="14" presetClass="entr" presetSubtype="10" fill="hold" grpId="0" nodeType="afterEffect">
                                  <p:stCondLst>
                                    <p:cond delay="1000"/>
                                  </p:stCondLst>
                                  <p:childTnLst>
                                    <p:set>
                                      <p:cBhvr>
                                        <p:cTn id="42" dur="1" fill="hold">
                                          <p:stCondLst>
                                            <p:cond delay="0"/>
                                          </p:stCondLst>
                                        </p:cTn>
                                        <p:tgtEl>
                                          <p:spTgt spid="22"/>
                                        </p:tgtEl>
                                        <p:attrNameLst>
                                          <p:attrName>style.visibility</p:attrName>
                                        </p:attrNameLst>
                                      </p:cBhvr>
                                      <p:to>
                                        <p:strVal val="visible"/>
                                      </p:to>
                                    </p:set>
                                    <p:animEffect transition="in" filter="randombar(horizontal)">
                                      <p:cBhvr>
                                        <p:cTn id="43" dur="500"/>
                                        <p:tgtEl>
                                          <p:spTgt spid="22"/>
                                        </p:tgtEl>
                                      </p:cBhvr>
                                    </p:animEffect>
                                  </p:childTnLst>
                                </p:cTn>
                              </p:par>
                            </p:childTnLst>
                          </p:cTn>
                        </p:par>
                        <p:par>
                          <p:cTn id="44" fill="hold">
                            <p:stCondLst>
                              <p:cond delay="14000"/>
                            </p:stCondLst>
                            <p:childTnLst>
                              <p:par>
                                <p:cTn id="45" presetID="14" presetClass="entr" presetSubtype="10" fill="hold" grpId="0" nodeType="afterEffect">
                                  <p:stCondLst>
                                    <p:cond delay="1000"/>
                                  </p:stCondLst>
                                  <p:childTnLst>
                                    <p:set>
                                      <p:cBhvr>
                                        <p:cTn id="46" dur="1" fill="hold">
                                          <p:stCondLst>
                                            <p:cond delay="0"/>
                                          </p:stCondLst>
                                        </p:cTn>
                                        <p:tgtEl>
                                          <p:spTgt spid="23"/>
                                        </p:tgtEl>
                                        <p:attrNameLst>
                                          <p:attrName>style.visibility</p:attrName>
                                        </p:attrNameLst>
                                      </p:cBhvr>
                                      <p:to>
                                        <p:strVal val="visible"/>
                                      </p:to>
                                    </p:set>
                                    <p:animEffect transition="in" filter="randombar(horizontal)">
                                      <p:cBhvr>
                                        <p:cTn id="47" dur="500"/>
                                        <p:tgtEl>
                                          <p:spTgt spid="23"/>
                                        </p:tgtEl>
                                      </p:cBhvr>
                                    </p:animEffect>
                                  </p:childTnLst>
                                </p:cTn>
                              </p:par>
                            </p:childTnLst>
                          </p:cTn>
                        </p:par>
                        <p:par>
                          <p:cTn id="48" fill="hold">
                            <p:stCondLst>
                              <p:cond delay="15500"/>
                            </p:stCondLst>
                            <p:childTnLst>
                              <p:par>
                                <p:cTn id="49" presetID="22" presetClass="entr" presetSubtype="4" fill="hold" grpId="0" nodeType="afterEffect">
                                  <p:stCondLst>
                                    <p:cond delay="1000"/>
                                  </p:stCondLst>
                                  <p:childTnLst>
                                    <p:set>
                                      <p:cBhvr>
                                        <p:cTn id="50" dur="1" fill="hold">
                                          <p:stCondLst>
                                            <p:cond delay="0"/>
                                          </p:stCondLst>
                                        </p:cTn>
                                        <p:tgtEl>
                                          <p:spTgt spid="24"/>
                                        </p:tgtEl>
                                        <p:attrNameLst>
                                          <p:attrName>style.visibility</p:attrName>
                                        </p:attrNameLst>
                                      </p:cBhvr>
                                      <p:to>
                                        <p:strVal val="visible"/>
                                      </p:to>
                                    </p:set>
                                    <p:animEffect transition="in" filter="wipe(down)">
                                      <p:cBhvr>
                                        <p:cTn id="5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1060" grpId="0" animBg="1"/>
      <p:bldP spid="301061" grpId="0" autoUpdateAnimBg="0"/>
      <p:bldP spid="301062" grpId="0" animBg="1"/>
      <p:bldP spid="301063" grpId="0" autoUpdateAnimBg="0"/>
      <p:bldP spid="301064" grpId="0" autoUpdateAnimBg="0"/>
      <p:bldP spid="301065" grpId="0" animBg="1"/>
      <p:bldP spid="301067" grpId="0" animBg="1"/>
      <p:bldP spid="301069" grpId="0" autoUpdateAnimBg="0"/>
      <p:bldP spid="301068" grpId="0" animBg="1"/>
      <p:bldP spid="22" grpId="0" autoUpdateAnimBg="0"/>
      <p:bldP spid="23" grpId="0" autoUpdateAnimBg="0"/>
      <p:bldP spid="24" grpId="0" animBg="1"/>
    </p:bldLst>
  </p:timing>
</p:sld>
</file>

<file path=ppt/theme/theme1.xml><?xml version="1.0" encoding="utf-8"?>
<a:theme xmlns:a="http://schemas.openxmlformats.org/drawingml/2006/main" name="Crayons">
  <a:themeElements>
    <a:clrScheme name="Crayons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fontScheme name="Crayons">
      <a:majorFont>
        <a:latin typeface="Comic Sans MS"/>
        <a:ea typeface="黑体"/>
        <a:cs typeface=""/>
      </a:majorFont>
      <a:minorFont>
        <a:latin typeface="Comic Sans MS"/>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rayons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clrMap bg1="lt1" tx1="dk1" bg2="lt2" tx2="dk2" accent1="accent1" accent2="accent2" accent3="accent3" accent4="accent4" accent5="accent5" accent6="accent6" hlink="hlink" folHlink="folHlink"/>
    </a:extraClrScheme>
    <a:extraClrScheme>
      <a:clrScheme name="Crayons 2">
        <a:dk1>
          <a:srgbClr val="000000"/>
        </a:dk1>
        <a:lt1>
          <a:srgbClr val="FFFFFF"/>
        </a:lt1>
        <a:dk2>
          <a:srgbClr val="000000"/>
        </a:dk2>
        <a:lt2>
          <a:srgbClr val="99CCFF"/>
        </a:lt2>
        <a:accent1>
          <a:srgbClr val="CCCCFF"/>
        </a:accent1>
        <a:accent2>
          <a:srgbClr val="000066"/>
        </a:accent2>
        <a:accent3>
          <a:srgbClr val="FFFFFF"/>
        </a:accent3>
        <a:accent4>
          <a:srgbClr val="000000"/>
        </a:accent4>
        <a:accent5>
          <a:srgbClr val="E2E2FF"/>
        </a:accent5>
        <a:accent6>
          <a:srgbClr val="00005C"/>
        </a:accent6>
        <a:hlink>
          <a:srgbClr val="00B200"/>
        </a:hlink>
        <a:folHlink>
          <a:srgbClr val="CCFF33"/>
        </a:folHlink>
      </a:clrScheme>
      <a:clrMap bg1="lt1" tx1="dk1" bg2="lt2" tx2="dk2" accent1="accent1" accent2="accent2" accent3="accent3" accent4="accent4" accent5="accent5" accent6="accent6" hlink="hlink" folHlink="folHlink"/>
    </a:extraClrScheme>
    <a:extraClrScheme>
      <a:clrScheme name="Crayons 3">
        <a:dk1>
          <a:srgbClr val="000000"/>
        </a:dk1>
        <a:lt1>
          <a:srgbClr val="FFFFFF"/>
        </a:lt1>
        <a:dk2>
          <a:srgbClr val="000000"/>
        </a:dk2>
        <a:lt2>
          <a:srgbClr val="3399FF"/>
        </a:lt2>
        <a:accent1>
          <a:srgbClr val="CCECFF"/>
        </a:accent1>
        <a:accent2>
          <a:srgbClr val="008080"/>
        </a:accent2>
        <a:accent3>
          <a:srgbClr val="FFFFFF"/>
        </a:accent3>
        <a:accent4>
          <a:srgbClr val="000000"/>
        </a:accent4>
        <a:accent5>
          <a:srgbClr val="E2F4FF"/>
        </a:accent5>
        <a:accent6>
          <a:srgbClr val="007373"/>
        </a:accent6>
        <a:hlink>
          <a:srgbClr val="009999"/>
        </a:hlink>
        <a:folHlink>
          <a:srgbClr val="3366CC"/>
        </a:folHlink>
      </a:clrScheme>
      <a:clrMap bg1="lt1" tx1="dk1" bg2="lt2" tx2="dk2" accent1="accent1" accent2="accent2" accent3="accent3" accent4="accent4" accent5="accent5" accent6="accent6" hlink="hlink" folHlink="folHlink"/>
    </a:extraClrScheme>
    <a:extraClrScheme>
      <a:clrScheme name="Crayons 4">
        <a:dk1>
          <a:srgbClr val="808000"/>
        </a:dk1>
        <a:lt1>
          <a:srgbClr val="FFFFFF"/>
        </a:lt1>
        <a:dk2>
          <a:srgbClr val="336600"/>
        </a:dk2>
        <a:lt2>
          <a:srgbClr val="FFFFFF"/>
        </a:lt2>
        <a:accent1>
          <a:srgbClr val="99CC00"/>
        </a:accent1>
        <a:accent2>
          <a:srgbClr val="003300"/>
        </a:accent2>
        <a:accent3>
          <a:srgbClr val="ADB8AA"/>
        </a:accent3>
        <a:accent4>
          <a:srgbClr val="DADADA"/>
        </a:accent4>
        <a:accent5>
          <a:srgbClr val="CAE2AA"/>
        </a:accent5>
        <a:accent6>
          <a:srgbClr val="002D00"/>
        </a:accent6>
        <a:hlink>
          <a:srgbClr val="CCCC00"/>
        </a:hlink>
        <a:folHlink>
          <a:srgbClr val="CCFF33"/>
        </a:folHlink>
      </a:clrScheme>
      <a:clrMap bg1="dk2" tx1="lt1" bg2="dk1" tx2="lt2" accent1="accent1" accent2="accent2" accent3="accent3" accent4="accent4" accent5="accent5" accent6="accent6" hlink="hlink" folHlink="folHlink"/>
    </a:extraClrScheme>
    <a:extraClrScheme>
      <a:clrScheme name="Crayons 5">
        <a:dk1>
          <a:srgbClr val="808080"/>
        </a:dk1>
        <a:lt1>
          <a:srgbClr val="FFFFFF"/>
        </a:lt1>
        <a:dk2>
          <a:srgbClr val="003366"/>
        </a:dk2>
        <a:lt2>
          <a:srgbClr val="CCECFF"/>
        </a:lt2>
        <a:accent1>
          <a:srgbClr val="33CCCC"/>
        </a:accent1>
        <a:accent2>
          <a:srgbClr val="006699"/>
        </a:accent2>
        <a:accent3>
          <a:srgbClr val="AAADB8"/>
        </a:accent3>
        <a:accent4>
          <a:srgbClr val="DADADA"/>
        </a:accent4>
        <a:accent5>
          <a:srgbClr val="ADE2E2"/>
        </a:accent5>
        <a:accent6>
          <a:srgbClr val="005C8A"/>
        </a:accent6>
        <a:hlink>
          <a:srgbClr val="00FFFF"/>
        </a:hlink>
        <a:folHlink>
          <a:srgbClr val="0000FF"/>
        </a:folHlink>
      </a:clrScheme>
      <a:clrMap bg1="dk2" tx1="lt1" bg2="dk1" tx2="lt2" accent1="accent1" accent2="accent2" accent3="accent3" accent4="accent4" accent5="accent5" accent6="accent6" hlink="hlink" folHlink="folHlink"/>
    </a:extraClrScheme>
    <a:extraClrScheme>
      <a:clrScheme name="Crayons 6">
        <a:dk1>
          <a:srgbClr val="6666FF"/>
        </a:dk1>
        <a:lt1>
          <a:srgbClr val="FFFFFF"/>
        </a:lt1>
        <a:dk2>
          <a:srgbClr val="000066"/>
        </a:dk2>
        <a:lt2>
          <a:srgbClr val="FFFFFF"/>
        </a:lt2>
        <a:accent1>
          <a:srgbClr val="33CCFF"/>
        </a:accent1>
        <a:accent2>
          <a:srgbClr val="0000FF"/>
        </a:accent2>
        <a:accent3>
          <a:srgbClr val="AAAAB8"/>
        </a:accent3>
        <a:accent4>
          <a:srgbClr val="DADADA"/>
        </a:accent4>
        <a:accent5>
          <a:srgbClr val="ADE2FF"/>
        </a:accent5>
        <a:accent6>
          <a:srgbClr val="0000E7"/>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Crayons 7">
        <a:dk1>
          <a:srgbClr val="000000"/>
        </a:dk1>
        <a:lt1>
          <a:srgbClr val="FFFFFF"/>
        </a:lt1>
        <a:dk2>
          <a:srgbClr val="800080"/>
        </a:dk2>
        <a:lt2>
          <a:srgbClr val="FFFFFF"/>
        </a:lt2>
        <a:accent1>
          <a:srgbClr val="CC66FF"/>
        </a:accent1>
        <a:accent2>
          <a:srgbClr val="990099"/>
        </a:accent2>
        <a:accent3>
          <a:srgbClr val="C0AAC0"/>
        </a:accent3>
        <a:accent4>
          <a:srgbClr val="DADADA"/>
        </a:accent4>
        <a:accent5>
          <a:srgbClr val="E2B8FF"/>
        </a:accent5>
        <a:accent6>
          <a:srgbClr val="8A008A"/>
        </a:accent6>
        <a:hlink>
          <a:srgbClr val="FF9900"/>
        </a:hlink>
        <a:folHlink>
          <a:srgbClr val="FF3300"/>
        </a:folHlink>
      </a:clrScheme>
      <a:clrMap bg1="dk2" tx1="lt1" bg2="dk1" tx2="lt2" accent1="accent1" accent2="accent2" accent3="accent3" accent4="accent4" accent5="accent5" accent6="accent6" hlink="hlink" folHlink="folHlink"/>
    </a:extraClrScheme>
    <a:extraClrScheme>
      <a:clrScheme name="Crayons 8">
        <a:dk1>
          <a:srgbClr val="FF3300"/>
        </a:dk1>
        <a:lt1>
          <a:srgbClr val="FFFFFF"/>
        </a:lt1>
        <a:dk2>
          <a:srgbClr val="800000"/>
        </a:dk2>
        <a:lt2>
          <a:srgbClr val="FFFFCC"/>
        </a:lt2>
        <a:accent1>
          <a:srgbClr val="FF7C80"/>
        </a:accent1>
        <a:accent2>
          <a:srgbClr val="990000"/>
        </a:accent2>
        <a:accent3>
          <a:srgbClr val="C0AAAA"/>
        </a:accent3>
        <a:accent4>
          <a:srgbClr val="DADADA"/>
        </a:accent4>
        <a:accent5>
          <a:srgbClr val="FFBFC0"/>
        </a:accent5>
        <a:accent6>
          <a:srgbClr val="8A0000"/>
        </a:accent6>
        <a:hlink>
          <a:srgbClr val="FF66CC"/>
        </a:hlink>
        <a:folHlink>
          <a:srgbClr val="FFCC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Crayons</Template>
  <TotalTime>3822</TotalTime>
  <Words>5468</Words>
  <Application>Microsoft Office PowerPoint</Application>
  <PresentationFormat>全屏显示(4:3)</PresentationFormat>
  <Paragraphs>545</Paragraphs>
  <Slides>64</Slides>
  <Notes>5</Notes>
  <HiddenSlides>0</HiddenSlides>
  <MMClips>0</MMClips>
  <ScaleCrop>false</ScaleCrop>
  <HeadingPairs>
    <vt:vector size="8" baseType="variant">
      <vt:variant>
        <vt:lpstr>已用的字体</vt:lpstr>
      </vt:variant>
      <vt:variant>
        <vt:i4>12</vt:i4>
      </vt:variant>
      <vt:variant>
        <vt:lpstr>演示文稿设计模板</vt:lpstr>
      </vt:variant>
      <vt:variant>
        <vt:i4>2</vt:i4>
      </vt:variant>
      <vt:variant>
        <vt:lpstr>嵌入 OLE 服务器</vt:lpstr>
      </vt:variant>
      <vt:variant>
        <vt:i4>3</vt:i4>
      </vt:variant>
      <vt:variant>
        <vt:lpstr>幻灯片标题</vt:lpstr>
      </vt:variant>
      <vt:variant>
        <vt:i4>64</vt:i4>
      </vt:variant>
    </vt:vector>
  </HeadingPairs>
  <TitlesOfParts>
    <vt:vector size="81" baseType="lpstr">
      <vt:lpstr>Comic Sans MS</vt:lpstr>
      <vt:lpstr>隶书</vt:lpstr>
      <vt:lpstr>Arial</vt:lpstr>
      <vt:lpstr>黑体</vt:lpstr>
      <vt:lpstr>Wingdings</vt:lpstr>
      <vt:lpstr>宋体</vt:lpstr>
      <vt:lpstr>仿宋_GB2312</vt:lpstr>
      <vt:lpstr>Times New Roman</vt:lpstr>
      <vt:lpstr>Tahoma</vt:lpstr>
      <vt:lpstr>Arial Narrow</vt:lpstr>
      <vt:lpstr>TimesNewRomanPSMT</vt:lpstr>
      <vt:lpstr>Monotype Sorts</vt:lpstr>
      <vt:lpstr>Crayons</vt:lpstr>
      <vt:lpstr>Crayons</vt:lpstr>
      <vt:lpstr>Image</vt:lpstr>
      <vt:lpstr>位图图像</vt:lpstr>
      <vt:lpstr>画笔图片</vt:lpstr>
      <vt:lpstr>幻灯片 1</vt:lpstr>
      <vt:lpstr>第1讲   计算机概述 ——开始使用计算机</vt:lpstr>
      <vt:lpstr>课程有关问题的说明 </vt:lpstr>
      <vt:lpstr>课程有关问题的说明 </vt:lpstr>
      <vt:lpstr>课程有关问题的说明 </vt:lpstr>
      <vt:lpstr>第1讲   计算机基础知识         ——开始使用计算机</vt:lpstr>
      <vt:lpstr>第1讲   计算机基础知识  ——开始使用计算机</vt:lpstr>
      <vt:lpstr>一、认识计算机       ——计算机的外观</vt:lpstr>
      <vt:lpstr>笔记本电脑</vt:lpstr>
      <vt:lpstr>一、认识计算机        ——计算机的外观</vt:lpstr>
      <vt:lpstr>一、认识计算机</vt:lpstr>
      <vt:lpstr>一、认识计算机</vt:lpstr>
      <vt:lpstr>一、认识计算机</vt:lpstr>
      <vt:lpstr>一、认识计算机</vt:lpstr>
      <vt:lpstr>一、认识计算机</vt:lpstr>
      <vt:lpstr>一、认识计算机       ——开机</vt:lpstr>
      <vt:lpstr>一、认识计算机       ——认识桌面</vt:lpstr>
      <vt:lpstr>一、认识计算机        ——认识桌面</vt:lpstr>
      <vt:lpstr>一、认识计算机        ——关机</vt:lpstr>
      <vt:lpstr>一、认识计算机 ——关机</vt:lpstr>
      <vt:lpstr>二、计算机系统的组成</vt:lpstr>
      <vt:lpstr>二、计算机系统的组成</vt:lpstr>
      <vt:lpstr>微机硬件系统组成</vt:lpstr>
      <vt:lpstr>二、计算机系统的组成</vt:lpstr>
      <vt:lpstr>二、计算机系统的组成  ——计算机硬件系统（1）中央处理器CPU</vt:lpstr>
      <vt:lpstr>二、计算机系统的组成  ——计算机硬件系统（1）中央处理器CPU</vt:lpstr>
      <vt:lpstr>二、计算机系统的组成  ——计算机硬件系统（1）中央处理器CPU</vt:lpstr>
      <vt:lpstr>二、计算机系统的组成  ——计算机硬件系统（1）中央处理器CPU</vt:lpstr>
      <vt:lpstr>二、计算机系统的组成  ——计算机硬件系统（1）中央处理器CPU</vt:lpstr>
      <vt:lpstr>二、计算机系统的组成  ——计算机硬件系统（1）中央处理器CPU</vt:lpstr>
      <vt:lpstr>二、计算机系统的组成  ——计算机硬件系统（2）存储器</vt:lpstr>
      <vt:lpstr>二、计算机系统的组成  ——计算机硬件系统（2）存储器</vt:lpstr>
      <vt:lpstr>二、计算机系统的组成  ——计算机硬件系统（2）存储器</vt:lpstr>
      <vt:lpstr>看一看：请说出下列存储器分别叫什么？</vt:lpstr>
      <vt:lpstr>二、计算机系统的组成  ——计算机硬件系统（3）输入设备</vt:lpstr>
      <vt:lpstr>常见输入设备</vt:lpstr>
      <vt:lpstr>二、计算机系统的组成  ——计算机硬件系统（4）输出设备</vt:lpstr>
      <vt:lpstr>常见输出设备</vt:lpstr>
      <vt:lpstr>二、计算机系统的组成</vt:lpstr>
      <vt:lpstr>一、计算机系统的组成  ——计算机软件系统（1）系统软件</vt:lpstr>
      <vt:lpstr>一、计算机系统的组成  ——计算机软件系统（1）系统软件</vt:lpstr>
      <vt:lpstr>一、计算机系统的组成  ——计算机软件系统（2）应用软件</vt:lpstr>
      <vt:lpstr>一、计算机系统的组成  ——计算机软件系统</vt:lpstr>
      <vt:lpstr>三、鼠标操作       ——认识鼠标</vt:lpstr>
      <vt:lpstr>三、鼠标操作</vt:lpstr>
      <vt:lpstr>三、鼠标操作</vt:lpstr>
      <vt:lpstr>四、键盘的使用　　   ——键盘的分区</vt:lpstr>
      <vt:lpstr>四、键盘的使用　　   ——键盘操作指法</vt:lpstr>
      <vt:lpstr>四、键盘的使用　　   ——操作姿势</vt:lpstr>
      <vt:lpstr>四、键盘的使用　　   ——编辑文件</vt:lpstr>
      <vt:lpstr>四、键盘的使用　　   ——编辑文件</vt:lpstr>
      <vt:lpstr>四、键盘的使用　　   ——编辑文件</vt:lpstr>
      <vt:lpstr>四、键盘的使用　　</vt:lpstr>
      <vt:lpstr>四、键盘的使用　　   ——死机</vt:lpstr>
      <vt:lpstr>四、键盘的使用　　   ——死机</vt:lpstr>
      <vt:lpstr>四、键盘的使用　　   ——死机</vt:lpstr>
      <vt:lpstr>五、用汉字写文章　　   ——中文输入法</vt:lpstr>
      <vt:lpstr>五、用汉字写文章　　   ——输入法状态栏</vt:lpstr>
      <vt:lpstr>五、用汉字写文章　　   ——输入法状态栏</vt:lpstr>
      <vt:lpstr>五、用汉字写文章　　   ——输入法状态栏</vt:lpstr>
      <vt:lpstr>五、用汉字写文章　　   ——智能ABC输入法</vt:lpstr>
      <vt:lpstr>五、用汉字写文章　　   ——智能ABC输入法</vt:lpstr>
      <vt:lpstr>本课小结</vt:lpstr>
      <vt:lpstr>课余作业布置</vt:lpstr>
    </vt:vector>
  </TitlesOfParts>
  <Company>重庆电子科技职业学院</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计算机基础及操作系统</dc:title>
  <dc:creator>段利文</dc:creator>
  <cp:lastModifiedBy>user</cp:lastModifiedBy>
  <cp:revision>248</cp:revision>
  <dcterms:created xsi:type="dcterms:W3CDTF">2003-05-15T13:10:49Z</dcterms:created>
  <dcterms:modified xsi:type="dcterms:W3CDTF">2011-11-03T08:45:59Z</dcterms:modified>
</cp:coreProperties>
</file>