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b="1" dirty="0" smtClean="0"/>
              <a:t>图</a:t>
            </a:r>
            <a:r>
              <a:rPr lang="en-US" altLang="zh-CN" sz="3000" b="1" dirty="0" smtClean="0"/>
              <a:t>4.22  </a:t>
            </a:r>
            <a:r>
              <a:rPr lang="zh-CN" altLang="zh-CN" sz="3000" b="1" dirty="0"/>
              <a:t>“查找不匹配项查询向导”对话框</a:t>
            </a:r>
            <a:r>
              <a:rPr lang="en-US" altLang="zh-CN" sz="3000" b="1" dirty="0"/>
              <a:t>1</a:t>
            </a:r>
            <a:endParaRPr lang="zh-CN" altLang="en-US" sz="30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68760"/>
            <a:ext cx="6984776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b="1" dirty="0" smtClean="0"/>
              <a:t>图</a:t>
            </a:r>
            <a:r>
              <a:rPr lang="en-US" altLang="zh-CN" sz="3000" b="1" dirty="0" smtClean="0"/>
              <a:t>4.23  </a:t>
            </a:r>
            <a:r>
              <a:rPr lang="zh-CN" altLang="zh-CN" sz="3000" b="1" dirty="0" smtClean="0"/>
              <a:t>“</a:t>
            </a:r>
            <a:r>
              <a:rPr lang="zh-CN" altLang="zh-CN" sz="3000" b="1" dirty="0"/>
              <a:t>查找不匹配项查询向导”对话框</a:t>
            </a:r>
            <a:r>
              <a:rPr lang="en-US" altLang="zh-CN" sz="3000" b="1" dirty="0"/>
              <a:t>2</a:t>
            </a:r>
            <a:endParaRPr lang="zh-CN" altLang="en-US" sz="30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705678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9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b="1" dirty="0" smtClean="0"/>
              <a:t>图</a:t>
            </a:r>
            <a:r>
              <a:rPr lang="en-US" altLang="zh-CN" sz="3000" b="1" dirty="0" smtClean="0"/>
              <a:t>4.24  </a:t>
            </a:r>
            <a:r>
              <a:rPr lang="zh-CN" altLang="zh-CN" sz="3000" b="1" dirty="0"/>
              <a:t>“查找不匹配项查询向导”对话框</a:t>
            </a:r>
            <a:r>
              <a:rPr lang="en-US" altLang="zh-CN" sz="3000" b="1" dirty="0"/>
              <a:t>3</a:t>
            </a:r>
            <a:endParaRPr lang="zh-CN" altLang="en-US" sz="30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68760"/>
            <a:ext cx="6984776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b="1" dirty="0" smtClean="0"/>
              <a:t>图</a:t>
            </a:r>
            <a:r>
              <a:rPr lang="en-US" altLang="zh-CN" sz="3000" b="1" dirty="0" smtClean="0"/>
              <a:t>4.25  </a:t>
            </a:r>
            <a:r>
              <a:rPr lang="zh-CN" altLang="zh-CN" sz="3000" b="1" dirty="0" smtClean="0"/>
              <a:t>“</a:t>
            </a:r>
            <a:r>
              <a:rPr lang="zh-CN" altLang="zh-CN" sz="3000" b="1" dirty="0"/>
              <a:t>查找不匹配项查询向导”对话框</a:t>
            </a:r>
            <a:r>
              <a:rPr lang="en-US" altLang="zh-CN" sz="3000" b="1" dirty="0"/>
              <a:t>4</a:t>
            </a:r>
            <a:endParaRPr lang="zh-CN" altLang="en-US" sz="30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698477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b="1" dirty="0" smtClean="0"/>
              <a:t>图</a:t>
            </a:r>
            <a:r>
              <a:rPr lang="en-US" altLang="zh-CN" sz="3000" b="1" dirty="0" smtClean="0"/>
              <a:t>4.26  </a:t>
            </a:r>
            <a:r>
              <a:rPr lang="zh-CN" altLang="zh-CN" sz="3000" b="1" dirty="0"/>
              <a:t>“查找不匹配项查询向导”对话框</a:t>
            </a:r>
            <a:r>
              <a:rPr lang="en-US" altLang="zh-CN" sz="3000" b="1" dirty="0"/>
              <a:t>5</a:t>
            </a:r>
            <a:endParaRPr lang="zh-CN" altLang="en-US" sz="30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6912768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42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4.27  </a:t>
            </a:r>
            <a:r>
              <a:rPr lang="zh-CN" altLang="zh-CN" sz="4000" b="1" dirty="0" smtClean="0"/>
              <a:t>查询</a:t>
            </a:r>
            <a:r>
              <a:rPr lang="zh-CN" altLang="zh-CN" sz="4000" b="1" dirty="0"/>
              <a:t>结果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257424"/>
            <a:ext cx="7128792" cy="196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3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51</TotalTime>
  <Words>64</Words>
  <Application>Microsoft Office PowerPoint</Application>
  <PresentationFormat>全屏显示(4:3)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相邻</vt:lpstr>
      <vt:lpstr>图4.22  “查找不匹配项查询向导”对话框1</vt:lpstr>
      <vt:lpstr>图4.23  “查找不匹配项查询向导”对话框2</vt:lpstr>
      <vt:lpstr>图4.24  “查找不匹配项查询向导”对话框3</vt:lpstr>
      <vt:lpstr>图4.25  “查找不匹配项查询向导”对话框4</vt:lpstr>
      <vt:lpstr>图4.26  “查找不匹配项查询向导”对话框5</vt:lpstr>
      <vt:lpstr>图4.27  查询结果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111</cp:revision>
  <dcterms:modified xsi:type="dcterms:W3CDTF">2014-03-04T15:15:00Z</dcterms:modified>
</cp:coreProperties>
</file>