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800" b="1" dirty="0" smtClean="0"/>
              <a:t>表</a:t>
            </a:r>
            <a:r>
              <a:rPr lang="en-US" altLang="zh-CN" sz="3800" b="1" dirty="0" smtClean="0"/>
              <a:t>8.4  </a:t>
            </a:r>
            <a:r>
              <a:rPr lang="zh-CN" altLang="zh-CN" sz="3800" b="1" dirty="0" smtClean="0"/>
              <a:t>逻辑运算</a:t>
            </a:r>
            <a:r>
              <a:rPr lang="zh-CN" altLang="zh-CN" sz="3800" b="1" dirty="0"/>
              <a:t>符之间的运算关系</a:t>
            </a:r>
            <a:endParaRPr lang="zh-CN" altLang="en-US" sz="38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88" y="2055490"/>
            <a:ext cx="8315603" cy="2292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8</TotalTime>
  <Words>8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表8.4  逻辑运算符之间的运算关系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15</cp:revision>
  <dcterms:modified xsi:type="dcterms:W3CDTF">2014-03-16T10:50:15Z</dcterms:modified>
</cp:coreProperties>
</file>