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4.65  </a:t>
            </a:r>
            <a:r>
              <a:rPr lang="zh-CN" altLang="zh-CN" sz="3200" b="1" dirty="0" smtClean="0"/>
              <a:t> </a:t>
            </a:r>
            <a:r>
              <a:rPr lang="zh-CN" altLang="zh-CN" sz="3200" b="1" dirty="0"/>
              <a:t>“外语学院学生成绩”数据表视图</a:t>
            </a:r>
            <a:endParaRPr lang="zh-CN" altLang="en-US" sz="32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348880"/>
            <a:ext cx="7488832" cy="212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图4.65   “外语学院学生成绩”数据表视图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112</cp:revision>
  <dcterms:modified xsi:type="dcterms:W3CDTF">2014-03-04T17:22:01Z</dcterms:modified>
</cp:coreProperties>
</file>