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6" r:id="rId1"/>
  </p:sldMasterIdLst>
  <p:notesMasterIdLst>
    <p:notesMasterId r:id="rId27"/>
  </p:notesMasterIdLst>
  <p:sldIdLst>
    <p:sldId id="285" r:id="rId2"/>
    <p:sldId id="298" r:id="rId3"/>
    <p:sldId id="299" r:id="rId4"/>
    <p:sldId id="309" r:id="rId5"/>
    <p:sldId id="310" r:id="rId6"/>
    <p:sldId id="311" r:id="rId7"/>
    <p:sldId id="312" r:id="rId8"/>
    <p:sldId id="313" r:id="rId9"/>
    <p:sldId id="258" r:id="rId10"/>
    <p:sldId id="286" r:id="rId11"/>
    <p:sldId id="301" r:id="rId12"/>
    <p:sldId id="300" r:id="rId13"/>
    <p:sldId id="316" r:id="rId14"/>
    <p:sldId id="302" r:id="rId15"/>
    <p:sldId id="303" r:id="rId16"/>
    <p:sldId id="304" r:id="rId17"/>
    <p:sldId id="308" r:id="rId18"/>
    <p:sldId id="317" r:id="rId19"/>
    <p:sldId id="318" r:id="rId20"/>
    <p:sldId id="306" r:id="rId21"/>
    <p:sldId id="307" r:id="rId22"/>
    <p:sldId id="292" r:id="rId23"/>
    <p:sldId id="266" r:id="rId24"/>
    <p:sldId id="314" r:id="rId25"/>
    <p:sldId id="31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5824" autoAdjust="0"/>
    <p:restoredTop sz="97278" autoAdjust="0"/>
  </p:normalViewPr>
  <p:slideViewPr>
    <p:cSldViewPr snapToObjects="1">
      <p:cViewPr>
        <p:scale>
          <a:sx n="62" d="100"/>
          <a:sy n="62" d="100"/>
        </p:scale>
        <p:origin x="-110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93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354"/>
    </p:cViewPr>
  </p:sorter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2.docx" TargetMode="External"/></Relationships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3.docx" TargetMode="Externa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5.docx" TargetMode="Externa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6.docx" TargetMode="External"/></Relationships>
</file>

<file path=ppt/diagrams/_rels/data16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7.docx" TargetMode="External"/></Relationships>
</file>

<file path=ppt/diagrams/_rels/data17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8.docx" TargetMode="External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9.docx" TargetMode="External"/></Relationships>
</file>

<file path=ppt/diagrams/_rels/data19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9.docx" TargetMode="Externa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3.xml"/></Relationships>
</file>

<file path=ppt/diagrams/_rels/data20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10.docx" TargetMode="External"/></Relationships>
</file>

<file path=ppt/diagrams/_rels/data2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11.docx" TargetMode="External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2.docx" TargetMode="External"/></Relationships>
</file>

<file path=ppt/diagrams/_rels/drawing1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3.docx" TargetMode="External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5.docx" TargetMode="External"/></Relationships>
</file>

<file path=ppt/diagrams/_rels/drawing15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6.docx" TargetMode="External"/></Relationships>
</file>

<file path=ppt/diagrams/_rels/drawing16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7.docx" TargetMode="External"/></Relationships>
</file>

<file path=ppt/diagrams/_rels/drawing17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8.docx" TargetMode="External"/></Relationships>
</file>

<file path=ppt/diagrams/_rels/drawing18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9.docx" TargetMode="External"/></Relationships>
</file>

<file path=ppt/diagrams/_rels/drawing19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9.docx" TargetMode="External"/></Relationships>
</file>

<file path=ppt/diagrams/_rels/drawing20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10.docx" TargetMode="External"/></Relationships>
</file>

<file path=ppt/diagrams/_rels/drawing22.xml.rels><?xml version="1.0" encoding="UTF-8" standalone="yes"?>
<Relationships xmlns="http://schemas.openxmlformats.org/package/2006/relationships"><Relationship Id="rId1" Type="http://schemas.openxmlformats.org/officeDocument/2006/relationships/hyperlink" Target="&#38142;&#25509;&#32032;&#26448;/&#20219;&#21153;3/&#20844;&#21496;&#32463;&#38144;&#21830;&#24180;&#20250;&#31574;&#21010;&#26696;11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789D4C-698A-4457-A0FB-4B7CB4D2DD9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1E35DDF-4D79-4C5D-B583-52BA8C2C25DB}">
      <dgm:prSet custT="1"/>
      <dgm:spPr/>
      <dgm:t>
        <a:bodyPr/>
        <a:lstStyle/>
        <a:p>
          <a:pPr rtl="0">
            <a:lnSpc>
              <a:spcPct val="100000"/>
            </a:lnSpc>
            <a:spcBef>
              <a:spcPts val="0"/>
            </a:spcBef>
          </a:pPr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建立表格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8ED60C6D-08F4-45D4-B941-D23E9F1C49E3}" type="parTrans" cxnId="{4FDC6A1A-F3D7-4A8B-B796-ABF2E348D2F8}">
      <dgm:prSet/>
      <dgm:spPr/>
      <dgm:t>
        <a:bodyPr/>
        <a:lstStyle/>
        <a:p>
          <a:endParaRPr lang="zh-CN" altLang="en-US" sz="2000" b="1"/>
        </a:p>
      </dgm:t>
    </dgm:pt>
    <dgm:pt modelId="{F7D595E0-88BB-45BC-BBCB-386A298E924D}" type="sibTrans" cxnId="{4FDC6A1A-F3D7-4A8B-B796-ABF2E348D2F8}">
      <dgm:prSet/>
      <dgm:spPr/>
      <dgm:t>
        <a:bodyPr/>
        <a:lstStyle/>
        <a:p>
          <a:endParaRPr lang="zh-CN" altLang="en-US" sz="2000" b="1"/>
        </a:p>
      </dgm:t>
    </dgm:pt>
    <dgm:pt modelId="{CAE12052-3EBF-49C2-AA82-3AEA9A111C10}">
      <dgm:prSet custT="1"/>
      <dgm:spPr/>
      <dgm:t>
        <a:bodyPr/>
        <a:lstStyle/>
        <a:p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页面边框与背景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6996F31C-49C3-4B4E-8DCB-2C9688FEF30B}" type="parTrans" cxnId="{9ADF4FCA-1C17-4DB8-A027-1ED874B66B10}">
      <dgm:prSet/>
      <dgm:spPr/>
      <dgm:t>
        <a:bodyPr/>
        <a:lstStyle/>
        <a:p>
          <a:endParaRPr lang="zh-CN" altLang="en-US" sz="2000" b="1"/>
        </a:p>
      </dgm:t>
    </dgm:pt>
    <dgm:pt modelId="{A1E4856F-0332-4F4D-9C06-B84915433876}" type="sibTrans" cxnId="{9ADF4FCA-1C17-4DB8-A027-1ED874B66B10}">
      <dgm:prSet/>
      <dgm:spPr/>
      <dgm:t>
        <a:bodyPr/>
        <a:lstStyle/>
        <a:p>
          <a:endParaRPr lang="zh-CN" altLang="en-US" sz="2000" b="1"/>
        </a:p>
      </dgm:t>
    </dgm:pt>
    <dgm:pt modelId="{71DD877D-152E-409D-9421-608F5BF596ED}">
      <dgm:prSet custT="1"/>
      <dgm:spPr/>
      <dgm:t>
        <a:bodyPr/>
        <a:lstStyle/>
        <a:p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输入内容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2DFB3230-4B29-4A6C-B29B-10626B4F1C13}" type="parTrans" cxnId="{22347177-C952-4722-9FE8-86D5CA886304}">
      <dgm:prSet/>
      <dgm:spPr/>
      <dgm:t>
        <a:bodyPr/>
        <a:lstStyle/>
        <a:p>
          <a:endParaRPr lang="zh-CN" altLang="en-US"/>
        </a:p>
      </dgm:t>
    </dgm:pt>
    <dgm:pt modelId="{6CEE3E4A-E5D6-4FE0-878A-17EB27874BB6}" type="sibTrans" cxnId="{22347177-C952-4722-9FE8-86D5CA886304}">
      <dgm:prSet/>
      <dgm:spPr/>
      <dgm:t>
        <a:bodyPr/>
        <a:lstStyle/>
        <a:p>
          <a:endParaRPr lang="zh-CN" altLang="en-US"/>
        </a:p>
      </dgm:t>
    </dgm:pt>
    <dgm:pt modelId="{D2842A53-2F5B-462F-9365-074623C955F2}">
      <dgm:prSet/>
      <dgm:spPr/>
      <dgm:t>
        <a:bodyPr/>
        <a:lstStyle/>
        <a:p>
          <a:r>
            <a:rPr lang="zh-CN" altLang="en-US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表格的格式设置</a:t>
          </a:r>
          <a:endParaRPr lang="zh-CN" altLang="en-US" dirty="0"/>
        </a:p>
      </dgm:t>
    </dgm:pt>
    <dgm:pt modelId="{9092AFF2-6B50-4B72-AEA3-7355BCCBC0B2}" type="parTrans" cxnId="{47593439-594B-4AB9-A812-828850A3FA70}">
      <dgm:prSet/>
      <dgm:spPr/>
      <dgm:t>
        <a:bodyPr/>
        <a:lstStyle/>
        <a:p>
          <a:endParaRPr lang="zh-CN" altLang="en-US"/>
        </a:p>
      </dgm:t>
    </dgm:pt>
    <dgm:pt modelId="{638E0AA9-5027-45F2-A24A-682CD98856A4}" type="sibTrans" cxnId="{47593439-594B-4AB9-A812-828850A3FA70}">
      <dgm:prSet/>
      <dgm:spPr/>
      <dgm:t>
        <a:bodyPr/>
        <a:lstStyle/>
        <a:p>
          <a:endParaRPr lang="zh-CN" altLang="en-US"/>
        </a:p>
      </dgm:t>
    </dgm:pt>
    <dgm:pt modelId="{8BAD4BDF-0283-4F06-A03B-3266D11F94D0}">
      <dgm:prSet custT="1"/>
      <dgm:spPr/>
      <dgm:t>
        <a:bodyPr/>
        <a:lstStyle/>
        <a:p>
          <a:r>
            <a: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文件整理与输出</a:t>
          </a:r>
          <a:endParaRPr lang="zh-CN" altLang="en-US" sz="20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D00FC2E6-BFF4-4D9C-99C7-E7EAC8F6AB67}" type="parTrans" cxnId="{7D232379-C4F8-4E17-9B60-03A3FCB223E1}">
      <dgm:prSet/>
      <dgm:spPr/>
      <dgm:t>
        <a:bodyPr/>
        <a:lstStyle/>
        <a:p>
          <a:endParaRPr lang="zh-CN" altLang="en-US"/>
        </a:p>
      </dgm:t>
    </dgm:pt>
    <dgm:pt modelId="{B2C405F3-B661-4E6E-AEF6-ADE56E8E0E29}" type="sibTrans" cxnId="{7D232379-C4F8-4E17-9B60-03A3FCB223E1}">
      <dgm:prSet/>
      <dgm:spPr/>
      <dgm:t>
        <a:bodyPr/>
        <a:lstStyle/>
        <a:p>
          <a:endParaRPr lang="zh-CN" altLang="en-US"/>
        </a:p>
      </dgm:t>
    </dgm:pt>
    <dgm:pt modelId="{53FE7F79-7E2D-496F-997A-F00E05B311B1}" type="pres">
      <dgm:prSet presAssocID="{8B789D4C-698A-4457-A0FB-4B7CB4D2DD9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A9E0F9E-E2F1-4099-898F-162ED357A381}" type="pres">
      <dgm:prSet presAssocID="{8B789D4C-698A-4457-A0FB-4B7CB4D2DD95}" presName="arrow" presStyleLbl="bgShp" presStyleIdx="0" presStyleCnt="1" custScaleX="149953" custLinFactNeighborX="-666" custLinFactNeighborY="-14288"/>
      <dgm:spPr/>
    </dgm:pt>
    <dgm:pt modelId="{562452AD-4994-4F39-B58C-8EF6C8D9EC01}" type="pres">
      <dgm:prSet presAssocID="{8B789D4C-698A-4457-A0FB-4B7CB4D2DD95}" presName="arrowDiagram5" presStyleCnt="0"/>
      <dgm:spPr/>
    </dgm:pt>
    <dgm:pt modelId="{CFB3DDEE-41BA-4D65-BF79-27C75350E01E}" type="pres">
      <dgm:prSet presAssocID="{11E35DDF-4D79-4C5D-B583-52BA8C2C25DB}" presName="bullet5a" presStyleLbl="node1" presStyleIdx="0" presStyleCnt="5" custLinFactX="-134881" custLinFactY="-100000" custLinFactNeighborX="-200000" custLinFactNeighborY="-182334"/>
      <dgm:spPr/>
    </dgm:pt>
    <dgm:pt modelId="{7E4D7FFA-04B9-47EC-91C3-B83AE5A3A804}" type="pres">
      <dgm:prSet presAssocID="{11E35DDF-4D79-4C5D-B583-52BA8C2C25DB}" presName="textBox5a" presStyleLbl="revTx" presStyleIdx="0" presStyleCnt="5" custScaleX="149201" custScaleY="115311" custLinFactNeighborX="-63251" custLinFactNeighborY="-765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C9CC8F2-4DFB-4227-AC99-ACFA88EB987A}" type="pres">
      <dgm:prSet presAssocID="{71DD877D-152E-409D-9421-608F5BF596ED}" presName="bullet5b" presStyleLbl="node1" presStyleIdx="1" presStyleCnt="5" custLinFactY="-4583" custLinFactNeighborX="-90645" custLinFactNeighborY="-100000"/>
      <dgm:spPr/>
    </dgm:pt>
    <dgm:pt modelId="{71C801A1-A365-48BB-B2C2-E7EA3439FEA6}" type="pres">
      <dgm:prSet presAssocID="{71DD877D-152E-409D-9421-608F5BF596ED}" presName="textBox5b" presStyleLbl="revTx" presStyleIdx="1" presStyleCnt="5" custScaleX="125433" custLinFactNeighborX="-7563" custLinFactNeighborY="21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5542CB-D43B-4243-AB9B-F3C46F55E0E5}" type="pres">
      <dgm:prSet presAssocID="{D2842A53-2F5B-462F-9365-074623C955F2}" presName="bullet5c" presStyleLbl="node1" presStyleIdx="2" presStyleCnt="5"/>
      <dgm:spPr/>
    </dgm:pt>
    <dgm:pt modelId="{76C515B9-B47B-4145-A0A8-029B380E7E79}" type="pres">
      <dgm:prSet presAssocID="{D2842A53-2F5B-462F-9365-074623C955F2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F72264-1FD6-466E-8504-0D0B931DDA0D}" type="pres">
      <dgm:prSet presAssocID="{CAE12052-3EBF-49C2-AA82-3AEA9A111C10}" presName="bullet5d" presStyleLbl="node1" presStyleIdx="3" presStyleCnt="5"/>
      <dgm:spPr/>
    </dgm:pt>
    <dgm:pt modelId="{9AC33C78-0DFE-4DE4-8B48-989E635EDCDE}" type="pres">
      <dgm:prSet presAssocID="{CAE12052-3EBF-49C2-AA82-3AEA9A111C10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75DE846-AE50-48F9-82B9-F495241574D2}" type="pres">
      <dgm:prSet presAssocID="{8BAD4BDF-0283-4F06-A03B-3266D11F94D0}" presName="bullet5e" presStyleLbl="node1" presStyleIdx="4" presStyleCnt="5" custLinFactX="33455" custLinFactNeighborX="100000"/>
      <dgm:spPr/>
    </dgm:pt>
    <dgm:pt modelId="{47AFDB07-A101-430F-A90A-FB817D71D544}" type="pres">
      <dgm:prSet presAssocID="{8BAD4BDF-0283-4F06-A03B-3266D11F94D0}" presName="textBox5e" presStyleLbl="revTx" presStyleIdx="4" presStyleCnt="5" custScaleX="134820" custLinFactNeighborX="844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8432650-1EC6-4643-B6E6-88F37000F3C5}" type="presOf" srcId="{CAE12052-3EBF-49C2-AA82-3AEA9A111C10}" destId="{9AC33C78-0DFE-4DE4-8B48-989E635EDCDE}" srcOrd="0" destOrd="0" presId="urn:microsoft.com/office/officeart/2005/8/layout/arrow2"/>
    <dgm:cxn modelId="{22347177-C952-4722-9FE8-86D5CA886304}" srcId="{8B789D4C-698A-4457-A0FB-4B7CB4D2DD95}" destId="{71DD877D-152E-409D-9421-608F5BF596ED}" srcOrd="1" destOrd="0" parTransId="{2DFB3230-4B29-4A6C-B29B-10626B4F1C13}" sibTransId="{6CEE3E4A-E5D6-4FE0-878A-17EB27874BB6}"/>
    <dgm:cxn modelId="{9ADF4FCA-1C17-4DB8-A027-1ED874B66B10}" srcId="{8B789D4C-698A-4457-A0FB-4B7CB4D2DD95}" destId="{CAE12052-3EBF-49C2-AA82-3AEA9A111C10}" srcOrd="3" destOrd="0" parTransId="{6996F31C-49C3-4B4E-8DCB-2C9688FEF30B}" sibTransId="{A1E4856F-0332-4F4D-9C06-B84915433876}"/>
    <dgm:cxn modelId="{74D8DF57-8751-41B0-AE77-20215E93984F}" type="presOf" srcId="{D2842A53-2F5B-462F-9365-074623C955F2}" destId="{76C515B9-B47B-4145-A0A8-029B380E7E79}" srcOrd="0" destOrd="0" presId="urn:microsoft.com/office/officeart/2005/8/layout/arrow2"/>
    <dgm:cxn modelId="{7D232379-C4F8-4E17-9B60-03A3FCB223E1}" srcId="{8B789D4C-698A-4457-A0FB-4B7CB4D2DD95}" destId="{8BAD4BDF-0283-4F06-A03B-3266D11F94D0}" srcOrd="4" destOrd="0" parTransId="{D00FC2E6-BFF4-4D9C-99C7-E7EAC8F6AB67}" sibTransId="{B2C405F3-B661-4E6E-AEF6-ADE56E8E0E29}"/>
    <dgm:cxn modelId="{1E919057-FF60-4B7B-B1F1-BB84E0E0F16F}" type="presOf" srcId="{11E35DDF-4D79-4C5D-B583-52BA8C2C25DB}" destId="{7E4D7FFA-04B9-47EC-91C3-B83AE5A3A804}" srcOrd="0" destOrd="0" presId="urn:microsoft.com/office/officeart/2005/8/layout/arrow2"/>
    <dgm:cxn modelId="{0CC3C6CC-1848-4549-BA77-A6BB10A879EC}" type="presOf" srcId="{8B789D4C-698A-4457-A0FB-4B7CB4D2DD95}" destId="{53FE7F79-7E2D-496F-997A-F00E05B311B1}" srcOrd="0" destOrd="0" presId="urn:microsoft.com/office/officeart/2005/8/layout/arrow2"/>
    <dgm:cxn modelId="{4FDC6A1A-F3D7-4A8B-B796-ABF2E348D2F8}" srcId="{8B789D4C-698A-4457-A0FB-4B7CB4D2DD95}" destId="{11E35DDF-4D79-4C5D-B583-52BA8C2C25DB}" srcOrd="0" destOrd="0" parTransId="{8ED60C6D-08F4-45D4-B941-D23E9F1C49E3}" sibTransId="{F7D595E0-88BB-45BC-BBCB-386A298E924D}"/>
    <dgm:cxn modelId="{DFEAC4E3-319D-43E3-A34C-C9BDF4E0A595}" type="presOf" srcId="{8BAD4BDF-0283-4F06-A03B-3266D11F94D0}" destId="{47AFDB07-A101-430F-A90A-FB817D71D544}" srcOrd="0" destOrd="0" presId="urn:microsoft.com/office/officeart/2005/8/layout/arrow2"/>
    <dgm:cxn modelId="{9159DFF8-48F5-48F3-8CD6-8195BCCB8DB2}" type="presOf" srcId="{71DD877D-152E-409D-9421-608F5BF596ED}" destId="{71C801A1-A365-48BB-B2C2-E7EA3439FEA6}" srcOrd="0" destOrd="0" presId="urn:microsoft.com/office/officeart/2005/8/layout/arrow2"/>
    <dgm:cxn modelId="{47593439-594B-4AB9-A812-828850A3FA70}" srcId="{8B789D4C-698A-4457-A0FB-4B7CB4D2DD95}" destId="{D2842A53-2F5B-462F-9365-074623C955F2}" srcOrd="2" destOrd="0" parTransId="{9092AFF2-6B50-4B72-AEA3-7355BCCBC0B2}" sibTransId="{638E0AA9-5027-45F2-A24A-682CD98856A4}"/>
    <dgm:cxn modelId="{238714B2-B26A-48D8-B693-6F9D22CAC4ED}" type="presParOf" srcId="{53FE7F79-7E2D-496F-997A-F00E05B311B1}" destId="{FA9E0F9E-E2F1-4099-898F-162ED357A381}" srcOrd="0" destOrd="0" presId="urn:microsoft.com/office/officeart/2005/8/layout/arrow2"/>
    <dgm:cxn modelId="{8E11468C-4A02-402A-96D8-92117B3BC470}" type="presParOf" srcId="{53FE7F79-7E2D-496F-997A-F00E05B311B1}" destId="{562452AD-4994-4F39-B58C-8EF6C8D9EC01}" srcOrd="1" destOrd="0" presId="urn:microsoft.com/office/officeart/2005/8/layout/arrow2"/>
    <dgm:cxn modelId="{85BB70A5-29DC-4E43-AC88-AA0E9B95CA0A}" type="presParOf" srcId="{562452AD-4994-4F39-B58C-8EF6C8D9EC01}" destId="{CFB3DDEE-41BA-4D65-BF79-27C75350E01E}" srcOrd="0" destOrd="0" presId="urn:microsoft.com/office/officeart/2005/8/layout/arrow2"/>
    <dgm:cxn modelId="{A1A9CBC7-1DF8-4722-8662-76461866E057}" type="presParOf" srcId="{562452AD-4994-4F39-B58C-8EF6C8D9EC01}" destId="{7E4D7FFA-04B9-47EC-91C3-B83AE5A3A804}" srcOrd="1" destOrd="0" presId="urn:microsoft.com/office/officeart/2005/8/layout/arrow2"/>
    <dgm:cxn modelId="{F77E6A44-F3AA-4443-905B-FC2EC0B434D3}" type="presParOf" srcId="{562452AD-4994-4F39-B58C-8EF6C8D9EC01}" destId="{2C9CC8F2-4DFB-4227-AC99-ACFA88EB987A}" srcOrd="2" destOrd="0" presId="urn:microsoft.com/office/officeart/2005/8/layout/arrow2"/>
    <dgm:cxn modelId="{F79D5291-8539-4F4D-ADC1-5B4B5572A598}" type="presParOf" srcId="{562452AD-4994-4F39-B58C-8EF6C8D9EC01}" destId="{71C801A1-A365-48BB-B2C2-E7EA3439FEA6}" srcOrd="3" destOrd="0" presId="urn:microsoft.com/office/officeart/2005/8/layout/arrow2"/>
    <dgm:cxn modelId="{5C3FE91A-CB64-4371-9A37-2E168CF3F489}" type="presParOf" srcId="{562452AD-4994-4F39-B58C-8EF6C8D9EC01}" destId="{985542CB-D43B-4243-AB9B-F3C46F55E0E5}" srcOrd="4" destOrd="0" presId="urn:microsoft.com/office/officeart/2005/8/layout/arrow2"/>
    <dgm:cxn modelId="{6C9971D5-F223-4392-8DCD-637764665517}" type="presParOf" srcId="{562452AD-4994-4F39-B58C-8EF6C8D9EC01}" destId="{76C515B9-B47B-4145-A0A8-029B380E7E79}" srcOrd="5" destOrd="0" presId="urn:microsoft.com/office/officeart/2005/8/layout/arrow2"/>
    <dgm:cxn modelId="{701670A8-81A3-4811-B175-84AF119975D1}" type="presParOf" srcId="{562452AD-4994-4F39-B58C-8EF6C8D9EC01}" destId="{3FF72264-1FD6-466E-8504-0D0B931DDA0D}" srcOrd="6" destOrd="0" presId="urn:microsoft.com/office/officeart/2005/8/layout/arrow2"/>
    <dgm:cxn modelId="{81F60366-BF42-4E79-AB96-5FF9BDE719C5}" type="presParOf" srcId="{562452AD-4994-4F39-B58C-8EF6C8D9EC01}" destId="{9AC33C78-0DFE-4DE4-8B48-989E635EDCDE}" srcOrd="7" destOrd="0" presId="urn:microsoft.com/office/officeart/2005/8/layout/arrow2"/>
    <dgm:cxn modelId="{A7F48C1A-8CE8-4C60-8D63-A3AEEF01E41D}" type="presParOf" srcId="{562452AD-4994-4F39-B58C-8EF6C8D9EC01}" destId="{375DE846-AE50-48F9-82B9-F495241574D2}" srcOrd="8" destOrd="0" presId="urn:microsoft.com/office/officeart/2005/8/layout/arrow2"/>
    <dgm:cxn modelId="{53114C94-0171-4704-B46A-285818BA57BB}" type="presParOf" srcId="{562452AD-4994-4F39-B58C-8EF6C8D9EC01}" destId="{47AFDB07-A101-430F-A90A-FB817D71D544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dirty="0" smtClean="0">
              <a:latin typeface="+mj-ea"/>
              <a:ea typeface="+mj-ea"/>
            </a:rPr>
            <a:t>准备工作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49724" custScaleY="80000" custLinFactNeighborX="-181" custLinFactNeighborY="-2404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B0D8563C-3E69-48C5-93C1-56A0679373B9}" type="presOf" srcId="{E13987F1-963C-47D7-9D4B-3160DADFCD11}" destId="{60820E8D-D090-4A07-AAD2-3E088158E95D}" srcOrd="0" destOrd="0" presId="urn:microsoft.com/office/officeart/2005/8/layout/lProcess3"/>
    <dgm:cxn modelId="{12AE0F46-D3C0-4655-9A02-D28911093D0B}" type="presOf" srcId="{A3139DFA-6DC2-4F49-A876-0085F9F88557}" destId="{68D9BDFF-20DA-459C-AC96-02FF5C4D8C9D}" srcOrd="0" destOrd="0" presId="urn:microsoft.com/office/officeart/2005/8/layout/lProcess3"/>
    <dgm:cxn modelId="{AC981743-1A8B-4F85-827A-603ECF691A18}" type="presParOf" srcId="{60820E8D-D090-4A07-AAD2-3E088158E95D}" destId="{36D49D58-4507-41B4-913E-E46AD3969778}" srcOrd="0" destOrd="0" presId="urn:microsoft.com/office/officeart/2005/8/layout/lProcess3"/>
    <dgm:cxn modelId="{0593ED51-54AA-47FF-BA9E-1A14BFC514C4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新建一个表格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5138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E21A9F8D-67AC-4D60-B7BF-42812C0DF3EF}" type="presOf" srcId="{A3139DFA-6DC2-4F49-A876-0085F9F88557}" destId="{68D9BDFF-20DA-459C-AC96-02FF5C4D8C9D}" srcOrd="0" destOrd="0" presId="urn:microsoft.com/office/officeart/2005/8/layout/lProcess3"/>
    <dgm:cxn modelId="{0DA4D605-7346-48F1-B0A3-9A133179664F}" type="presOf" srcId="{E13987F1-963C-47D7-9D4B-3160DADFCD11}" destId="{60820E8D-D090-4A07-AAD2-3E088158E95D}" srcOrd="0" destOrd="0" presId="urn:microsoft.com/office/officeart/2005/8/layout/lProcess3"/>
    <dgm:cxn modelId="{0DBAA2CD-1869-4812-9718-26250DAEDF20}" type="presParOf" srcId="{60820E8D-D090-4A07-AAD2-3E088158E95D}" destId="{36D49D58-4507-41B4-913E-E46AD3969778}" srcOrd="0" destOrd="0" presId="urn:microsoft.com/office/officeart/2005/8/layout/lProcess3"/>
    <dgm:cxn modelId="{D9EECE5C-9BBD-4EF0-BF8B-18C2150984D0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在表格中输入相应的内容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5138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D828007D-69B9-42D4-975E-57C29D110970}" type="presOf" srcId="{A3139DFA-6DC2-4F49-A876-0085F9F88557}" destId="{68D9BDFF-20DA-459C-AC96-02FF5C4D8C9D}" srcOrd="0" destOrd="0" presId="urn:microsoft.com/office/officeart/2005/8/layout/lProcess3"/>
    <dgm:cxn modelId="{E1EC1110-3C76-459D-9532-2670A2B2DF37}" type="presOf" srcId="{E13987F1-963C-47D7-9D4B-3160DADFCD11}" destId="{60820E8D-D090-4A07-AAD2-3E088158E95D}" srcOrd="0" destOrd="0" presId="urn:microsoft.com/office/officeart/2005/8/layout/lProcess3"/>
    <dgm:cxn modelId="{F63AE605-2A4A-4704-B3EC-D60AE0CCF15D}" type="presParOf" srcId="{60820E8D-D090-4A07-AAD2-3E088158E95D}" destId="{36D49D58-4507-41B4-913E-E46AD3969778}" srcOrd="0" destOrd="0" presId="urn:microsoft.com/office/officeart/2005/8/layout/lProcess3"/>
    <dgm:cxn modelId="{0B030FFA-5173-499D-B2D2-B89A4C74F42C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表格的边框和底纹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52185" custLinFactNeighborY="853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479C79E2-76EB-4D01-86A1-457BE0CDC13B}" type="presOf" srcId="{A3139DFA-6DC2-4F49-A876-0085F9F88557}" destId="{68D9BDFF-20DA-459C-AC96-02FF5C4D8C9D}" srcOrd="0" destOrd="0" presId="urn:microsoft.com/office/officeart/2005/8/layout/lProcess3"/>
    <dgm:cxn modelId="{19567C4F-00F8-49CD-90FD-A8B46D7C1366}" type="presOf" srcId="{E13987F1-963C-47D7-9D4B-3160DADFCD11}" destId="{60820E8D-D090-4A07-AAD2-3E088158E95D}" srcOrd="0" destOrd="0" presId="urn:microsoft.com/office/officeart/2005/8/layout/lProcess3"/>
    <dgm:cxn modelId="{5AA79D69-44BF-40DC-81D1-8C7B1EBD83D0}" type="presParOf" srcId="{60820E8D-D090-4A07-AAD2-3E088158E95D}" destId="{36D49D58-4507-41B4-913E-E46AD3969778}" srcOrd="0" destOrd="0" presId="urn:microsoft.com/office/officeart/2005/8/layout/lProcess3"/>
    <dgm:cxn modelId="{4E46ADCA-C807-4DCF-881E-6D38B07FC5C1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表格内文字格式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53" custLinFactNeighborY="2176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0D9B1BE4-4F0F-4685-81E3-45A54BA41909}" type="presOf" srcId="{A3139DFA-6DC2-4F49-A876-0085F9F88557}" destId="{68D9BDFF-20DA-459C-AC96-02FF5C4D8C9D}" srcOrd="0" destOrd="0" presId="urn:microsoft.com/office/officeart/2005/8/layout/lProcess3"/>
    <dgm:cxn modelId="{5F30EDE0-B530-4BE1-99A2-88B979B0D970}" type="presOf" srcId="{E13987F1-963C-47D7-9D4B-3160DADFCD11}" destId="{60820E8D-D090-4A07-AAD2-3E088158E95D}" srcOrd="0" destOrd="0" presId="urn:microsoft.com/office/officeart/2005/8/layout/lProcess3"/>
    <dgm:cxn modelId="{0CE01FFA-FED0-4E28-9275-A76BE7B7F710}" type="presParOf" srcId="{60820E8D-D090-4A07-AAD2-3E088158E95D}" destId="{36D49D58-4507-41B4-913E-E46AD3969778}" srcOrd="0" destOrd="0" presId="urn:microsoft.com/office/officeart/2005/8/layout/lProcess3"/>
    <dgm:cxn modelId="{92FB1FE1-7935-41F9-AA04-CE94F16B8D29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表格内文字的对齐方式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52185" custLinFactNeighborY="853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71ABB8EC-2966-42E8-9506-44419B92568A}" type="presOf" srcId="{E13987F1-963C-47D7-9D4B-3160DADFCD11}" destId="{60820E8D-D090-4A07-AAD2-3E088158E95D}" srcOrd="0" destOrd="0" presId="urn:microsoft.com/office/officeart/2005/8/layout/lProcess3"/>
    <dgm:cxn modelId="{645EA4FC-FF13-4482-97B6-DDAED3A8591B}" type="presOf" srcId="{A3139DFA-6DC2-4F49-A876-0085F9F88557}" destId="{68D9BDFF-20DA-459C-AC96-02FF5C4D8C9D}" srcOrd="0" destOrd="0" presId="urn:microsoft.com/office/officeart/2005/8/layout/lProcess3"/>
    <dgm:cxn modelId="{4DB96392-A5F8-4367-9331-829FB67770A7}" type="presParOf" srcId="{60820E8D-D090-4A07-AAD2-3E088158E95D}" destId="{36D49D58-4507-41B4-913E-E46AD3969778}" srcOrd="0" destOrd="0" presId="urn:microsoft.com/office/officeart/2005/8/layout/lProcess3"/>
    <dgm:cxn modelId="{60588FE9-E5B9-4A0C-8C2E-73D1D9C12EC2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设置表格的行高列宽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52185" custLinFactNeighborY="853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29BE1BC0-0E32-43CC-BDBA-90D83154E05F}" type="presOf" srcId="{A3139DFA-6DC2-4F49-A876-0085F9F88557}" destId="{68D9BDFF-20DA-459C-AC96-02FF5C4D8C9D}" srcOrd="0" destOrd="0" presId="urn:microsoft.com/office/officeart/2005/8/layout/lProcess3"/>
    <dgm:cxn modelId="{A2D567D5-5DC6-4F26-ACC8-33766BADCB50}" type="presOf" srcId="{E13987F1-963C-47D7-9D4B-3160DADFCD11}" destId="{60820E8D-D090-4A07-AAD2-3E088158E95D}" srcOrd="0" destOrd="0" presId="urn:microsoft.com/office/officeart/2005/8/layout/lProcess3"/>
    <dgm:cxn modelId="{B169A4AA-0129-4F0C-9E6F-B2C969F158DF}" type="presParOf" srcId="{60820E8D-D090-4A07-AAD2-3E088158E95D}" destId="{36D49D58-4507-41B4-913E-E46AD3969778}" srcOrd="0" destOrd="0" presId="urn:microsoft.com/office/officeart/2005/8/layout/lProcess3"/>
    <dgm:cxn modelId="{82245E6F-63B2-4832-8C48-14025D2276DF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应用背景色或背景图片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2424" custLinFactNeighborY="3316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FD6105A5-E019-4E22-B603-D377844F3B83}" type="presOf" srcId="{A3139DFA-6DC2-4F49-A876-0085F9F88557}" destId="{68D9BDFF-20DA-459C-AC96-02FF5C4D8C9D}" srcOrd="0" destOrd="0" presId="urn:microsoft.com/office/officeart/2005/8/layout/lProcess3"/>
    <dgm:cxn modelId="{3A982376-84EB-45C8-86A3-47F0A845AE2E}" type="presOf" srcId="{E13987F1-963C-47D7-9D4B-3160DADFCD11}" destId="{60820E8D-D090-4A07-AAD2-3E088158E95D}" srcOrd="0" destOrd="0" presId="urn:microsoft.com/office/officeart/2005/8/layout/lProcess3"/>
    <dgm:cxn modelId="{00FF5F9A-28A4-468C-B0CF-1FA357788961}" type="presParOf" srcId="{60820E8D-D090-4A07-AAD2-3E088158E95D}" destId="{36D49D58-4507-41B4-913E-E46AD3969778}" srcOrd="0" destOrd="0" presId="urn:microsoft.com/office/officeart/2005/8/layout/lProcess3"/>
    <dgm:cxn modelId="{DE7B65C3-20E0-4DE4-AFD5-78F10F5E4231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  <a:hlinkClick xmlns:r="http://schemas.openxmlformats.org/officeDocument/2006/relationships" r:id="rId1" action="ppaction://hlinkfile"/>
            </a:rPr>
            <a:t>分节和分页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52185" custLinFactNeighborY="853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7486F859-2C84-4C63-A8F4-C942B024507F}" type="presOf" srcId="{A3139DFA-6DC2-4F49-A876-0085F9F88557}" destId="{68D9BDFF-20DA-459C-AC96-02FF5C4D8C9D}" srcOrd="0" destOrd="0" presId="urn:microsoft.com/office/officeart/2005/8/layout/lProcess3"/>
    <dgm:cxn modelId="{98C974FD-2EC7-4721-8C22-DCFB29A3A5E8}" type="presOf" srcId="{E13987F1-963C-47D7-9D4B-3160DADFCD11}" destId="{60820E8D-D090-4A07-AAD2-3E088158E95D}" srcOrd="0" destOrd="0" presId="urn:microsoft.com/office/officeart/2005/8/layout/lProcess3"/>
    <dgm:cxn modelId="{A851CE28-1EA1-4F7F-AD9C-D9050E312E35}" type="presParOf" srcId="{60820E8D-D090-4A07-AAD2-3E088158E95D}" destId="{36D49D58-4507-41B4-913E-E46AD3969778}" srcOrd="0" destOrd="0" presId="urn:microsoft.com/office/officeart/2005/8/layout/lProcess3"/>
    <dgm:cxn modelId="{08C6234D-B625-48B3-A4C3-FE3F15667A3A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  <a:hlinkClick xmlns:r="http://schemas.openxmlformats.org/officeDocument/2006/relationships" r:id="rId1" action="ppaction://hlinkfile"/>
            </a:rPr>
            <a:t>分节和分页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33232" custLinFactNeighborY="3316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AFC1DD27-5C5D-4CE5-A743-3A96ED01D64E}" type="presOf" srcId="{A3139DFA-6DC2-4F49-A876-0085F9F88557}" destId="{68D9BDFF-20DA-459C-AC96-02FF5C4D8C9D}" srcOrd="0" destOrd="0" presId="urn:microsoft.com/office/officeart/2005/8/layout/lProcess3"/>
    <dgm:cxn modelId="{43D6A7E7-B494-415F-9342-F42257662EC1}" type="presOf" srcId="{E13987F1-963C-47D7-9D4B-3160DADFCD11}" destId="{60820E8D-D090-4A07-AAD2-3E088158E95D}" srcOrd="0" destOrd="0" presId="urn:microsoft.com/office/officeart/2005/8/layout/lProcess3"/>
    <dgm:cxn modelId="{1FCF529E-77E8-4EA6-BC56-3AD09E78A786}" type="presParOf" srcId="{60820E8D-D090-4A07-AAD2-3E088158E95D}" destId="{36D49D58-4507-41B4-913E-E46AD3969778}" srcOrd="0" destOrd="0" presId="urn:microsoft.com/office/officeart/2005/8/layout/lProcess3"/>
    <dgm:cxn modelId="{0DF018FE-88D7-4262-827E-4CEB17EB86EC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789D4C-698A-4457-A0FB-4B7CB4D2DD95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53595F-4267-4977-9E9A-7A79F6BB0995}">
      <dgm:prSet custT="1"/>
      <dgm:spPr/>
      <dgm:t>
        <a:bodyPr/>
        <a:lstStyle/>
        <a:p>
          <a:pPr rtl="0"/>
          <a:r>
            <a:rPr lang="zh-CN" altLang="en-US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建立表格</a:t>
          </a:r>
          <a:endParaRPr lang="zh-CN" altLang="en-US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F9B8683B-9E3A-4D72-B88B-A5F876F21FAA}" type="parTrans" cxnId="{DBE30A0A-B5F5-47E9-8F74-588AD859945C}">
      <dgm:prSet/>
      <dgm:spPr/>
      <dgm:t>
        <a:bodyPr/>
        <a:lstStyle/>
        <a:p>
          <a:endParaRPr lang="zh-CN" altLang="en-US"/>
        </a:p>
      </dgm:t>
    </dgm:pt>
    <dgm:pt modelId="{6BF295BB-5860-48D1-B4C2-48A6CA4DBCEE}" type="sibTrans" cxnId="{DBE30A0A-B5F5-47E9-8F74-588AD859945C}">
      <dgm:prSet/>
      <dgm:spPr/>
      <dgm:t>
        <a:bodyPr/>
        <a:lstStyle/>
        <a:p>
          <a:endParaRPr lang="zh-CN" altLang="en-US"/>
        </a:p>
      </dgm:t>
    </dgm:pt>
    <dgm:pt modelId="{11E35DDF-4D79-4C5D-B583-52BA8C2C25DB}">
      <dgm:prSet custT="1"/>
      <dgm:spPr/>
      <dgm:t>
        <a:bodyPr/>
        <a:lstStyle/>
        <a:p>
          <a:pPr rtl="0"/>
          <a:r>
            <a:rPr lang="zh-CN" altLang="en-US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分节与页面边框和背景</a:t>
          </a:r>
          <a:endParaRPr lang="zh-CN" altLang="en-US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8ED60C6D-08F4-45D4-B941-D23E9F1C49E3}" type="parTrans" cxnId="{4FDC6A1A-F3D7-4A8B-B796-ABF2E348D2F8}">
      <dgm:prSet/>
      <dgm:spPr/>
      <dgm:t>
        <a:bodyPr/>
        <a:lstStyle/>
        <a:p>
          <a:endParaRPr lang="zh-CN" altLang="en-US"/>
        </a:p>
      </dgm:t>
    </dgm:pt>
    <dgm:pt modelId="{F7D595E0-88BB-45BC-BBCB-386A298E924D}" type="sibTrans" cxnId="{4FDC6A1A-F3D7-4A8B-B796-ABF2E348D2F8}">
      <dgm:prSet/>
      <dgm:spPr/>
      <dgm:t>
        <a:bodyPr/>
        <a:lstStyle/>
        <a:p>
          <a:endParaRPr lang="zh-CN" altLang="en-US"/>
        </a:p>
      </dgm:t>
    </dgm:pt>
    <dgm:pt modelId="{11258FCD-9700-4627-BD20-AAF1D5ED8076}">
      <dgm:prSet custT="1"/>
      <dgm:spPr/>
      <dgm:t>
        <a:bodyPr/>
        <a:lstStyle/>
        <a:p>
          <a:r>
            <a:rPr lang="zh-CN" altLang="en-US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表格格式设置</a:t>
          </a:r>
          <a:endParaRPr lang="zh-CN" altLang="en-US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99785D8E-F6A6-405C-8631-958F6B5C5C38}" type="parTrans" cxnId="{41E7BD0E-D1DB-4C9E-B8FC-B36076061B0E}">
      <dgm:prSet/>
      <dgm:spPr/>
      <dgm:t>
        <a:bodyPr/>
        <a:lstStyle/>
        <a:p>
          <a:endParaRPr lang="zh-CN" altLang="en-US"/>
        </a:p>
      </dgm:t>
    </dgm:pt>
    <dgm:pt modelId="{62295F43-6310-4195-8572-51BED51648CE}" type="sibTrans" cxnId="{41E7BD0E-D1DB-4C9E-B8FC-B36076061B0E}">
      <dgm:prSet/>
      <dgm:spPr/>
      <dgm:t>
        <a:bodyPr/>
        <a:lstStyle/>
        <a:p>
          <a:endParaRPr lang="zh-CN" altLang="en-US"/>
        </a:p>
      </dgm:t>
    </dgm:pt>
    <dgm:pt modelId="{7D5ADC1B-A5B1-4A59-9FEA-8BD00363D8E5}">
      <dgm:prSet custT="1"/>
      <dgm:spPr/>
      <dgm:t>
        <a:bodyPr/>
        <a:lstStyle/>
        <a:p>
          <a:pPr rtl="0"/>
          <a:r>
            <a:rPr lang="zh-CN" altLang="en-US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输入文字</a:t>
          </a:r>
          <a:endParaRPr lang="zh-CN" altLang="en-US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AF368593-6C80-4FA4-A783-700A017FC31D}" type="parTrans" cxnId="{48A48E20-26D7-4BD4-8C2E-1D0A2CD4A419}">
      <dgm:prSet/>
      <dgm:spPr/>
      <dgm:t>
        <a:bodyPr/>
        <a:lstStyle/>
        <a:p>
          <a:endParaRPr lang="zh-CN" altLang="en-US"/>
        </a:p>
      </dgm:t>
    </dgm:pt>
    <dgm:pt modelId="{FE318767-B4F5-44B1-ADC7-DB34686806FF}" type="sibTrans" cxnId="{48A48E20-26D7-4BD4-8C2E-1D0A2CD4A419}">
      <dgm:prSet/>
      <dgm:spPr/>
      <dgm:t>
        <a:bodyPr/>
        <a:lstStyle/>
        <a:p>
          <a:endParaRPr lang="zh-CN" altLang="en-US"/>
        </a:p>
      </dgm:t>
    </dgm:pt>
    <dgm:pt modelId="{73DCA270-50E2-4926-A4C8-66C327E0F37A}">
      <dgm:prSet custT="1"/>
      <dgm:spPr/>
      <dgm:t>
        <a:bodyPr/>
        <a:lstStyle/>
        <a:p>
          <a:pPr rtl="0"/>
          <a:r>
            <a:rPr lang="zh-CN" altLang="en-US" sz="1800" b="1" dirty="0" smtClean="0">
              <a:solidFill>
                <a:schemeClr val="tx2">
                  <a:lumMod val="60000"/>
                  <a:lumOff val="40000"/>
                </a:schemeClr>
              </a:solidFill>
            </a:rPr>
            <a:t>表格样式的应用</a:t>
          </a:r>
          <a:endParaRPr lang="zh-CN" altLang="en-US" sz="1800" b="1" dirty="0">
            <a:solidFill>
              <a:schemeClr val="tx2">
                <a:lumMod val="60000"/>
                <a:lumOff val="40000"/>
              </a:schemeClr>
            </a:solidFill>
          </a:endParaRPr>
        </a:p>
      </dgm:t>
    </dgm:pt>
    <dgm:pt modelId="{841A54CB-1664-48AC-AC77-1A2FB5E22A36}" type="parTrans" cxnId="{099C3675-DAF2-41D7-85FB-34FB4BDFD950}">
      <dgm:prSet/>
      <dgm:spPr/>
      <dgm:t>
        <a:bodyPr/>
        <a:lstStyle/>
        <a:p>
          <a:endParaRPr lang="zh-CN" altLang="en-US"/>
        </a:p>
      </dgm:t>
    </dgm:pt>
    <dgm:pt modelId="{17092133-68AD-4E3B-9F0F-B56B081F103C}" type="sibTrans" cxnId="{099C3675-DAF2-41D7-85FB-34FB4BDFD950}">
      <dgm:prSet/>
      <dgm:spPr/>
      <dgm:t>
        <a:bodyPr/>
        <a:lstStyle/>
        <a:p>
          <a:endParaRPr lang="zh-CN" altLang="en-US"/>
        </a:p>
      </dgm:t>
    </dgm:pt>
    <dgm:pt modelId="{53FE7F79-7E2D-496F-997A-F00E05B311B1}" type="pres">
      <dgm:prSet presAssocID="{8B789D4C-698A-4457-A0FB-4B7CB4D2DD95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A9E0F9E-E2F1-4099-898F-162ED357A381}" type="pres">
      <dgm:prSet presAssocID="{8B789D4C-698A-4457-A0FB-4B7CB4D2DD95}" presName="arrow" presStyleLbl="bgShp" presStyleIdx="0" presStyleCnt="1" custLinFactNeighborX="2368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8F0A55CC-ECC1-4C58-95CC-A46B16015941}" type="pres">
      <dgm:prSet presAssocID="{8B789D4C-698A-4457-A0FB-4B7CB4D2DD95}" presName="arrowDiagram5" presStyleCnt="0"/>
      <dgm:spPr/>
    </dgm:pt>
    <dgm:pt modelId="{B75CF2E0-47C5-4510-BDB4-4B2E03E4BE03}" type="pres">
      <dgm:prSet presAssocID="{C753595F-4267-4977-9E9A-7A79F6BB0995}" presName="bullet5a" presStyleLbl="node1" presStyleIdx="0" presStyleCnt="5"/>
      <dgm:spPr/>
    </dgm:pt>
    <dgm:pt modelId="{74EEE9DC-A9B1-4FF1-923E-655EDAEC53BA}" type="pres">
      <dgm:prSet presAssocID="{C753595F-4267-4977-9E9A-7A79F6BB0995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A95A1FF-C24A-4E00-B64C-3B1A7DA1C1C4}" type="pres">
      <dgm:prSet presAssocID="{7D5ADC1B-A5B1-4A59-9FEA-8BD00363D8E5}" presName="bullet5b" presStyleLbl="node1" presStyleIdx="1" presStyleCnt="5"/>
      <dgm:spPr/>
    </dgm:pt>
    <dgm:pt modelId="{11B6DA02-0291-4595-8316-69D16C8B4B4D}" type="pres">
      <dgm:prSet presAssocID="{7D5ADC1B-A5B1-4A59-9FEA-8BD00363D8E5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A690F7-59D6-46F0-91D4-A3BEEA7FBFD6}" type="pres">
      <dgm:prSet presAssocID="{11258FCD-9700-4627-BD20-AAF1D5ED8076}" presName="bullet5c" presStyleLbl="node1" presStyleIdx="2" presStyleCnt="5"/>
      <dgm:spPr/>
    </dgm:pt>
    <dgm:pt modelId="{F7C37C6A-0EAA-4322-BB71-1A084C06EB3A}" type="pres">
      <dgm:prSet presAssocID="{11258FCD-9700-4627-BD20-AAF1D5ED8076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679B5C-8039-480B-BCC1-DEE3855539E8}" type="pres">
      <dgm:prSet presAssocID="{11E35DDF-4D79-4C5D-B583-52BA8C2C25DB}" presName="bullet5d" presStyleLbl="node1" presStyleIdx="3" presStyleCnt="5"/>
      <dgm:spPr/>
    </dgm:pt>
    <dgm:pt modelId="{42B977CC-458B-4121-AE6B-F3B0D6A9F53A}" type="pres">
      <dgm:prSet presAssocID="{11E35DDF-4D79-4C5D-B583-52BA8C2C25DB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399B1B-CBF8-4F90-B6B1-611F4E47E481}" type="pres">
      <dgm:prSet presAssocID="{73DCA270-50E2-4926-A4C8-66C327E0F37A}" presName="bullet5e" presStyleLbl="node1" presStyleIdx="4" presStyleCnt="5"/>
      <dgm:spPr/>
    </dgm:pt>
    <dgm:pt modelId="{DBAA56BE-1A44-4225-9C8F-C47B047FC109}" type="pres">
      <dgm:prSet presAssocID="{73DCA270-50E2-4926-A4C8-66C327E0F37A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8A48E20-26D7-4BD4-8C2E-1D0A2CD4A419}" srcId="{8B789D4C-698A-4457-A0FB-4B7CB4D2DD95}" destId="{7D5ADC1B-A5B1-4A59-9FEA-8BD00363D8E5}" srcOrd="1" destOrd="0" parTransId="{AF368593-6C80-4FA4-A783-700A017FC31D}" sibTransId="{FE318767-B4F5-44B1-ADC7-DB34686806FF}"/>
    <dgm:cxn modelId="{FAC582B8-88D6-40EA-B88C-5C6544261C4C}" type="presOf" srcId="{11258FCD-9700-4627-BD20-AAF1D5ED8076}" destId="{F7C37C6A-0EAA-4322-BB71-1A084C06EB3A}" srcOrd="0" destOrd="0" presId="urn:microsoft.com/office/officeart/2005/8/layout/arrow2"/>
    <dgm:cxn modelId="{099C3675-DAF2-41D7-85FB-34FB4BDFD950}" srcId="{8B789D4C-698A-4457-A0FB-4B7CB4D2DD95}" destId="{73DCA270-50E2-4926-A4C8-66C327E0F37A}" srcOrd="4" destOrd="0" parTransId="{841A54CB-1664-48AC-AC77-1A2FB5E22A36}" sibTransId="{17092133-68AD-4E3B-9F0F-B56B081F103C}"/>
    <dgm:cxn modelId="{DBE30A0A-B5F5-47E9-8F74-588AD859945C}" srcId="{8B789D4C-698A-4457-A0FB-4B7CB4D2DD95}" destId="{C753595F-4267-4977-9E9A-7A79F6BB0995}" srcOrd="0" destOrd="0" parTransId="{F9B8683B-9E3A-4D72-B88B-A5F876F21FAA}" sibTransId="{6BF295BB-5860-48D1-B4C2-48A6CA4DBCEE}"/>
    <dgm:cxn modelId="{E040EAD6-7651-41B2-9438-6AB1049434C1}" type="presOf" srcId="{11E35DDF-4D79-4C5D-B583-52BA8C2C25DB}" destId="{42B977CC-458B-4121-AE6B-F3B0D6A9F53A}" srcOrd="0" destOrd="0" presId="urn:microsoft.com/office/officeart/2005/8/layout/arrow2"/>
    <dgm:cxn modelId="{4FDC6A1A-F3D7-4A8B-B796-ABF2E348D2F8}" srcId="{8B789D4C-698A-4457-A0FB-4B7CB4D2DD95}" destId="{11E35DDF-4D79-4C5D-B583-52BA8C2C25DB}" srcOrd="3" destOrd="0" parTransId="{8ED60C6D-08F4-45D4-B941-D23E9F1C49E3}" sibTransId="{F7D595E0-88BB-45BC-BBCB-386A298E924D}"/>
    <dgm:cxn modelId="{63BB3F13-F17D-402C-B8A8-2D9B72DA7350}" type="presOf" srcId="{C753595F-4267-4977-9E9A-7A79F6BB0995}" destId="{74EEE9DC-A9B1-4FF1-923E-655EDAEC53BA}" srcOrd="0" destOrd="0" presId="urn:microsoft.com/office/officeart/2005/8/layout/arrow2"/>
    <dgm:cxn modelId="{94751B94-0B4B-494D-A89A-ECCC89452930}" type="presOf" srcId="{73DCA270-50E2-4926-A4C8-66C327E0F37A}" destId="{DBAA56BE-1A44-4225-9C8F-C47B047FC109}" srcOrd="0" destOrd="0" presId="urn:microsoft.com/office/officeart/2005/8/layout/arrow2"/>
    <dgm:cxn modelId="{CDC9F617-8FD1-4700-B6F7-D9C6CEF9D5FA}" type="presOf" srcId="{8B789D4C-698A-4457-A0FB-4B7CB4D2DD95}" destId="{53FE7F79-7E2D-496F-997A-F00E05B311B1}" srcOrd="0" destOrd="0" presId="urn:microsoft.com/office/officeart/2005/8/layout/arrow2"/>
    <dgm:cxn modelId="{0034687A-7442-4474-82F4-684A2618D3C1}" type="presOf" srcId="{7D5ADC1B-A5B1-4A59-9FEA-8BD00363D8E5}" destId="{11B6DA02-0291-4595-8316-69D16C8B4B4D}" srcOrd="0" destOrd="0" presId="urn:microsoft.com/office/officeart/2005/8/layout/arrow2"/>
    <dgm:cxn modelId="{41E7BD0E-D1DB-4C9E-B8FC-B36076061B0E}" srcId="{8B789D4C-698A-4457-A0FB-4B7CB4D2DD95}" destId="{11258FCD-9700-4627-BD20-AAF1D5ED8076}" srcOrd="2" destOrd="0" parTransId="{99785D8E-F6A6-405C-8631-958F6B5C5C38}" sibTransId="{62295F43-6310-4195-8572-51BED51648CE}"/>
    <dgm:cxn modelId="{AC31E55C-1863-492D-B146-7FD63C395DBB}" type="presParOf" srcId="{53FE7F79-7E2D-496F-997A-F00E05B311B1}" destId="{FA9E0F9E-E2F1-4099-898F-162ED357A381}" srcOrd="0" destOrd="0" presId="urn:microsoft.com/office/officeart/2005/8/layout/arrow2"/>
    <dgm:cxn modelId="{FF862C53-1C52-4499-B82E-FF500AA045C8}" type="presParOf" srcId="{53FE7F79-7E2D-496F-997A-F00E05B311B1}" destId="{8F0A55CC-ECC1-4C58-95CC-A46B16015941}" srcOrd="1" destOrd="0" presId="urn:microsoft.com/office/officeart/2005/8/layout/arrow2"/>
    <dgm:cxn modelId="{267B9BD4-782B-463D-837E-C3C67B95A3E5}" type="presParOf" srcId="{8F0A55CC-ECC1-4C58-95CC-A46B16015941}" destId="{B75CF2E0-47C5-4510-BDB4-4B2E03E4BE03}" srcOrd="0" destOrd="0" presId="urn:microsoft.com/office/officeart/2005/8/layout/arrow2"/>
    <dgm:cxn modelId="{D4A63814-732B-41BF-AEEA-7258918F7873}" type="presParOf" srcId="{8F0A55CC-ECC1-4C58-95CC-A46B16015941}" destId="{74EEE9DC-A9B1-4FF1-923E-655EDAEC53BA}" srcOrd="1" destOrd="0" presId="urn:microsoft.com/office/officeart/2005/8/layout/arrow2"/>
    <dgm:cxn modelId="{1E4392D5-E7CB-40CA-9A06-29C637A71744}" type="presParOf" srcId="{8F0A55CC-ECC1-4C58-95CC-A46B16015941}" destId="{EA95A1FF-C24A-4E00-B64C-3B1A7DA1C1C4}" srcOrd="2" destOrd="0" presId="urn:microsoft.com/office/officeart/2005/8/layout/arrow2"/>
    <dgm:cxn modelId="{1EB0A7A5-FBCB-4206-8ADC-203C622C85C2}" type="presParOf" srcId="{8F0A55CC-ECC1-4C58-95CC-A46B16015941}" destId="{11B6DA02-0291-4595-8316-69D16C8B4B4D}" srcOrd="3" destOrd="0" presId="urn:microsoft.com/office/officeart/2005/8/layout/arrow2"/>
    <dgm:cxn modelId="{FEFD78C0-9359-4A6F-B70F-4CA953EC664A}" type="presParOf" srcId="{8F0A55CC-ECC1-4C58-95CC-A46B16015941}" destId="{A2A690F7-59D6-46F0-91D4-A3BEEA7FBFD6}" srcOrd="4" destOrd="0" presId="urn:microsoft.com/office/officeart/2005/8/layout/arrow2"/>
    <dgm:cxn modelId="{10F135B0-5272-487B-98FA-95A3EF63290C}" type="presParOf" srcId="{8F0A55CC-ECC1-4C58-95CC-A46B16015941}" destId="{F7C37C6A-0EAA-4322-BB71-1A084C06EB3A}" srcOrd="5" destOrd="0" presId="urn:microsoft.com/office/officeart/2005/8/layout/arrow2"/>
    <dgm:cxn modelId="{9CE625D3-07C3-48AB-9A95-7CD0C6E96A9E}" type="presParOf" srcId="{8F0A55CC-ECC1-4C58-95CC-A46B16015941}" destId="{45679B5C-8039-480B-BCC1-DEE3855539E8}" srcOrd="6" destOrd="0" presId="urn:microsoft.com/office/officeart/2005/8/layout/arrow2"/>
    <dgm:cxn modelId="{8825E47E-8B92-4978-8B24-468059B17C38}" type="presParOf" srcId="{8F0A55CC-ECC1-4C58-95CC-A46B16015941}" destId="{42B977CC-458B-4121-AE6B-F3B0D6A9F53A}" srcOrd="7" destOrd="0" presId="urn:microsoft.com/office/officeart/2005/8/layout/arrow2"/>
    <dgm:cxn modelId="{E645B6BF-E333-470A-A1F4-7578696E050C}" type="presParOf" srcId="{8F0A55CC-ECC1-4C58-95CC-A46B16015941}" destId="{B3399B1B-CBF8-4F90-B6B1-611F4E47E481}" srcOrd="8" destOrd="0" presId="urn:microsoft.com/office/officeart/2005/8/layout/arrow2"/>
    <dgm:cxn modelId="{E0E25491-3650-4D97-B5DE-29508504E171}" type="presParOf" srcId="{8F0A55CC-ECC1-4C58-95CC-A46B16015941}" destId="{DBAA56BE-1A44-4225-9C8F-C47B047FC109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设置艺术型的页面边框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53" custLinFactNeighborY="-332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85B7BE84-95D7-4D8D-9A26-3CC74062FBDD}" type="presOf" srcId="{A3139DFA-6DC2-4F49-A876-0085F9F88557}" destId="{68D9BDFF-20DA-459C-AC96-02FF5C4D8C9D}" srcOrd="0" destOrd="0" presId="urn:microsoft.com/office/officeart/2005/8/layout/lProcess3"/>
    <dgm:cxn modelId="{9D0F70CC-7207-4C31-8929-61172904F4D2}" type="presOf" srcId="{E13987F1-963C-47D7-9D4B-3160DADFCD11}" destId="{60820E8D-D090-4A07-AAD2-3E088158E95D}" srcOrd="0" destOrd="0" presId="urn:microsoft.com/office/officeart/2005/8/layout/lProcess3"/>
    <dgm:cxn modelId="{B8644381-74C4-4AA0-9442-45769E999A65}" type="presParOf" srcId="{60820E8D-D090-4A07-AAD2-3E088158E95D}" destId="{36D49D58-4507-41B4-913E-E46AD3969778}" srcOrd="0" destOrd="0" presId="urn:microsoft.com/office/officeart/2005/8/layout/lProcess3"/>
    <dgm:cxn modelId="{85B6D3F3-F55B-41D6-9621-B04A6B4F1432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应用表格内置样式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-53" custLinFactNeighborY="-3322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F005EEE7-965D-451B-BBB6-DAA062E989AC}" type="presOf" srcId="{E13987F1-963C-47D7-9D4B-3160DADFCD11}" destId="{60820E8D-D090-4A07-AAD2-3E088158E95D}" srcOrd="0" destOrd="0" presId="urn:microsoft.com/office/officeart/2005/8/layout/lProcess3"/>
    <dgm:cxn modelId="{6DB563A1-1E4B-43A7-9BC5-5C069043C3B6}" type="presOf" srcId="{A3139DFA-6DC2-4F49-A876-0085F9F88557}" destId="{68D9BDFF-20DA-459C-AC96-02FF5C4D8C9D}" srcOrd="0" destOrd="0" presId="urn:microsoft.com/office/officeart/2005/8/layout/lProcess3"/>
    <dgm:cxn modelId="{D622C9F2-856E-4F27-A940-B0E0140E7DCD}" type="presParOf" srcId="{60820E8D-D090-4A07-AAD2-3E088158E95D}" destId="{36D49D58-4507-41B4-913E-E46AD3969778}" srcOrd="0" destOrd="0" presId="urn:microsoft.com/office/officeart/2005/8/layout/lProcess3"/>
    <dgm:cxn modelId="{4BAF94B7-DC1B-42C8-8492-BF3005F690C6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打印预览，整理文档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LinFactX="-19505" custLinFactNeighborX="-100000" custLinFactNeighborY="9659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29BC8049-F5FE-4795-AB99-78130F13C9F1}" type="presOf" srcId="{A3139DFA-6DC2-4F49-A876-0085F9F88557}" destId="{68D9BDFF-20DA-459C-AC96-02FF5C4D8C9D}" srcOrd="0" destOrd="0" presId="urn:microsoft.com/office/officeart/2005/8/layout/lProcess3"/>
    <dgm:cxn modelId="{25D2D436-6A7D-4710-884F-17E717C95ED3}" type="presOf" srcId="{E13987F1-963C-47D7-9D4B-3160DADFCD11}" destId="{60820E8D-D090-4A07-AAD2-3E088158E95D}" srcOrd="0" destOrd="0" presId="urn:microsoft.com/office/officeart/2005/8/layout/lProcess3"/>
    <dgm:cxn modelId="{8A455D2C-1A0B-4BC6-828C-08AB42A3787F}" type="presParOf" srcId="{60820E8D-D090-4A07-AAD2-3E088158E95D}" destId="{36D49D58-4507-41B4-913E-E46AD3969778}" srcOrd="0" destOrd="0" presId="urn:microsoft.com/office/officeart/2005/8/layout/lProcess3"/>
    <dgm:cxn modelId="{B7E579C2-EF60-411A-8E81-0822AC870C29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8426347-70E2-49B2-A681-B07F0EC71C14}" type="doc">
      <dgm:prSet loTypeId="urn:microsoft.com/office/officeart/2005/8/layout/target3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85C9D26-D3BA-4686-A06E-09F289763E35}">
      <dgm:prSet custT="1"/>
      <dgm:spPr/>
      <dgm:t>
        <a:bodyPr/>
        <a:lstStyle/>
        <a:p>
          <a:pPr algn="l" rtl="0"/>
          <a:r>
            <a:rPr lang="zh-CN" altLang="en-US" sz="1800" b="1" dirty="0" smtClean="0"/>
            <a:t>在“文件”选项卡下，选择“打印”；</a:t>
          </a:r>
          <a:endParaRPr lang="zh-CN" altLang="en-US" sz="1800" b="1" dirty="0"/>
        </a:p>
      </dgm:t>
    </dgm:pt>
    <dgm:pt modelId="{48080E27-A6A9-4DA2-BD5F-CA900D213F9B}" type="parTrans" cxnId="{E6440BE9-8EBC-4A54-A11D-9EDA6A51D8CA}">
      <dgm:prSet/>
      <dgm:spPr/>
      <dgm:t>
        <a:bodyPr/>
        <a:lstStyle/>
        <a:p>
          <a:endParaRPr lang="zh-CN" altLang="en-US" sz="1800"/>
        </a:p>
      </dgm:t>
    </dgm:pt>
    <dgm:pt modelId="{0BAD0C2A-F465-4888-9FAC-B212599A9D41}" type="sibTrans" cxnId="{E6440BE9-8EBC-4A54-A11D-9EDA6A51D8CA}">
      <dgm:prSet/>
      <dgm:spPr/>
      <dgm:t>
        <a:bodyPr/>
        <a:lstStyle/>
        <a:p>
          <a:endParaRPr lang="zh-CN" altLang="en-US" sz="1800"/>
        </a:p>
      </dgm:t>
    </dgm:pt>
    <dgm:pt modelId="{1E61C3FC-22A7-4AC9-AB00-3640B177DB07}">
      <dgm:prSet custT="1"/>
      <dgm:spPr/>
      <dgm:t>
        <a:bodyPr/>
        <a:lstStyle/>
        <a:p>
          <a:pPr algn="l" rtl="0"/>
          <a:r>
            <a:rPr lang="zh-CN" altLang="en-US" sz="1800" b="1" dirty="0" smtClean="0"/>
            <a:t>预览所有页面的效果</a:t>
          </a:r>
          <a:endParaRPr lang="zh-CN" altLang="en-US" sz="1800" b="1" dirty="0"/>
        </a:p>
      </dgm:t>
    </dgm:pt>
    <dgm:pt modelId="{7F101B81-4FC1-4287-B886-5D5A808830D0}" type="parTrans" cxnId="{21022F16-8310-495D-BF0E-975422F2E47A}">
      <dgm:prSet/>
      <dgm:spPr/>
      <dgm:t>
        <a:bodyPr/>
        <a:lstStyle/>
        <a:p>
          <a:endParaRPr lang="zh-CN" altLang="en-US" sz="1800"/>
        </a:p>
      </dgm:t>
    </dgm:pt>
    <dgm:pt modelId="{EABBA852-15B1-4A66-9EA3-3D05F533A5A5}" type="sibTrans" cxnId="{21022F16-8310-495D-BF0E-975422F2E47A}">
      <dgm:prSet/>
      <dgm:spPr/>
      <dgm:t>
        <a:bodyPr/>
        <a:lstStyle/>
        <a:p>
          <a:endParaRPr lang="zh-CN" altLang="en-US" sz="1800"/>
        </a:p>
      </dgm:t>
    </dgm:pt>
    <dgm:pt modelId="{A4034DEE-D892-4ED9-8DE3-8F70DF24318F}">
      <dgm:prSet custT="1"/>
      <dgm:spPr/>
      <dgm:t>
        <a:bodyPr/>
        <a:lstStyle/>
        <a:p>
          <a:pPr algn="l" rtl="0"/>
          <a:r>
            <a:rPr lang="zh-CN" altLang="en-US" sz="1800" b="1" dirty="0" smtClean="0"/>
            <a:t>整理文档，保存文件，有必要的话设置文档的保护密码。</a:t>
          </a:r>
          <a:endParaRPr lang="zh-CN" sz="1800" b="1" dirty="0"/>
        </a:p>
      </dgm:t>
    </dgm:pt>
    <dgm:pt modelId="{DFA9FF04-9065-4F03-8035-B5BBAC3F78D9}" type="parTrans" cxnId="{08DAC755-3E3E-4D53-9F3E-CFF807E17819}">
      <dgm:prSet/>
      <dgm:spPr/>
      <dgm:t>
        <a:bodyPr/>
        <a:lstStyle/>
        <a:p>
          <a:endParaRPr lang="zh-CN" altLang="en-US" sz="1800"/>
        </a:p>
      </dgm:t>
    </dgm:pt>
    <dgm:pt modelId="{22EA819C-E8B4-4C7C-A15A-4A0AC5124A11}" type="sibTrans" cxnId="{08DAC755-3E3E-4D53-9F3E-CFF807E17819}">
      <dgm:prSet/>
      <dgm:spPr/>
      <dgm:t>
        <a:bodyPr/>
        <a:lstStyle/>
        <a:p>
          <a:endParaRPr lang="zh-CN" altLang="en-US" sz="1800"/>
        </a:p>
      </dgm:t>
    </dgm:pt>
    <dgm:pt modelId="{DA1B0B14-F337-4B6E-A4D8-A14AFC6F241A}">
      <dgm:prSet custT="1"/>
      <dgm:spPr/>
      <dgm:t>
        <a:bodyPr/>
        <a:lstStyle/>
        <a:p>
          <a:pPr algn="l" rtl="0"/>
          <a:r>
            <a:rPr lang="zh-CN" altLang="en-US" sz="1800" b="1" dirty="0" smtClean="0"/>
            <a:t>打印，下发文件</a:t>
          </a:r>
          <a:endParaRPr lang="zh-CN" sz="1800" b="1" dirty="0"/>
        </a:p>
      </dgm:t>
    </dgm:pt>
    <dgm:pt modelId="{5D270EF2-7701-4DB5-9877-E5D639B03691}" type="parTrans" cxnId="{7A0006C3-4615-4C99-A989-94135F3E9C9D}">
      <dgm:prSet/>
      <dgm:spPr/>
      <dgm:t>
        <a:bodyPr/>
        <a:lstStyle/>
        <a:p>
          <a:endParaRPr lang="zh-CN" altLang="en-US"/>
        </a:p>
      </dgm:t>
    </dgm:pt>
    <dgm:pt modelId="{4461C64B-3BEC-404D-AF13-04BC70DB8B91}" type="sibTrans" cxnId="{7A0006C3-4615-4C99-A989-94135F3E9C9D}">
      <dgm:prSet/>
      <dgm:spPr/>
      <dgm:t>
        <a:bodyPr/>
        <a:lstStyle/>
        <a:p>
          <a:endParaRPr lang="zh-CN" altLang="en-US"/>
        </a:p>
      </dgm:t>
    </dgm:pt>
    <dgm:pt modelId="{82410177-8611-45DC-966C-9644D0A59739}" type="pres">
      <dgm:prSet presAssocID="{38426347-70E2-49B2-A681-B07F0EC71C1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437BA10-25DC-45B2-A70F-93272556899F}" type="pres">
      <dgm:prSet presAssocID="{785C9D26-D3BA-4686-A06E-09F289763E35}" presName="circle1" presStyleLbl="node1" presStyleIdx="0" presStyleCnt="4" custScaleY="129552" custLinFactNeighborY="-6413"/>
      <dgm:spPr/>
    </dgm:pt>
    <dgm:pt modelId="{359AD0E5-E6C2-4B00-9F33-0733F26B79A4}" type="pres">
      <dgm:prSet presAssocID="{785C9D26-D3BA-4686-A06E-09F289763E35}" presName="space" presStyleCnt="0"/>
      <dgm:spPr/>
    </dgm:pt>
    <dgm:pt modelId="{3F05C649-85D3-45EC-828A-05176F33C9BD}" type="pres">
      <dgm:prSet presAssocID="{785C9D26-D3BA-4686-A06E-09F289763E35}" presName="rect1" presStyleLbl="alignAcc1" presStyleIdx="0" presStyleCnt="4" custScaleY="129552" custLinFactNeighborY="-6413"/>
      <dgm:spPr/>
      <dgm:t>
        <a:bodyPr/>
        <a:lstStyle/>
        <a:p>
          <a:endParaRPr lang="zh-CN" altLang="en-US"/>
        </a:p>
      </dgm:t>
    </dgm:pt>
    <dgm:pt modelId="{66CAA989-BABF-4494-91F9-51A2ABBF95FC}" type="pres">
      <dgm:prSet presAssocID="{1E61C3FC-22A7-4AC9-AB00-3640B177DB07}" presName="vertSpace2" presStyleLbl="node1" presStyleIdx="0" presStyleCnt="4"/>
      <dgm:spPr/>
    </dgm:pt>
    <dgm:pt modelId="{2181B6B8-54E9-4642-949A-F83E95C0FA96}" type="pres">
      <dgm:prSet presAssocID="{1E61C3FC-22A7-4AC9-AB00-3640B177DB07}" presName="circle2" presStyleLbl="node1" presStyleIdx="1" presStyleCnt="4" custScaleX="116047" custScaleY="130551"/>
      <dgm:spPr/>
    </dgm:pt>
    <dgm:pt modelId="{47F97131-4623-42D3-8419-76A793FA52A1}" type="pres">
      <dgm:prSet presAssocID="{1E61C3FC-22A7-4AC9-AB00-3640B177DB07}" presName="rect2" presStyleLbl="alignAcc1" presStyleIdx="1" presStyleCnt="4" custScaleY="130551"/>
      <dgm:spPr/>
      <dgm:t>
        <a:bodyPr/>
        <a:lstStyle/>
        <a:p>
          <a:endParaRPr lang="zh-CN" altLang="en-US"/>
        </a:p>
      </dgm:t>
    </dgm:pt>
    <dgm:pt modelId="{4E960494-E398-4F06-8645-A50F9CBFE168}" type="pres">
      <dgm:prSet presAssocID="{A4034DEE-D892-4ED9-8DE3-8F70DF24318F}" presName="vertSpace3" presStyleLbl="node1" presStyleIdx="1" presStyleCnt="4"/>
      <dgm:spPr/>
    </dgm:pt>
    <dgm:pt modelId="{2BC259C5-9150-461C-A289-CDBCCE13D349}" type="pres">
      <dgm:prSet presAssocID="{A4034DEE-D892-4ED9-8DE3-8F70DF24318F}" presName="circle3" presStyleLbl="node1" presStyleIdx="2" presStyleCnt="4" custScaleY="137672" custLinFactNeighborY="17125"/>
      <dgm:spPr/>
    </dgm:pt>
    <dgm:pt modelId="{4A6A2F8B-B237-4AA0-87B6-AA62A075CAF6}" type="pres">
      <dgm:prSet presAssocID="{A4034DEE-D892-4ED9-8DE3-8F70DF24318F}" presName="rect3" presStyleLbl="alignAcc1" presStyleIdx="2" presStyleCnt="4" custScaleY="134565" custLinFactNeighborY="21763"/>
      <dgm:spPr/>
      <dgm:t>
        <a:bodyPr/>
        <a:lstStyle/>
        <a:p>
          <a:endParaRPr lang="zh-CN" altLang="en-US"/>
        </a:p>
      </dgm:t>
    </dgm:pt>
    <dgm:pt modelId="{938765A5-AD5E-4148-8795-11CB0EE94A58}" type="pres">
      <dgm:prSet presAssocID="{DA1B0B14-F337-4B6E-A4D8-A14AFC6F241A}" presName="vertSpace4" presStyleLbl="node1" presStyleIdx="2" presStyleCnt="4"/>
      <dgm:spPr/>
    </dgm:pt>
    <dgm:pt modelId="{0C6A15BF-77D5-4371-95E7-9F47D4D92449}" type="pres">
      <dgm:prSet presAssocID="{DA1B0B14-F337-4B6E-A4D8-A14AFC6F241A}" presName="circle4" presStyleLbl="node1" presStyleIdx="3" presStyleCnt="4" custScaleX="91600" custScaleY="159036" custLinFactNeighborY="78595"/>
      <dgm:spPr/>
    </dgm:pt>
    <dgm:pt modelId="{B56B8F1B-FA6A-4B14-A3C3-7AD38A2F698B}" type="pres">
      <dgm:prSet presAssocID="{DA1B0B14-F337-4B6E-A4D8-A14AFC6F241A}" presName="rect4" presStyleLbl="alignAcc1" presStyleIdx="3" presStyleCnt="4" custScaleY="139180" custLinFactNeighborX="3269" custLinFactNeighborY="72596"/>
      <dgm:spPr/>
      <dgm:t>
        <a:bodyPr/>
        <a:lstStyle/>
        <a:p>
          <a:endParaRPr lang="zh-CN" altLang="en-US"/>
        </a:p>
      </dgm:t>
    </dgm:pt>
    <dgm:pt modelId="{70B42486-3C49-424A-9CA7-529E6602DDC7}" type="pres">
      <dgm:prSet presAssocID="{785C9D26-D3BA-4686-A06E-09F289763E35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148BDB3-3FF8-42AB-8E29-664DA525F330}" type="pres">
      <dgm:prSet presAssocID="{1E61C3FC-22A7-4AC9-AB00-3640B177DB07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617323-EF55-4929-94A2-7BAD8F7E4717}" type="pres">
      <dgm:prSet presAssocID="{A4034DEE-D892-4ED9-8DE3-8F70DF24318F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624F18-6DF8-45FD-A540-F1788310B7C4}" type="pres">
      <dgm:prSet presAssocID="{DA1B0B14-F337-4B6E-A4D8-A14AFC6F241A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85E9725-AA0F-4563-933E-B2D364ED1855}" type="presOf" srcId="{1E61C3FC-22A7-4AC9-AB00-3640B177DB07}" destId="{5148BDB3-3FF8-42AB-8E29-664DA525F330}" srcOrd="1" destOrd="0" presId="urn:microsoft.com/office/officeart/2005/8/layout/target3"/>
    <dgm:cxn modelId="{0A97D01F-535C-479E-8D9C-06BE8A79794C}" type="presOf" srcId="{DA1B0B14-F337-4B6E-A4D8-A14AFC6F241A}" destId="{6E624F18-6DF8-45FD-A540-F1788310B7C4}" srcOrd="1" destOrd="0" presId="urn:microsoft.com/office/officeart/2005/8/layout/target3"/>
    <dgm:cxn modelId="{93FB0038-7243-48D3-B779-36516654F7E7}" type="presOf" srcId="{A4034DEE-D892-4ED9-8DE3-8F70DF24318F}" destId="{4A6A2F8B-B237-4AA0-87B6-AA62A075CAF6}" srcOrd="0" destOrd="0" presId="urn:microsoft.com/office/officeart/2005/8/layout/target3"/>
    <dgm:cxn modelId="{21022F16-8310-495D-BF0E-975422F2E47A}" srcId="{38426347-70E2-49B2-A681-B07F0EC71C14}" destId="{1E61C3FC-22A7-4AC9-AB00-3640B177DB07}" srcOrd="1" destOrd="0" parTransId="{7F101B81-4FC1-4287-B886-5D5A808830D0}" sibTransId="{EABBA852-15B1-4A66-9EA3-3D05F533A5A5}"/>
    <dgm:cxn modelId="{E6440BE9-8EBC-4A54-A11D-9EDA6A51D8CA}" srcId="{38426347-70E2-49B2-A681-B07F0EC71C14}" destId="{785C9D26-D3BA-4686-A06E-09F289763E35}" srcOrd="0" destOrd="0" parTransId="{48080E27-A6A9-4DA2-BD5F-CA900D213F9B}" sibTransId="{0BAD0C2A-F465-4888-9FAC-B212599A9D41}"/>
    <dgm:cxn modelId="{08DAC755-3E3E-4D53-9F3E-CFF807E17819}" srcId="{38426347-70E2-49B2-A681-B07F0EC71C14}" destId="{A4034DEE-D892-4ED9-8DE3-8F70DF24318F}" srcOrd="2" destOrd="0" parTransId="{DFA9FF04-9065-4F03-8035-B5BBAC3F78D9}" sibTransId="{22EA819C-E8B4-4C7C-A15A-4A0AC5124A11}"/>
    <dgm:cxn modelId="{7A0006C3-4615-4C99-A989-94135F3E9C9D}" srcId="{38426347-70E2-49B2-A681-B07F0EC71C14}" destId="{DA1B0B14-F337-4B6E-A4D8-A14AFC6F241A}" srcOrd="3" destOrd="0" parTransId="{5D270EF2-7701-4DB5-9877-E5D639B03691}" sibTransId="{4461C64B-3BEC-404D-AF13-04BC70DB8B91}"/>
    <dgm:cxn modelId="{F477654A-1F68-4D6E-A22E-96ADD818A1D6}" type="presOf" srcId="{38426347-70E2-49B2-A681-B07F0EC71C14}" destId="{82410177-8611-45DC-966C-9644D0A59739}" srcOrd="0" destOrd="0" presId="urn:microsoft.com/office/officeart/2005/8/layout/target3"/>
    <dgm:cxn modelId="{3FB49242-C5B7-4A67-858B-D5B4B4CBADA0}" type="presOf" srcId="{785C9D26-D3BA-4686-A06E-09F289763E35}" destId="{70B42486-3C49-424A-9CA7-529E6602DDC7}" srcOrd="1" destOrd="0" presId="urn:microsoft.com/office/officeart/2005/8/layout/target3"/>
    <dgm:cxn modelId="{92990682-0E33-4295-AB23-A1E4B1BA4210}" type="presOf" srcId="{A4034DEE-D892-4ED9-8DE3-8F70DF24318F}" destId="{81617323-EF55-4929-94A2-7BAD8F7E4717}" srcOrd="1" destOrd="0" presId="urn:microsoft.com/office/officeart/2005/8/layout/target3"/>
    <dgm:cxn modelId="{C8F7E4F7-80C7-4CA5-A0EA-AB67AF02AF71}" type="presOf" srcId="{1E61C3FC-22A7-4AC9-AB00-3640B177DB07}" destId="{47F97131-4623-42D3-8419-76A793FA52A1}" srcOrd="0" destOrd="0" presId="urn:microsoft.com/office/officeart/2005/8/layout/target3"/>
    <dgm:cxn modelId="{403D9586-08EB-4785-BA99-13A95D888201}" type="presOf" srcId="{785C9D26-D3BA-4686-A06E-09F289763E35}" destId="{3F05C649-85D3-45EC-828A-05176F33C9BD}" srcOrd="0" destOrd="0" presId="urn:microsoft.com/office/officeart/2005/8/layout/target3"/>
    <dgm:cxn modelId="{2F0A3102-D587-46EB-9031-5932B23A7B72}" type="presOf" srcId="{DA1B0B14-F337-4B6E-A4D8-A14AFC6F241A}" destId="{B56B8F1B-FA6A-4B14-A3C3-7AD38A2F698B}" srcOrd="0" destOrd="0" presId="urn:microsoft.com/office/officeart/2005/8/layout/target3"/>
    <dgm:cxn modelId="{B69F0A8F-AFA0-401F-BE6E-BF6075B6655A}" type="presParOf" srcId="{82410177-8611-45DC-966C-9644D0A59739}" destId="{3437BA10-25DC-45B2-A70F-93272556899F}" srcOrd="0" destOrd="0" presId="urn:microsoft.com/office/officeart/2005/8/layout/target3"/>
    <dgm:cxn modelId="{34BF7626-035C-4310-BBE9-679B2D60906C}" type="presParOf" srcId="{82410177-8611-45DC-966C-9644D0A59739}" destId="{359AD0E5-E6C2-4B00-9F33-0733F26B79A4}" srcOrd="1" destOrd="0" presId="urn:microsoft.com/office/officeart/2005/8/layout/target3"/>
    <dgm:cxn modelId="{07F622E0-9483-4EE3-A30C-098A0AA75EA1}" type="presParOf" srcId="{82410177-8611-45DC-966C-9644D0A59739}" destId="{3F05C649-85D3-45EC-828A-05176F33C9BD}" srcOrd="2" destOrd="0" presId="urn:microsoft.com/office/officeart/2005/8/layout/target3"/>
    <dgm:cxn modelId="{7760BA5D-7684-45CC-8A0F-4A73761597EC}" type="presParOf" srcId="{82410177-8611-45DC-966C-9644D0A59739}" destId="{66CAA989-BABF-4494-91F9-51A2ABBF95FC}" srcOrd="3" destOrd="0" presId="urn:microsoft.com/office/officeart/2005/8/layout/target3"/>
    <dgm:cxn modelId="{79C72D9D-2C08-4A7B-AB19-AC3A57DAD440}" type="presParOf" srcId="{82410177-8611-45DC-966C-9644D0A59739}" destId="{2181B6B8-54E9-4642-949A-F83E95C0FA96}" srcOrd="4" destOrd="0" presId="urn:microsoft.com/office/officeart/2005/8/layout/target3"/>
    <dgm:cxn modelId="{6013A061-BFEF-4056-B628-672D4C33F68F}" type="presParOf" srcId="{82410177-8611-45DC-966C-9644D0A59739}" destId="{47F97131-4623-42D3-8419-76A793FA52A1}" srcOrd="5" destOrd="0" presId="urn:microsoft.com/office/officeart/2005/8/layout/target3"/>
    <dgm:cxn modelId="{36523DBA-F398-4AF9-BC4B-11E0E13F7182}" type="presParOf" srcId="{82410177-8611-45DC-966C-9644D0A59739}" destId="{4E960494-E398-4F06-8645-A50F9CBFE168}" srcOrd="6" destOrd="0" presId="urn:microsoft.com/office/officeart/2005/8/layout/target3"/>
    <dgm:cxn modelId="{16A6608B-3BD2-403E-A4EF-E4AF6A7203BB}" type="presParOf" srcId="{82410177-8611-45DC-966C-9644D0A59739}" destId="{2BC259C5-9150-461C-A289-CDBCCE13D349}" srcOrd="7" destOrd="0" presId="urn:microsoft.com/office/officeart/2005/8/layout/target3"/>
    <dgm:cxn modelId="{DB69561F-CCCC-4EC4-9479-B2F11C171DEB}" type="presParOf" srcId="{82410177-8611-45DC-966C-9644D0A59739}" destId="{4A6A2F8B-B237-4AA0-87B6-AA62A075CAF6}" srcOrd="8" destOrd="0" presId="urn:microsoft.com/office/officeart/2005/8/layout/target3"/>
    <dgm:cxn modelId="{C05CA0F0-6B88-44F3-B81D-4EA8FEC7B792}" type="presParOf" srcId="{82410177-8611-45DC-966C-9644D0A59739}" destId="{938765A5-AD5E-4148-8795-11CB0EE94A58}" srcOrd="9" destOrd="0" presId="urn:microsoft.com/office/officeart/2005/8/layout/target3"/>
    <dgm:cxn modelId="{2D411004-E058-4394-8904-32C3F6B7D19E}" type="presParOf" srcId="{82410177-8611-45DC-966C-9644D0A59739}" destId="{0C6A15BF-77D5-4371-95E7-9F47D4D92449}" srcOrd="10" destOrd="0" presId="urn:microsoft.com/office/officeart/2005/8/layout/target3"/>
    <dgm:cxn modelId="{291CEC7A-456D-4448-9D04-BC43E4CFFA49}" type="presParOf" srcId="{82410177-8611-45DC-966C-9644D0A59739}" destId="{B56B8F1B-FA6A-4B14-A3C3-7AD38A2F698B}" srcOrd="11" destOrd="0" presId="urn:microsoft.com/office/officeart/2005/8/layout/target3"/>
    <dgm:cxn modelId="{B38857A6-74FB-42CE-875F-2CC2D64B591E}" type="presParOf" srcId="{82410177-8611-45DC-966C-9644D0A59739}" destId="{70B42486-3C49-424A-9CA7-529E6602DDC7}" srcOrd="12" destOrd="0" presId="urn:microsoft.com/office/officeart/2005/8/layout/target3"/>
    <dgm:cxn modelId="{C2C2BE6A-5CF2-41EC-8E9F-99D806E4C671}" type="presParOf" srcId="{82410177-8611-45DC-966C-9644D0A59739}" destId="{5148BDB3-3FF8-42AB-8E29-664DA525F330}" srcOrd="13" destOrd="0" presId="urn:microsoft.com/office/officeart/2005/8/layout/target3"/>
    <dgm:cxn modelId="{9705718D-345C-4ED5-98AB-DEACE47C262B}" type="presParOf" srcId="{82410177-8611-45DC-966C-9644D0A59739}" destId="{81617323-EF55-4929-94A2-7BAD8F7E4717}" srcOrd="14" destOrd="0" presId="urn:microsoft.com/office/officeart/2005/8/layout/target3"/>
    <dgm:cxn modelId="{FC220AAD-1E57-4021-938C-BFD900349E92}" type="presParOf" srcId="{82410177-8611-45DC-966C-9644D0A59739}" destId="{6E624F18-6DF8-45FD-A540-F1788310B7C4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CEB9C114-C5F2-45E4-B2C9-E77E0103684C}" type="doc">
      <dgm:prSet loTypeId="urn:microsoft.com/office/officeart/2005/8/layout/vList5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E3FA52E3-34D2-45A0-A86A-F22B7549E8DB}">
      <dgm:prSet custT="1"/>
      <dgm:spPr/>
      <dgm:t>
        <a:bodyPr/>
        <a:lstStyle/>
        <a:p>
          <a:pPr algn="ctr" rtl="0"/>
          <a:r>
            <a:rPr lang="zh-CN" altLang="en-US" sz="2600" b="1" dirty="0" smtClean="0"/>
            <a:t>根据项目要求</a:t>
          </a:r>
          <a:r>
            <a:rPr lang="en-US" altLang="zh-CN" sz="2600" b="1" dirty="0" smtClean="0"/>
            <a:t/>
          </a:r>
          <a:br>
            <a:rPr lang="en-US" altLang="zh-CN" sz="2600" b="1" dirty="0" smtClean="0"/>
          </a:br>
          <a:r>
            <a:rPr lang="zh-CN" altLang="en-US" sz="2600" b="1" dirty="0" smtClean="0"/>
            <a:t>创建表格</a:t>
          </a:r>
          <a:endParaRPr lang="zh-CN" altLang="en-US" sz="2600" dirty="0"/>
        </a:p>
      </dgm:t>
    </dgm:pt>
    <dgm:pt modelId="{FEF4B5E9-2CE7-45BF-90FE-98B68E92BFCA}" type="parTrans" cxnId="{DEF94DD1-E40A-4BBC-86B0-71DA8B77CEB0}">
      <dgm:prSet/>
      <dgm:spPr/>
      <dgm:t>
        <a:bodyPr/>
        <a:lstStyle/>
        <a:p>
          <a:endParaRPr lang="zh-CN" altLang="en-US" sz="1600"/>
        </a:p>
      </dgm:t>
    </dgm:pt>
    <dgm:pt modelId="{91B232F4-7FAC-4B9D-8379-BC7955C174BD}" type="sibTrans" cxnId="{DEF94DD1-E40A-4BBC-86B0-71DA8B77CEB0}">
      <dgm:prSet/>
      <dgm:spPr/>
      <dgm:t>
        <a:bodyPr/>
        <a:lstStyle/>
        <a:p>
          <a:endParaRPr lang="zh-CN" altLang="en-US" sz="1600"/>
        </a:p>
      </dgm:t>
    </dgm:pt>
    <dgm:pt modelId="{A87F4002-1AC5-4CF2-A075-9885FFF0B0B6}">
      <dgm:prSet custT="1"/>
      <dgm:spPr/>
      <dgm:t>
        <a:bodyPr/>
        <a:lstStyle/>
        <a:p>
          <a:pPr marL="360000" indent="0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2000" b="1" dirty="0" smtClean="0"/>
            <a:t>创建表格</a:t>
          </a:r>
          <a:endParaRPr lang="zh-CN" altLang="en-US" sz="2000" dirty="0"/>
        </a:p>
      </dgm:t>
    </dgm:pt>
    <dgm:pt modelId="{91122BB1-BB13-4041-87E5-F03414C79BA2}" type="parTrans" cxnId="{4EABC02A-CEEE-40F7-9721-C2D07664659B}">
      <dgm:prSet/>
      <dgm:spPr/>
      <dgm:t>
        <a:bodyPr/>
        <a:lstStyle/>
        <a:p>
          <a:endParaRPr lang="zh-CN" altLang="en-US" sz="1600"/>
        </a:p>
      </dgm:t>
    </dgm:pt>
    <dgm:pt modelId="{7DABEF7E-435C-4994-AC39-931BC71FE802}" type="sibTrans" cxnId="{4EABC02A-CEEE-40F7-9721-C2D07664659B}">
      <dgm:prSet/>
      <dgm:spPr/>
      <dgm:t>
        <a:bodyPr/>
        <a:lstStyle/>
        <a:p>
          <a:endParaRPr lang="zh-CN" altLang="en-US" sz="1600"/>
        </a:p>
      </dgm:t>
    </dgm:pt>
    <dgm:pt modelId="{93F7C35E-2DB9-4CBC-9573-1E661D58EFC1}">
      <dgm:prSet custT="1"/>
      <dgm:spPr/>
      <dgm:t>
        <a:bodyPr/>
        <a:lstStyle/>
        <a:p>
          <a:pPr marL="360000" marR="0" indent="0" defTabSz="8890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zh-CN" altLang="en-US" sz="2000" b="1" dirty="0" smtClean="0"/>
            <a:t>合并和拆分单元格</a:t>
          </a:r>
          <a:endParaRPr lang="zh-CN" altLang="en-US" sz="2000" b="1" dirty="0"/>
        </a:p>
      </dgm:t>
    </dgm:pt>
    <dgm:pt modelId="{3D04E867-5202-4479-BADA-43049CF21843}" type="parTrans" cxnId="{7E7B75A1-73DD-45C7-9436-F47E126F6372}">
      <dgm:prSet/>
      <dgm:spPr/>
      <dgm:t>
        <a:bodyPr/>
        <a:lstStyle/>
        <a:p>
          <a:endParaRPr lang="zh-CN" altLang="en-US" sz="1600"/>
        </a:p>
      </dgm:t>
    </dgm:pt>
    <dgm:pt modelId="{4E23381A-3D6B-4D22-BBDD-B862793A4C60}" type="sibTrans" cxnId="{7E7B75A1-73DD-45C7-9436-F47E126F6372}">
      <dgm:prSet/>
      <dgm:spPr/>
      <dgm:t>
        <a:bodyPr/>
        <a:lstStyle/>
        <a:p>
          <a:endParaRPr lang="zh-CN" altLang="en-US" sz="1600"/>
        </a:p>
      </dgm:t>
    </dgm:pt>
    <dgm:pt modelId="{D80DACC4-520B-41B6-813D-08B27268577B}">
      <dgm:prSet custT="1"/>
      <dgm:spPr/>
      <dgm:t>
        <a:bodyPr/>
        <a:lstStyle/>
        <a:p>
          <a:pPr algn="ctr" rtl="0"/>
          <a:r>
            <a:rPr lang="zh-CN" altLang="en-US" sz="2600" b="1" dirty="0" smtClean="0"/>
            <a:t>设置表格的格式</a:t>
          </a:r>
          <a:endParaRPr lang="zh-CN" sz="2600" dirty="0"/>
        </a:p>
      </dgm:t>
    </dgm:pt>
    <dgm:pt modelId="{DC40288B-C4F2-4DBC-B3EE-D2E812192F07}" type="parTrans" cxnId="{895D0A00-9C6B-4E93-A16F-242385FA57E2}">
      <dgm:prSet/>
      <dgm:spPr/>
      <dgm:t>
        <a:bodyPr/>
        <a:lstStyle/>
        <a:p>
          <a:endParaRPr lang="zh-CN" altLang="en-US" sz="1600"/>
        </a:p>
      </dgm:t>
    </dgm:pt>
    <dgm:pt modelId="{5BDBDC5B-C4B9-463C-A04D-89A87A3531EE}" type="sibTrans" cxnId="{895D0A00-9C6B-4E93-A16F-242385FA57E2}">
      <dgm:prSet/>
      <dgm:spPr/>
      <dgm:t>
        <a:bodyPr/>
        <a:lstStyle/>
        <a:p>
          <a:endParaRPr lang="zh-CN" altLang="en-US" sz="1600"/>
        </a:p>
      </dgm:t>
    </dgm:pt>
    <dgm:pt modelId="{275F5A06-246C-4C0D-8EFA-7395FA5D4319}">
      <dgm:prSet custT="1"/>
      <dgm:spPr/>
      <dgm:t>
        <a:bodyPr/>
        <a:lstStyle/>
        <a:p>
          <a:pPr marL="360000" indent="0" rtl="0">
            <a:lnSpc>
              <a:spcPct val="100000"/>
            </a:lnSpc>
          </a:pPr>
          <a:r>
            <a:rPr lang="zh-CN" altLang="en-US" sz="2000" b="1" dirty="0" smtClean="0"/>
            <a:t>设置表格的行高、列宽</a:t>
          </a:r>
          <a:endParaRPr lang="zh-CN" altLang="en-US" sz="2000" b="1" dirty="0"/>
        </a:p>
      </dgm:t>
    </dgm:pt>
    <dgm:pt modelId="{16A2F532-E6CB-47C0-9CD5-137AEE68A9FD}" type="parTrans" cxnId="{49710436-8760-494B-9E28-490F01EF2A2B}">
      <dgm:prSet/>
      <dgm:spPr/>
      <dgm:t>
        <a:bodyPr/>
        <a:lstStyle/>
        <a:p>
          <a:endParaRPr lang="zh-CN" altLang="en-US" sz="1600"/>
        </a:p>
      </dgm:t>
    </dgm:pt>
    <dgm:pt modelId="{3DD9FF20-C2A6-410D-B2F5-2E95AF1FBCB6}" type="sibTrans" cxnId="{49710436-8760-494B-9E28-490F01EF2A2B}">
      <dgm:prSet/>
      <dgm:spPr/>
      <dgm:t>
        <a:bodyPr/>
        <a:lstStyle/>
        <a:p>
          <a:endParaRPr lang="zh-CN" altLang="en-US" sz="1600"/>
        </a:p>
      </dgm:t>
    </dgm:pt>
    <dgm:pt modelId="{8CFB3805-F991-48ED-83EC-4191C550A216}">
      <dgm:prSet custT="1"/>
      <dgm:spPr/>
      <dgm:t>
        <a:bodyPr/>
        <a:lstStyle/>
        <a:p>
          <a:pPr marL="360000" indent="0" rtl="0">
            <a:lnSpc>
              <a:spcPct val="100000"/>
            </a:lnSpc>
          </a:pPr>
          <a:r>
            <a:rPr lang="zh-CN" altLang="en-US" sz="2000" b="1" dirty="0" smtClean="0"/>
            <a:t>设置表格的边框和底纹</a:t>
          </a:r>
          <a:endParaRPr lang="zh-CN" altLang="en-US" sz="2000" b="1" dirty="0"/>
        </a:p>
      </dgm:t>
    </dgm:pt>
    <dgm:pt modelId="{EE22AF9D-AB32-4B09-912E-AD380E7CF721}" type="parTrans" cxnId="{43521818-3C10-499D-9876-E3A3FE9ABD4E}">
      <dgm:prSet/>
      <dgm:spPr/>
      <dgm:t>
        <a:bodyPr/>
        <a:lstStyle/>
        <a:p>
          <a:endParaRPr lang="zh-CN" altLang="en-US"/>
        </a:p>
      </dgm:t>
    </dgm:pt>
    <dgm:pt modelId="{B55C44DE-C81F-48E1-935A-E97F214FC90B}" type="sibTrans" cxnId="{43521818-3C10-499D-9876-E3A3FE9ABD4E}">
      <dgm:prSet/>
      <dgm:spPr/>
      <dgm:t>
        <a:bodyPr/>
        <a:lstStyle/>
        <a:p>
          <a:endParaRPr lang="zh-CN" altLang="en-US"/>
        </a:p>
      </dgm:t>
    </dgm:pt>
    <dgm:pt modelId="{E68E0029-0CE7-4F72-9BD9-D039F58FB123}">
      <dgm:prSet custT="1"/>
      <dgm:spPr/>
      <dgm:t>
        <a:bodyPr/>
        <a:lstStyle/>
        <a:p>
          <a:pPr marL="360000" indent="0" rtl="0">
            <a:lnSpc>
              <a:spcPct val="100000"/>
            </a:lnSpc>
          </a:pPr>
          <a:r>
            <a:rPr lang="zh-CN" altLang="en-US" sz="2000" b="1" dirty="0" smtClean="0"/>
            <a:t>表格和单元格内容的对齐</a:t>
          </a:r>
          <a:endParaRPr lang="zh-CN" altLang="en-US" sz="2000" b="1" dirty="0"/>
        </a:p>
      </dgm:t>
    </dgm:pt>
    <dgm:pt modelId="{3CFDA9E7-5849-48F5-9009-A3799FF597FD}" type="parTrans" cxnId="{90F457BB-D39F-460F-A2C0-7D7738BADC21}">
      <dgm:prSet/>
      <dgm:spPr/>
      <dgm:t>
        <a:bodyPr/>
        <a:lstStyle/>
        <a:p>
          <a:endParaRPr lang="zh-CN" altLang="en-US"/>
        </a:p>
      </dgm:t>
    </dgm:pt>
    <dgm:pt modelId="{76F89B8C-0672-47FA-B94D-DBF5ADB95370}" type="sibTrans" cxnId="{90F457BB-D39F-460F-A2C0-7D7738BADC21}">
      <dgm:prSet/>
      <dgm:spPr/>
      <dgm:t>
        <a:bodyPr/>
        <a:lstStyle/>
        <a:p>
          <a:endParaRPr lang="zh-CN" altLang="en-US"/>
        </a:p>
      </dgm:t>
    </dgm:pt>
    <dgm:pt modelId="{0553CA87-E7AD-4624-B0EC-10BB12F26439}">
      <dgm:prSet custT="1"/>
      <dgm:spPr/>
      <dgm:t>
        <a:bodyPr/>
        <a:lstStyle/>
        <a:p>
          <a:pPr marL="360000" marR="0" indent="0" defTabSz="8890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zh-CN" altLang="en-US" sz="2000" b="1" dirty="0" smtClean="0"/>
            <a:t>文字输入</a:t>
          </a:r>
          <a:endParaRPr lang="zh-CN" altLang="en-US" sz="2000" b="1" dirty="0"/>
        </a:p>
      </dgm:t>
    </dgm:pt>
    <dgm:pt modelId="{57EA1610-08F1-4934-8F78-98950F9689F2}" type="parTrans" cxnId="{BAD0E1EF-003F-48F8-937C-A13E406A51C2}">
      <dgm:prSet/>
      <dgm:spPr/>
      <dgm:t>
        <a:bodyPr/>
        <a:lstStyle/>
        <a:p>
          <a:endParaRPr lang="zh-CN" altLang="en-US"/>
        </a:p>
      </dgm:t>
    </dgm:pt>
    <dgm:pt modelId="{F8BB8F66-9893-4857-8B0F-F2D8BD30DF5E}" type="sibTrans" cxnId="{BAD0E1EF-003F-48F8-937C-A13E406A51C2}">
      <dgm:prSet/>
      <dgm:spPr/>
      <dgm:t>
        <a:bodyPr/>
        <a:lstStyle/>
        <a:p>
          <a:endParaRPr lang="zh-CN" altLang="en-US"/>
        </a:p>
      </dgm:t>
    </dgm:pt>
    <dgm:pt modelId="{B31A1205-ED43-482E-A11D-8496F94DF2C4}">
      <dgm:prSet custT="1"/>
      <dgm:spPr/>
      <dgm:t>
        <a:bodyPr/>
        <a:lstStyle/>
        <a:p>
          <a:pPr algn="ctr"/>
          <a:r>
            <a:rPr lang="zh-CN" altLang="en-US" sz="2600" b="1" dirty="0" smtClean="0"/>
            <a:t>设置页面背景</a:t>
          </a:r>
          <a:endParaRPr lang="zh-CN" altLang="en-US" sz="2600" b="1" dirty="0"/>
        </a:p>
      </dgm:t>
    </dgm:pt>
    <dgm:pt modelId="{FA2E04AD-1355-4B51-B707-6B2A49C19334}" type="parTrans" cxnId="{6F72DD8D-A055-4ECB-86A7-13FB1B0CBBB2}">
      <dgm:prSet/>
      <dgm:spPr/>
      <dgm:t>
        <a:bodyPr/>
        <a:lstStyle/>
        <a:p>
          <a:endParaRPr lang="zh-CN" altLang="en-US"/>
        </a:p>
      </dgm:t>
    </dgm:pt>
    <dgm:pt modelId="{6E2D7137-94AA-4EA8-9FEC-9E5727A12A84}" type="sibTrans" cxnId="{6F72DD8D-A055-4ECB-86A7-13FB1B0CBBB2}">
      <dgm:prSet/>
      <dgm:spPr/>
      <dgm:t>
        <a:bodyPr/>
        <a:lstStyle/>
        <a:p>
          <a:endParaRPr lang="zh-CN" altLang="en-US"/>
        </a:p>
      </dgm:t>
    </dgm:pt>
    <dgm:pt modelId="{2989EC61-37DA-4A57-A139-592F5D8BAF63}">
      <dgm:prSet custT="1"/>
      <dgm:spPr/>
      <dgm:t>
        <a:bodyPr/>
        <a:lstStyle/>
        <a:p>
          <a:pPr marL="360000" indent="0">
            <a:lnSpc>
              <a:spcPct val="100000"/>
            </a:lnSpc>
          </a:pPr>
          <a:r>
            <a:rPr lang="zh-CN" altLang="en-US" sz="2000" b="1" dirty="0" smtClean="0"/>
            <a:t>分节与页面边框</a:t>
          </a:r>
          <a:endParaRPr lang="zh-CN" altLang="en-US" sz="2000" b="1" dirty="0"/>
        </a:p>
      </dgm:t>
    </dgm:pt>
    <dgm:pt modelId="{E99D2DD5-10F2-48DD-BB30-B9A8A56D19C2}" type="parTrans" cxnId="{3DED8335-0873-4F9F-98B5-CBAA9715DC50}">
      <dgm:prSet/>
      <dgm:spPr/>
      <dgm:t>
        <a:bodyPr/>
        <a:lstStyle/>
        <a:p>
          <a:endParaRPr lang="zh-CN" altLang="en-US"/>
        </a:p>
      </dgm:t>
    </dgm:pt>
    <dgm:pt modelId="{937FB5E6-F4DE-4B0A-B22C-BD31AC34B4B7}" type="sibTrans" cxnId="{3DED8335-0873-4F9F-98B5-CBAA9715DC50}">
      <dgm:prSet/>
      <dgm:spPr/>
      <dgm:t>
        <a:bodyPr/>
        <a:lstStyle/>
        <a:p>
          <a:endParaRPr lang="zh-CN" altLang="en-US"/>
        </a:p>
      </dgm:t>
    </dgm:pt>
    <dgm:pt modelId="{8AA5E515-D4B4-44CB-8C9D-278A55F03B5A}">
      <dgm:prSet custT="1"/>
      <dgm:spPr/>
      <dgm:t>
        <a:bodyPr/>
        <a:lstStyle/>
        <a:p>
          <a:pPr marL="360000" indent="0" rtl="0">
            <a:lnSpc>
              <a:spcPct val="100000"/>
            </a:lnSpc>
          </a:pPr>
          <a:r>
            <a:rPr lang="zh-CN" altLang="en-US" sz="2000" b="1" dirty="0" smtClean="0"/>
            <a:t>设置表格样式</a:t>
          </a:r>
          <a:endParaRPr lang="zh-CN" altLang="en-US" sz="2000" b="1" dirty="0"/>
        </a:p>
      </dgm:t>
    </dgm:pt>
    <dgm:pt modelId="{7D3942CB-9D78-4C2F-A533-673D2C84B0BE}" type="parTrans" cxnId="{410D8F70-5675-4DF8-B2ED-5213AB4E0873}">
      <dgm:prSet/>
      <dgm:spPr/>
      <dgm:t>
        <a:bodyPr/>
        <a:lstStyle/>
        <a:p>
          <a:endParaRPr lang="zh-CN" altLang="en-US"/>
        </a:p>
      </dgm:t>
    </dgm:pt>
    <dgm:pt modelId="{92D75944-4E5D-4712-8FD7-9E2B4F7848DA}" type="sibTrans" cxnId="{410D8F70-5675-4DF8-B2ED-5213AB4E0873}">
      <dgm:prSet/>
      <dgm:spPr/>
      <dgm:t>
        <a:bodyPr/>
        <a:lstStyle/>
        <a:p>
          <a:endParaRPr lang="zh-CN" altLang="en-US"/>
        </a:p>
      </dgm:t>
    </dgm:pt>
    <dgm:pt modelId="{5C07815E-E6F0-4D7F-B3AE-E0FA0EBFE244}">
      <dgm:prSet custT="1"/>
      <dgm:spPr/>
      <dgm:t>
        <a:bodyPr/>
        <a:lstStyle/>
        <a:p>
          <a:pPr marL="360000" indent="0">
            <a:lnSpc>
              <a:spcPct val="100000"/>
            </a:lnSpc>
          </a:pPr>
          <a:r>
            <a:rPr lang="zh-CN" altLang="en-US" sz="2000" b="1" dirty="0" smtClean="0"/>
            <a:t>页面背景颜色和背景图片填充效果</a:t>
          </a:r>
          <a:endParaRPr lang="zh-CN" altLang="en-US" sz="2000" b="1" dirty="0"/>
        </a:p>
      </dgm:t>
    </dgm:pt>
    <dgm:pt modelId="{2048554A-9CC2-4A72-AEC2-AD4E2F61A314}" type="parTrans" cxnId="{419C8E2D-A4C2-405A-BA0F-D15FEE8D67DF}">
      <dgm:prSet/>
      <dgm:spPr/>
      <dgm:t>
        <a:bodyPr/>
        <a:lstStyle/>
        <a:p>
          <a:endParaRPr lang="zh-CN" altLang="en-US"/>
        </a:p>
      </dgm:t>
    </dgm:pt>
    <dgm:pt modelId="{C3520EA1-0CA7-4238-A6BE-03409E18955B}" type="sibTrans" cxnId="{419C8E2D-A4C2-405A-BA0F-D15FEE8D67DF}">
      <dgm:prSet/>
      <dgm:spPr/>
      <dgm:t>
        <a:bodyPr/>
        <a:lstStyle/>
        <a:p>
          <a:endParaRPr lang="zh-CN" altLang="en-US"/>
        </a:p>
      </dgm:t>
    </dgm:pt>
    <dgm:pt modelId="{A5652877-8481-44AB-8B16-7488E9718828}" type="pres">
      <dgm:prSet presAssocID="{CEB9C114-C5F2-45E4-B2C9-E77E0103684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7824B03-9B01-4C2B-8117-3CCBEE677A9D}" type="pres">
      <dgm:prSet presAssocID="{E3FA52E3-34D2-45A0-A86A-F22B7549E8DB}" presName="linNode" presStyleCnt="0"/>
      <dgm:spPr/>
      <dgm:t>
        <a:bodyPr/>
        <a:lstStyle/>
        <a:p>
          <a:endParaRPr lang="zh-CN" altLang="en-US"/>
        </a:p>
      </dgm:t>
    </dgm:pt>
    <dgm:pt modelId="{0ABB091A-7243-4E8E-8E56-887107603D38}" type="pres">
      <dgm:prSet presAssocID="{E3FA52E3-34D2-45A0-A86A-F22B7549E8DB}" presName="parentText" presStyleLbl="node1" presStyleIdx="0" presStyleCnt="3" custScaleX="10300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C678A-7A72-4ECF-93DD-478FEFF453BC}" type="pres">
      <dgm:prSet presAssocID="{E3FA52E3-34D2-45A0-A86A-F22B7549E8DB}" presName="descendantText" presStyleLbl="alignAccFollowNode1" presStyleIdx="0" presStyleCnt="3" custScaleY="12526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E2D644-6E9F-42C1-AE52-079DE3E328A4}" type="pres">
      <dgm:prSet presAssocID="{91B232F4-7FAC-4B9D-8379-BC7955C174BD}" presName="sp" presStyleCnt="0"/>
      <dgm:spPr/>
      <dgm:t>
        <a:bodyPr/>
        <a:lstStyle/>
        <a:p>
          <a:endParaRPr lang="zh-CN" altLang="en-US"/>
        </a:p>
      </dgm:t>
    </dgm:pt>
    <dgm:pt modelId="{B96B1833-D4B2-446A-B5ED-6A55714A2A13}" type="pres">
      <dgm:prSet presAssocID="{D80DACC4-520B-41B6-813D-08B27268577B}" presName="linNode" presStyleCnt="0"/>
      <dgm:spPr/>
      <dgm:t>
        <a:bodyPr/>
        <a:lstStyle/>
        <a:p>
          <a:endParaRPr lang="zh-CN" altLang="en-US"/>
        </a:p>
      </dgm:t>
    </dgm:pt>
    <dgm:pt modelId="{D0F3F384-A568-47AF-953F-227608DC0921}" type="pres">
      <dgm:prSet presAssocID="{D80DACC4-520B-41B6-813D-08B27268577B}" presName="parentText" presStyleLbl="node1" presStyleIdx="1" presStyleCnt="3" custScaleX="107749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637B4E-0171-4AB9-8112-6CD11FAED861}" type="pres">
      <dgm:prSet presAssocID="{D80DACC4-520B-41B6-813D-08B27268577B}" presName="descendantText" presStyleLbl="alignAccFollowNode1" presStyleIdx="1" presStyleCnt="3" custScaleX="96838" custScaleY="186841" custLinFactNeighborX="534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28D7DE-3E30-46DF-982A-3DEC2CE9DB2C}" type="pres">
      <dgm:prSet presAssocID="{5BDBDC5B-C4B9-463C-A04D-89A87A3531EE}" presName="sp" presStyleCnt="0"/>
      <dgm:spPr/>
      <dgm:t>
        <a:bodyPr/>
        <a:lstStyle/>
        <a:p>
          <a:endParaRPr lang="zh-CN" altLang="en-US"/>
        </a:p>
      </dgm:t>
    </dgm:pt>
    <dgm:pt modelId="{2872DA26-A044-484C-BB2F-B8F9525BA4F4}" type="pres">
      <dgm:prSet presAssocID="{B31A1205-ED43-482E-A11D-8496F94DF2C4}" presName="linNode" presStyleCnt="0"/>
      <dgm:spPr/>
      <dgm:t>
        <a:bodyPr/>
        <a:lstStyle/>
        <a:p>
          <a:endParaRPr lang="zh-CN" altLang="en-US"/>
        </a:p>
      </dgm:t>
    </dgm:pt>
    <dgm:pt modelId="{3D92EFA7-49CE-4F07-8B82-1551FC15BE50}" type="pres">
      <dgm:prSet presAssocID="{B31A1205-ED43-482E-A11D-8496F94DF2C4}" presName="parentText" presStyleLbl="node1" presStyleIdx="2" presStyleCnt="3" custScaleX="112547" custScaleY="9961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E0A4D2-9D0F-416B-A4B4-216C533DFF3E}" type="pres">
      <dgm:prSet presAssocID="{B31A1205-ED43-482E-A11D-8496F94DF2C4}" presName="descendantText" presStyleLbl="alignAccFollowNode1" presStyleIdx="2" presStyleCnt="3" custScaleX="9272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10436-8760-494B-9E28-490F01EF2A2B}" srcId="{D80DACC4-520B-41B6-813D-08B27268577B}" destId="{275F5A06-246C-4C0D-8EFA-7395FA5D4319}" srcOrd="0" destOrd="0" parTransId="{16A2F532-E6CB-47C0-9CD5-137AEE68A9FD}" sibTransId="{3DD9FF20-C2A6-410D-B2F5-2E95AF1FBCB6}"/>
    <dgm:cxn modelId="{B7E2C9E8-6E89-4CA6-ACD0-F67784C40F1B}" type="presOf" srcId="{8CFB3805-F991-48ED-83EC-4191C550A216}" destId="{2F637B4E-0171-4AB9-8112-6CD11FAED861}" srcOrd="0" destOrd="1" presId="urn:microsoft.com/office/officeart/2005/8/layout/vList5"/>
    <dgm:cxn modelId="{82620768-7691-4A8E-8EAF-BB403D10B700}" type="presOf" srcId="{E68E0029-0CE7-4F72-9BD9-D039F58FB123}" destId="{2F637B4E-0171-4AB9-8112-6CD11FAED861}" srcOrd="0" destOrd="2" presId="urn:microsoft.com/office/officeart/2005/8/layout/vList5"/>
    <dgm:cxn modelId="{410D8F70-5675-4DF8-B2ED-5213AB4E0873}" srcId="{D80DACC4-520B-41B6-813D-08B27268577B}" destId="{8AA5E515-D4B4-44CB-8C9D-278A55F03B5A}" srcOrd="3" destOrd="0" parTransId="{7D3942CB-9D78-4C2F-A533-673D2C84B0BE}" sibTransId="{92D75944-4E5D-4712-8FD7-9E2B4F7848DA}"/>
    <dgm:cxn modelId="{6CA70278-D8D5-4967-A2AE-107768206AA5}" type="presOf" srcId="{275F5A06-246C-4C0D-8EFA-7395FA5D4319}" destId="{2F637B4E-0171-4AB9-8112-6CD11FAED861}" srcOrd="0" destOrd="0" presId="urn:microsoft.com/office/officeart/2005/8/layout/vList5"/>
    <dgm:cxn modelId="{DEF94DD1-E40A-4BBC-86B0-71DA8B77CEB0}" srcId="{CEB9C114-C5F2-45E4-B2C9-E77E0103684C}" destId="{E3FA52E3-34D2-45A0-A86A-F22B7549E8DB}" srcOrd="0" destOrd="0" parTransId="{FEF4B5E9-2CE7-45BF-90FE-98B68E92BFCA}" sibTransId="{91B232F4-7FAC-4B9D-8379-BC7955C174BD}"/>
    <dgm:cxn modelId="{EC90E769-25BC-4B4D-B63F-6457FB791AA5}" type="presOf" srcId="{D80DACC4-520B-41B6-813D-08B27268577B}" destId="{D0F3F384-A568-47AF-953F-227608DC0921}" srcOrd="0" destOrd="0" presId="urn:microsoft.com/office/officeart/2005/8/layout/vList5"/>
    <dgm:cxn modelId="{90F457BB-D39F-460F-A2C0-7D7738BADC21}" srcId="{D80DACC4-520B-41B6-813D-08B27268577B}" destId="{E68E0029-0CE7-4F72-9BD9-D039F58FB123}" srcOrd="2" destOrd="0" parTransId="{3CFDA9E7-5849-48F5-9009-A3799FF597FD}" sibTransId="{76F89B8C-0672-47FA-B94D-DBF5ADB95370}"/>
    <dgm:cxn modelId="{7E7B75A1-73DD-45C7-9436-F47E126F6372}" srcId="{E3FA52E3-34D2-45A0-A86A-F22B7549E8DB}" destId="{93F7C35E-2DB9-4CBC-9573-1E661D58EFC1}" srcOrd="1" destOrd="0" parTransId="{3D04E867-5202-4479-BADA-43049CF21843}" sibTransId="{4E23381A-3D6B-4D22-BBDD-B862793A4C60}"/>
    <dgm:cxn modelId="{3928DDC4-5BB6-4899-9F37-1CB25D95B1DB}" type="presOf" srcId="{A87F4002-1AC5-4CF2-A075-9885FFF0B0B6}" destId="{961C678A-7A72-4ECF-93DD-478FEFF453BC}" srcOrd="0" destOrd="0" presId="urn:microsoft.com/office/officeart/2005/8/layout/vList5"/>
    <dgm:cxn modelId="{38585A4F-533A-41A2-ABF1-4CFC119F1CA9}" type="presOf" srcId="{93F7C35E-2DB9-4CBC-9573-1E661D58EFC1}" destId="{961C678A-7A72-4ECF-93DD-478FEFF453BC}" srcOrd="0" destOrd="1" presId="urn:microsoft.com/office/officeart/2005/8/layout/vList5"/>
    <dgm:cxn modelId="{4EABC02A-CEEE-40F7-9721-C2D07664659B}" srcId="{E3FA52E3-34D2-45A0-A86A-F22B7549E8DB}" destId="{A87F4002-1AC5-4CF2-A075-9885FFF0B0B6}" srcOrd="0" destOrd="0" parTransId="{91122BB1-BB13-4041-87E5-F03414C79BA2}" sibTransId="{7DABEF7E-435C-4994-AC39-931BC71FE802}"/>
    <dgm:cxn modelId="{60BB3F28-AB7C-4ED9-83B2-7E62580C5F2F}" type="presOf" srcId="{B31A1205-ED43-482E-A11D-8496F94DF2C4}" destId="{3D92EFA7-49CE-4F07-8B82-1551FC15BE50}" srcOrd="0" destOrd="0" presId="urn:microsoft.com/office/officeart/2005/8/layout/vList5"/>
    <dgm:cxn modelId="{ABAE5608-BD1C-47F7-B2EE-E33689873B04}" type="presOf" srcId="{0553CA87-E7AD-4624-B0EC-10BB12F26439}" destId="{961C678A-7A72-4ECF-93DD-478FEFF453BC}" srcOrd="0" destOrd="2" presId="urn:microsoft.com/office/officeart/2005/8/layout/vList5"/>
    <dgm:cxn modelId="{BA5A9C83-E96C-4B0B-BE40-EEE3CD29B4B2}" type="presOf" srcId="{E3FA52E3-34D2-45A0-A86A-F22B7549E8DB}" destId="{0ABB091A-7243-4E8E-8E56-887107603D38}" srcOrd="0" destOrd="0" presId="urn:microsoft.com/office/officeart/2005/8/layout/vList5"/>
    <dgm:cxn modelId="{FFC9F345-65C2-47E5-9C2B-CEBF552E6D99}" type="presOf" srcId="{8AA5E515-D4B4-44CB-8C9D-278A55F03B5A}" destId="{2F637B4E-0171-4AB9-8112-6CD11FAED861}" srcOrd="0" destOrd="3" presId="urn:microsoft.com/office/officeart/2005/8/layout/vList5"/>
    <dgm:cxn modelId="{A6D08996-3DB9-4550-8842-DFEB7B720ED4}" type="presOf" srcId="{2989EC61-37DA-4A57-A139-592F5D8BAF63}" destId="{65E0A4D2-9D0F-416B-A4B4-216C533DFF3E}" srcOrd="0" destOrd="0" presId="urn:microsoft.com/office/officeart/2005/8/layout/vList5"/>
    <dgm:cxn modelId="{43521818-3C10-499D-9876-E3A3FE9ABD4E}" srcId="{D80DACC4-520B-41B6-813D-08B27268577B}" destId="{8CFB3805-F991-48ED-83EC-4191C550A216}" srcOrd="1" destOrd="0" parTransId="{EE22AF9D-AB32-4B09-912E-AD380E7CF721}" sibTransId="{B55C44DE-C81F-48E1-935A-E97F214FC90B}"/>
    <dgm:cxn modelId="{895D0A00-9C6B-4E93-A16F-242385FA57E2}" srcId="{CEB9C114-C5F2-45E4-B2C9-E77E0103684C}" destId="{D80DACC4-520B-41B6-813D-08B27268577B}" srcOrd="1" destOrd="0" parTransId="{DC40288B-C4F2-4DBC-B3EE-D2E812192F07}" sibTransId="{5BDBDC5B-C4B9-463C-A04D-89A87A3531EE}"/>
    <dgm:cxn modelId="{59EE26FF-E36E-48CF-BBFF-1BAD6AFEAAE6}" type="presOf" srcId="{CEB9C114-C5F2-45E4-B2C9-E77E0103684C}" destId="{A5652877-8481-44AB-8B16-7488E9718828}" srcOrd="0" destOrd="0" presId="urn:microsoft.com/office/officeart/2005/8/layout/vList5"/>
    <dgm:cxn modelId="{BAD0E1EF-003F-48F8-937C-A13E406A51C2}" srcId="{E3FA52E3-34D2-45A0-A86A-F22B7549E8DB}" destId="{0553CA87-E7AD-4624-B0EC-10BB12F26439}" srcOrd="2" destOrd="0" parTransId="{57EA1610-08F1-4934-8F78-98950F9689F2}" sibTransId="{F8BB8F66-9893-4857-8B0F-F2D8BD30DF5E}"/>
    <dgm:cxn modelId="{3DED8335-0873-4F9F-98B5-CBAA9715DC50}" srcId="{B31A1205-ED43-482E-A11D-8496F94DF2C4}" destId="{2989EC61-37DA-4A57-A139-592F5D8BAF63}" srcOrd="0" destOrd="0" parTransId="{E99D2DD5-10F2-48DD-BB30-B9A8A56D19C2}" sibTransId="{937FB5E6-F4DE-4B0A-B22C-BD31AC34B4B7}"/>
    <dgm:cxn modelId="{419C8E2D-A4C2-405A-BA0F-D15FEE8D67DF}" srcId="{B31A1205-ED43-482E-A11D-8496F94DF2C4}" destId="{5C07815E-E6F0-4D7F-B3AE-E0FA0EBFE244}" srcOrd="1" destOrd="0" parTransId="{2048554A-9CC2-4A72-AEC2-AD4E2F61A314}" sibTransId="{C3520EA1-0CA7-4238-A6BE-03409E18955B}"/>
    <dgm:cxn modelId="{8E6053E2-7F98-4BD3-9BC1-0855E37AA19F}" type="presOf" srcId="{5C07815E-E6F0-4D7F-B3AE-E0FA0EBFE244}" destId="{65E0A4D2-9D0F-416B-A4B4-216C533DFF3E}" srcOrd="0" destOrd="1" presId="urn:microsoft.com/office/officeart/2005/8/layout/vList5"/>
    <dgm:cxn modelId="{6F72DD8D-A055-4ECB-86A7-13FB1B0CBBB2}" srcId="{CEB9C114-C5F2-45E4-B2C9-E77E0103684C}" destId="{B31A1205-ED43-482E-A11D-8496F94DF2C4}" srcOrd="2" destOrd="0" parTransId="{FA2E04AD-1355-4B51-B707-6B2A49C19334}" sibTransId="{6E2D7137-94AA-4EA8-9FEC-9E5727A12A84}"/>
    <dgm:cxn modelId="{9C63CBFE-7520-4745-B442-4073CF486F95}" type="presParOf" srcId="{A5652877-8481-44AB-8B16-7488E9718828}" destId="{87824B03-9B01-4C2B-8117-3CCBEE677A9D}" srcOrd="0" destOrd="0" presId="urn:microsoft.com/office/officeart/2005/8/layout/vList5"/>
    <dgm:cxn modelId="{CAF66647-5228-49AE-BE1B-57D6128B5A69}" type="presParOf" srcId="{87824B03-9B01-4C2B-8117-3CCBEE677A9D}" destId="{0ABB091A-7243-4E8E-8E56-887107603D38}" srcOrd="0" destOrd="0" presId="urn:microsoft.com/office/officeart/2005/8/layout/vList5"/>
    <dgm:cxn modelId="{E10DD6F9-E499-4C8B-B97B-184F16F6966A}" type="presParOf" srcId="{87824B03-9B01-4C2B-8117-3CCBEE677A9D}" destId="{961C678A-7A72-4ECF-93DD-478FEFF453BC}" srcOrd="1" destOrd="0" presId="urn:microsoft.com/office/officeart/2005/8/layout/vList5"/>
    <dgm:cxn modelId="{4F57F6E6-C97E-4454-9DC7-F1368C8A08E7}" type="presParOf" srcId="{A5652877-8481-44AB-8B16-7488E9718828}" destId="{7BE2D644-6E9F-42C1-AE52-079DE3E328A4}" srcOrd="1" destOrd="0" presId="urn:microsoft.com/office/officeart/2005/8/layout/vList5"/>
    <dgm:cxn modelId="{AC10D469-FC3D-4926-B577-C2017FD2A30C}" type="presParOf" srcId="{A5652877-8481-44AB-8B16-7488E9718828}" destId="{B96B1833-D4B2-446A-B5ED-6A55714A2A13}" srcOrd="2" destOrd="0" presId="urn:microsoft.com/office/officeart/2005/8/layout/vList5"/>
    <dgm:cxn modelId="{6B865030-CA66-4C67-9E37-E317F4F44C02}" type="presParOf" srcId="{B96B1833-D4B2-446A-B5ED-6A55714A2A13}" destId="{D0F3F384-A568-47AF-953F-227608DC0921}" srcOrd="0" destOrd="0" presId="urn:microsoft.com/office/officeart/2005/8/layout/vList5"/>
    <dgm:cxn modelId="{9D1FB731-5DFF-4C78-9718-1CA5B20001A1}" type="presParOf" srcId="{B96B1833-D4B2-446A-B5ED-6A55714A2A13}" destId="{2F637B4E-0171-4AB9-8112-6CD11FAED861}" srcOrd="1" destOrd="0" presId="urn:microsoft.com/office/officeart/2005/8/layout/vList5"/>
    <dgm:cxn modelId="{9BFECD33-130C-4FD4-BBF1-DD0E559852E8}" type="presParOf" srcId="{A5652877-8481-44AB-8B16-7488E9718828}" destId="{1628D7DE-3E30-46DF-982A-3DEC2CE9DB2C}" srcOrd="3" destOrd="0" presId="urn:microsoft.com/office/officeart/2005/8/layout/vList5"/>
    <dgm:cxn modelId="{50EA25DB-9120-48DB-AC63-6EC19EBD0141}" type="presParOf" srcId="{A5652877-8481-44AB-8B16-7488E9718828}" destId="{2872DA26-A044-484C-BB2F-B8F9525BA4F4}" srcOrd="4" destOrd="0" presId="urn:microsoft.com/office/officeart/2005/8/layout/vList5"/>
    <dgm:cxn modelId="{4ECFBE15-C3A5-4999-9179-7B3115275EA2}" type="presParOf" srcId="{2872DA26-A044-484C-BB2F-B8F9525BA4F4}" destId="{3D92EFA7-49CE-4F07-8B82-1551FC15BE50}" srcOrd="0" destOrd="0" presId="urn:microsoft.com/office/officeart/2005/8/layout/vList5"/>
    <dgm:cxn modelId="{F46CDD83-21B6-4712-A24E-B921221DCCAE}" type="presParOf" srcId="{2872DA26-A044-484C-BB2F-B8F9525BA4F4}" destId="{65E0A4D2-9D0F-416B-A4B4-216C533DFF3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节的概念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33724" custScaleY="185605" custLinFactNeighborX="-185" custLinFactNeighborY="35284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5576EAC9-732E-493F-87A5-9C3C02260EC8}" type="presOf" srcId="{A3139DFA-6DC2-4F49-A876-0085F9F88557}" destId="{68D9BDFF-20DA-459C-AC96-02FF5C4D8C9D}" srcOrd="0" destOrd="0" presId="urn:microsoft.com/office/officeart/2005/8/layout/lProcess3"/>
    <dgm:cxn modelId="{62D0298A-82E1-4FA9-B36A-0D2F436B5D70}" type="presOf" srcId="{E13987F1-963C-47D7-9D4B-3160DADFCD11}" destId="{60820E8D-D090-4A07-AAD2-3E088158E95D}" srcOrd="0" destOrd="0" presId="urn:microsoft.com/office/officeart/2005/8/layout/lProcess3"/>
    <dgm:cxn modelId="{E80D119F-069D-430D-80F6-0BC29E5ECD57}" type="presParOf" srcId="{60820E8D-D090-4A07-AAD2-3E088158E95D}" destId="{36D49D58-4507-41B4-913E-E46AD3969778}" srcOrd="0" destOrd="0" presId="urn:microsoft.com/office/officeart/2005/8/layout/lProcess3"/>
    <dgm:cxn modelId="{5403D599-EF36-453A-918C-BAE607E091BD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表格的基础知识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30862" custLinFactNeighborY="1255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8686AD21-A1BE-479C-9273-F307D91C0360}" type="presOf" srcId="{E13987F1-963C-47D7-9D4B-3160DADFCD11}" destId="{60820E8D-D090-4A07-AAD2-3E088158E95D}" srcOrd="0" destOrd="0" presId="urn:microsoft.com/office/officeart/2005/8/layout/lProcess3"/>
    <dgm:cxn modelId="{72126903-16C0-46F3-A414-4A6B4271FED9}" type="presOf" srcId="{A3139DFA-6DC2-4F49-A876-0085F9F88557}" destId="{68D9BDFF-20DA-459C-AC96-02FF5C4D8C9D}" srcOrd="0" destOrd="0" presId="urn:microsoft.com/office/officeart/2005/8/layout/lProcess3"/>
    <dgm:cxn modelId="{32E4F86E-B85B-486F-905C-B79A4858FE4F}" type="presParOf" srcId="{60820E8D-D090-4A07-AAD2-3E088158E95D}" destId="{36D49D58-4507-41B4-913E-E46AD3969778}" srcOrd="0" destOrd="0" presId="urn:microsoft.com/office/officeart/2005/8/layout/lProcess3"/>
    <dgm:cxn modelId="{61463B2D-75D2-4622-82C1-4AFCAFEC9D1D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表格的基本操作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293724" custLinFactNeighborX="30862" custLinFactNeighborY="12550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D2ABC018-9B40-415A-AF2E-A63E53436EFD}" type="presOf" srcId="{E13987F1-963C-47D7-9D4B-3160DADFCD11}" destId="{60820E8D-D090-4A07-AAD2-3E088158E95D}" srcOrd="0" destOrd="0" presId="urn:microsoft.com/office/officeart/2005/8/layout/lProcess3"/>
    <dgm:cxn modelId="{552FBB99-2A6B-4BA5-946E-50B153C0819B}" type="presOf" srcId="{A3139DFA-6DC2-4F49-A876-0085F9F88557}" destId="{68D9BDFF-20DA-459C-AC96-02FF5C4D8C9D}" srcOrd="0" destOrd="0" presId="urn:microsoft.com/office/officeart/2005/8/layout/lProcess3"/>
    <dgm:cxn modelId="{CFB9F8C8-3995-4A1B-9523-21A5A4A8DB8F}" type="presParOf" srcId="{60820E8D-D090-4A07-AAD2-3E088158E95D}" destId="{36D49D58-4507-41B4-913E-E46AD3969778}" srcOrd="0" destOrd="0" presId="urn:microsoft.com/office/officeart/2005/8/layout/lProcess3"/>
    <dgm:cxn modelId="{79320E17-9034-4910-9452-F085F8149386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3DDEAFB-8295-48E7-B2CA-531E9A8C3574}" type="doc">
      <dgm:prSet loTypeId="urn:microsoft.com/office/officeart/2005/8/layout/vList5" loCatId="list" qsTypeId="urn:microsoft.com/office/officeart/2005/8/quickstyle/simple2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57432294-4880-42AA-AB30-0C0CF15D3536}">
      <dgm:prSet custT="1"/>
      <dgm:spPr/>
      <dgm:t>
        <a:bodyPr/>
        <a:lstStyle/>
        <a:p>
          <a:pPr rtl="0">
            <a:lnSpc>
              <a:spcPct val="150000"/>
            </a:lnSpc>
          </a:pPr>
          <a:r>
            <a:rPr lang="en-US" altLang="zh-CN" sz="2000" b="1" dirty="0" smtClean="0"/>
            <a:t>Word</a:t>
          </a:r>
          <a:r>
            <a:rPr lang="zh-CN" altLang="en-US" sz="2000" b="1" dirty="0" smtClean="0"/>
            <a:t>分页</a:t>
          </a:r>
          <a:endParaRPr lang="en-US" altLang="zh-CN" sz="2000" b="1" dirty="0" smtClean="0"/>
        </a:p>
      </dgm:t>
    </dgm:pt>
    <dgm:pt modelId="{156337CB-0B88-48D0-BFFB-9B98945E1676}" type="par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EC6F87D0-7A83-4033-AC9E-9C6C7EE0F5BC}" type="sibTrans" cxnId="{EB900858-7790-45B2-AD6B-5FEBF1CDE62D}">
      <dgm:prSet/>
      <dgm:spPr/>
      <dgm:t>
        <a:bodyPr/>
        <a:lstStyle/>
        <a:p>
          <a:endParaRPr lang="zh-CN" altLang="en-US" sz="2400"/>
        </a:p>
      </dgm:t>
    </dgm:pt>
    <dgm:pt modelId="{DC029053-ED96-4F22-A2C4-7CF70472FBDA}">
      <dgm:prSet custT="1"/>
      <dgm:spPr/>
      <dgm:t>
        <a:bodyPr/>
        <a:lstStyle/>
        <a:p>
          <a:pPr marL="216000" algn="l" rtl="0">
            <a:lnSpc>
              <a:spcPct val="120000"/>
            </a:lnSpc>
          </a:pPr>
          <a:r>
            <a:rPr lang="en-US" altLang="zh-CN" sz="2000" b="1" smtClean="0">
              <a:solidFill>
                <a:schemeClr val="tx1"/>
              </a:solidFill>
            </a:rPr>
            <a:t>Word</a:t>
          </a:r>
          <a:r>
            <a:rPr lang="zh-CN" altLang="en-US" sz="2000" b="1" smtClean="0">
              <a:solidFill>
                <a:schemeClr val="tx1"/>
              </a:solidFill>
            </a:rPr>
            <a:t>分节</a:t>
          </a:r>
          <a:endParaRPr lang="zh-CN" sz="2000" b="1" dirty="0">
            <a:solidFill>
              <a:schemeClr val="tx1"/>
            </a:solidFill>
          </a:endParaRPr>
        </a:p>
      </dgm:t>
    </dgm:pt>
    <dgm:pt modelId="{202408AA-1B77-4737-84BD-50231D655427}" type="parTrans" cxnId="{71FA350B-AABD-4961-B06B-323EBF3FAFD8}">
      <dgm:prSet/>
      <dgm:spPr/>
      <dgm:t>
        <a:bodyPr/>
        <a:lstStyle/>
        <a:p>
          <a:endParaRPr lang="zh-CN" altLang="en-US"/>
        </a:p>
      </dgm:t>
    </dgm:pt>
    <dgm:pt modelId="{351AF114-298F-4EF4-B051-4AFF0349E9FA}" type="sibTrans" cxnId="{71FA350B-AABD-4961-B06B-323EBF3FAFD8}">
      <dgm:prSet/>
      <dgm:spPr/>
      <dgm:t>
        <a:bodyPr/>
        <a:lstStyle/>
        <a:p>
          <a:endParaRPr lang="zh-CN" altLang="en-US"/>
        </a:p>
      </dgm:t>
    </dgm:pt>
    <dgm:pt modelId="{24964B06-F259-406B-A2BB-73F1E670CB5C}">
      <dgm:prSet custT="1"/>
      <dgm:spPr/>
      <dgm:t>
        <a:bodyPr/>
        <a:lstStyle/>
        <a:p>
          <a:pPr marL="360000" algn="l" rtl="0">
            <a:lnSpc>
              <a:spcPct val="120000"/>
            </a:lnSpc>
          </a:pPr>
          <a:r>
            <a:rPr lang="zh-CN" altLang="en-US" sz="2000" b="1" dirty="0" smtClean="0"/>
            <a:t>新建一个</a:t>
          </a:r>
          <a:r>
            <a:rPr lang="en-US" altLang="zh-CN" sz="2000" b="1" dirty="0" smtClean="0"/>
            <a:t>Word</a:t>
          </a:r>
          <a:r>
            <a:rPr lang="zh-CN" altLang="en-US" sz="2000" b="1" dirty="0" smtClean="0"/>
            <a:t>文档时，系统默认为一节，具有相同的页面设置效果（相同的页边距、</a:t>
          </a:r>
          <a:r>
            <a:rPr lang="zh-CN" altLang="en-US" sz="2000" b="1" dirty="0" smtClean="0"/>
            <a:t>纸张尺寸、</a:t>
          </a:r>
          <a:r>
            <a:rPr lang="zh-CN" altLang="en-US" sz="2000" b="1" dirty="0" smtClean="0"/>
            <a:t>页眉</a:t>
          </a:r>
          <a:r>
            <a:rPr lang="zh-CN" altLang="en-US" sz="2000" b="1" dirty="0" smtClean="0"/>
            <a:t>页脚的效果等等）</a:t>
          </a:r>
          <a:endParaRPr lang="zh-CN" sz="2000" b="1" dirty="0"/>
        </a:p>
      </dgm:t>
    </dgm:pt>
    <dgm:pt modelId="{DE3D8704-1EAB-4238-9D0B-89CDD742FE68}" type="parTrans" cxnId="{BF6FB880-0A05-47C6-9903-EA98B9EEA5B3}">
      <dgm:prSet/>
      <dgm:spPr/>
      <dgm:t>
        <a:bodyPr/>
        <a:lstStyle/>
        <a:p>
          <a:endParaRPr lang="zh-CN" altLang="en-US"/>
        </a:p>
      </dgm:t>
    </dgm:pt>
    <dgm:pt modelId="{82E2B500-D021-4A26-8FC5-6E9BFB4E3683}" type="sibTrans" cxnId="{BF6FB880-0A05-47C6-9903-EA98B9EEA5B3}">
      <dgm:prSet/>
      <dgm:spPr/>
      <dgm:t>
        <a:bodyPr/>
        <a:lstStyle/>
        <a:p>
          <a:endParaRPr lang="zh-CN" altLang="en-US"/>
        </a:p>
      </dgm:t>
    </dgm:pt>
    <dgm:pt modelId="{862EF504-5A00-43DD-B934-D89EF3825CED}">
      <dgm:prSet custT="1"/>
      <dgm:spPr/>
      <dgm:t>
        <a:bodyPr/>
        <a:lstStyle/>
        <a:p>
          <a:pPr marL="144000" algn="l" rtl="0">
            <a:lnSpc>
              <a:spcPct val="120000"/>
            </a:lnSpc>
          </a:pPr>
          <a:r>
            <a:rPr lang="zh-CN" altLang="en-US" sz="1800" b="1" smtClean="0"/>
            <a:t>自动分页：</a:t>
          </a:r>
          <a:r>
            <a:rPr lang="zh-CN" altLang="en-US" sz="1800" b="1" smtClean="0">
              <a:solidFill>
                <a:srgbClr val="C00000"/>
              </a:solidFill>
            </a:rPr>
            <a:t>自动按照用户所配置页面的大小自动执行分页，以美化文档的视觉效果、简化用户的操作</a:t>
          </a:r>
          <a:endParaRPr lang="zh-CN" sz="1800" b="1" dirty="0"/>
        </a:p>
      </dgm:t>
    </dgm:pt>
    <dgm:pt modelId="{13DC4979-D74A-4EBF-B27E-FE6113B0DE28}" type="parTrans" cxnId="{C97E9F24-F997-44A5-954C-11E4EC1B73FF}">
      <dgm:prSet/>
      <dgm:spPr/>
      <dgm:t>
        <a:bodyPr/>
        <a:lstStyle/>
        <a:p>
          <a:endParaRPr lang="zh-CN" altLang="en-US"/>
        </a:p>
      </dgm:t>
    </dgm:pt>
    <dgm:pt modelId="{FB9D752F-75B7-480D-86A4-3F936E695A06}" type="sibTrans" cxnId="{C97E9F24-F997-44A5-954C-11E4EC1B73FF}">
      <dgm:prSet/>
      <dgm:spPr/>
      <dgm:t>
        <a:bodyPr/>
        <a:lstStyle/>
        <a:p>
          <a:endParaRPr lang="zh-CN" altLang="en-US"/>
        </a:p>
      </dgm:t>
    </dgm:pt>
    <dgm:pt modelId="{690A03B2-B669-45A5-B2FF-66D237E3BDB9}">
      <dgm:prSet custT="1"/>
      <dgm:spPr/>
      <dgm:t>
        <a:bodyPr/>
        <a:lstStyle/>
        <a:p>
          <a:pPr marL="171450"/>
          <a:r>
            <a:rPr lang="zh-CN" altLang="en-US" sz="1800" b="1" smtClean="0"/>
            <a:t>手动分页：</a:t>
          </a:r>
          <a:r>
            <a:rPr lang="zh-CN" altLang="en-US" sz="1800" b="1" smtClean="0">
              <a:solidFill>
                <a:srgbClr val="C00000"/>
              </a:solidFill>
            </a:rPr>
            <a:t>在指定位置强制分页</a:t>
          </a:r>
          <a:endParaRPr lang="zh-CN" altLang="en-US" sz="1800" b="1" dirty="0"/>
        </a:p>
      </dgm:t>
    </dgm:pt>
    <dgm:pt modelId="{6880CB01-3499-45DC-9D00-3BA1C5C5EF1E}" type="parTrans" cxnId="{6F749C27-BEBE-4C26-95F5-5636E3A779D8}">
      <dgm:prSet/>
      <dgm:spPr/>
      <dgm:t>
        <a:bodyPr/>
        <a:lstStyle/>
        <a:p>
          <a:endParaRPr lang="zh-CN" altLang="en-US"/>
        </a:p>
      </dgm:t>
    </dgm:pt>
    <dgm:pt modelId="{CF1B71D1-2F4B-4CBA-BAB0-1FE2981C2855}" type="sibTrans" cxnId="{6F749C27-BEBE-4C26-95F5-5636E3A779D8}">
      <dgm:prSet/>
      <dgm:spPr/>
      <dgm:t>
        <a:bodyPr/>
        <a:lstStyle/>
        <a:p>
          <a:endParaRPr lang="zh-CN" altLang="en-US"/>
        </a:p>
      </dgm:t>
    </dgm:pt>
    <dgm:pt modelId="{EC5586F4-94B0-40E6-844D-372BE7B2153F}">
      <dgm:prSet custT="1"/>
      <dgm:spPr/>
      <dgm:t>
        <a:bodyPr/>
        <a:lstStyle/>
        <a:p>
          <a:pPr marL="360000" algn="l" rtl="0">
            <a:lnSpc>
              <a:spcPct val="120000"/>
            </a:lnSpc>
          </a:pPr>
          <a:r>
            <a:rPr lang="zh-CN" altLang="en-US" sz="2000" b="1" smtClean="0"/>
            <a:t>插入“分节符”：</a:t>
          </a:r>
          <a:r>
            <a:rPr lang="zh-CN" altLang="en-US" sz="2000" b="1" smtClean="0">
              <a:solidFill>
                <a:srgbClr val="C00000"/>
              </a:solidFill>
            </a:rPr>
            <a:t>可以把文档划分为若干个“节”，在不同的“节”中可以设置不同的页面格式，例如页面边框、文档中不同页眉页脚的效果、文档中不同页的打印方向、页边距等等，以丰富文档的排版效果。</a:t>
          </a:r>
          <a:endParaRPr lang="zh-CN" sz="2000" b="1" dirty="0"/>
        </a:p>
      </dgm:t>
    </dgm:pt>
    <dgm:pt modelId="{E680D20B-12DE-4941-A7D5-0641F9DD227E}" type="parTrans" cxnId="{F62A0F5C-304B-4022-9F2B-DF8967909BA7}">
      <dgm:prSet/>
      <dgm:spPr/>
      <dgm:t>
        <a:bodyPr/>
        <a:lstStyle/>
        <a:p>
          <a:endParaRPr lang="zh-CN" altLang="en-US"/>
        </a:p>
      </dgm:t>
    </dgm:pt>
    <dgm:pt modelId="{74DE73A2-7F46-41BD-86E4-198404D9CBE7}" type="sibTrans" cxnId="{F62A0F5C-304B-4022-9F2B-DF8967909BA7}">
      <dgm:prSet/>
      <dgm:spPr/>
      <dgm:t>
        <a:bodyPr/>
        <a:lstStyle/>
        <a:p>
          <a:endParaRPr lang="zh-CN" altLang="en-US"/>
        </a:p>
      </dgm:t>
    </dgm:pt>
    <dgm:pt modelId="{6F6CB10E-A227-455E-B927-67A1E57B9050}" type="pres">
      <dgm:prSet presAssocID="{F3DDEAFB-8295-48E7-B2CA-531E9A8C357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2CB66A4-CC5B-49E2-85BC-8962DD6C8173}" type="pres">
      <dgm:prSet presAssocID="{57432294-4880-42AA-AB30-0C0CF15D3536}" presName="linNode" presStyleCnt="0"/>
      <dgm:spPr/>
      <dgm:t>
        <a:bodyPr/>
        <a:lstStyle/>
        <a:p>
          <a:endParaRPr lang="zh-CN" altLang="en-US"/>
        </a:p>
      </dgm:t>
    </dgm:pt>
    <dgm:pt modelId="{EF65B61F-4908-4C2D-B1B9-AEC73E4E0D18}" type="pres">
      <dgm:prSet presAssocID="{57432294-4880-42AA-AB30-0C0CF15D3536}" presName="parentText" presStyleLbl="node1" presStyleIdx="0" presStyleCnt="2" custFlipHor="1" custScaleX="56918" custScaleY="49754" custLinFactNeighborX="-4493" custLinFactNeighborY="169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609FC6-9204-47F5-8571-87BF599BBF8D}" type="pres">
      <dgm:prSet presAssocID="{57432294-4880-42AA-AB30-0C0CF15D3536}" presName="descendantText" presStyleLbl="alignAccFollowNode1" presStyleIdx="0" presStyleCnt="2" custScaleX="123719" custScaleY="63726" custLinFactNeighborX="-1607" custLinFactNeighborY="249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4DB2DF-18BA-447D-AEC1-7C3946D9A7A4}" type="pres">
      <dgm:prSet presAssocID="{EC6F87D0-7A83-4033-AC9E-9C6C7EE0F5BC}" presName="sp" presStyleCnt="0"/>
      <dgm:spPr/>
      <dgm:t>
        <a:bodyPr/>
        <a:lstStyle/>
        <a:p>
          <a:endParaRPr lang="zh-CN" altLang="en-US"/>
        </a:p>
      </dgm:t>
    </dgm:pt>
    <dgm:pt modelId="{9FBC154F-3A65-41A0-8EFB-6ADBC5067B2F}" type="pres">
      <dgm:prSet presAssocID="{DC029053-ED96-4F22-A2C4-7CF70472FBDA}" presName="linNode" presStyleCnt="0"/>
      <dgm:spPr/>
      <dgm:t>
        <a:bodyPr/>
        <a:lstStyle/>
        <a:p>
          <a:endParaRPr lang="zh-CN" altLang="en-US"/>
        </a:p>
      </dgm:t>
    </dgm:pt>
    <dgm:pt modelId="{F065D3F9-8857-437E-B942-4F0704572149}" type="pres">
      <dgm:prSet presAssocID="{DC029053-ED96-4F22-A2C4-7CF70472FBDA}" presName="parentText" presStyleLbl="node1" presStyleIdx="1" presStyleCnt="2" custScaleX="65268" custScaleY="69084" custLinFactNeighborX="-5374" custLinFactNeighborY="2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181CDE-AF5D-49D6-A589-2879FC1413BB}" type="pres">
      <dgm:prSet presAssocID="{DC029053-ED96-4F22-A2C4-7CF70472FBDA}" presName="descendantText" presStyleLbl="alignAccFollowNode1" presStyleIdx="1" presStyleCnt="2" custScaleX="142446" custScaleY="1373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D3AAE56-9E9A-4A4B-9B66-F0222C6D40FD}" type="presOf" srcId="{F3DDEAFB-8295-48E7-B2CA-531E9A8C3574}" destId="{6F6CB10E-A227-455E-B927-67A1E57B9050}" srcOrd="0" destOrd="0" presId="urn:microsoft.com/office/officeart/2005/8/layout/vList5"/>
    <dgm:cxn modelId="{71FA350B-AABD-4961-B06B-323EBF3FAFD8}" srcId="{F3DDEAFB-8295-48E7-B2CA-531E9A8C3574}" destId="{DC029053-ED96-4F22-A2C4-7CF70472FBDA}" srcOrd="1" destOrd="0" parTransId="{202408AA-1B77-4737-84BD-50231D655427}" sibTransId="{351AF114-298F-4EF4-B051-4AFF0349E9FA}"/>
    <dgm:cxn modelId="{BBAF8BD7-7CA1-4F5C-8DB0-18AFF3ED5E70}" type="presOf" srcId="{57432294-4880-42AA-AB30-0C0CF15D3536}" destId="{EF65B61F-4908-4C2D-B1B9-AEC73E4E0D18}" srcOrd="0" destOrd="0" presId="urn:microsoft.com/office/officeart/2005/8/layout/vList5"/>
    <dgm:cxn modelId="{BF6FB880-0A05-47C6-9903-EA98B9EEA5B3}" srcId="{DC029053-ED96-4F22-A2C4-7CF70472FBDA}" destId="{24964B06-F259-406B-A2BB-73F1E670CB5C}" srcOrd="0" destOrd="0" parTransId="{DE3D8704-1EAB-4238-9D0B-89CDD742FE68}" sibTransId="{82E2B500-D021-4A26-8FC5-6E9BFB4E3683}"/>
    <dgm:cxn modelId="{CF6042D4-878A-437D-9FB6-2F4BA2FC39A9}" type="presOf" srcId="{24964B06-F259-406B-A2BB-73F1E670CB5C}" destId="{6F181CDE-AF5D-49D6-A589-2879FC1413BB}" srcOrd="0" destOrd="0" presId="urn:microsoft.com/office/officeart/2005/8/layout/vList5"/>
    <dgm:cxn modelId="{86499C4A-91E9-441A-A51E-435A25A31119}" type="presOf" srcId="{EC5586F4-94B0-40E6-844D-372BE7B2153F}" destId="{6F181CDE-AF5D-49D6-A589-2879FC1413BB}" srcOrd="0" destOrd="1" presId="urn:microsoft.com/office/officeart/2005/8/layout/vList5"/>
    <dgm:cxn modelId="{EB900858-7790-45B2-AD6B-5FEBF1CDE62D}" srcId="{F3DDEAFB-8295-48E7-B2CA-531E9A8C3574}" destId="{57432294-4880-42AA-AB30-0C0CF15D3536}" srcOrd="0" destOrd="0" parTransId="{156337CB-0B88-48D0-BFFB-9B98945E1676}" sibTransId="{EC6F87D0-7A83-4033-AC9E-9C6C7EE0F5BC}"/>
    <dgm:cxn modelId="{F62A0F5C-304B-4022-9F2B-DF8967909BA7}" srcId="{DC029053-ED96-4F22-A2C4-7CF70472FBDA}" destId="{EC5586F4-94B0-40E6-844D-372BE7B2153F}" srcOrd="1" destOrd="0" parTransId="{E680D20B-12DE-4941-A7D5-0641F9DD227E}" sibTransId="{74DE73A2-7F46-41BD-86E4-198404D9CBE7}"/>
    <dgm:cxn modelId="{D4F605EA-1CFC-43AA-8ADF-7188D542F639}" type="presOf" srcId="{DC029053-ED96-4F22-A2C4-7CF70472FBDA}" destId="{F065D3F9-8857-437E-B942-4F0704572149}" srcOrd="0" destOrd="0" presId="urn:microsoft.com/office/officeart/2005/8/layout/vList5"/>
    <dgm:cxn modelId="{B50B4BA5-A5B9-4FA7-AB83-780A06758552}" type="presOf" srcId="{862EF504-5A00-43DD-B934-D89EF3825CED}" destId="{A2609FC6-9204-47F5-8571-87BF599BBF8D}" srcOrd="0" destOrd="0" presId="urn:microsoft.com/office/officeart/2005/8/layout/vList5"/>
    <dgm:cxn modelId="{C97E9F24-F997-44A5-954C-11E4EC1B73FF}" srcId="{57432294-4880-42AA-AB30-0C0CF15D3536}" destId="{862EF504-5A00-43DD-B934-D89EF3825CED}" srcOrd="0" destOrd="0" parTransId="{13DC4979-D74A-4EBF-B27E-FE6113B0DE28}" sibTransId="{FB9D752F-75B7-480D-86A4-3F936E695A06}"/>
    <dgm:cxn modelId="{6F749C27-BEBE-4C26-95F5-5636E3A779D8}" srcId="{57432294-4880-42AA-AB30-0C0CF15D3536}" destId="{690A03B2-B669-45A5-B2FF-66D237E3BDB9}" srcOrd="1" destOrd="0" parTransId="{6880CB01-3499-45DC-9D00-3BA1C5C5EF1E}" sibTransId="{CF1B71D1-2F4B-4CBA-BAB0-1FE2981C2855}"/>
    <dgm:cxn modelId="{735C2D50-FF59-4D8A-A944-C4F9D106A7EB}" type="presOf" srcId="{690A03B2-B669-45A5-B2FF-66D237E3BDB9}" destId="{A2609FC6-9204-47F5-8571-87BF599BBF8D}" srcOrd="0" destOrd="1" presId="urn:microsoft.com/office/officeart/2005/8/layout/vList5"/>
    <dgm:cxn modelId="{6B3230F8-9AC5-45A2-9FA5-6644514041CF}" type="presParOf" srcId="{6F6CB10E-A227-455E-B927-67A1E57B9050}" destId="{12CB66A4-CC5B-49E2-85BC-8962DD6C8173}" srcOrd="0" destOrd="0" presId="urn:microsoft.com/office/officeart/2005/8/layout/vList5"/>
    <dgm:cxn modelId="{35F630A6-441F-4E9B-B3D4-174F10B2B7B0}" type="presParOf" srcId="{12CB66A4-CC5B-49E2-85BC-8962DD6C8173}" destId="{EF65B61F-4908-4C2D-B1B9-AEC73E4E0D18}" srcOrd="0" destOrd="0" presId="urn:microsoft.com/office/officeart/2005/8/layout/vList5"/>
    <dgm:cxn modelId="{4E4E1700-496D-4233-B055-A0984480260C}" type="presParOf" srcId="{12CB66A4-CC5B-49E2-85BC-8962DD6C8173}" destId="{A2609FC6-9204-47F5-8571-87BF599BBF8D}" srcOrd="1" destOrd="0" presId="urn:microsoft.com/office/officeart/2005/8/layout/vList5"/>
    <dgm:cxn modelId="{7802302A-7ECC-454D-A47A-90BF171BB72E}" type="presParOf" srcId="{6F6CB10E-A227-455E-B927-67A1E57B9050}" destId="{BF4DB2DF-18BA-447D-AEC1-7C3946D9A7A4}" srcOrd="1" destOrd="0" presId="urn:microsoft.com/office/officeart/2005/8/layout/vList5"/>
    <dgm:cxn modelId="{CC4C40E8-7720-4816-B420-B09CF2B766B8}" type="presParOf" srcId="{6F6CB10E-A227-455E-B927-67A1E57B9050}" destId="{9FBC154F-3A65-41A0-8EFB-6ADBC5067B2F}" srcOrd="2" destOrd="0" presId="urn:microsoft.com/office/officeart/2005/8/layout/vList5"/>
    <dgm:cxn modelId="{79113FC8-2208-4528-B48B-AA88B6DB787D}" type="presParOf" srcId="{9FBC154F-3A65-41A0-8EFB-6ADBC5067B2F}" destId="{F065D3F9-8857-437E-B942-4F0704572149}" srcOrd="0" destOrd="0" presId="urn:microsoft.com/office/officeart/2005/8/layout/vList5"/>
    <dgm:cxn modelId="{E115741C-7A45-4CBE-8156-0E029D18B97E}" type="presParOf" srcId="{9FBC154F-3A65-41A0-8EFB-6ADBC5067B2F}" destId="{6F181CDE-AF5D-49D6-A589-2879FC1413B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</a:rPr>
            <a:t>举例：利用</a:t>
          </a:r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</a:rPr>
            <a:t>分节制作宽表格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434302" custScaleY="154026" custLinFactNeighborX="-3286" custLinFactNeighborY="-13367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8209DD8B-AD0D-4911-B954-DFD1A398C3B6}" type="presOf" srcId="{E13987F1-963C-47D7-9D4B-3160DADFCD11}" destId="{60820E8D-D090-4A07-AAD2-3E088158E95D}" srcOrd="0" destOrd="0" presId="urn:microsoft.com/office/officeart/2005/8/layout/lProcess3"/>
    <dgm:cxn modelId="{5A330850-2E6E-45F7-9C06-C89F97BFDF01}" type="presOf" srcId="{A3139DFA-6DC2-4F49-A876-0085F9F88557}" destId="{68D9BDFF-20DA-459C-AC96-02FF5C4D8C9D}" srcOrd="0" destOrd="0" presId="urn:microsoft.com/office/officeart/2005/8/layout/lProcess3"/>
    <dgm:cxn modelId="{C1896120-B6DD-4639-B285-E31A60C2B8A5}" type="presParOf" srcId="{60820E8D-D090-4A07-AAD2-3E088158E95D}" destId="{36D49D58-4507-41B4-913E-E46AD3969778}" srcOrd="0" destOrd="0" presId="urn:microsoft.com/office/officeart/2005/8/layout/lProcess3"/>
    <dgm:cxn modelId="{632D4805-118E-47CF-A1D8-6F10CA382C12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13987F1-963C-47D7-9D4B-3160DADFCD11}" type="doc">
      <dgm:prSet loTypeId="urn:microsoft.com/office/officeart/2005/8/layout/lProcess3" loCatId="process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zh-CN" altLang="en-US"/>
        </a:p>
      </dgm:t>
    </dgm:pt>
    <dgm:pt modelId="{A3139DFA-6DC2-4F49-A876-0085F9F88557}">
      <dgm:prSet custT="1"/>
      <dgm:spPr>
        <a:solidFill>
          <a:srgbClr val="00B050"/>
        </a:solidFill>
        <a:ln>
          <a:solidFill>
            <a:schemeClr val="accent1">
              <a:lumMod val="75000"/>
            </a:schemeClr>
          </a:solidFill>
        </a:ln>
        <a:effectLst/>
      </dgm:spPr>
      <dgm:t>
        <a:bodyPr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algn="ctr" rtl="0"/>
          <a:r>
            <a:rPr lang="zh-CN" altLang="en-US" sz="2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</a:rPr>
            <a:t>利用分节制作宽表格</a:t>
          </a:r>
          <a:endParaRPr lang="zh-CN" altLang="en-US" sz="2400" b="1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gm:t>
    </dgm:pt>
    <dgm:pt modelId="{2EED1DA9-39A0-4EED-8D37-EFD14621E0CB}" type="par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BC611377-6120-4458-827A-5730580383EF}" type="sibTrans" cxnId="{D4835BBF-E3FE-4896-B846-D8118B2BB9B0}">
      <dgm:prSet/>
      <dgm:spPr/>
      <dgm:t>
        <a:bodyPr/>
        <a:lstStyle/>
        <a:p>
          <a:endParaRPr lang="zh-CN" altLang="en-US" sz="2800"/>
        </a:p>
      </dgm:t>
    </dgm:pt>
    <dgm:pt modelId="{60820E8D-D090-4A07-AAD2-3E088158E95D}" type="pres">
      <dgm:prSet presAssocID="{E13987F1-963C-47D7-9D4B-3160DADFCD11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6D49D58-4507-41B4-913E-E46AD3969778}" type="pres">
      <dgm:prSet presAssocID="{A3139DFA-6DC2-4F49-A876-0085F9F88557}" presName="horFlow" presStyleCnt="0"/>
      <dgm:spPr/>
    </dgm:pt>
    <dgm:pt modelId="{68D9BDFF-20DA-459C-AC96-02FF5C4D8C9D}" type="pres">
      <dgm:prSet presAssocID="{A3139DFA-6DC2-4F49-A876-0085F9F88557}" presName="bigChev" presStyleLbl="node1" presStyleIdx="0" presStyleCnt="1" custScaleX="349724" custScaleY="154026" custLinFactNeighborX="-3286" custLinFactNeighborY="-13367"/>
      <dgm:spPr/>
      <dgm:t>
        <a:bodyPr/>
        <a:lstStyle/>
        <a:p>
          <a:endParaRPr lang="zh-CN" altLang="en-US"/>
        </a:p>
      </dgm:t>
    </dgm:pt>
  </dgm:ptLst>
  <dgm:cxnLst>
    <dgm:cxn modelId="{D4835BBF-E3FE-4896-B846-D8118B2BB9B0}" srcId="{E13987F1-963C-47D7-9D4B-3160DADFCD11}" destId="{A3139DFA-6DC2-4F49-A876-0085F9F88557}" srcOrd="0" destOrd="0" parTransId="{2EED1DA9-39A0-4EED-8D37-EFD14621E0CB}" sibTransId="{BC611377-6120-4458-827A-5730580383EF}"/>
    <dgm:cxn modelId="{EDFEEAC8-227A-4864-95B7-F55B3EEBB8CD}" type="presOf" srcId="{A3139DFA-6DC2-4F49-A876-0085F9F88557}" destId="{68D9BDFF-20DA-459C-AC96-02FF5C4D8C9D}" srcOrd="0" destOrd="0" presId="urn:microsoft.com/office/officeart/2005/8/layout/lProcess3"/>
    <dgm:cxn modelId="{F42F505A-09BD-49D8-9114-AFBABA7A3044}" type="presOf" srcId="{E13987F1-963C-47D7-9D4B-3160DADFCD11}" destId="{60820E8D-D090-4A07-AAD2-3E088158E95D}" srcOrd="0" destOrd="0" presId="urn:microsoft.com/office/officeart/2005/8/layout/lProcess3"/>
    <dgm:cxn modelId="{5454389B-4DF5-4670-9330-E94615F35A8D}" type="presParOf" srcId="{60820E8D-D090-4A07-AAD2-3E088158E95D}" destId="{36D49D58-4507-41B4-913E-E46AD3969778}" srcOrd="0" destOrd="0" presId="urn:microsoft.com/office/officeart/2005/8/layout/lProcess3"/>
    <dgm:cxn modelId="{670590BC-B419-441A-8EBF-804A4F410475}" type="presParOf" srcId="{36D49D58-4507-41B4-913E-E46AD3969778}" destId="{68D9BDFF-20DA-459C-AC96-02FF5C4D8C9D}" srcOrd="0" destOrd="0" presId="urn:microsoft.com/office/officeart/2005/8/layout/lProcess3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41C176F-092D-4EC3-8BEB-4F280AB75721}" type="doc">
      <dgm:prSet loTypeId="urn:microsoft.com/office/officeart/2005/8/layout/target3" loCatId="list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144F31D8-6EB1-4AB6-9824-CF447FE750FE}">
      <dgm:prSet/>
      <dgm:spPr/>
      <dgm:t>
        <a:bodyPr/>
        <a:lstStyle/>
        <a:p>
          <a:pPr marL="216000" algn="l" rtl="0"/>
          <a:r>
            <a:rPr lang="zh-CN" b="1" dirty="0" smtClean="0"/>
            <a:t>掌握</a:t>
          </a:r>
          <a:r>
            <a:rPr lang="zh-CN" altLang="en-US" b="1" dirty="0" smtClean="0"/>
            <a:t>表格建立的基本</a:t>
          </a:r>
          <a:r>
            <a:rPr lang="zh-CN" b="1" dirty="0" smtClean="0"/>
            <a:t>方法</a:t>
          </a:r>
          <a:endParaRPr lang="zh-CN" dirty="0"/>
        </a:p>
      </dgm:t>
    </dgm:pt>
    <dgm:pt modelId="{B2AC1F41-F46F-43FF-BA75-74FAC7611322}" type="parTrans" cxnId="{49377C0E-AA87-4725-A21E-9906F296241F}">
      <dgm:prSet/>
      <dgm:spPr/>
      <dgm:t>
        <a:bodyPr/>
        <a:lstStyle/>
        <a:p>
          <a:pPr marL="216000" algn="l"/>
          <a:endParaRPr lang="zh-CN" altLang="en-US"/>
        </a:p>
      </dgm:t>
    </dgm:pt>
    <dgm:pt modelId="{A32E9D99-8265-4DF0-B900-C480BF4899E9}" type="sibTrans" cxnId="{49377C0E-AA87-4725-A21E-9906F296241F}">
      <dgm:prSet/>
      <dgm:spPr/>
      <dgm:t>
        <a:bodyPr/>
        <a:lstStyle/>
        <a:p>
          <a:pPr marL="216000" algn="l"/>
          <a:endParaRPr lang="zh-CN" altLang="en-US"/>
        </a:p>
      </dgm:t>
    </dgm:pt>
    <dgm:pt modelId="{2F59718E-D1AB-4E8E-A152-B20F19758551}">
      <dgm:prSet/>
      <dgm:spPr/>
      <dgm:t>
        <a:bodyPr/>
        <a:lstStyle/>
        <a:p>
          <a:pPr marL="216000" algn="l" rtl="0"/>
          <a:r>
            <a:rPr lang="zh-CN" b="1" dirty="0" smtClean="0"/>
            <a:t>掌握</a:t>
          </a:r>
          <a:r>
            <a:rPr lang="zh-CN" altLang="en-US" b="1" dirty="0" smtClean="0"/>
            <a:t>表格内文本格式设置的</a:t>
          </a:r>
          <a:r>
            <a:rPr lang="zh-CN" b="1" dirty="0" smtClean="0"/>
            <a:t>方法</a:t>
          </a:r>
          <a:endParaRPr lang="zh-CN" dirty="0"/>
        </a:p>
      </dgm:t>
    </dgm:pt>
    <dgm:pt modelId="{311F86B2-EBCE-4E74-B2DF-3E4EED96663E}" type="parTrans" cxnId="{5096C657-19F5-4D33-8D6D-7CEBAC4E7FBF}">
      <dgm:prSet/>
      <dgm:spPr/>
      <dgm:t>
        <a:bodyPr/>
        <a:lstStyle/>
        <a:p>
          <a:pPr marL="216000" algn="l"/>
          <a:endParaRPr lang="zh-CN" altLang="en-US"/>
        </a:p>
      </dgm:t>
    </dgm:pt>
    <dgm:pt modelId="{ED9E81FA-185A-401E-AE5F-CC13F8A78B1C}" type="sibTrans" cxnId="{5096C657-19F5-4D33-8D6D-7CEBAC4E7FBF}">
      <dgm:prSet/>
      <dgm:spPr/>
      <dgm:t>
        <a:bodyPr/>
        <a:lstStyle/>
        <a:p>
          <a:pPr marL="216000" algn="l"/>
          <a:endParaRPr lang="zh-CN" altLang="en-US"/>
        </a:p>
      </dgm:t>
    </dgm:pt>
    <dgm:pt modelId="{E75FD7ED-F3DC-47C1-AB08-9E848042D2C1}">
      <dgm:prSet/>
      <dgm:spPr/>
      <dgm:t>
        <a:bodyPr/>
        <a:lstStyle/>
        <a:p>
          <a:pPr marL="216000" algn="l" rtl="0"/>
          <a:r>
            <a:rPr lang="zh-CN" b="1" dirty="0" smtClean="0"/>
            <a:t>掌握</a:t>
          </a:r>
          <a:r>
            <a:rPr lang="zh-CN" altLang="en-US" b="1" dirty="0" smtClean="0"/>
            <a:t>表格和单元格格式设置方法</a:t>
          </a:r>
          <a:endParaRPr lang="zh-CN" dirty="0"/>
        </a:p>
      </dgm:t>
    </dgm:pt>
    <dgm:pt modelId="{816DC207-803A-4772-A76C-39CCC7403341}" type="parTrans" cxnId="{47E3BB8B-C560-49F9-BF74-CEEBBC53662D}">
      <dgm:prSet/>
      <dgm:spPr/>
      <dgm:t>
        <a:bodyPr/>
        <a:lstStyle/>
        <a:p>
          <a:pPr marL="216000" algn="l"/>
          <a:endParaRPr lang="zh-CN" altLang="en-US"/>
        </a:p>
      </dgm:t>
    </dgm:pt>
    <dgm:pt modelId="{5F843C33-D9CB-4597-A340-B919955508AB}" type="sibTrans" cxnId="{47E3BB8B-C560-49F9-BF74-CEEBBC53662D}">
      <dgm:prSet/>
      <dgm:spPr/>
      <dgm:t>
        <a:bodyPr/>
        <a:lstStyle/>
        <a:p>
          <a:pPr marL="216000" algn="l"/>
          <a:endParaRPr lang="zh-CN" altLang="en-US"/>
        </a:p>
      </dgm:t>
    </dgm:pt>
    <dgm:pt modelId="{BEDE704C-A71C-49FB-A65F-1FEF37F2E1F6}">
      <dgm:prSet/>
      <dgm:spPr/>
      <dgm:t>
        <a:bodyPr/>
        <a:lstStyle/>
        <a:p>
          <a:pPr marL="216000" algn="l" rtl="0"/>
          <a:r>
            <a:rPr lang="zh-CN" b="1" dirty="0" smtClean="0"/>
            <a:t>掌握</a:t>
          </a:r>
          <a:r>
            <a:rPr lang="zh-CN" altLang="en-US" b="1" dirty="0" smtClean="0"/>
            <a:t>页面背景效果的设置</a:t>
          </a:r>
          <a:endParaRPr lang="zh-CN" dirty="0"/>
        </a:p>
      </dgm:t>
    </dgm:pt>
    <dgm:pt modelId="{A77DFA31-7363-4ADB-8B48-3C2197909D71}" type="parTrans" cxnId="{460B0626-7811-40BC-A1AA-27EB68FFB8AE}">
      <dgm:prSet/>
      <dgm:spPr/>
      <dgm:t>
        <a:bodyPr/>
        <a:lstStyle/>
        <a:p>
          <a:pPr marL="216000" algn="l"/>
          <a:endParaRPr lang="zh-CN" altLang="en-US"/>
        </a:p>
      </dgm:t>
    </dgm:pt>
    <dgm:pt modelId="{5578EED3-9DE9-4F4C-AD10-74F3D83C3216}" type="sibTrans" cxnId="{460B0626-7811-40BC-A1AA-27EB68FFB8AE}">
      <dgm:prSet/>
      <dgm:spPr/>
      <dgm:t>
        <a:bodyPr/>
        <a:lstStyle/>
        <a:p>
          <a:pPr marL="216000" algn="l"/>
          <a:endParaRPr lang="zh-CN" altLang="en-US"/>
        </a:p>
      </dgm:t>
    </dgm:pt>
    <dgm:pt modelId="{D11B2698-FFF0-4AEE-A735-BD1AF631A940}">
      <dgm:prSet/>
      <dgm:spPr/>
      <dgm:t>
        <a:bodyPr/>
        <a:lstStyle/>
        <a:p>
          <a:pPr marL="216000" algn="l"/>
          <a:r>
            <a:rPr lang="zh-CN" altLang="en-US" b="1" dirty="0" smtClean="0"/>
            <a:t>掌握分节符与页面边框的设置</a:t>
          </a:r>
          <a:endParaRPr lang="zh-CN" altLang="en-US" b="1" dirty="0"/>
        </a:p>
      </dgm:t>
    </dgm:pt>
    <dgm:pt modelId="{19DB8998-A007-4A7B-B443-98C5E0C19FF4}" type="parTrans" cxnId="{9D876707-ACDB-4F29-BD90-1DB21D33BD1A}">
      <dgm:prSet/>
      <dgm:spPr/>
      <dgm:t>
        <a:bodyPr/>
        <a:lstStyle/>
        <a:p>
          <a:pPr marL="216000" algn="l"/>
          <a:endParaRPr lang="zh-CN" altLang="en-US"/>
        </a:p>
      </dgm:t>
    </dgm:pt>
    <dgm:pt modelId="{4F3BA94A-D881-46BD-9F64-84B0C8807E4E}" type="sibTrans" cxnId="{9D876707-ACDB-4F29-BD90-1DB21D33BD1A}">
      <dgm:prSet/>
      <dgm:spPr/>
      <dgm:t>
        <a:bodyPr/>
        <a:lstStyle/>
        <a:p>
          <a:pPr marL="216000" algn="l"/>
          <a:endParaRPr lang="zh-CN" altLang="en-US"/>
        </a:p>
      </dgm:t>
    </dgm:pt>
    <dgm:pt modelId="{6720E839-EA39-471E-B519-B76ED0D664AA}" type="pres">
      <dgm:prSet presAssocID="{341C176F-092D-4EC3-8BEB-4F280AB75721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724AF1C-7003-47C8-8A54-65A36FE0EE85}" type="pres">
      <dgm:prSet presAssocID="{144F31D8-6EB1-4AB6-9824-CF447FE750FE}" presName="circle1" presStyleLbl="node1" presStyleIdx="0" presStyleCnt="5"/>
      <dgm:spPr/>
      <dgm:t>
        <a:bodyPr/>
        <a:lstStyle/>
        <a:p>
          <a:endParaRPr lang="zh-CN" altLang="en-US"/>
        </a:p>
      </dgm:t>
    </dgm:pt>
    <dgm:pt modelId="{19602288-FCC9-4830-A040-553F6E965090}" type="pres">
      <dgm:prSet presAssocID="{144F31D8-6EB1-4AB6-9824-CF447FE750FE}" presName="space" presStyleCnt="0"/>
      <dgm:spPr/>
      <dgm:t>
        <a:bodyPr/>
        <a:lstStyle/>
        <a:p>
          <a:endParaRPr lang="zh-CN" altLang="en-US"/>
        </a:p>
      </dgm:t>
    </dgm:pt>
    <dgm:pt modelId="{1A08B75F-8495-4156-B465-B2E22A7CEAD3}" type="pres">
      <dgm:prSet presAssocID="{144F31D8-6EB1-4AB6-9824-CF447FE750FE}" presName="rect1" presStyleLbl="alignAcc1" presStyleIdx="0" presStyleCnt="5"/>
      <dgm:spPr/>
      <dgm:t>
        <a:bodyPr/>
        <a:lstStyle/>
        <a:p>
          <a:endParaRPr lang="zh-CN" altLang="en-US"/>
        </a:p>
      </dgm:t>
    </dgm:pt>
    <dgm:pt modelId="{D947778F-8742-4A25-973F-B69E776F765A}" type="pres">
      <dgm:prSet presAssocID="{2F59718E-D1AB-4E8E-A152-B20F19758551}" presName="vertSpace2" presStyleLbl="node1" presStyleIdx="0" presStyleCnt="5"/>
      <dgm:spPr/>
      <dgm:t>
        <a:bodyPr/>
        <a:lstStyle/>
        <a:p>
          <a:endParaRPr lang="zh-CN" altLang="en-US"/>
        </a:p>
      </dgm:t>
    </dgm:pt>
    <dgm:pt modelId="{5872AC13-476B-48A5-A374-033488A92F25}" type="pres">
      <dgm:prSet presAssocID="{2F59718E-D1AB-4E8E-A152-B20F19758551}" presName="circle2" presStyleLbl="node1" presStyleIdx="1" presStyleCnt="5"/>
      <dgm:spPr/>
      <dgm:t>
        <a:bodyPr/>
        <a:lstStyle/>
        <a:p>
          <a:endParaRPr lang="zh-CN" altLang="en-US"/>
        </a:p>
      </dgm:t>
    </dgm:pt>
    <dgm:pt modelId="{017DD156-E83B-4C2F-808F-495250749D03}" type="pres">
      <dgm:prSet presAssocID="{2F59718E-D1AB-4E8E-A152-B20F19758551}" presName="rect2" presStyleLbl="alignAcc1" presStyleIdx="1" presStyleCnt="5"/>
      <dgm:spPr/>
      <dgm:t>
        <a:bodyPr/>
        <a:lstStyle/>
        <a:p>
          <a:endParaRPr lang="zh-CN" altLang="en-US"/>
        </a:p>
      </dgm:t>
    </dgm:pt>
    <dgm:pt modelId="{02506FEB-23DE-4B82-B1AC-45A8D6D4A5B9}" type="pres">
      <dgm:prSet presAssocID="{E75FD7ED-F3DC-47C1-AB08-9E848042D2C1}" presName="vertSpace3" presStyleLbl="node1" presStyleIdx="1" presStyleCnt="5"/>
      <dgm:spPr/>
      <dgm:t>
        <a:bodyPr/>
        <a:lstStyle/>
        <a:p>
          <a:endParaRPr lang="zh-CN" altLang="en-US"/>
        </a:p>
      </dgm:t>
    </dgm:pt>
    <dgm:pt modelId="{D3004409-FB16-4DF0-9D18-CC43066E83FC}" type="pres">
      <dgm:prSet presAssocID="{E75FD7ED-F3DC-47C1-AB08-9E848042D2C1}" presName="circle3" presStyleLbl="node1" presStyleIdx="2" presStyleCnt="5"/>
      <dgm:spPr/>
      <dgm:t>
        <a:bodyPr/>
        <a:lstStyle/>
        <a:p>
          <a:endParaRPr lang="zh-CN" altLang="en-US"/>
        </a:p>
      </dgm:t>
    </dgm:pt>
    <dgm:pt modelId="{C64ED092-9395-4227-B778-696F7E88E6C9}" type="pres">
      <dgm:prSet presAssocID="{E75FD7ED-F3DC-47C1-AB08-9E848042D2C1}" presName="rect3" presStyleLbl="alignAcc1" presStyleIdx="2" presStyleCnt="5"/>
      <dgm:spPr/>
      <dgm:t>
        <a:bodyPr/>
        <a:lstStyle/>
        <a:p>
          <a:endParaRPr lang="zh-CN" altLang="en-US"/>
        </a:p>
      </dgm:t>
    </dgm:pt>
    <dgm:pt modelId="{408771F5-85BE-48E4-9EC1-C182750D2F4A}" type="pres">
      <dgm:prSet presAssocID="{BEDE704C-A71C-49FB-A65F-1FEF37F2E1F6}" presName="vertSpace4" presStyleLbl="node1" presStyleIdx="2" presStyleCnt="5"/>
      <dgm:spPr/>
      <dgm:t>
        <a:bodyPr/>
        <a:lstStyle/>
        <a:p>
          <a:endParaRPr lang="zh-CN" altLang="en-US"/>
        </a:p>
      </dgm:t>
    </dgm:pt>
    <dgm:pt modelId="{951EF086-4D07-49E5-B689-3F5F24D0D530}" type="pres">
      <dgm:prSet presAssocID="{BEDE704C-A71C-49FB-A65F-1FEF37F2E1F6}" presName="circle4" presStyleLbl="node1" presStyleIdx="3" presStyleCnt="5"/>
      <dgm:spPr/>
      <dgm:t>
        <a:bodyPr/>
        <a:lstStyle/>
        <a:p>
          <a:endParaRPr lang="zh-CN" altLang="en-US"/>
        </a:p>
      </dgm:t>
    </dgm:pt>
    <dgm:pt modelId="{04FB1685-9453-4A2F-92E9-A86E99AA87D6}" type="pres">
      <dgm:prSet presAssocID="{BEDE704C-A71C-49FB-A65F-1FEF37F2E1F6}" presName="rect4" presStyleLbl="alignAcc1" presStyleIdx="3" presStyleCnt="5"/>
      <dgm:spPr/>
      <dgm:t>
        <a:bodyPr/>
        <a:lstStyle/>
        <a:p>
          <a:endParaRPr lang="zh-CN" altLang="en-US"/>
        </a:p>
      </dgm:t>
    </dgm:pt>
    <dgm:pt modelId="{DE48F6B7-270C-40C9-A946-11C8F39A2668}" type="pres">
      <dgm:prSet presAssocID="{D11B2698-FFF0-4AEE-A735-BD1AF631A940}" presName="vertSpace5" presStyleLbl="node1" presStyleIdx="3" presStyleCnt="5"/>
      <dgm:spPr/>
      <dgm:t>
        <a:bodyPr/>
        <a:lstStyle/>
        <a:p>
          <a:endParaRPr lang="zh-CN" altLang="en-US"/>
        </a:p>
      </dgm:t>
    </dgm:pt>
    <dgm:pt modelId="{B7A13252-F2C7-46B0-86B1-FC4BDD7AF492}" type="pres">
      <dgm:prSet presAssocID="{D11B2698-FFF0-4AEE-A735-BD1AF631A940}" presName="circle5" presStyleLbl="node1" presStyleIdx="4" presStyleCnt="5"/>
      <dgm:spPr/>
      <dgm:t>
        <a:bodyPr/>
        <a:lstStyle/>
        <a:p>
          <a:endParaRPr lang="zh-CN" altLang="en-US"/>
        </a:p>
      </dgm:t>
    </dgm:pt>
    <dgm:pt modelId="{CE21C32A-C0C6-4B6C-BE94-06507614B8B6}" type="pres">
      <dgm:prSet presAssocID="{D11B2698-FFF0-4AEE-A735-BD1AF631A940}" presName="rect5" presStyleLbl="alignAcc1" presStyleIdx="4" presStyleCnt="5"/>
      <dgm:spPr/>
      <dgm:t>
        <a:bodyPr/>
        <a:lstStyle/>
        <a:p>
          <a:endParaRPr lang="zh-CN" altLang="en-US"/>
        </a:p>
      </dgm:t>
    </dgm:pt>
    <dgm:pt modelId="{0CFC4DFB-A6EB-4ED9-A7AB-B2FE4732853A}" type="pres">
      <dgm:prSet presAssocID="{144F31D8-6EB1-4AB6-9824-CF447FE750FE}" presName="rect1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F49DBA-4B3A-4AEE-BA64-C6D034936E63}" type="pres">
      <dgm:prSet presAssocID="{2F59718E-D1AB-4E8E-A152-B20F19758551}" presName="rect2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7537AA-492F-4C6B-A33B-49F33ED598D6}" type="pres">
      <dgm:prSet presAssocID="{E75FD7ED-F3DC-47C1-AB08-9E848042D2C1}" presName="rect3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7B7E5FD-3B13-4195-93F9-23CFCA26091A}" type="pres">
      <dgm:prSet presAssocID="{BEDE704C-A71C-49FB-A65F-1FEF37F2E1F6}" presName="rect4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1B3AF0-CC6D-4AC1-8D0A-30E6A5E9A40C}" type="pres">
      <dgm:prSet presAssocID="{D11B2698-FFF0-4AEE-A735-BD1AF631A940}" presName="rect5ParTxNoCh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1E847F5-F196-4496-A7D9-3A9A195A1536}" type="presOf" srcId="{E75FD7ED-F3DC-47C1-AB08-9E848042D2C1}" destId="{C64ED092-9395-4227-B778-696F7E88E6C9}" srcOrd="0" destOrd="0" presId="urn:microsoft.com/office/officeart/2005/8/layout/target3"/>
    <dgm:cxn modelId="{E7B7A20F-047C-426B-8C6F-F18CA191F274}" type="presOf" srcId="{E75FD7ED-F3DC-47C1-AB08-9E848042D2C1}" destId="{3A7537AA-492F-4C6B-A33B-49F33ED598D6}" srcOrd="1" destOrd="0" presId="urn:microsoft.com/office/officeart/2005/8/layout/target3"/>
    <dgm:cxn modelId="{DAD6B1F8-B351-4DC4-AC1E-381CB2FDE765}" type="presOf" srcId="{D11B2698-FFF0-4AEE-A735-BD1AF631A940}" destId="{521B3AF0-CC6D-4AC1-8D0A-30E6A5E9A40C}" srcOrd="1" destOrd="0" presId="urn:microsoft.com/office/officeart/2005/8/layout/target3"/>
    <dgm:cxn modelId="{81F5E84E-98A0-4679-9452-FF93A8B9E12B}" type="presOf" srcId="{2F59718E-D1AB-4E8E-A152-B20F19758551}" destId="{F7F49DBA-4B3A-4AEE-BA64-C6D034936E63}" srcOrd="1" destOrd="0" presId="urn:microsoft.com/office/officeart/2005/8/layout/target3"/>
    <dgm:cxn modelId="{9D183E1B-44AE-4568-9F99-24893D00682C}" type="presOf" srcId="{144F31D8-6EB1-4AB6-9824-CF447FE750FE}" destId="{0CFC4DFB-A6EB-4ED9-A7AB-B2FE4732853A}" srcOrd="1" destOrd="0" presId="urn:microsoft.com/office/officeart/2005/8/layout/target3"/>
    <dgm:cxn modelId="{49377C0E-AA87-4725-A21E-9906F296241F}" srcId="{341C176F-092D-4EC3-8BEB-4F280AB75721}" destId="{144F31D8-6EB1-4AB6-9824-CF447FE750FE}" srcOrd="0" destOrd="0" parTransId="{B2AC1F41-F46F-43FF-BA75-74FAC7611322}" sibTransId="{A32E9D99-8265-4DF0-B900-C480BF4899E9}"/>
    <dgm:cxn modelId="{47E3BB8B-C560-49F9-BF74-CEEBBC53662D}" srcId="{341C176F-092D-4EC3-8BEB-4F280AB75721}" destId="{E75FD7ED-F3DC-47C1-AB08-9E848042D2C1}" srcOrd="2" destOrd="0" parTransId="{816DC207-803A-4772-A76C-39CCC7403341}" sibTransId="{5F843C33-D9CB-4597-A340-B919955508AB}"/>
    <dgm:cxn modelId="{149EFC5D-D9BA-44D4-9ED3-D7821A9779D2}" type="presOf" srcId="{2F59718E-D1AB-4E8E-A152-B20F19758551}" destId="{017DD156-E83B-4C2F-808F-495250749D03}" srcOrd="0" destOrd="0" presId="urn:microsoft.com/office/officeart/2005/8/layout/target3"/>
    <dgm:cxn modelId="{FC86DEB9-EBDB-45DC-8174-6E32DB3AC3A1}" type="presOf" srcId="{D11B2698-FFF0-4AEE-A735-BD1AF631A940}" destId="{CE21C32A-C0C6-4B6C-BE94-06507614B8B6}" srcOrd="0" destOrd="0" presId="urn:microsoft.com/office/officeart/2005/8/layout/target3"/>
    <dgm:cxn modelId="{C214148E-435C-4DC0-93A8-08C632737A5F}" type="presOf" srcId="{BEDE704C-A71C-49FB-A65F-1FEF37F2E1F6}" destId="{04FB1685-9453-4A2F-92E9-A86E99AA87D6}" srcOrd="0" destOrd="0" presId="urn:microsoft.com/office/officeart/2005/8/layout/target3"/>
    <dgm:cxn modelId="{9D876707-ACDB-4F29-BD90-1DB21D33BD1A}" srcId="{341C176F-092D-4EC3-8BEB-4F280AB75721}" destId="{D11B2698-FFF0-4AEE-A735-BD1AF631A940}" srcOrd="4" destOrd="0" parTransId="{19DB8998-A007-4A7B-B443-98C5E0C19FF4}" sibTransId="{4F3BA94A-D881-46BD-9F64-84B0C8807E4E}"/>
    <dgm:cxn modelId="{A883E1E2-9ABE-46E6-9A5A-C0DED7A9DA09}" type="presOf" srcId="{144F31D8-6EB1-4AB6-9824-CF447FE750FE}" destId="{1A08B75F-8495-4156-B465-B2E22A7CEAD3}" srcOrd="0" destOrd="0" presId="urn:microsoft.com/office/officeart/2005/8/layout/target3"/>
    <dgm:cxn modelId="{8A4584F9-89C7-4B93-9021-EC12DAE77F98}" type="presOf" srcId="{341C176F-092D-4EC3-8BEB-4F280AB75721}" destId="{6720E839-EA39-471E-B519-B76ED0D664AA}" srcOrd="0" destOrd="0" presId="urn:microsoft.com/office/officeart/2005/8/layout/target3"/>
    <dgm:cxn modelId="{460B0626-7811-40BC-A1AA-27EB68FFB8AE}" srcId="{341C176F-092D-4EC3-8BEB-4F280AB75721}" destId="{BEDE704C-A71C-49FB-A65F-1FEF37F2E1F6}" srcOrd="3" destOrd="0" parTransId="{A77DFA31-7363-4ADB-8B48-3C2197909D71}" sibTransId="{5578EED3-9DE9-4F4C-AD10-74F3D83C3216}"/>
    <dgm:cxn modelId="{2AAA5040-6EAF-47F2-9C9F-9DBB037E9BAF}" type="presOf" srcId="{BEDE704C-A71C-49FB-A65F-1FEF37F2E1F6}" destId="{E7B7E5FD-3B13-4195-93F9-23CFCA26091A}" srcOrd="1" destOrd="0" presId="urn:microsoft.com/office/officeart/2005/8/layout/target3"/>
    <dgm:cxn modelId="{5096C657-19F5-4D33-8D6D-7CEBAC4E7FBF}" srcId="{341C176F-092D-4EC3-8BEB-4F280AB75721}" destId="{2F59718E-D1AB-4E8E-A152-B20F19758551}" srcOrd="1" destOrd="0" parTransId="{311F86B2-EBCE-4E74-B2DF-3E4EED96663E}" sibTransId="{ED9E81FA-185A-401E-AE5F-CC13F8A78B1C}"/>
    <dgm:cxn modelId="{E5920F72-661C-40C1-A6CB-C171A4F51284}" type="presParOf" srcId="{6720E839-EA39-471E-B519-B76ED0D664AA}" destId="{D724AF1C-7003-47C8-8A54-65A36FE0EE85}" srcOrd="0" destOrd="0" presId="urn:microsoft.com/office/officeart/2005/8/layout/target3"/>
    <dgm:cxn modelId="{7D17EE4B-ED51-48C3-BA00-9FB9133F86F3}" type="presParOf" srcId="{6720E839-EA39-471E-B519-B76ED0D664AA}" destId="{19602288-FCC9-4830-A040-553F6E965090}" srcOrd="1" destOrd="0" presId="urn:microsoft.com/office/officeart/2005/8/layout/target3"/>
    <dgm:cxn modelId="{6881D9CC-DD38-4FF3-8C3C-8363F8F4974D}" type="presParOf" srcId="{6720E839-EA39-471E-B519-B76ED0D664AA}" destId="{1A08B75F-8495-4156-B465-B2E22A7CEAD3}" srcOrd="2" destOrd="0" presId="urn:microsoft.com/office/officeart/2005/8/layout/target3"/>
    <dgm:cxn modelId="{A01518C5-8C6B-4C31-912E-4C2D8C7EC815}" type="presParOf" srcId="{6720E839-EA39-471E-B519-B76ED0D664AA}" destId="{D947778F-8742-4A25-973F-B69E776F765A}" srcOrd="3" destOrd="0" presId="urn:microsoft.com/office/officeart/2005/8/layout/target3"/>
    <dgm:cxn modelId="{3407C67E-D1A7-4D92-988A-E43F52FB8C79}" type="presParOf" srcId="{6720E839-EA39-471E-B519-B76ED0D664AA}" destId="{5872AC13-476B-48A5-A374-033488A92F25}" srcOrd="4" destOrd="0" presId="urn:microsoft.com/office/officeart/2005/8/layout/target3"/>
    <dgm:cxn modelId="{7BB597A7-065E-44DE-9646-52108A0F74ED}" type="presParOf" srcId="{6720E839-EA39-471E-B519-B76ED0D664AA}" destId="{017DD156-E83B-4C2F-808F-495250749D03}" srcOrd="5" destOrd="0" presId="urn:microsoft.com/office/officeart/2005/8/layout/target3"/>
    <dgm:cxn modelId="{F910AE24-3F5D-4877-AABA-2DB6E24E125E}" type="presParOf" srcId="{6720E839-EA39-471E-B519-B76ED0D664AA}" destId="{02506FEB-23DE-4B82-B1AC-45A8D6D4A5B9}" srcOrd="6" destOrd="0" presId="urn:microsoft.com/office/officeart/2005/8/layout/target3"/>
    <dgm:cxn modelId="{1BCA52B0-A80D-4D51-90DD-492496426EAA}" type="presParOf" srcId="{6720E839-EA39-471E-B519-B76ED0D664AA}" destId="{D3004409-FB16-4DF0-9D18-CC43066E83FC}" srcOrd="7" destOrd="0" presId="urn:microsoft.com/office/officeart/2005/8/layout/target3"/>
    <dgm:cxn modelId="{F660D0AD-B05B-4157-BBCE-A1E3C6A01CA3}" type="presParOf" srcId="{6720E839-EA39-471E-B519-B76ED0D664AA}" destId="{C64ED092-9395-4227-B778-696F7E88E6C9}" srcOrd="8" destOrd="0" presId="urn:microsoft.com/office/officeart/2005/8/layout/target3"/>
    <dgm:cxn modelId="{F58B69B9-11BF-4ED1-BB7E-2099967E099A}" type="presParOf" srcId="{6720E839-EA39-471E-B519-B76ED0D664AA}" destId="{408771F5-85BE-48E4-9EC1-C182750D2F4A}" srcOrd="9" destOrd="0" presId="urn:microsoft.com/office/officeart/2005/8/layout/target3"/>
    <dgm:cxn modelId="{7707802E-7B04-4F7A-B513-2B74A98E252D}" type="presParOf" srcId="{6720E839-EA39-471E-B519-B76ED0D664AA}" destId="{951EF086-4D07-49E5-B689-3F5F24D0D530}" srcOrd="10" destOrd="0" presId="urn:microsoft.com/office/officeart/2005/8/layout/target3"/>
    <dgm:cxn modelId="{1DA46977-14A8-4F8F-B5C2-35FFBAE15F26}" type="presParOf" srcId="{6720E839-EA39-471E-B519-B76ED0D664AA}" destId="{04FB1685-9453-4A2F-92E9-A86E99AA87D6}" srcOrd="11" destOrd="0" presId="urn:microsoft.com/office/officeart/2005/8/layout/target3"/>
    <dgm:cxn modelId="{B492E884-4C79-4587-946F-3F2B2D6443BE}" type="presParOf" srcId="{6720E839-EA39-471E-B519-B76ED0D664AA}" destId="{DE48F6B7-270C-40C9-A946-11C8F39A2668}" srcOrd="12" destOrd="0" presId="urn:microsoft.com/office/officeart/2005/8/layout/target3"/>
    <dgm:cxn modelId="{EBDE1B31-1CF3-468C-9BD2-093535A43AD9}" type="presParOf" srcId="{6720E839-EA39-471E-B519-B76ED0D664AA}" destId="{B7A13252-F2C7-46B0-86B1-FC4BDD7AF492}" srcOrd="13" destOrd="0" presId="urn:microsoft.com/office/officeart/2005/8/layout/target3"/>
    <dgm:cxn modelId="{B15F2653-4F3B-4D4E-B244-C7FD8BC7479C}" type="presParOf" srcId="{6720E839-EA39-471E-B519-B76ED0D664AA}" destId="{CE21C32A-C0C6-4B6C-BE94-06507614B8B6}" srcOrd="14" destOrd="0" presId="urn:microsoft.com/office/officeart/2005/8/layout/target3"/>
    <dgm:cxn modelId="{788903FD-69C0-4270-AA7A-8CAD16BD8F14}" type="presParOf" srcId="{6720E839-EA39-471E-B519-B76ED0D664AA}" destId="{0CFC4DFB-A6EB-4ED9-A7AB-B2FE4732853A}" srcOrd="15" destOrd="0" presId="urn:microsoft.com/office/officeart/2005/8/layout/target3"/>
    <dgm:cxn modelId="{2807807D-AE1F-4E53-98EA-A21048895052}" type="presParOf" srcId="{6720E839-EA39-471E-B519-B76ED0D664AA}" destId="{F7F49DBA-4B3A-4AEE-BA64-C6D034936E63}" srcOrd="16" destOrd="0" presId="urn:microsoft.com/office/officeart/2005/8/layout/target3"/>
    <dgm:cxn modelId="{B470F96F-4749-4BE0-8374-09E09573EBB2}" type="presParOf" srcId="{6720E839-EA39-471E-B519-B76ED0D664AA}" destId="{3A7537AA-492F-4C6B-A33B-49F33ED598D6}" srcOrd="17" destOrd="0" presId="urn:microsoft.com/office/officeart/2005/8/layout/target3"/>
    <dgm:cxn modelId="{5060D469-9FFF-4FA2-BE94-17685A1903D6}" type="presParOf" srcId="{6720E839-EA39-471E-B519-B76ED0D664AA}" destId="{E7B7E5FD-3B13-4195-93F9-23CFCA26091A}" srcOrd="18" destOrd="0" presId="urn:microsoft.com/office/officeart/2005/8/layout/target3"/>
    <dgm:cxn modelId="{77786C9F-ECEE-43B1-A2EB-AF974612A653}" type="presParOf" srcId="{6720E839-EA39-471E-B519-B76ED0D664AA}" destId="{521B3AF0-CC6D-4AC1-8D0A-30E6A5E9A40C}" srcOrd="1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9980951-179E-4684-8C96-9C499D399B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683DC28-B1A1-4393-9F6E-F5F65B242F0D}">
      <dgm:prSet phldrT="[文本]"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   </a:t>
          </a:r>
          <a:r>
            <a:rPr lang="zh-CN" altLang="en-US" sz="2400" b="1" dirty="0" smtClean="0">
              <a:solidFill>
                <a:srgbClr val="002060"/>
              </a:solidFill>
            </a:rPr>
            <a:t>建立表格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F75B9381-696D-4ECB-B6B0-321BAC943834}" type="parTrans" cxnId="{5E187A4F-1580-4556-B0CD-E726AC8AF10B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683177B0-A7FB-4645-918B-4C5B594026C5}" type="sibTrans" cxnId="{5E187A4F-1580-4556-B0CD-E726AC8AF10B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67F72329-6431-4E26-9F31-508BF7D39AF8}">
      <dgm:prSet phldrT="[文本]"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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dirty="0" smtClean="0">
              <a:solidFill>
                <a:srgbClr val="002060"/>
              </a:solidFill>
            </a:rPr>
            <a:t>单元格的合并和拆分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A6F10C19-B6D6-4C88-BE50-39E6401D426D}" type="parTrans" cxnId="{FAB42A6E-33BC-47FC-B4E2-46168A52765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CA6EFDE8-33BE-4D03-9B84-0A5ABBC40320}" type="sibTrans" cxnId="{FAB42A6E-33BC-47FC-B4E2-46168A52765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5734A53E-B50E-4F81-81DF-302B87595167}">
      <dgm:prSet phldrT="[文本]"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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dirty="0" smtClean="0">
              <a:solidFill>
                <a:srgbClr val="002060"/>
              </a:solidFill>
            </a:rPr>
            <a:t>输入文字，并设置字体格式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A2A4A4C1-3360-46F5-99AA-48AF1B78B9F0}" type="parTrans" cxnId="{E3704CE9-DAE1-4210-8BD2-00E10CEAE2A4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C5524295-C43D-4025-8091-4716343FE644}" type="sibTrans" cxnId="{E3704CE9-DAE1-4210-8BD2-00E10CEAE2A4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4CC45C38-64DF-4D07-B1C1-57EF149181B2}">
      <dgm:prSet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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dirty="0" smtClean="0">
              <a:solidFill>
                <a:srgbClr val="002060"/>
              </a:solidFill>
            </a:rPr>
            <a:t>设置表格的边框底纹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902D9B8A-6E9F-4B7E-9283-73DAF818C1DE}" type="parTrans" cxnId="{2ECB5D10-9FC9-41C8-949F-7CA2E72EA7B1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FC25912C-07B2-4626-A3BE-C4678D1599F9}" type="sibTrans" cxnId="{2ECB5D10-9FC9-41C8-949F-7CA2E72EA7B1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ADA7C573-57B5-4BFA-A1B9-A35BF5C4165E}">
      <dgm:prSet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 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</a:t>
          </a:r>
          <a:r>
            <a:rPr lang="zh-CN" altLang="en-US" sz="2400" b="1" dirty="0" smtClean="0">
              <a:solidFill>
                <a:srgbClr val="002060"/>
              </a:solidFill>
            </a:rPr>
            <a:t>表格行高、列宽的设置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34E67C91-6A3E-46C9-A5BF-81440083BDA2}" type="parTrans" cxnId="{2B945B84-5802-46F9-B3CF-B16F82F1CED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D30D24F9-9A27-4B35-B73D-3D1768568966}" type="sibTrans" cxnId="{2B945B84-5802-46F9-B3CF-B16F82F1CED3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BD5753A0-11C1-46ED-A33D-234539D02379}">
      <dgm:prSet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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dirty="0" smtClean="0">
              <a:solidFill>
                <a:srgbClr val="002060"/>
              </a:solidFill>
            </a:rPr>
            <a:t>分节和设置页面边框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EF069A82-AAD8-4C0E-8999-AEB3D4350411}" type="parTrans" cxnId="{77397A85-D236-4953-9F6B-03CDBDD6784E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880E533A-4958-43C5-810E-E6701E58790C}" type="sibTrans" cxnId="{77397A85-D236-4953-9F6B-03CDBDD6784E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42D97F8C-8AA6-4235-9F22-B6770DD97953}">
      <dgm:prSet custT="1"/>
      <dgm:spPr>
        <a:solidFill>
          <a:srgbClr val="00B050"/>
        </a:solidFill>
      </dgm:spPr>
      <dgm:t>
        <a:bodyPr/>
        <a:lstStyle/>
        <a:p>
          <a:pPr marL="288000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 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</a:t>
          </a:r>
          <a:r>
            <a:rPr lang="zh-CN" altLang="en-US" sz="2400" b="1" dirty="0" smtClean="0">
              <a:solidFill>
                <a:srgbClr val="002060"/>
              </a:solidFill>
            </a:rPr>
            <a:t>文档整理，预览整体效果</a:t>
          </a:r>
          <a:endParaRPr lang="zh-CN" altLang="en-US" sz="2400" dirty="0"/>
        </a:p>
      </dgm:t>
    </dgm:pt>
    <dgm:pt modelId="{5C43DB81-5D48-4534-9D17-0DFFB84AB8D2}" type="parTrans" cxnId="{2A7D03D3-8680-492A-B55D-08C2F715621D}">
      <dgm:prSet/>
      <dgm:spPr/>
      <dgm:t>
        <a:bodyPr/>
        <a:lstStyle/>
        <a:p>
          <a:endParaRPr lang="zh-CN" altLang="en-US"/>
        </a:p>
      </dgm:t>
    </dgm:pt>
    <dgm:pt modelId="{290EC531-38DE-454D-9E25-1A730F659F0A}" type="sibTrans" cxnId="{2A7D03D3-8680-492A-B55D-08C2F715621D}">
      <dgm:prSet/>
      <dgm:spPr/>
      <dgm:t>
        <a:bodyPr/>
        <a:lstStyle/>
        <a:p>
          <a:endParaRPr lang="zh-CN" altLang="en-US"/>
        </a:p>
      </dgm:t>
    </dgm:pt>
    <dgm:pt modelId="{DE5DFDBA-2455-4CB9-859C-93544F510B67}">
      <dgm:prSet custT="1"/>
      <dgm:spPr>
        <a:solidFill>
          <a:srgbClr val="00B050"/>
        </a:solidFill>
      </dgm:spPr>
      <dgm:t>
        <a:bodyPr/>
        <a:lstStyle/>
        <a:p>
          <a:pPr marL="288000" algn="l"/>
          <a:r>
            <a:rPr lang="zh-CN" altLang="en-US" sz="2800" b="1" dirty="0" smtClean="0">
              <a:solidFill>
                <a:srgbClr val="002060"/>
              </a:solidFill>
              <a:sym typeface="Wingdings"/>
            </a:rPr>
            <a:t> </a:t>
          </a:r>
          <a:r>
            <a:rPr lang="zh-CN" altLang="en-US" sz="2400" b="1" dirty="0" smtClean="0">
              <a:solidFill>
                <a:srgbClr val="002060"/>
              </a:solidFill>
              <a:sym typeface="Wingdings"/>
            </a:rPr>
            <a:t>   页面背景</a:t>
          </a:r>
          <a:endParaRPr lang="zh-CN" altLang="en-US" sz="2400" b="1" dirty="0">
            <a:solidFill>
              <a:srgbClr val="002060"/>
            </a:solidFill>
          </a:endParaRPr>
        </a:p>
      </dgm:t>
    </dgm:pt>
    <dgm:pt modelId="{E9DDB133-F1D2-4E0F-9188-613633883E95}" type="sibTrans" cxnId="{CAB0CF2B-3270-4BA3-8597-BB167741C7A5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E93C0B9D-0040-455D-8253-6FBAEA485BDE}" type="parTrans" cxnId="{CAB0CF2B-3270-4BA3-8597-BB167741C7A5}">
      <dgm:prSet/>
      <dgm:spPr/>
      <dgm:t>
        <a:bodyPr/>
        <a:lstStyle/>
        <a:p>
          <a:endParaRPr lang="zh-CN" altLang="en-US" sz="2400" b="1">
            <a:solidFill>
              <a:srgbClr val="002060"/>
            </a:solidFill>
          </a:endParaRPr>
        </a:p>
      </dgm:t>
    </dgm:pt>
    <dgm:pt modelId="{AA3F507C-46F6-40FA-8949-B439937DDF35}" type="pres">
      <dgm:prSet presAssocID="{89980951-179E-4684-8C96-9C499D399BD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9D2E783-53AE-412C-A8B7-867648A9F125}" type="pres">
      <dgm:prSet presAssocID="{0683DC28-B1A1-4393-9F6E-F5F65B242F0D}" presName="parentLin" presStyleCnt="0"/>
      <dgm:spPr/>
    </dgm:pt>
    <dgm:pt modelId="{6D449306-4353-4A86-A3D3-66286D376C21}" type="pres">
      <dgm:prSet presAssocID="{0683DC28-B1A1-4393-9F6E-F5F65B242F0D}" presName="parentLeftMargin" presStyleLbl="node1" presStyleIdx="0" presStyleCnt="8"/>
      <dgm:spPr/>
      <dgm:t>
        <a:bodyPr/>
        <a:lstStyle/>
        <a:p>
          <a:endParaRPr lang="zh-CN" altLang="en-US"/>
        </a:p>
      </dgm:t>
    </dgm:pt>
    <dgm:pt modelId="{6BD43C2A-DC79-42FB-B1A6-6EA0E9F72245}" type="pres">
      <dgm:prSet presAssocID="{0683DC28-B1A1-4393-9F6E-F5F65B242F0D}" presName="parentText" presStyleLbl="node1" presStyleIdx="0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F21DDD-4627-4032-8BC0-FB4B4A7320FD}" type="pres">
      <dgm:prSet presAssocID="{0683DC28-B1A1-4393-9F6E-F5F65B242F0D}" presName="negativeSpace" presStyleCnt="0"/>
      <dgm:spPr/>
    </dgm:pt>
    <dgm:pt modelId="{FF201EC8-BC1E-4DA2-BE03-F100ED7C17B3}" type="pres">
      <dgm:prSet presAssocID="{0683DC28-B1A1-4393-9F6E-F5F65B242F0D}" presName="childText" presStyleLbl="conFgAcc1" presStyleIdx="0" presStyleCnt="8">
        <dgm:presLayoutVars>
          <dgm:bulletEnabled val="1"/>
        </dgm:presLayoutVars>
      </dgm:prSet>
      <dgm:spPr/>
    </dgm:pt>
    <dgm:pt modelId="{BA98A1DE-1EAA-43F2-A08B-1DB59CB2F436}" type="pres">
      <dgm:prSet presAssocID="{683177B0-A7FB-4645-918B-4C5B594026C5}" presName="spaceBetweenRectangles" presStyleCnt="0"/>
      <dgm:spPr/>
    </dgm:pt>
    <dgm:pt modelId="{80FB12E8-ED03-406B-838E-33678C7F8C4B}" type="pres">
      <dgm:prSet presAssocID="{67F72329-6431-4E26-9F31-508BF7D39AF8}" presName="parentLin" presStyleCnt="0"/>
      <dgm:spPr/>
    </dgm:pt>
    <dgm:pt modelId="{DB6F6238-576A-44B1-9792-235655D9B696}" type="pres">
      <dgm:prSet presAssocID="{67F72329-6431-4E26-9F31-508BF7D39AF8}" presName="parentLeftMargin" presStyleLbl="node1" presStyleIdx="0" presStyleCnt="8"/>
      <dgm:spPr/>
      <dgm:t>
        <a:bodyPr/>
        <a:lstStyle/>
        <a:p>
          <a:endParaRPr lang="zh-CN" altLang="en-US"/>
        </a:p>
      </dgm:t>
    </dgm:pt>
    <dgm:pt modelId="{C36BBCE7-4CB6-4E40-A801-292200577E97}" type="pres">
      <dgm:prSet presAssocID="{67F72329-6431-4E26-9F31-508BF7D39AF8}" presName="parentText" presStyleLbl="node1" presStyleIdx="1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00942A-2F78-48B0-B5AC-C08617DC6B98}" type="pres">
      <dgm:prSet presAssocID="{67F72329-6431-4E26-9F31-508BF7D39AF8}" presName="negativeSpace" presStyleCnt="0"/>
      <dgm:spPr/>
    </dgm:pt>
    <dgm:pt modelId="{1D782B13-5AF0-4AC4-92B0-E7C60ACB6DA6}" type="pres">
      <dgm:prSet presAssocID="{67F72329-6431-4E26-9F31-508BF7D39AF8}" presName="childText" presStyleLbl="conFgAcc1" presStyleIdx="1" presStyleCnt="8">
        <dgm:presLayoutVars>
          <dgm:bulletEnabled val="1"/>
        </dgm:presLayoutVars>
      </dgm:prSet>
      <dgm:spPr>
        <a:solidFill>
          <a:schemeClr val="bg1"/>
        </a:solidFill>
      </dgm:spPr>
    </dgm:pt>
    <dgm:pt modelId="{39579132-AB52-4A28-83BB-FDD83DDC7868}" type="pres">
      <dgm:prSet presAssocID="{CA6EFDE8-33BE-4D03-9B84-0A5ABBC40320}" presName="spaceBetweenRectangles" presStyleCnt="0"/>
      <dgm:spPr/>
    </dgm:pt>
    <dgm:pt modelId="{D92EDBDA-5D29-4969-9ABD-368DF726D614}" type="pres">
      <dgm:prSet presAssocID="{5734A53E-B50E-4F81-81DF-302B87595167}" presName="parentLin" presStyleCnt="0"/>
      <dgm:spPr/>
    </dgm:pt>
    <dgm:pt modelId="{86762035-0933-436E-BB8E-EF4155ACF4FE}" type="pres">
      <dgm:prSet presAssocID="{5734A53E-B50E-4F81-81DF-302B87595167}" presName="parentLeftMargin" presStyleLbl="node1" presStyleIdx="1" presStyleCnt="8"/>
      <dgm:spPr/>
      <dgm:t>
        <a:bodyPr/>
        <a:lstStyle/>
        <a:p>
          <a:endParaRPr lang="zh-CN" altLang="en-US"/>
        </a:p>
      </dgm:t>
    </dgm:pt>
    <dgm:pt modelId="{967FFA86-82DE-419C-8D93-95709FF51408}" type="pres">
      <dgm:prSet presAssocID="{5734A53E-B50E-4F81-81DF-302B87595167}" presName="parentText" presStyleLbl="node1" presStyleIdx="2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F26606-0DA6-460D-9C4E-83FE94585458}" type="pres">
      <dgm:prSet presAssocID="{5734A53E-B50E-4F81-81DF-302B87595167}" presName="negativeSpace" presStyleCnt="0"/>
      <dgm:spPr/>
    </dgm:pt>
    <dgm:pt modelId="{8C51DBEC-8E39-4C5C-80BD-B28E3CF54CEB}" type="pres">
      <dgm:prSet presAssocID="{5734A53E-B50E-4F81-81DF-302B87595167}" presName="childText" presStyleLbl="conFgAcc1" presStyleIdx="2" presStyleCnt="8">
        <dgm:presLayoutVars>
          <dgm:bulletEnabled val="1"/>
        </dgm:presLayoutVars>
      </dgm:prSet>
      <dgm:spPr/>
    </dgm:pt>
    <dgm:pt modelId="{E1A1204F-B66F-4CF5-B1F0-BA88E4BD28FF}" type="pres">
      <dgm:prSet presAssocID="{C5524295-C43D-4025-8091-4716343FE644}" presName="spaceBetweenRectangles" presStyleCnt="0"/>
      <dgm:spPr/>
    </dgm:pt>
    <dgm:pt modelId="{78A5C77E-0FCE-49FC-9E67-6B3A2D6B9B4A}" type="pres">
      <dgm:prSet presAssocID="{4CC45C38-64DF-4D07-B1C1-57EF149181B2}" presName="parentLin" presStyleCnt="0"/>
      <dgm:spPr/>
    </dgm:pt>
    <dgm:pt modelId="{1BB935BE-F001-402A-92A0-B150211FC417}" type="pres">
      <dgm:prSet presAssocID="{4CC45C38-64DF-4D07-B1C1-57EF149181B2}" presName="parentLeftMargin" presStyleLbl="node1" presStyleIdx="2" presStyleCnt="8"/>
      <dgm:spPr/>
      <dgm:t>
        <a:bodyPr/>
        <a:lstStyle/>
        <a:p>
          <a:endParaRPr lang="zh-CN" altLang="en-US"/>
        </a:p>
      </dgm:t>
    </dgm:pt>
    <dgm:pt modelId="{C7E45D5F-C37D-4376-97F7-83B8AA0A81AF}" type="pres">
      <dgm:prSet presAssocID="{4CC45C38-64DF-4D07-B1C1-57EF149181B2}" presName="parentText" presStyleLbl="node1" presStyleIdx="3" presStyleCnt="8" custScaleX="119697" custLinFactNeighborX="25214" custLinFactNeighborY="-5496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9419C8-4A81-45F7-8967-92750D33D9FF}" type="pres">
      <dgm:prSet presAssocID="{4CC45C38-64DF-4D07-B1C1-57EF149181B2}" presName="negativeSpace" presStyleCnt="0"/>
      <dgm:spPr/>
    </dgm:pt>
    <dgm:pt modelId="{F18DC75F-2C4D-42E1-8125-0E8308EE45BC}" type="pres">
      <dgm:prSet presAssocID="{4CC45C38-64DF-4D07-B1C1-57EF149181B2}" presName="childText" presStyleLbl="conFgAcc1" presStyleIdx="3" presStyleCnt="8">
        <dgm:presLayoutVars>
          <dgm:bulletEnabled val="1"/>
        </dgm:presLayoutVars>
      </dgm:prSet>
      <dgm:spPr/>
    </dgm:pt>
    <dgm:pt modelId="{B702F796-DBFF-4F1E-A4C9-BA9DFEF5B0D7}" type="pres">
      <dgm:prSet presAssocID="{FC25912C-07B2-4626-A3BE-C4678D1599F9}" presName="spaceBetweenRectangles" presStyleCnt="0"/>
      <dgm:spPr/>
    </dgm:pt>
    <dgm:pt modelId="{02B969F4-38D3-410F-BDA0-E31F095F614A}" type="pres">
      <dgm:prSet presAssocID="{ADA7C573-57B5-4BFA-A1B9-A35BF5C4165E}" presName="parentLin" presStyleCnt="0"/>
      <dgm:spPr/>
    </dgm:pt>
    <dgm:pt modelId="{CE2ECB62-F537-475B-82A4-91B5C53F7BFF}" type="pres">
      <dgm:prSet presAssocID="{ADA7C573-57B5-4BFA-A1B9-A35BF5C4165E}" presName="parentLeftMargin" presStyleLbl="node1" presStyleIdx="3" presStyleCnt="8"/>
      <dgm:spPr/>
      <dgm:t>
        <a:bodyPr/>
        <a:lstStyle/>
        <a:p>
          <a:endParaRPr lang="zh-CN" altLang="en-US"/>
        </a:p>
      </dgm:t>
    </dgm:pt>
    <dgm:pt modelId="{35A47ABF-74D1-4013-8E61-60201000FE74}" type="pres">
      <dgm:prSet presAssocID="{ADA7C573-57B5-4BFA-A1B9-A35BF5C4165E}" presName="parentText" presStyleLbl="node1" presStyleIdx="4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0991E2-1925-44CB-A9A0-27B6D08A5833}" type="pres">
      <dgm:prSet presAssocID="{ADA7C573-57B5-4BFA-A1B9-A35BF5C4165E}" presName="negativeSpace" presStyleCnt="0"/>
      <dgm:spPr/>
    </dgm:pt>
    <dgm:pt modelId="{95B3ED40-9966-4668-97A7-F24EBF092C56}" type="pres">
      <dgm:prSet presAssocID="{ADA7C573-57B5-4BFA-A1B9-A35BF5C4165E}" presName="childText" presStyleLbl="conFgAcc1" presStyleIdx="4" presStyleCnt="8">
        <dgm:presLayoutVars>
          <dgm:bulletEnabled val="1"/>
        </dgm:presLayoutVars>
      </dgm:prSet>
      <dgm:spPr/>
    </dgm:pt>
    <dgm:pt modelId="{F9CD608A-0023-48D7-B202-9CCCE9F9450F}" type="pres">
      <dgm:prSet presAssocID="{D30D24F9-9A27-4B35-B73D-3D1768568966}" presName="spaceBetweenRectangles" presStyleCnt="0"/>
      <dgm:spPr/>
    </dgm:pt>
    <dgm:pt modelId="{CF62630D-7248-488C-AD2E-C3BE44B1A2E5}" type="pres">
      <dgm:prSet presAssocID="{BD5753A0-11C1-46ED-A33D-234539D02379}" presName="parentLin" presStyleCnt="0"/>
      <dgm:spPr/>
    </dgm:pt>
    <dgm:pt modelId="{49150F91-9272-4076-8371-E7C348B70930}" type="pres">
      <dgm:prSet presAssocID="{BD5753A0-11C1-46ED-A33D-234539D02379}" presName="parentLeftMargin" presStyleLbl="node1" presStyleIdx="4" presStyleCnt="8"/>
      <dgm:spPr/>
      <dgm:t>
        <a:bodyPr/>
        <a:lstStyle/>
        <a:p>
          <a:endParaRPr lang="zh-CN" altLang="en-US"/>
        </a:p>
      </dgm:t>
    </dgm:pt>
    <dgm:pt modelId="{597F2484-A543-4BE0-A821-2E46CD49C5A7}" type="pres">
      <dgm:prSet presAssocID="{BD5753A0-11C1-46ED-A33D-234539D02379}" presName="parentText" presStyleLbl="node1" presStyleIdx="5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246137-9850-49A1-A77C-DE4D141C33C4}" type="pres">
      <dgm:prSet presAssocID="{BD5753A0-11C1-46ED-A33D-234539D02379}" presName="negativeSpace" presStyleCnt="0"/>
      <dgm:spPr/>
    </dgm:pt>
    <dgm:pt modelId="{A184EBD5-2A38-434F-BF60-21CB0329FE92}" type="pres">
      <dgm:prSet presAssocID="{BD5753A0-11C1-46ED-A33D-234539D02379}" presName="childText" presStyleLbl="conFgAcc1" presStyleIdx="5" presStyleCnt="8">
        <dgm:presLayoutVars>
          <dgm:bulletEnabled val="1"/>
        </dgm:presLayoutVars>
      </dgm:prSet>
      <dgm:spPr/>
    </dgm:pt>
    <dgm:pt modelId="{F692B403-B8F2-4BF8-81B9-D2604251D634}" type="pres">
      <dgm:prSet presAssocID="{880E533A-4958-43C5-810E-E6701E58790C}" presName="spaceBetweenRectangles" presStyleCnt="0"/>
      <dgm:spPr/>
    </dgm:pt>
    <dgm:pt modelId="{C9A36DDA-DAD9-47FE-AAEC-975D26B6A9C2}" type="pres">
      <dgm:prSet presAssocID="{DE5DFDBA-2455-4CB9-859C-93544F510B67}" presName="parentLin" presStyleCnt="0"/>
      <dgm:spPr/>
    </dgm:pt>
    <dgm:pt modelId="{E811302A-C7E6-4285-A032-F9E0C7DC134E}" type="pres">
      <dgm:prSet presAssocID="{DE5DFDBA-2455-4CB9-859C-93544F510B67}" presName="parentLeftMargin" presStyleLbl="node1" presStyleIdx="5" presStyleCnt="8"/>
      <dgm:spPr/>
      <dgm:t>
        <a:bodyPr/>
        <a:lstStyle/>
        <a:p>
          <a:endParaRPr lang="zh-CN" altLang="en-US"/>
        </a:p>
      </dgm:t>
    </dgm:pt>
    <dgm:pt modelId="{7F65CA3F-7AC4-43FD-9866-EDDBBE1498CB}" type="pres">
      <dgm:prSet presAssocID="{DE5DFDBA-2455-4CB9-859C-93544F510B67}" presName="parentText" presStyleLbl="node1" presStyleIdx="6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D26472-1AD6-48E1-BAE1-035B8C24ADF8}" type="pres">
      <dgm:prSet presAssocID="{DE5DFDBA-2455-4CB9-859C-93544F510B67}" presName="negativeSpace" presStyleCnt="0"/>
      <dgm:spPr/>
    </dgm:pt>
    <dgm:pt modelId="{96255F25-5EC5-4248-8B0C-11D7F1A252D4}" type="pres">
      <dgm:prSet presAssocID="{DE5DFDBA-2455-4CB9-859C-93544F510B67}" presName="childText" presStyleLbl="conFgAcc1" presStyleIdx="6" presStyleCnt="8">
        <dgm:presLayoutVars>
          <dgm:bulletEnabled val="1"/>
        </dgm:presLayoutVars>
      </dgm:prSet>
      <dgm:spPr/>
    </dgm:pt>
    <dgm:pt modelId="{C9AE87C1-1C35-4FF3-B73F-16E57B8E8BD4}" type="pres">
      <dgm:prSet presAssocID="{E9DDB133-F1D2-4E0F-9188-613633883E95}" presName="spaceBetweenRectangles" presStyleCnt="0"/>
      <dgm:spPr/>
    </dgm:pt>
    <dgm:pt modelId="{1E0BFF63-F49C-4BD5-AA29-155DDEB5991A}" type="pres">
      <dgm:prSet presAssocID="{42D97F8C-8AA6-4235-9F22-B6770DD97953}" presName="parentLin" presStyleCnt="0"/>
      <dgm:spPr/>
    </dgm:pt>
    <dgm:pt modelId="{0C61DD9E-07C3-4D9A-ABC0-77E60731EEA3}" type="pres">
      <dgm:prSet presAssocID="{42D97F8C-8AA6-4235-9F22-B6770DD97953}" presName="parentLeftMargin" presStyleLbl="node1" presStyleIdx="6" presStyleCnt="8"/>
      <dgm:spPr/>
      <dgm:t>
        <a:bodyPr/>
        <a:lstStyle/>
        <a:p>
          <a:endParaRPr lang="zh-CN" altLang="en-US"/>
        </a:p>
      </dgm:t>
    </dgm:pt>
    <dgm:pt modelId="{391FDCA9-44F0-42B0-82DA-9474C9896589}" type="pres">
      <dgm:prSet presAssocID="{42D97F8C-8AA6-4235-9F22-B6770DD97953}" presName="parentText" presStyleLbl="node1" presStyleIdx="7" presStyleCnt="8" custScaleX="119697" custLinFactNeighborX="21277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5BF0F9E-B7F2-4D34-A51E-28FC619C4676}" type="pres">
      <dgm:prSet presAssocID="{42D97F8C-8AA6-4235-9F22-B6770DD97953}" presName="negativeSpace" presStyleCnt="0"/>
      <dgm:spPr/>
    </dgm:pt>
    <dgm:pt modelId="{C31EDDC2-D625-4109-8D9B-8E770B025EDE}" type="pres">
      <dgm:prSet presAssocID="{42D97F8C-8AA6-4235-9F22-B6770DD97953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7AECCEFB-3FD3-411C-AA12-A40E22122B57}" type="presOf" srcId="{42D97F8C-8AA6-4235-9F22-B6770DD97953}" destId="{391FDCA9-44F0-42B0-82DA-9474C9896589}" srcOrd="1" destOrd="0" presId="urn:microsoft.com/office/officeart/2005/8/layout/list1"/>
    <dgm:cxn modelId="{2A7D03D3-8680-492A-B55D-08C2F715621D}" srcId="{89980951-179E-4684-8C96-9C499D399BDB}" destId="{42D97F8C-8AA6-4235-9F22-B6770DD97953}" srcOrd="7" destOrd="0" parTransId="{5C43DB81-5D48-4534-9D17-0DFFB84AB8D2}" sibTransId="{290EC531-38DE-454D-9E25-1A730F659F0A}"/>
    <dgm:cxn modelId="{DA94B0A3-616A-415A-85D6-0F0F8A54875A}" type="presOf" srcId="{4CC45C38-64DF-4D07-B1C1-57EF149181B2}" destId="{C7E45D5F-C37D-4376-97F7-83B8AA0A81AF}" srcOrd="1" destOrd="0" presId="urn:microsoft.com/office/officeart/2005/8/layout/list1"/>
    <dgm:cxn modelId="{433F336B-6465-4EE6-BC92-C6479BF59BDB}" type="presOf" srcId="{89980951-179E-4684-8C96-9C499D399BDB}" destId="{AA3F507C-46F6-40FA-8949-B439937DDF35}" srcOrd="0" destOrd="0" presId="urn:microsoft.com/office/officeart/2005/8/layout/list1"/>
    <dgm:cxn modelId="{CD61F0A7-A3A7-40A9-BDD9-9C65D2D576C0}" type="presOf" srcId="{BD5753A0-11C1-46ED-A33D-234539D02379}" destId="{49150F91-9272-4076-8371-E7C348B70930}" srcOrd="0" destOrd="0" presId="urn:microsoft.com/office/officeart/2005/8/layout/list1"/>
    <dgm:cxn modelId="{2ECB5D10-9FC9-41C8-949F-7CA2E72EA7B1}" srcId="{89980951-179E-4684-8C96-9C499D399BDB}" destId="{4CC45C38-64DF-4D07-B1C1-57EF149181B2}" srcOrd="3" destOrd="0" parTransId="{902D9B8A-6E9F-4B7E-9283-73DAF818C1DE}" sibTransId="{FC25912C-07B2-4626-A3BE-C4678D1599F9}"/>
    <dgm:cxn modelId="{D5109A9A-ED4B-4236-A2F4-A871D34FE627}" type="presOf" srcId="{ADA7C573-57B5-4BFA-A1B9-A35BF5C4165E}" destId="{CE2ECB62-F537-475B-82A4-91B5C53F7BFF}" srcOrd="0" destOrd="0" presId="urn:microsoft.com/office/officeart/2005/8/layout/list1"/>
    <dgm:cxn modelId="{CAB0CF2B-3270-4BA3-8597-BB167741C7A5}" srcId="{89980951-179E-4684-8C96-9C499D399BDB}" destId="{DE5DFDBA-2455-4CB9-859C-93544F510B67}" srcOrd="6" destOrd="0" parTransId="{E93C0B9D-0040-455D-8253-6FBAEA485BDE}" sibTransId="{E9DDB133-F1D2-4E0F-9188-613633883E95}"/>
    <dgm:cxn modelId="{CCD16F86-BF34-4D28-9FBA-260CF13C8B8D}" type="presOf" srcId="{67F72329-6431-4E26-9F31-508BF7D39AF8}" destId="{DB6F6238-576A-44B1-9792-235655D9B696}" srcOrd="0" destOrd="0" presId="urn:microsoft.com/office/officeart/2005/8/layout/list1"/>
    <dgm:cxn modelId="{771AA572-AC28-4B22-B095-2E5FD41A5C9E}" type="presOf" srcId="{5734A53E-B50E-4F81-81DF-302B87595167}" destId="{86762035-0933-436E-BB8E-EF4155ACF4FE}" srcOrd="0" destOrd="0" presId="urn:microsoft.com/office/officeart/2005/8/layout/list1"/>
    <dgm:cxn modelId="{12FD917E-1F6A-4981-BD68-2C52DE45F583}" type="presOf" srcId="{DE5DFDBA-2455-4CB9-859C-93544F510B67}" destId="{E811302A-C7E6-4285-A032-F9E0C7DC134E}" srcOrd="0" destOrd="0" presId="urn:microsoft.com/office/officeart/2005/8/layout/list1"/>
    <dgm:cxn modelId="{2B945B84-5802-46F9-B3CF-B16F82F1CED3}" srcId="{89980951-179E-4684-8C96-9C499D399BDB}" destId="{ADA7C573-57B5-4BFA-A1B9-A35BF5C4165E}" srcOrd="4" destOrd="0" parTransId="{34E67C91-6A3E-46C9-A5BF-81440083BDA2}" sibTransId="{D30D24F9-9A27-4B35-B73D-3D1768568966}"/>
    <dgm:cxn modelId="{7C9486DF-6789-4AC6-ABA3-75D76A871647}" type="presOf" srcId="{ADA7C573-57B5-4BFA-A1B9-A35BF5C4165E}" destId="{35A47ABF-74D1-4013-8E61-60201000FE74}" srcOrd="1" destOrd="0" presId="urn:microsoft.com/office/officeart/2005/8/layout/list1"/>
    <dgm:cxn modelId="{1D172431-C287-4504-BC6F-8538A3FD6BAF}" type="presOf" srcId="{5734A53E-B50E-4F81-81DF-302B87595167}" destId="{967FFA86-82DE-419C-8D93-95709FF51408}" srcOrd="1" destOrd="0" presId="urn:microsoft.com/office/officeart/2005/8/layout/list1"/>
    <dgm:cxn modelId="{77397A85-D236-4953-9F6B-03CDBDD6784E}" srcId="{89980951-179E-4684-8C96-9C499D399BDB}" destId="{BD5753A0-11C1-46ED-A33D-234539D02379}" srcOrd="5" destOrd="0" parTransId="{EF069A82-AAD8-4C0E-8999-AEB3D4350411}" sibTransId="{880E533A-4958-43C5-810E-E6701E58790C}"/>
    <dgm:cxn modelId="{E3704CE9-DAE1-4210-8BD2-00E10CEAE2A4}" srcId="{89980951-179E-4684-8C96-9C499D399BDB}" destId="{5734A53E-B50E-4F81-81DF-302B87595167}" srcOrd="2" destOrd="0" parTransId="{A2A4A4C1-3360-46F5-99AA-48AF1B78B9F0}" sibTransId="{C5524295-C43D-4025-8091-4716343FE644}"/>
    <dgm:cxn modelId="{FAB42A6E-33BC-47FC-B4E2-46168A527653}" srcId="{89980951-179E-4684-8C96-9C499D399BDB}" destId="{67F72329-6431-4E26-9F31-508BF7D39AF8}" srcOrd="1" destOrd="0" parTransId="{A6F10C19-B6D6-4C88-BE50-39E6401D426D}" sibTransId="{CA6EFDE8-33BE-4D03-9B84-0A5ABBC40320}"/>
    <dgm:cxn modelId="{26C84CE6-D497-4DEE-B2AF-520742BD0DB8}" type="presOf" srcId="{42D97F8C-8AA6-4235-9F22-B6770DD97953}" destId="{0C61DD9E-07C3-4D9A-ABC0-77E60731EEA3}" srcOrd="0" destOrd="0" presId="urn:microsoft.com/office/officeart/2005/8/layout/list1"/>
    <dgm:cxn modelId="{78501A2D-BFDF-4015-B290-CDA14BA8685E}" type="presOf" srcId="{0683DC28-B1A1-4393-9F6E-F5F65B242F0D}" destId="{6BD43C2A-DC79-42FB-B1A6-6EA0E9F72245}" srcOrd="1" destOrd="0" presId="urn:microsoft.com/office/officeart/2005/8/layout/list1"/>
    <dgm:cxn modelId="{386DA147-C3C1-4B88-A596-1F53B6C242EC}" type="presOf" srcId="{BD5753A0-11C1-46ED-A33D-234539D02379}" destId="{597F2484-A543-4BE0-A821-2E46CD49C5A7}" srcOrd="1" destOrd="0" presId="urn:microsoft.com/office/officeart/2005/8/layout/list1"/>
    <dgm:cxn modelId="{14773CF5-9560-4132-85EC-6E8376466422}" type="presOf" srcId="{0683DC28-B1A1-4393-9F6E-F5F65B242F0D}" destId="{6D449306-4353-4A86-A3D3-66286D376C21}" srcOrd="0" destOrd="0" presId="urn:microsoft.com/office/officeart/2005/8/layout/list1"/>
    <dgm:cxn modelId="{FE10482F-4E82-4556-971F-EBD690241719}" type="presOf" srcId="{67F72329-6431-4E26-9F31-508BF7D39AF8}" destId="{C36BBCE7-4CB6-4E40-A801-292200577E97}" srcOrd="1" destOrd="0" presId="urn:microsoft.com/office/officeart/2005/8/layout/list1"/>
    <dgm:cxn modelId="{29AEB4C6-CD4E-4010-9C9B-6174BE58885B}" type="presOf" srcId="{4CC45C38-64DF-4D07-B1C1-57EF149181B2}" destId="{1BB935BE-F001-402A-92A0-B150211FC417}" srcOrd="0" destOrd="0" presId="urn:microsoft.com/office/officeart/2005/8/layout/list1"/>
    <dgm:cxn modelId="{DDC2C384-A973-439E-985B-EFF5798AD972}" type="presOf" srcId="{DE5DFDBA-2455-4CB9-859C-93544F510B67}" destId="{7F65CA3F-7AC4-43FD-9866-EDDBBE1498CB}" srcOrd="1" destOrd="0" presId="urn:microsoft.com/office/officeart/2005/8/layout/list1"/>
    <dgm:cxn modelId="{5E187A4F-1580-4556-B0CD-E726AC8AF10B}" srcId="{89980951-179E-4684-8C96-9C499D399BDB}" destId="{0683DC28-B1A1-4393-9F6E-F5F65B242F0D}" srcOrd="0" destOrd="0" parTransId="{F75B9381-696D-4ECB-B6B0-321BAC943834}" sibTransId="{683177B0-A7FB-4645-918B-4C5B594026C5}"/>
    <dgm:cxn modelId="{54F61A90-CAB0-45F6-BA27-0D06AABAF91A}" type="presParOf" srcId="{AA3F507C-46F6-40FA-8949-B439937DDF35}" destId="{19D2E783-53AE-412C-A8B7-867648A9F125}" srcOrd="0" destOrd="0" presId="urn:microsoft.com/office/officeart/2005/8/layout/list1"/>
    <dgm:cxn modelId="{90F76C83-61AD-4094-9A28-7CC621DC7C92}" type="presParOf" srcId="{19D2E783-53AE-412C-A8B7-867648A9F125}" destId="{6D449306-4353-4A86-A3D3-66286D376C21}" srcOrd="0" destOrd="0" presId="urn:microsoft.com/office/officeart/2005/8/layout/list1"/>
    <dgm:cxn modelId="{36EDE857-9A01-45B3-9595-E0726B2251E0}" type="presParOf" srcId="{19D2E783-53AE-412C-A8B7-867648A9F125}" destId="{6BD43C2A-DC79-42FB-B1A6-6EA0E9F72245}" srcOrd="1" destOrd="0" presId="urn:microsoft.com/office/officeart/2005/8/layout/list1"/>
    <dgm:cxn modelId="{7606E903-7B58-462A-BEEE-FB2BBDF55A1A}" type="presParOf" srcId="{AA3F507C-46F6-40FA-8949-B439937DDF35}" destId="{B9F21DDD-4627-4032-8BC0-FB4B4A7320FD}" srcOrd="1" destOrd="0" presId="urn:microsoft.com/office/officeart/2005/8/layout/list1"/>
    <dgm:cxn modelId="{A1A1CCE4-C1C4-4C3D-84E9-FC139FC27379}" type="presParOf" srcId="{AA3F507C-46F6-40FA-8949-B439937DDF35}" destId="{FF201EC8-BC1E-4DA2-BE03-F100ED7C17B3}" srcOrd="2" destOrd="0" presId="urn:microsoft.com/office/officeart/2005/8/layout/list1"/>
    <dgm:cxn modelId="{FB433AC4-29C9-45A7-BED2-9FF084D914B0}" type="presParOf" srcId="{AA3F507C-46F6-40FA-8949-B439937DDF35}" destId="{BA98A1DE-1EAA-43F2-A08B-1DB59CB2F436}" srcOrd="3" destOrd="0" presId="urn:microsoft.com/office/officeart/2005/8/layout/list1"/>
    <dgm:cxn modelId="{D6873303-CBA7-4E67-8C3D-2F2E7543A96F}" type="presParOf" srcId="{AA3F507C-46F6-40FA-8949-B439937DDF35}" destId="{80FB12E8-ED03-406B-838E-33678C7F8C4B}" srcOrd="4" destOrd="0" presId="urn:microsoft.com/office/officeart/2005/8/layout/list1"/>
    <dgm:cxn modelId="{73B669EC-98D6-4839-BE37-1F8DF1C72259}" type="presParOf" srcId="{80FB12E8-ED03-406B-838E-33678C7F8C4B}" destId="{DB6F6238-576A-44B1-9792-235655D9B696}" srcOrd="0" destOrd="0" presId="urn:microsoft.com/office/officeart/2005/8/layout/list1"/>
    <dgm:cxn modelId="{F8AF5988-6D68-4612-8317-7178D69AACC3}" type="presParOf" srcId="{80FB12E8-ED03-406B-838E-33678C7F8C4B}" destId="{C36BBCE7-4CB6-4E40-A801-292200577E97}" srcOrd="1" destOrd="0" presId="urn:microsoft.com/office/officeart/2005/8/layout/list1"/>
    <dgm:cxn modelId="{4BAF2F33-34D1-471D-8B1D-D02C5A3943DF}" type="presParOf" srcId="{AA3F507C-46F6-40FA-8949-B439937DDF35}" destId="{2300942A-2F78-48B0-B5AC-C08617DC6B98}" srcOrd="5" destOrd="0" presId="urn:microsoft.com/office/officeart/2005/8/layout/list1"/>
    <dgm:cxn modelId="{69A87872-2DC7-4A0F-8FAB-4D3A8E4D7769}" type="presParOf" srcId="{AA3F507C-46F6-40FA-8949-B439937DDF35}" destId="{1D782B13-5AF0-4AC4-92B0-E7C60ACB6DA6}" srcOrd="6" destOrd="0" presId="urn:microsoft.com/office/officeart/2005/8/layout/list1"/>
    <dgm:cxn modelId="{655748A1-6641-4F7B-B627-C8420B3FA757}" type="presParOf" srcId="{AA3F507C-46F6-40FA-8949-B439937DDF35}" destId="{39579132-AB52-4A28-83BB-FDD83DDC7868}" srcOrd="7" destOrd="0" presId="urn:microsoft.com/office/officeart/2005/8/layout/list1"/>
    <dgm:cxn modelId="{4C9CFCFF-3B42-4C96-A0D0-4552AC67BF93}" type="presParOf" srcId="{AA3F507C-46F6-40FA-8949-B439937DDF35}" destId="{D92EDBDA-5D29-4969-9ABD-368DF726D614}" srcOrd="8" destOrd="0" presId="urn:microsoft.com/office/officeart/2005/8/layout/list1"/>
    <dgm:cxn modelId="{7E5B3A45-C3A7-4266-8D58-E54CF7B0F09E}" type="presParOf" srcId="{D92EDBDA-5D29-4969-9ABD-368DF726D614}" destId="{86762035-0933-436E-BB8E-EF4155ACF4FE}" srcOrd="0" destOrd="0" presId="urn:microsoft.com/office/officeart/2005/8/layout/list1"/>
    <dgm:cxn modelId="{7D645734-F330-4548-9F51-D1959FFF5BF5}" type="presParOf" srcId="{D92EDBDA-5D29-4969-9ABD-368DF726D614}" destId="{967FFA86-82DE-419C-8D93-95709FF51408}" srcOrd="1" destOrd="0" presId="urn:microsoft.com/office/officeart/2005/8/layout/list1"/>
    <dgm:cxn modelId="{195AF048-D7C4-473A-BD15-CBABB5DE3A6D}" type="presParOf" srcId="{AA3F507C-46F6-40FA-8949-B439937DDF35}" destId="{E2F26606-0DA6-460D-9C4E-83FE94585458}" srcOrd="9" destOrd="0" presId="urn:microsoft.com/office/officeart/2005/8/layout/list1"/>
    <dgm:cxn modelId="{695A76FF-C9A3-4161-A937-4945A625AAFF}" type="presParOf" srcId="{AA3F507C-46F6-40FA-8949-B439937DDF35}" destId="{8C51DBEC-8E39-4C5C-80BD-B28E3CF54CEB}" srcOrd="10" destOrd="0" presId="urn:microsoft.com/office/officeart/2005/8/layout/list1"/>
    <dgm:cxn modelId="{779B18AF-797A-4743-87F5-A0371463D4D3}" type="presParOf" srcId="{AA3F507C-46F6-40FA-8949-B439937DDF35}" destId="{E1A1204F-B66F-4CF5-B1F0-BA88E4BD28FF}" srcOrd="11" destOrd="0" presId="urn:microsoft.com/office/officeart/2005/8/layout/list1"/>
    <dgm:cxn modelId="{54369A65-3BB3-4E80-8BFD-ADD51A44397A}" type="presParOf" srcId="{AA3F507C-46F6-40FA-8949-B439937DDF35}" destId="{78A5C77E-0FCE-49FC-9E67-6B3A2D6B9B4A}" srcOrd="12" destOrd="0" presId="urn:microsoft.com/office/officeart/2005/8/layout/list1"/>
    <dgm:cxn modelId="{0CE0FD14-95D5-438B-BD86-140FF97CB134}" type="presParOf" srcId="{78A5C77E-0FCE-49FC-9E67-6B3A2D6B9B4A}" destId="{1BB935BE-F001-402A-92A0-B150211FC417}" srcOrd="0" destOrd="0" presId="urn:microsoft.com/office/officeart/2005/8/layout/list1"/>
    <dgm:cxn modelId="{DE28C37F-8F3E-44F6-A237-D155B7BEA0A6}" type="presParOf" srcId="{78A5C77E-0FCE-49FC-9E67-6B3A2D6B9B4A}" destId="{C7E45D5F-C37D-4376-97F7-83B8AA0A81AF}" srcOrd="1" destOrd="0" presId="urn:microsoft.com/office/officeart/2005/8/layout/list1"/>
    <dgm:cxn modelId="{C5B70AF8-BE1A-44D4-8E09-19AC6FD7EBC6}" type="presParOf" srcId="{AA3F507C-46F6-40FA-8949-B439937DDF35}" destId="{BA9419C8-4A81-45F7-8967-92750D33D9FF}" srcOrd="13" destOrd="0" presId="urn:microsoft.com/office/officeart/2005/8/layout/list1"/>
    <dgm:cxn modelId="{D59C7AD7-937F-4025-8D57-ED042723C18B}" type="presParOf" srcId="{AA3F507C-46F6-40FA-8949-B439937DDF35}" destId="{F18DC75F-2C4D-42E1-8125-0E8308EE45BC}" srcOrd="14" destOrd="0" presId="urn:microsoft.com/office/officeart/2005/8/layout/list1"/>
    <dgm:cxn modelId="{588B4FFB-68B6-43A2-9358-EA699F2E0937}" type="presParOf" srcId="{AA3F507C-46F6-40FA-8949-B439937DDF35}" destId="{B702F796-DBFF-4F1E-A4C9-BA9DFEF5B0D7}" srcOrd="15" destOrd="0" presId="urn:microsoft.com/office/officeart/2005/8/layout/list1"/>
    <dgm:cxn modelId="{3E34D471-7868-4812-AD4F-D991268FCFDD}" type="presParOf" srcId="{AA3F507C-46F6-40FA-8949-B439937DDF35}" destId="{02B969F4-38D3-410F-BDA0-E31F095F614A}" srcOrd="16" destOrd="0" presId="urn:microsoft.com/office/officeart/2005/8/layout/list1"/>
    <dgm:cxn modelId="{34D4E6AC-80AE-4F52-92FF-316F46BC2CCA}" type="presParOf" srcId="{02B969F4-38D3-410F-BDA0-E31F095F614A}" destId="{CE2ECB62-F537-475B-82A4-91B5C53F7BFF}" srcOrd="0" destOrd="0" presId="urn:microsoft.com/office/officeart/2005/8/layout/list1"/>
    <dgm:cxn modelId="{D3591A49-4F43-4648-A024-8C3D6A4E8A2D}" type="presParOf" srcId="{02B969F4-38D3-410F-BDA0-E31F095F614A}" destId="{35A47ABF-74D1-4013-8E61-60201000FE74}" srcOrd="1" destOrd="0" presId="urn:microsoft.com/office/officeart/2005/8/layout/list1"/>
    <dgm:cxn modelId="{E2949025-DE65-41C9-8E8F-6C53329B8121}" type="presParOf" srcId="{AA3F507C-46F6-40FA-8949-B439937DDF35}" destId="{010991E2-1925-44CB-A9A0-27B6D08A5833}" srcOrd="17" destOrd="0" presId="urn:microsoft.com/office/officeart/2005/8/layout/list1"/>
    <dgm:cxn modelId="{E92FEEF8-E26D-4ACE-8936-CA3ABAB08197}" type="presParOf" srcId="{AA3F507C-46F6-40FA-8949-B439937DDF35}" destId="{95B3ED40-9966-4668-97A7-F24EBF092C56}" srcOrd="18" destOrd="0" presId="urn:microsoft.com/office/officeart/2005/8/layout/list1"/>
    <dgm:cxn modelId="{8C1C8C99-C33A-4037-8DCC-5108FBD80742}" type="presParOf" srcId="{AA3F507C-46F6-40FA-8949-B439937DDF35}" destId="{F9CD608A-0023-48D7-B202-9CCCE9F9450F}" srcOrd="19" destOrd="0" presId="urn:microsoft.com/office/officeart/2005/8/layout/list1"/>
    <dgm:cxn modelId="{2FB9FCA8-6E5B-4CE8-AFA0-80105E0B90C1}" type="presParOf" srcId="{AA3F507C-46F6-40FA-8949-B439937DDF35}" destId="{CF62630D-7248-488C-AD2E-C3BE44B1A2E5}" srcOrd="20" destOrd="0" presId="urn:microsoft.com/office/officeart/2005/8/layout/list1"/>
    <dgm:cxn modelId="{25FBD04B-D9D6-4929-869C-88975CF36D0C}" type="presParOf" srcId="{CF62630D-7248-488C-AD2E-C3BE44B1A2E5}" destId="{49150F91-9272-4076-8371-E7C348B70930}" srcOrd="0" destOrd="0" presId="urn:microsoft.com/office/officeart/2005/8/layout/list1"/>
    <dgm:cxn modelId="{84355CAD-3EE4-45AA-AF3E-A4E87DF5726F}" type="presParOf" srcId="{CF62630D-7248-488C-AD2E-C3BE44B1A2E5}" destId="{597F2484-A543-4BE0-A821-2E46CD49C5A7}" srcOrd="1" destOrd="0" presId="urn:microsoft.com/office/officeart/2005/8/layout/list1"/>
    <dgm:cxn modelId="{CB007447-92C8-4602-BF35-9418E61AD9E6}" type="presParOf" srcId="{AA3F507C-46F6-40FA-8949-B439937DDF35}" destId="{E4246137-9850-49A1-A77C-DE4D141C33C4}" srcOrd="21" destOrd="0" presId="urn:microsoft.com/office/officeart/2005/8/layout/list1"/>
    <dgm:cxn modelId="{5F0CB571-684D-4ACC-8547-CCFABB4C9035}" type="presParOf" srcId="{AA3F507C-46F6-40FA-8949-B439937DDF35}" destId="{A184EBD5-2A38-434F-BF60-21CB0329FE92}" srcOrd="22" destOrd="0" presId="urn:microsoft.com/office/officeart/2005/8/layout/list1"/>
    <dgm:cxn modelId="{6CF26827-FE0D-418C-9EEE-E437BD4C68C4}" type="presParOf" srcId="{AA3F507C-46F6-40FA-8949-B439937DDF35}" destId="{F692B403-B8F2-4BF8-81B9-D2604251D634}" srcOrd="23" destOrd="0" presId="urn:microsoft.com/office/officeart/2005/8/layout/list1"/>
    <dgm:cxn modelId="{6131A9C2-E92B-4E96-91B5-1DB20150C37D}" type="presParOf" srcId="{AA3F507C-46F6-40FA-8949-B439937DDF35}" destId="{C9A36DDA-DAD9-47FE-AAEC-975D26B6A9C2}" srcOrd="24" destOrd="0" presId="urn:microsoft.com/office/officeart/2005/8/layout/list1"/>
    <dgm:cxn modelId="{39FA2BD9-9F74-4686-97C5-F20C924C55CA}" type="presParOf" srcId="{C9A36DDA-DAD9-47FE-AAEC-975D26B6A9C2}" destId="{E811302A-C7E6-4285-A032-F9E0C7DC134E}" srcOrd="0" destOrd="0" presId="urn:microsoft.com/office/officeart/2005/8/layout/list1"/>
    <dgm:cxn modelId="{ED2CAE9D-C722-4E23-A88F-20CB319E8740}" type="presParOf" srcId="{C9A36DDA-DAD9-47FE-AAEC-975D26B6A9C2}" destId="{7F65CA3F-7AC4-43FD-9866-EDDBBE1498CB}" srcOrd="1" destOrd="0" presId="urn:microsoft.com/office/officeart/2005/8/layout/list1"/>
    <dgm:cxn modelId="{88B507FC-305B-435E-97E4-2C4710A2A8DB}" type="presParOf" srcId="{AA3F507C-46F6-40FA-8949-B439937DDF35}" destId="{89D26472-1AD6-48E1-BAE1-035B8C24ADF8}" srcOrd="25" destOrd="0" presId="urn:microsoft.com/office/officeart/2005/8/layout/list1"/>
    <dgm:cxn modelId="{D01B92E5-3C18-427C-B99B-9B4AADC4C96B}" type="presParOf" srcId="{AA3F507C-46F6-40FA-8949-B439937DDF35}" destId="{96255F25-5EC5-4248-8B0C-11D7F1A252D4}" srcOrd="26" destOrd="0" presId="urn:microsoft.com/office/officeart/2005/8/layout/list1"/>
    <dgm:cxn modelId="{2A17BB6F-749F-494F-9F5B-FED2918B5C09}" type="presParOf" srcId="{AA3F507C-46F6-40FA-8949-B439937DDF35}" destId="{C9AE87C1-1C35-4FF3-B73F-16E57B8E8BD4}" srcOrd="27" destOrd="0" presId="urn:microsoft.com/office/officeart/2005/8/layout/list1"/>
    <dgm:cxn modelId="{8116A946-33B6-4055-9715-A5F3C842B373}" type="presParOf" srcId="{AA3F507C-46F6-40FA-8949-B439937DDF35}" destId="{1E0BFF63-F49C-4BD5-AA29-155DDEB5991A}" srcOrd="28" destOrd="0" presId="urn:microsoft.com/office/officeart/2005/8/layout/list1"/>
    <dgm:cxn modelId="{49E1D25C-56DD-4E84-9036-2C7B4D3501B6}" type="presParOf" srcId="{1E0BFF63-F49C-4BD5-AA29-155DDEB5991A}" destId="{0C61DD9E-07C3-4D9A-ABC0-77E60731EEA3}" srcOrd="0" destOrd="0" presId="urn:microsoft.com/office/officeart/2005/8/layout/list1"/>
    <dgm:cxn modelId="{FB395A33-E934-492C-9E2E-3C59D55C643D}" type="presParOf" srcId="{1E0BFF63-F49C-4BD5-AA29-155DDEB5991A}" destId="{391FDCA9-44F0-42B0-82DA-9474C9896589}" srcOrd="1" destOrd="0" presId="urn:microsoft.com/office/officeart/2005/8/layout/list1"/>
    <dgm:cxn modelId="{1B7583C3-9CEE-4447-BB66-646EEDFBB1EC}" type="presParOf" srcId="{AA3F507C-46F6-40FA-8949-B439937DDF35}" destId="{25BF0F9E-B7F2-4D34-A51E-28FC619C4676}" srcOrd="29" destOrd="0" presId="urn:microsoft.com/office/officeart/2005/8/layout/list1"/>
    <dgm:cxn modelId="{F4FEEFEF-11F2-427D-BC93-2834DB6AD974}" type="presParOf" srcId="{AA3F507C-46F6-40FA-8949-B439937DDF35}" destId="{C31EDDC2-D625-4109-8D9B-8E770B025EDE}" srcOrd="3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E0F9E-E2F1-4099-898F-162ED357A381}">
      <dsp:nvSpPr>
        <dsp:cNvPr id="0" name=""/>
        <dsp:cNvSpPr/>
      </dsp:nvSpPr>
      <dsp:spPr>
        <a:xfrm>
          <a:off x="911568" y="-18207"/>
          <a:ext cx="4795120" cy="1998593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B3DDEE-41BA-4D65-BF79-27C75350E01E}">
      <dsp:nvSpPr>
        <dsp:cNvPr id="0" name=""/>
        <dsp:cNvSpPr/>
      </dsp:nvSpPr>
      <dsp:spPr>
        <a:xfrm>
          <a:off x="1800230" y="1260294"/>
          <a:ext cx="73548" cy="735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4D7FFA-04B9-47EC-91C3-B83AE5A3A804}">
      <dsp:nvSpPr>
        <dsp:cNvPr id="0" name=""/>
        <dsp:cNvSpPr/>
      </dsp:nvSpPr>
      <dsp:spPr>
        <a:xfrm>
          <a:off x="1715289" y="1431893"/>
          <a:ext cx="625010" cy="548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972" tIns="0" rIns="0" bIns="0" numCol="1" spcCol="1270" anchor="t" anchorCtr="0">
          <a:noAutofit/>
        </a:bodyPr>
        <a:lstStyle/>
        <a:p>
          <a:pPr lvl="0" algn="l" defTabSz="889000" rt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建立表格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1715289" y="1431893"/>
        <a:ext cx="625010" cy="548494"/>
      </dsp:txXfrm>
    </dsp:sp>
    <dsp:sp modelId="{2C9CC8F2-4DFB-4227-AC99-ACFA88EB987A}">
      <dsp:nvSpPr>
        <dsp:cNvPr id="0" name=""/>
        <dsp:cNvSpPr/>
      </dsp:nvSpPr>
      <dsp:spPr>
        <a:xfrm>
          <a:off x="2340299" y="965020"/>
          <a:ext cx="115118" cy="1151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C801A1-A365-48BB-B2C2-E7EA3439FEA6}">
      <dsp:nvSpPr>
        <dsp:cNvPr id="0" name=""/>
        <dsp:cNvSpPr/>
      </dsp:nvSpPr>
      <dsp:spPr>
        <a:xfrm>
          <a:off x="2394559" y="1161180"/>
          <a:ext cx="665831" cy="837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9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输入内容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2394559" y="1161180"/>
        <a:ext cx="665831" cy="837410"/>
      </dsp:txXfrm>
    </dsp:sp>
    <dsp:sp modelId="{985542CB-D43B-4243-AB9B-F3C46F55E0E5}">
      <dsp:nvSpPr>
        <dsp:cNvPr id="0" name=""/>
        <dsp:cNvSpPr/>
      </dsp:nvSpPr>
      <dsp:spPr>
        <a:xfrm>
          <a:off x="2956288" y="780430"/>
          <a:ext cx="153491" cy="1534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C515B9-B47B-4145-A0A8-029B380E7E79}">
      <dsp:nvSpPr>
        <dsp:cNvPr id="0" name=""/>
        <dsp:cNvSpPr/>
      </dsp:nvSpPr>
      <dsp:spPr>
        <a:xfrm>
          <a:off x="3033034" y="857176"/>
          <a:ext cx="617165" cy="1123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332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表格的格式设置</a:t>
          </a:r>
          <a:endParaRPr lang="zh-CN" altLang="en-US" sz="1800" kern="1200" dirty="0"/>
        </a:p>
      </dsp:txBody>
      <dsp:txXfrm>
        <a:off x="3033034" y="857176"/>
        <a:ext cx="617165" cy="1123209"/>
      </dsp:txXfrm>
    </dsp:sp>
    <dsp:sp modelId="{3FF72264-1FD6-466E-8504-0D0B931DDA0D}">
      <dsp:nvSpPr>
        <dsp:cNvPr id="0" name=""/>
        <dsp:cNvSpPr/>
      </dsp:nvSpPr>
      <dsp:spPr>
        <a:xfrm>
          <a:off x="3551070" y="542198"/>
          <a:ext cx="198260" cy="19826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C33C78-0DFE-4DE4-8B48-989E635EDCDE}">
      <dsp:nvSpPr>
        <dsp:cNvPr id="0" name=""/>
        <dsp:cNvSpPr/>
      </dsp:nvSpPr>
      <dsp:spPr>
        <a:xfrm>
          <a:off x="3650200" y="641328"/>
          <a:ext cx="639549" cy="13390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054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页面边框与背景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3650200" y="641328"/>
        <a:ext cx="639549" cy="1339057"/>
      </dsp:txXfrm>
    </dsp:sp>
    <dsp:sp modelId="{375DE846-AE50-48F9-82B9-F495241574D2}">
      <dsp:nvSpPr>
        <dsp:cNvPr id="0" name=""/>
        <dsp:cNvSpPr/>
      </dsp:nvSpPr>
      <dsp:spPr>
        <a:xfrm>
          <a:off x="4500575" y="383110"/>
          <a:ext cx="252622" cy="2526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AFDB07-A101-430F-A90A-FB817D71D544}">
      <dsp:nvSpPr>
        <dsp:cNvPr id="0" name=""/>
        <dsp:cNvSpPr/>
      </dsp:nvSpPr>
      <dsp:spPr>
        <a:xfrm>
          <a:off x="4718472" y="509421"/>
          <a:ext cx="862240" cy="1470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859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文件整理与输出</a:t>
          </a:r>
          <a:endParaRPr lang="zh-CN" altLang="en-US" sz="20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4718472" y="509421"/>
        <a:ext cx="862240" cy="14709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0"/>
          <a:ext cx="5898559" cy="539722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+mj-ea"/>
              <a:ea typeface="+mj-ea"/>
            </a:rPr>
            <a:t>准备工作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sp:txBody>
      <dsp:txXfrm>
        <a:off x="269861" y="0"/>
        <a:ext cx="5358837" cy="53972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049084" y="0"/>
          <a:ext cx="5287619" cy="72008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新建一个表格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409124" y="0"/>
        <a:ext cx="4567539" cy="72008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858559" y="166"/>
          <a:ext cx="4227469" cy="5757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在表格中输入相应的内容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146412" y="166"/>
        <a:ext cx="3651763" cy="57570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40307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表格的边框和底纹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03882" y="40307"/>
        <a:ext cx="3855110" cy="60776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600" y="117993"/>
          <a:ext cx="4421184" cy="60208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表格内文字格式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02643" y="117993"/>
        <a:ext cx="3819098" cy="60208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40307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表格内文字的对齐方式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03882" y="40307"/>
        <a:ext cx="3855110" cy="60776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848"/>
          <a:ext cx="4027472" cy="548470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设置表格的行高列宽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274235" y="848"/>
        <a:ext cx="3479002" cy="54847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621" y="40307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应用背景色或背景图片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05503" y="40307"/>
        <a:ext cx="3855110" cy="60776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40307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  <a:hlinkClick xmlns:r="http://schemas.openxmlformats.org/officeDocument/2006/relationships" r:id="rId1" action="ppaction://hlinkfile"/>
            </a:rPr>
            <a:t>分节和分页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sp:txBody>
      <dsp:txXfrm>
        <a:off x="303882" y="40307"/>
        <a:ext cx="3855110" cy="60776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40307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  <a:hlinkClick xmlns:r="http://schemas.openxmlformats.org/officeDocument/2006/relationships" r:id="rId1" action="ppaction://hlinkfile"/>
            </a:rPr>
            <a:t>分节和分页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sp:txBody>
      <dsp:txXfrm>
        <a:off x="303882" y="40307"/>
        <a:ext cx="3855110" cy="6077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E0F9E-E2F1-4099-898F-162ED357A381}">
      <dsp:nvSpPr>
        <dsp:cNvPr id="0" name=""/>
        <dsp:cNvSpPr/>
      </dsp:nvSpPr>
      <dsp:spPr>
        <a:xfrm>
          <a:off x="0" y="787439"/>
          <a:ext cx="3240891" cy="2025557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5CF2E0-47C5-4510-BDB4-4B2E03E4BE03}">
      <dsp:nvSpPr>
        <dsp:cNvPr id="0" name=""/>
        <dsp:cNvSpPr/>
      </dsp:nvSpPr>
      <dsp:spPr>
        <a:xfrm>
          <a:off x="319227" y="2293644"/>
          <a:ext cx="74540" cy="745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EE9DC-A9B1-4FF1-923E-655EDAEC53BA}">
      <dsp:nvSpPr>
        <dsp:cNvPr id="0" name=""/>
        <dsp:cNvSpPr/>
      </dsp:nvSpPr>
      <dsp:spPr>
        <a:xfrm>
          <a:off x="356498" y="2330914"/>
          <a:ext cx="424556" cy="4820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497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建立表格</a:t>
          </a:r>
          <a:endParaRPr lang="zh-CN" altLang="en-US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356498" y="2330914"/>
        <a:ext cx="424556" cy="482082"/>
      </dsp:txXfrm>
    </dsp:sp>
    <dsp:sp modelId="{EA95A1FF-C24A-4E00-B64C-3B1A7DA1C1C4}">
      <dsp:nvSpPr>
        <dsp:cNvPr id="0" name=""/>
        <dsp:cNvSpPr/>
      </dsp:nvSpPr>
      <dsp:spPr>
        <a:xfrm>
          <a:off x="722718" y="1905952"/>
          <a:ext cx="116672" cy="11667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B6DA02-0291-4595-8316-69D16C8B4B4D}">
      <dsp:nvSpPr>
        <dsp:cNvPr id="0" name=""/>
        <dsp:cNvSpPr/>
      </dsp:nvSpPr>
      <dsp:spPr>
        <a:xfrm>
          <a:off x="781054" y="1964288"/>
          <a:ext cx="537988" cy="8487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822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输入文字</a:t>
          </a:r>
          <a:endParaRPr lang="zh-CN" altLang="en-US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781054" y="1964288"/>
        <a:ext cx="537988" cy="848708"/>
      </dsp:txXfrm>
    </dsp:sp>
    <dsp:sp modelId="{A2A690F7-59D6-46F0-91D4-A3BEEA7FBFD6}">
      <dsp:nvSpPr>
        <dsp:cNvPr id="0" name=""/>
        <dsp:cNvSpPr/>
      </dsp:nvSpPr>
      <dsp:spPr>
        <a:xfrm>
          <a:off x="1241261" y="1596852"/>
          <a:ext cx="155562" cy="1555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C37C6A-0EAA-4322-BB71-1A084C06EB3A}">
      <dsp:nvSpPr>
        <dsp:cNvPr id="0" name=""/>
        <dsp:cNvSpPr/>
      </dsp:nvSpPr>
      <dsp:spPr>
        <a:xfrm>
          <a:off x="1319043" y="1674633"/>
          <a:ext cx="625492" cy="11383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430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表格格式设置</a:t>
          </a:r>
          <a:endParaRPr lang="zh-CN" altLang="en-US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1319043" y="1674633"/>
        <a:ext cx="625492" cy="1138363"/>
      </dsp:txXfrm>
    </dsp:sp>
    <dsp:sp modelId="{45679B5C-8039-480B-BCC1-DEE3855539E8}">
      <dsp:nvSpPr>
        <dsp:cNvPr id="0" name=""/>
        <dsp:cNvSpPr/>
      </dsp:nvSpPr>
      <dsp:spPr>
        <a:xfrm>
          <a:off x="1844067" y="1355406"/>
          <a:ext cx="200935" cy="2009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B977CC-458B-4121-AE6B-F3B0D6A9F53A}">
      <dsp:nvSpPr>
        <dsp:cNvPr id="0" name=""/>
        <dsp:cNvSpPr/>
      </dsp:nvSpPr>
      <dsp:spPr>
        <a:xfrm>
          <a:off x="1944535" y="1455873"/>
          <a:ext cx="648178" cy="13571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471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分节与页面边框和背景</a:t>
          </a:r>
          <a:endParaRPr lang="zh-CN" altLang="en-US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1944535" y="1455873"/>
        <a:ext cx="648178" cy="1357123"/>
      </dsp:txXfrm>
    </dsp:sp>
    <dsp:sp modelId="{B3399B1B-CBF8-4F90-B6B1-611F4E47E481}">
      <dsp:nvSpPr>
        <dsp:cNvPr id="0" name=""/>
        <dsp:cNvSpPr/>
      </dsp:nvSpPr>
      <dsp:spPr>
        <a:xfrm>
          <a:off x="2464698" y="1194171"/>
          <a:ext cx="256030" cy="25603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AA56BE-1A44-4225-9C8F-C47B047FC109}">
      <dsp:nvSpPr>
        <dsp:cNvPr id="0" name=""/>
        <dsp:cNvSpPr/>
      </dsp:nvSpPr>
      <dsp:spPr>
        <a:xfrm>
          <a:off x="2592713" y="1322186"/>
          <a:ext cx="648178" cy="1490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665" tIns="0" rIns="0" bIns="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>
              <a:solidFill>
                <a:schemeClr val="tx2">
                  <a:lumMod val="60000"/>
                  <a:lumOff val="40000"/>
                </a:schemeClr>
              </a:solidFill>
            </a:rPr>
            <a:t>表格样式的应用</a:t>
          </a:r>
          <a:endParaRPr lang="zh-CN" altLang="en-US" sz="1800" b="1" kern="1200" dirty="0">
            <a:solidFill>
              <a:schemeClr val="tx2">
                <a:lumMod val="60000"/>
                <a:lumOff val="40000"/>
              </a:schemeClr>
            </a:solidFill>
          </a:endParaRPr>
        </a:p>
      </dsp:txBody>
      <dsp:txXfrm>
        <a:off x="2592713" y="1322186"/>
        <a:ext cx="648178" cy="149081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5" y="0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设置艺术型的页面边框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03887" y="0"/>
        <a:ext cx="3855110" cy="60776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5" y="0"/>
          <a:ext cx="4462874" cy="607764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应用表格内置样式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03887" y="0"/>
        <a:ext cx="3855110" cy="60776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142667"/>
          <a:ext cx="4495582" cy="538838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hlinkClick xmlns:r="http://schemas.openxmlformats.org/officeDocument/2006/relationships" r:id="rId1" action="ppaction://hlinkfile"/>
            </a:rPr>
            <a:t>打印预览，整理文档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269419" y="142667"/>
        <a:ext cx="3956744" cy="538838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37BA10-25DC-45B2-A70F-93272556899F}">
      <dsp:nvSpPr>
        <dsp:cNvPr id="0" name=""/>
        <dsp:cNvSpPr/>
      </dsp:nvSpPr>
      <dsp:spPr>
        <a:xfrm>
          <a:off x="0" y="180038"/>
          <a:ext cx="2806917" cy="3636417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F05C649-85D3-45EC-828A-05176F33C9BD}">
      <dsp:nvSpPr>
        <dsp:cNvPr id="0" name=""/>
        <dsp:cNvSpPr/>
      </dsp:nvSpPr>
      <dsp:spPr>
        <a:xfrm>
          <a:off x="1403458" y="180038"/>
          <a:ext cx="3274737" cy="36364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在“文件”选项卡下，选择“打印”；</a:t>
          </a:r>
          <a:endParaRPr lang="zh-CN" altLang="en-US" sz="1800" b="1" kern="1200" dirty="0"/>
        </a:p>
      </dsp:txBody>
      <dsp:txXfrm>
        <a:off x="1403458" y="180038"/>
        <a:ext cx="3274737" cy="772738"/>
      </dsp:txXfrm>
    </dsp:sp>
    <dsp:sp modelId="{2181B6B8-54E9-4642-949A-F83E95C0FA96}">
      <dsp:nvSpPr>
        <dsp:cNvPr id="0" name=""/>
        <dsp:cNvSpPr/>
      </dsp:nvSpPr>
      <dsp:spPr>
        <a:xfrm>
          <a:off x="202313" y="1055047"/>
          <a:ext cx="2402290" cy="2702538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2628242"/>
                <a:satOff val="-4810"/>
                <a:lumOff val="-11046"/>
                <a:alphaOff val="0"/>
                <a:shade val="51000"/>
                <a:satMod val="130000"/>
              </a:schemeClr>
            </a:gs>
            <a:gs pos="80000">
              <a:schemeClr val="accent5">
                <a:hueOff val="-2628242"/>
                <a:satOff val="-4810"/>
                <a:lumOff val="-11046"/>
                <a:alphaOff val="0"/>
                <a:shade val="93000"/>
                <a:satMod val="130000"/>
              </a:schemeClr>
            </a:gs>
            <a:gs pos="100000">
              <a:schemeClr val="accent5">
                <a:hueOff val="-2628242"/>
                <a:satOff val="-4810"/>
                <a:lumOff val="-1104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7F97131-4623-42D3-8419-76A793FA52A1}">
      <dsp:nvSpPr>
        <dsp:cNvPr id="0" name=""/>
        <dsp:cNvSpPr/>
      </dsp:nvSpPr>
      <dsp:spPr>
        <a:xfrm>
          <a:off x="1403458" y="1055047"/>
          <a:ext cx="3274737" cy="270253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2628242"/>
              <a:satOff val="-4810"/>
              <a:lumOff val="-1104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预览所有页面的效果</a:t>
          </a:r>
          <a:endParaRPr lang="zh-CN" altLang="en-US" sz="1800" b="1" kern="1200" dirty="0"/>
        </a:p>
      </dsp:txBody>
      <dsp:txXfrm>
        <a:off x="1403458" y="1055047"/>
        <a:ext cx="3274737" cy="778697"/>
      </dsp:txXfrm>
    </dsp:sp>
    <dsp:sp modelId="{2BC259C5-9150-461C-A289-CDBCCE13D349}">
      <dsp:nvSpPr>
        <dsp:cNvPr id="0" name=""/>
        <dsp:cNvSpPr/>
      </dsp:nvSpPr>
      <dsp:spPr>
        <a:xfrm>
          <a:off x="736815" y="1944923"/>
          <a:ext cx="1333285" cy="1835561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5256485"/>
                <a:satOff val="-9620"/>
                <a:lumOff val="-22091"/>
                <a:alphaOff val="0"/>
                <a:shade val="51000"/>
                <a:satMod val="130000"/>
              </a:schemeClr>
            </a:gs>
            <a:gs pos="80000">
              <a:schemeClr val="accent5">
                <a:hueOff val="-5256485"/>
                <a:satOff val="-9620"/>
                <a:lumOff val="-22091"/>
                <a:alphaOff val="0"/>
                <a:shade val="93000"/>
                <a:satMod val="130000"/>
              </a:schemeClr>
            </a:gs>
            <a:gs pos="100000">
              <a:schemeClr val="accent5">
                <a:hueOff val="-5256485"/>
                <a:satOff val="-9620"/>
                <a:lumOff val="-2209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A6A2F8B-B237-4AA0-87B6-AA62A075CAF6}">
      <dsp:nvSpPr>
        <dsp:cNvPr id="0" name=""/>
        <dsp:cNvSpPr/>
      </dsp:nvSpPr>
      <dsp:spPr>
        <a:xfrm>
          <a:off x="1403458" y="2027474"/>
          <a:ext cx="3274737" cy="17941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256485"/>
              <a:satOff val="-9620"/>
              <a:lumOff val="-2209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整理文档，保存文件，有必要的话设置文档的保护密码。</a:t>
          </a:r>
          <a:endParaRPr lang="zh-CN" sz="1800" b="1" kern="1200" dirty="0"/>
        </a:p>
      </dsp:txBody>
      <dsp:txXfrm>
        <a:off x="1403458" y="2027474"/>
        <a:ext cx="3274737" cy="802639"/>
      </dsp:txXfrm>
    </dsp:sp>
    <dsp:sp modelId="{0C6A15BF-77D5-4371-95E7-9F47D4D92449}">
      <dsp:nvSpPr>
        <dsp:cNvPr id="0" name=""/>
        <dsp:cNvSpPr/>
      </dsp:nvSpPr>
      <dsp:spPr>
        <a:xfrm>
          <a:off x="1105223" y="2831884"/>
          <a:ext cx="546366" cy="948602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5">
                <a:hueOff val="-7884727"/>
                <a:satOff val="-14430"/>
                <a:lumOff val="-33137"/>
                <a:alphaOff val="0"/>
                <a:shade val="51000"/>
                <a:satMod val="130000"/>
              </a:schemeClr>
            </a:gs>
            <a:gs pos="80000">
              <a:schemeClr val="accent5">
                <a:hueOff val="-7884727"/>
                <a:satOff val="-14430"/>
                <a:lumOff val="-33137"/>
                <a:alphaOff val="0"/>
                <a:shade val="93000"/>
                <a:satMod val="130000"/>
              </a:schemeClr>
            </a:gs>
            <a:gs pos="100000">
              <a:schemeClr val="accent5">
                <a:hueOff val="-7884727"/>
                <a:satOff val="-14430"/>
                <a:lumOff val="-331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6B8F1B-FA6A-4B14-A3C3-7AD38A2F698B}">
      <dsp:nvSpPr>
        <dsp:cNvPr id="0" name=""/>
        <dsp:cNvSpPr/>
      </dsp:nvSpPr>
      <dsp:spPr>
        <a:xfrm>
          <a:off x="1403458" y="2880371"/>
          <a:ext cx="3274737" cy="8301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打印，下发文件</a:t>
          </a:r>
          <a:endParaRPr lang="zh-CN" sz="1800" b="1" kern="1200" dirty="0"/>
        </a:p>
      </dsp:txBody>
      <dsp:txXfrm>
        <a:off x="1403458" y="2880371"/>
        <a:ext cx="3274737" cy="83016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1C678A-7A72-4ECF-93DD-478FEFF453BC}">
      <dsp:nvSpPr>
        <dsp:cNvPr id="0" name=""/>
        <dsp:cNvSpPr/>
      </dsp:nvSpPr>
      <dsp:spPr>
        <a:xfrm rot="5400000">
          <a:off x="4666318" y="-1800282"/>
          <a:ext cx="1345612" cy="4946234"/>
        </a:xfrm>
        <a:prstGeom prst="round2Same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360000" lvl="1" indent="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创建表格</a:t>
          </a:r>
          <a:endParaRPr lang="zh-CN" altLang="en-US" sz="2000" kern="1200" dirty="0"/>
        </a:p>
        <a:p>
          <a:pPr marL="360000" marR="0" lvl="1" indent="0" algn="l" defTabSz="8890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zh-CN" altLang="en-US" sz="2000" b="1" kern="1200" dirty="0" smtClean="0"/>
            <a:t>合并和拆分单元格</a:t>
          </a:r>
          <a:endParaRPr lang="zh-CN" altLang="en-US" sz="2000" b="1" kern="1200" dirty="0"/>
        </a:p>
        <a:p>
          <a:pPr marL="360000" marR="0" lvl="1" indent="0" algn="l" defTabSz="8890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zh-CN" altLang="en-US" sz="2000" b="1" kern="1200" dirty="0" smtClean="0"/>
            <a:t>文字输入</a:t>
          </a:r>
          <a:endParaRPr lang="zh-CN" altLang="en-US" sz="2000" b="1" kern="1200" dirty="0"/>
        </a:p>
      </dsp:txBody>
      <dsp:txXfrm rot="-5400000">
        <a:off x="2866008" y="65715"/>
        <a:ext cx="4880547" cy="1214238"/>
      </dsp:txXfrm>
    </dsp:sp>
    <dsp:sp modelId="{0ABB091A-7243-4E8E-8E56-887107603D38}">
      <dsp:nvSpPr>
        <dsp:cNvPr id="0" name=""/>
        <dsp:cNvSpPr/>
      </dsp:nvSpPr>
      <dsp:spPr>
        <a:xfrm>
          <a:off x="171" y="1446"/>
          <a:ext cx="2865835" cy="134277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根据项目要求</a:t>
          </a:r>
          <a:r>
            <a:rPr lang="en-US" altLang="zh-CN" sz="2600" b="1" kern="1200" dirty="0" smtClean="0"/>
            <a:t/>
          </a:r>
          <a:br>
            <a:rPr lang="en-US" altLang="zh-CN" sz="2600" b="1" kern="1200" dirty="0" smtClean="0"/>
          </a:br>
          <a:r>
            <a:rPr lang="zh-CN" altLang="en-US" sz="2600" b="1" kern="1200" dirty="0" smtClean="0"/>
            <a:t>创建表格</a:t>
          </a:r>
          <a:endParaRPr lang="zh-CN" altLang="en-US" sz="2600" kern="1200" dirty="0"/>
        </a:p>
      </dsp:txBody>
      <dsp:txXfrm>
        <a:off x="65720" y="66995"/>
        <a:ext cx="2734737" cy="1211678"/>
      </dsp:txXfrm>
    </dsp:sp>
    <dsp:sp modelId="{2F637B4E-0171-4AB9-8112-6CD11FAED861}">
      <dsp:nvSpPr>
        <dsp:cNvPr id="0" name=""/>
        <dsp:cNvSpPr/>
      </dsp:nvSpPr>
      <dsp:spPr>
        <a:xfrm rot="5400000">
          <a:off x="4406861" y="14312"/>
          <a:ext cx="2007085" cy="4804019"/>
        </a:xfrm>
        <a:prstGeom prst="round2SameRect">
          <a:avLst/>
        </a:prstGeom>
        <a:solidFill>
          <a:schemeClr val="accent5">
            <a:tint val="40000"/>
            <a:alpha val="90000"/>
            <a:hueOff val="-3797796"/>
            <a:satOff val="-12794"/>
            <a:lumOff val="-409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360000" lvl="1" indent="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设置表格的行高、列宽</a:t>
          </a:r>
          <a:endParaRPr lang="zh-CN" altLang="en-US" sz="2000" b="1" kern="1200" dirty="0"/>
        </a:p>
        <a:p>
          <a:pPr marL="360000" lvl="1" indent="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设置表格的边框和底纹</a:t>
          </a:r>
          <a:endParaRPr lang="zh-CN" altLang="en-US" sz="2000" b="1" kern="1200" dirty="0"/>
        </a:p>
        <a:p>
          <a:pPr marL="360000" lvl="1" indent="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表格和单元格内容的对齐</a:t>
          </a:r>
          <a:endParaRPr lang="zh-CN" altLang="en-US" sz="2000" b="1" kern="1200" dirty="0"/>
        </a:p>
        <a:p>
          <a:pPr marL="360000" lvl="1" indent="0" algn="l" defTabSz="889000" rtl="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设置表格样式</a:t>
          </a:r>
          <a:endParaRPr lang="zh-CN" altLang="en-US" sz="2000" b="1" kern="1200" dirty="0"/>
        </a:p>
      </dsp:txBody>
      <dsp:txXfrm rot="-5400000">
        <a:off x="3008394" y="1510757"/>
        <a:ext cx="4706041" cy="1811129"/>
      </dsp:txXfrm>
    </dsp:sp>
    <dsp:sp modelId="{D0F3F384-A568-47AF-953F-227608DC0921}">
      <dsp:nvSpPr>
        <dsp:cNvPr id="0" name=""/>
        <dsp:cNvSpPr/>
      </dsp:nvSpPr>
      <dsp:spPr>
        <a:xfrm>
          <a:off x="171" y="1744934"/>
          <a:ext cx="3006732" cy="1342776"/>
        </a:xfrm>
        <a:prstGeom prst="roundRect">
          <a:avLst/>
        </a:prstGeom>
        <a:solidFill>
          <a:schemeClr val="accent5">
            <a:hueOff val="-3942363"/>
            <a:satOff val="-7215"/>
            <a:lumOff val="-1656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设置表格的格式</a:t>
          </a:r>
          <a:endParaRPr lang="zh-CN" sz="2600" kern="1200" dirty="0"/>
        </a:p>
      </dsp:txBody>
      <dsp:txXfrm>
        <a:off x="65720" y="1810483"/>
        <a:ext cx="2875634" cy="1211678"/>
      </dsp:txXfrm>
    </dsp:sp>
    <dsp:sp modelId="{65E0A4D2-9D0F-416B-A4B4-216C533DFF3E}">
      <dsp:nvSpPr>
        <dsp:cNvPr id="0" name=""/>
        <dsp:cNvSpPr/>
      </dsp:nvSpPr>
      <dsp:spPr>
        <a:xfrm rot="5400000">
          <a:off x="4946460" y="1837724"/>
          <a:ext cx="1074221" cy="4636098"/>
        </a:xfrm>
        <a:prstGeom prst="round2SameRect">
          <a:avLst/>
        </a:prstGeom>
        <a:solidFill>
          <a:schemeClr val="accent5">
            <a:tint val="40000"/>
            <a:alpha val="90000"/>
            <a:hueOff val="-7595591"/>
            <a:satOff val="-25588"/>
            <a:lumOff val="-819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360000" lvl="1" indent="0" algn="l" defTabSz="8890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分节与页面边框</a:t>
          </a:r>
          <a:endParaRPr lang="zh-CN" altLang="en-US" sz="2000" b="1" kern="1200" dirty="0"/>
        </a:p>
        <a:p>
          <a:pPr marL="360000" lvl="1" indent="0" algn="l" defTabSz="8890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页面背景颜色和背景图片填充效果</a:t>
          </a:r>
          <a:endParaRPr lang="zh-CN" altLang="en-US" sz="2000" b="1" kern="1200" dirty="0"/>
        </a:p>
      </dsp:txBody>
      <dsp:txXfrm rot="-5400000">
        <a:off x="3165522" y="3671102"/>
        <a:ext cx="4583659" cy="969343"/>
      </dsp:txXfrm>
    </dsp:sp>
    <dsp:sp modelId="{3D92EFA7-49CE-4F07-8B82-1551FC15BE50}">
      <dsp:nvSpPr>
        <dsp:cNvPr id="0" name=""/>
        <dsp:cNvSpPr/>
      </dsp:nvSpPr>
      <dsp:spPr>
        <a:xfrm>
          <a:off x="171" y="3487003"/>
          <a:ext cx="3165349" cy="1337539"/>
        </a:xfrm>
        <a:prstGeom prst="roundRect">
          <a:avLst/>
        </a:prstGeom>
        <a:solidFill>
          <a:schemeClr val="accent5">
            <a:hueOff val="-7884727"/>
            <a:satOff val="-14430"/>
            <a:lumOff val="-331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49530" rIns="99060" bIns="4953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600" b="1" kern="1200" dirty="0" smtClean="0"/>
            <a:t>设置页面背景</a:t>
          </a:r>
          <a:endParaRPr lang="zh-CN" altLang="en-US" sz="2600" b="1" kern="1200" dirty="0"/>
        </a:p>
      </dsp:txBody>
      <dsp:txXfrm>
        <a:off x="65464" y="3552296"/>
        <a:ext cx="3034763" cy="1206953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2" y="0"/>
          <a:ext cx="3236819" cy="720079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节的概念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360042" y="0"/>
        <a:ext cx="2516740" cy="7200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391079" y="457"/>
          <a:ext cx="4226739" cy="5756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表格的基础知识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678882" y="457"/>
        <a:ext cx="3651133" cy="5756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391079" y="457"/>
          <a:ext cx="4226739" cy="57560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rPr>
            <a:t>表格的基本操作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>
        <a:off x="1678882" y="457"/>
        <a:ext cx="3651133" cy="5756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609FC6-9204-47F5-8571-87BF599BBF8D}">
      <dsp:nvSpPr>
        <dsp:cNvPr id="0" name=""/>
        <dsp:cNvSpPr/>
      </dsp:nvSpPr>
      <dsp:spPr>
        <a:xfrm rot="5400000">
          <a:off x="4480738" y="-2671469"/>
          <a:ext cx="1493081" cy="69556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44000" lvl="1" indent="-171450" algn="l" defTabSz="8001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smtClean="0"/>
            <a:t>自动分页：</a:t>
          </a:r>
          <a:r>
            <a:rPr lang="zh-CN" altLang="en-US" sz="1800" b="1" kern="1200" smtClean="0">
              <a:solidFill>
                <a:srgbClr val="C00000"/>
              </a:solidFill>
            </a:rPr>
            <a:t>自动按照用户所配置页面的大小自动执行分页，以美化文档的视觉效果、简化用户的操作</a:t>
          </a:r>
          <a:endParaRPr lang="zh-CN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1" kern="1200" smtClean="0"/>
            <a:t>手动分页：</a:t>
          </a:r>
          <a:r>
            <a:rPr lang="zh-CN" altLang="en-US" sz="1800" b="1" kern="1200" smtClean="0">
              <a:solidFill>
                <a:srgbClr val="C00000"/>
              </a:solidFill>
            </a:rPr>
            <a:t>在指定位置强制分页</a:t>
          </a:r>
          <a:endParaRPr lang="zh-CN" altLang="en-US" sz="1800" b="1" kern="1200" dirty="0"/>
        </a:p>
      </dsp:txBody>
      <dsp:txXfrm rot="-5400000">
        <a:off x="1749471" y="132684"/>
        <a:ext cx="6882729" cy="1347309"/>
      </dsp:txXfrm>
    </dsp:sp>
    <dsp:sp modelId="{EF65B61F-4908-4C2D-B1B9-AEC73E4E0D18}">
      <dsp:nvSpPr>
        <dsp:cNvPr id="0" name=""/>
        <dsp:cNvSpPr/>
      </dsp:nvSpPr>
      <dsp:spPr>
        <a:xfrm flipH="1">
          <a:off x="0" y="68900"/>
          <a:ext cx="1799995" cy="1457152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/>
            <a:t>Word</a:t>
          </a:r>
          <a:r>
            <a:rPr lang="zh-CN" altLang="en-US" sz="2000" b="1" kern="1200" dirty="0" smtClean="0"/>
            <a:t>分页</a:t>
          </a:r>
          <a:endParaRPr lang="en-US" altLang="zh-CN" sz="2000" b="1" kern="1200" dirty="0" smtClean="0"/>
        </a:p>
      </dsp:txBody>
      <dsp:txXfrm>
        <a:off x="71132" y="140032"/>
        <a:ext cx="1657731" cy="1314888"/>
      </dsp:txXfrm>
    </dsp:sp>
    <dsp:sp modelId="{6F181CDE-AF5D-49D6-A589-2879FC1413BB}">
      <dsp:nvSpPr>
        <dsp:cNvPr id="0" name=""/>
        <dsp:cNvSpPr/>
      </dsp:nvSpPr>
      <dsp:spPr>
        <a:xfrm rot="5400000">
          <a:off x="3683016" y="-241904"/>
          <a:ext cx="3218516" cy="698394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360000" lvl="1" indent="-228600" algn="l" defTabSz="8890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dirty="0" smtClean="0"/>
            <a:t>新建一个</a:t>
          </a:r>
          <a:r>
            <a:rPr lang="en-US" altLang="zh-CN" sz="2000" b="1" kern="1200" dirty="0" smtClean="0"/>
            <a:t>Word</a:t>
          </a:r>
          <a:r>
            <a:rPr lang="zh-CN" altLang="en-US" sz="2000" b="1" kern="1200" dirty="0" smtClean="0"/>
            <a:t>文档时，系统默认为一节，具有相同的页面设置效果（相同的页边距、</a:t>
          </a:r>
          <a:r>
            <a:rPr lang="zh-CN" altLang="en-US" sz="2000" b="1" kern="1200" dirty="0" smtClean="0"/>
            <a:t>纸张尺寸、</a:t>
          </a:r>
          <a:r>
            <a:rPr lang="zh-CN" altLang="en-US" sz="2000" b="1" kern="1200" dirty="0" smtClean="0"/>
            <a:t>页眉</a:t>
          </a:r>
          <a:r>
            <a:rPr lang="zh-CN" altLang="en-US" sz="2000" b="1" kern="1200" dirty="0" smtClean="0"/>
            <a:t>页脚的效果等等）</a:t>
          </a:r>
          <a:endParaRPr lang="zh-CN" sz="2000" b="1" kern="1200" dirty="0"/>
        </a:p>
        <a:p>
          <a:pPr marL="360000" lvl="1" indent="-228600" algn="l" defTabSz="889000" rtl="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b="1" kern="1200" smtClean="0"/>
            <a:t>插入“分节符”：</a:t>
          </a:r>
          <a:r>
            <a:rPr lang="zh-CN" altLang="en-US" sz="2000" b="1" kern="1200" smtClean="0">
              <a:solidFill>
                <a:srgbClr val="C00000"/>
              </a:solidFill>
            </a:rPr>
            <a:t>可以把文档划分为若干个“节”，在不同的“节”中可以设置不同的页面格式，例如页面边框、文档中不同页眉页脚的效果、文档中不同页的打印方向、页边距等等，以丰富文档的排版效果。</a:t>
          </a:r>
          <a:endParaRPr lang="zh-CN" sz="2000" b="1" kern="1200" dirty="0"/>
        </a:p>
      </dsp:txBody>
      <dsp:txXfrm rot="-5400000">
        <a:off x="1800301" y="1797926"/>
        <a:ext cx="6826832" cy="2904286"/>
      </dsp:txXfrm>
    </dsp:sp>
    <dsp:sp modelId="{F065D3F9-8857-437E-B942-4F0704572149}">
      <dsp:nvSpPr>
        <dsp:cNvPr id="0" name=""/>
        <dsp:cNvSpPr/>
      </dsp:nvSpPr>
      <dsp:spPr>
        <a:xfrm>
          <a:off x="0" y="2239018"/>
          <a:ext cx="1800004" cy="2023272"/>
        </a:xfrm>
        <a:prstGeom prst="roundRect">
          <a:avLst/>
        </a:prstGeom>
        <a:solidFill>
          <a:schemeClr val="accent1">
            <a:shade val="80000"/>
            <a:hueOff val="265787"/>
            <a:satOff val="6756"/>
            <a:lumOff val="2226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16000" lvl="0" algn="l" defTabSz="889000" rtl="0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smtClean="0">
              <a:solidFill>
                <a:schemeClr val="tx1"/>
              </a:solidFill>
            </a:rPr>
            <a:t>Word</a:t>
          </a:r>
          <a:r>
            <a:rPr lang="zh-CN" altLang="en-US" sz="2000" b="1" kern="1200" smtClean="0">
              <a:solidFill>
                <a:schemeClr val="tx1"/>
              </a:solidFill>
            </a:rPr>
            <a:t>分节</a:t>
          </a:r>
          <a:endParaRPr lang="zh-CN" sz="2000" b="1" kern="1200" dirty="0">
            <a:solidFill>
              <a:schemeClr val="tx1"/>
            </a:solidFill>
          </a:endParaRPr>
        </a:p>
      </dsp:txBody>
      <dsp:txXfrm>
        <a:off x="87869" y="2326887"/>
        <a:ext cx="1624266" cy="18475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125165" y="0"/>
          <a:ext cx="5073583" cy="719742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</a:rPr>
            <a:t>举例：利用</a:t>
          </a: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</a:rPr>
            <a:t>分节制作宽表格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sp:txBody>
      <dsp:txXfrm>
        <a:off x="485036" y="0"/>
        <a:ext cx="4353841" cy="71974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9BDFF-20DA-459C-AC96-02FF5C4D8C9D}">
      <dsp:nvSpPr>
        <dsp:cNvPr id="0" name=""/>
        <dsp:cNvSpPr/>
      </dsp:nvSpPr>
      <dsp:spPr>
        <a:xfrm>
          <a:off x="0" y="0"/>
          <a:ext cx="3956416" cy="696996"/>
        </a:xfrm>
        <a:prstGeom prst="chevron">
          <a:avLst/>
        </a:prstGeom>
        <a:solidFill>
          <a:srgbClr val="00B050"/>
        </a:solidFill>
        <a:ln w="38100" cap="flat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  <a:scene3d>
            <a:camera prst="orthographicFront"/>
            <a:lightRig rig="brightRoom" dir="t"/>
          </a:scene3d>
          <a:sp3d contourW="6350" prstMaterial="plastic">
            <a:bevelT w="20320" h="20320" prst="angle"/>
            <a:contourClr>
              <a:schemeClr val="accent1">
                <a:tint val="100000"/>
                <a:shade val="100000"/>
                <a:hueMod val="100000"/>
                <a:satMod val="100000"/>
              </a:schemeClr>
            </a:contourClr>
          </a:sp3d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+mj-ea"/>
              <a:ea typeface="+mj-ea"/>
            </a:rPr>
            <a:t>利用分节制作宽表格</a:t>
          </a:r>
          <a:endParaRPr lang="zh-CN" altLang="en-US" sz="2400" b="1" kern="1200" cap="all" spc="0" dirty="0">
            <a:ln/>
            <a:solidFill>
              <a:schemeClr val="accent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  <a:latin typeface="+mj-ea"/>
            <a:ea typeface="+mj-ea"/>
          </a:endParaRPr>
        </a:p>
      </dsp:txBody>
      <dsp:txXfrm>
        <a:off x="348498" y="0"/>
        <a:ext cx="3259420" cy="69699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24AF1C-7003-47C8-8A54-65A36FE0EE85}">
      <dsp:nvSpPr>
        <dsp:cNvPr id="0" name=""/>
        <dsp:cNvSpPr/>
      </dsp:nvSpPr>
      <dsp:spPr>
        <a:xfrm>
          <a:off x="0" y="0"/>
          <a:ext cx="5127848" cy="5127848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A08B75F-8495-4156-B465-B2E22A7CEAD3}">
      <dsp:nvSpPr>
        <dsp:cNvPr id="0" name=""/>
        <dsp:cNvSpPr/>
      </dsp:nvSpPr>
      <dsp:spPr>
        <a:xfrm>
          <a:off x="2563924" y="0"/>
          <a:ext cx="6521016" cy="512784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216000"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b="1" kern="1200" dirty="0" smtClean="0"/>
            <a:t>掌握</a:t>
          </a:r>
          <a:r>
            <a:rPr lang="zh-CN" altLang="en-US" sz="3300" b="1" kern="1200" dirty="0" smtClean="0"/>
            <a:t>表格建立的基本</a:t>
          </a:r>
          <a:r>
            <a:rPr lang="zh-CN" sz="3300" b="1" kern="1200" dirty="0" smtClean="0"/>
            <a:t>方法</a:t>
          </a:r>
          <a:endParaRPr lang="zh-CN" sz="3300" kern="1200" dirty="0"/>
        </a:p>
      </dsp:txBody>
      <dsp:txXfrm>
        <a:off x="2563924" y="0"/>
        <a:ext cx="6521016" cy="820455"/>
      </dsp:txXfrm>
    </dsp:sp>
    <dsp:sp modelId="{5872AC13-476B-48A5-A374-033488A92F25}">
      <dsp:nvSpPr>
        <dsp:cNvPr id="0" name=""/>
        <dsp:cNvSpPr/>
      </dsp:nvSpPr>
      <dsp:spPr>
        <a:xfrm>
          <a:off x="538424" y="820455"/>
          <a:ext cx="4050999" cy="4050999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1971182"/>
            <a:satOff val="-3608"/>
            <a:lumOff val="-828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17DD156-E83B-4C2F-808F-495250749D03}">
      <dsp:nvSpPr>
        <dsp:cNvPr id="0" name=""/>
        <dsp:cNvSpPr/>
      </dsp:nvSpPr>
      <dsp:spPr>
        <a:xfrm>
          <a:off x="2563924" y="820455"/>
          <a:ext cx="6521016" cy="40509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1971182"/>
              <a:satOff val="-3608"/>
              <a:lumOff val="-828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216000"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b="1" kern="1200" dirty="0" smtClean="0"/>
            <a:t>掌握</a:t>
          </a:r>
          <a:r>
            <a:rPr lang="zh-CN" altLang="en-US" sz="3300" b="1" kern="1200" dirty="0" smtClean="0"/>
            <a:t>表格内文本格式设置的</a:t>
          </a:r>
          <a:r>
            <a:rPr lang="zh-CN" sz="3300" b="1" kern="1200" dirty="0" smtClean="0"/>
            <a:t>方法</a:t>
          </a:r>
          <a:endParaRPr lang="zh-CN" sz="3300" kern="1200" dirty="0"/>
        </a:p>
      </dsp:txBody>
      <dsp:txXfrm>
        <a:off x="2563924" y="820455"/>
        <a:ext cx="6521016" cy="820455"/>
      </dsp:txXfrm>
    </dsp:sp>
    <dsp:sp modelId="{D3004409-FB16-4DF0-9D18-CC43066E83FC}">
      <dsp:nvSpPr>
        <dsp:cNvPr id="0" name=""/>
        <dsp:cNvSpPr/>
      </dsp:nvSpPr>
      <dsp:spPr>
        <a:xfrm>
          <a:off x="1076848" y="1640911"/>
          <a:ext cx="2974151" cy="2974151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3942363"/>
            <a:satOff val="-7215"/>
            <a:lumOff val="-1656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64ED092-9395-4227-B778-696F7E88E6C9}">
      <dsp:nvSpPr>
        <dsp:cNvPr id="0" name=""/>
        <dsp:cNvSpPr/>
      </dsp:nvSpPr>
      <dsp:spPr>
        <a:xfrm>
          <a:off x="2563924" y="1640911"/>
          <a:ext cx="6521016" cy="297415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3942363"/>
              <a:satOff val="-7215"/>
              <a:lumOff val="-1656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216000"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b="1" kern="1200" dirty="0" smtClean="0"/>
            <a:t>掌握</a:t>
          </a:r>
          <a:r>
            <a:rPr lang="zh-CN" altLang="en-US" sz="3300" b="1" kern="1200" dirty="0" smtClean="0"/>
            <a:t>表格和单元格格式设置方法</a:t>
          </a:r>
          <a:endParaRPr lang="zh-CN" sz="3300" kern="1200" dirty="0"/>
        </a:p>
      </dsp:txBody>
      <dsp:txXfrm>
        <a:off x="2563924" y="1640911"/>
        <a:ext cx="6521016" cy="820455"/>
      </dsp:txXfrm>
    </dsp:sp>
    <dsp:sp modelId="{951EF086-4D07-49E5-B689-3F5F24D0D530}">
      <dsp:nvSpPr>
        <dsp:cNvPr id="0" name=""/>
        <dsp:cNvSpPr/>
      </dsp:nvSpPr>
      <dsp:spPr>
        <a:xfrm>
          <a:off x="1615272" y="2461367"/>
          <a:ext cx="1897303" cy="1897303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5913545"/>
            <a:satOff val="-10823"/>
            <a:lumOff val="-248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4FB1685-9453-4A2F-92E9-A86E99AA87D6}">
      <dsp:nvSpPr>
        <dsp:cNvPr id="0" name=""/>
        <dsp:cNvSpPr/>
      </dsp:nvSpPr>
      <dsp:spPr>
        <a:xfrm>
          <a:off x="2563924" y="2461367"/>
          <a:ext cx="6521016" cy="189730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5913545"/>
              <a:satOff val="-10823"/>
              <a:lumOff val="-2485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216000" lvl="0" algn="l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300" b="1" kern="1200" dirty="0" smtClean="0"/>
            <a:t>掌握</a:t>
          </a:r>
          <a:r>
            <a:rPr lang="zh-CN" altLang="en-US" sz="3300" b="1" kern="1200" dirty="0" smtClean="0"/>
            <a:t>页面背景效果的设置</a:t>
          </a:r>
          <a:endParaRPr lang="zh-CN" sz="3300" kern="1200" dirty="0"/>
        </a:p>
      </dsp:txBody>
      <dsp:txXfrm>
        <a:off x="2563924" y="2461367"/>
        <a:ext cx="6521016" cy="820455"/>
      </dsp:txXfrm>
    </dsp:sp>
    <dsp:sp modelId="{B7A13252-F2C7-46B0-86B1-FC4BDD7AF492}">
      <dsp:nvSpPr>
        <dsp:cNvPr id="0" name=""/>
        <dsp:cNvSpPr/>
      </dsp:nvSpPr>
      <dsp:spPr>
        <a:xfrm>
          <a:off x="2153696" y="3281822"/>
          <a:ext cx="820455" cy="820455"/>
        </a:xfrm>
        <a:prstGeom prst="pie">
          <a:avLst>
            <a:gd name="adj1" fmla="val 5400000"/>
            <a:gd name="adj2" fmla="val 16200000"/>
          </a:avLst>
        </a:prstGeom>
        <a:solidFill>
          <a:schemeClr val="accent5">
            <a:hueOff val="-7884727"/>
            <a:satOff val="-14430"/>
            <a:lumOff val="-3313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E21C32A-C0C6-4B6C-BE94-06507614B8B6}">
      <dsp:nvSpPr>
        <dsp:cNvPr id="0" name=""/>
        <dsp:cNvSpPr/>
      </dsp:nvSpPr>
      <dsp:spPr>
        <a:xfrm>
          <a:off x="2563924" y="3281822"/>
          <a:ext cx="6521016" cy="8204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7884727"/>
              <a:satOff val="-14430"/>
              <a:lumOff val="-3313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216000"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300" b="1" kern="1200" dirty="0" smtClean="0"/>
            <a:t>掌握分节符与页面边框的设置</a:t>
          </a:r>
          <a:endParaRPr lang="zh-CN" altLang="en-US" sz="3300" b="1" kern="1200" dirty="0"/>
        </a:p>
      </dsp:txBody>
      <dsp:txXfrm>
        <a:off x="2563924" y="3281822"/>
        <a:ext cx="6521016" cy="82045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201EC8-BC1E-4DA2-BE03-F100ED7C17B3}">
      <dsp:nvSpPr>
        <dsp:cNvPr id="0" name=""/>
        <dsp:cNvSpPr/>
      </dsp:nvSpPr>
      <dsp:spPr>
        <a:xfrm>
          <a:off x="0" y="280527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D43C2A-DC79-42FB-B1A6-6EA0E9F72245}">
      <dsp:nvSpPr>
        <dsp:cNvPr id="0" name=""/>
        <dsp:cNvSpPr/>
      </dsp:nvSpPr>
      <dsp:spPr>
        <a:xfrm>
          <a:off x="410446" y="88647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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建立表格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29180" y="107381"/>
        <a:ext cx="5633927" cy="346292"/>
      </dsp:txXfrm>
    </dsp:sp>
    <dsp:sp modelId="{1D782B13-5AF0-4AC4-92B0-E7C60ACB6DA6}">
      <dsp:nvSpPr>
        <dsp:cNvPr id="0" name=""/>
        <dsp:cNvSpPr/>
      </dsp:nvSpPr>
      <dsp:spPr>
        <a:xfrm>
          <a:off x="0" y="870208"/>
          <a:ext cx="6768752" cy="3276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6BBCE7-4CB6-4E40-A801-292200577E97}">
      <dsp:nvSpPr>
        <dsp:cNvPr id="0" name=""/>
        <dsp:cNvSpPr/>
      </dsp:nvSpPr>
      <dsp:spPr>
        <a:xfrm>
          <a:off x="410446" y="678328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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单元格的合并和拆分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29180" y="697062"/>
        <a:ext cx="5633927" cy="346292"/>
      </dsp:txXfrm>
    </dsp:sp>
    <dsp:sp modelId="{8C51DBEC-8E39-4C5C-80BD-B28E3CF54CEB}">
      <dsp:nvSpPr>
        <dsp:cNvPr id="0" name=""/>
        <dsp:cNvSpPr/>
      </dsp:nvSpPr>
      <dsp:spPr>
        <a:xfrm>
          <a:off x="0" y="1459888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7FFA86-82DE-419C-8D93-95709FF51408}">
      <dsp:nvSpPr>
        <dsp:cNvPr id="0" name=""/>
        <dsp:cNvSpPr/>
      </dsp:nvSpPr>
      <dsp:spPr>
        <a:xfrm>
          <a:off x="410446" y="1268008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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输入文字，并设置字体格式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29180" y="1286742"/>
        <a:ext cx="5633927" cy="346292"/>
      </dsp:txXfrm>
    </dsp:sp>
    <dsp:sp modelId="{F18DC75F-2C4D-42E1-8125-0E8308EE45BC}">
      <dsp:nvSpPr>
        <dsp:cNvPr id="0" name=""/>
        <dsp:cNvSpPr/>
      </dsp:nvSpPr>
      <dsp:spPr>
        <a:xfrm>
          <a:off x="0" y="2049568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E45D5F-C37D-4376-97F7-83B8AA0A81AF}">
      <dsp:nvSpPr>
        <dsp:cNvPr id="0" name=""/>
        <dsp:cNvSpPr/>
      </dsp:nvSpPr>
      <dsp:spPr>
        <a:xfrm>
          <a:off x="423771" y="1836596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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设置表格的边框底纹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42505" y="1855330"/>
        <a:ext cx="5633927" cy="346292"/>
      </dsp:txXfrm>
    </dsp:sp>
    <dsp:sp modelId="{95B3ED40-9966-4668-97A7-F24EBF092C56}">
      <dsp:nvSpPr>
        <dsp:cNvPr id="0" name=""/>
        <dsp:cNvSpPr/>
      </dsp:nvSpPr>
      <dsp:spPr>
        <a:xfrm>
          <a:off x="0" y="2639248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A47ABF-74D1-4013-8E61-60201000FE74}">
      <dsp:nvSpPr>
        <dsp:cNvPr id="0" name=""/>
        <dsp:cNvSpPr/>
      </dsp:nvSpPr>
      <dsp:spPr>
        <a:xfrm>
          <a:off x="410446" y="2447368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 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表格行高、列宽的设置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29180" y="2466102"/>
        <a:ext cx="5633927" cy="346292"/>
      </dsp:txXfrm>
    </dsp:sp>
    <dsp:sp modelId="{A184EBD5-2A38-434F-BF60-21CB0329FE92}">
      <dsp:nvSpPr>
        <dsp:cNvPr id="0" name=""/>
        <dsp:cNvSpPr/>
      </dsp:nvSpPr>
      <dsp:spPr>
        <a:xfrm>
          <a:off x="0" y="3228928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7F2484-A543-4BE0-A821-2E46CD49C5A7}">
      <dsp:nvSpPr>
        <dsp:cNvPr id="0" name=""/>
        <dsp:cNvSpPr/>
      </dsp:nvSpPr>
      <dsp:spPr>
        <a:xfrm>
          <a:off x="410446" y="3037048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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分节和设置页面边框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29180" y="3055782"/>
        <a:ext cx="5633927" cy="346292"/>
      </dsp:txXfrm>
    </dsp:sp>
    <dsp:sp modelId="{96255F25-5EC5-4248-8B0C-11D7F1A252D4}">
      <dsp:nvSpPr>
        <dsp:cNvPr id="0" name=""/>
        <dsp:cNvSpPr/>
      </dsp:nvSpPr>
      <dsp:spPr>
        <a:xfrm>
          <a:off x="0" y="3818608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65CA3F-7AC4-43FD-9866-EDDBBE1498CB}">
      <dsp:nvSpPr>
        <dsp:cNvPr id="0" name=""/>
        <dsp:cNvSpPr/>
      </dsp:nvSpPr>
      <dsp:spPr>
        <a:xfrm>
          <a:off x="410446" y="3626728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 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页面背景</a:t>
          </a:r>
          <a:endParaRPr lang="zh-CN" altLang="en-US" sz="2400" b="1" kern="1200" dirty="0">
            <a:solidFill>
              <a:srgbClr val="002060"/>
            </a:solidFill>
          </a:endParaRPr>
        </a:p>
      </dsp:txBody>
      <dsp:txXfrm>
        <a:off x="429180" y="3645462"/>
        <a:ext cx="5633927" cy="346292"/>
      </dsp:txXfrm>
    </dsp:sp>
    <dsp:sp modelId="{C31EDDC2-D625-4109-8D9B-8E770B025EDE}">
      <dsp:nvSpPr>
        <dsp:cNvPr id="0" name=""/>
        <dsp:cNvSpPr/>
      </dsp:nvSpPr>
      <dsp:spPr>
        <a:xfrm>
          <a:off x="0" y="4408288"/>
          <a:ext cx="6768752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1FDCA9-44F0-42B0-82DA-9474C9896589}">
      <dsp:nvSpPr>
        <dsp:cNvPr id="0" name=""/>
        <dsp:cNvSpPr/>
      </dsp:nvSpPr>
      <dsp:spPr>
        <a:xfrm>
          <a:off x="410446" y="4216408"/>
          <a:ext cx="5671395" cy="383760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marL="288000"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002060"/>
              </a:solidFill>
              <a:sym typeface="Wingdings"/>
            </a:rPr>
            <a:t> </a:t>
          </a:r>
          <a:r>
            <a:rPr lang="zh-CN" altLang="en-US" sz="2400" b="1" kern="1200" dirty="0" smtClean="0">
              <a:solidFill>
                <a:srgbClr val="002060"/>
              </a:solidFill>
              <a:sym typeface="Wingdings"/>
            </a:rPr>
            <a:t>   </a:t>
          </a:r>
          <a:r>
            <a:rPr lang="zh-CN" altLang="en-US" sz="2400" b="1" kern="1200" dirty="0" smtClean="0">
              <a:solidFill>
                <a:srgbClr val="002060"/>
              </a:solidFill>
            </a:rPr>
            <a:t>文档整理，预览整体效果</a:t>
          </a:r>
          <a:endParaRPr lang="zh-CN" altLang="en-US" sz="2400" kern="1200" dirty="0"/>
        </a:p>
      </dsp:txBody>
      <dsp:txXfrm>
        <a:off x="429180" y="4235142"/>
        <a:ext cx="5633927" cy="346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88F0B-B8C5-4174-9ED6-AAA6CF7E2D36}" type="datetimeFigureOut">
              <a:rPr lang="zh-CN" altLang="en-US" smtClean="0"/>
              <a:t>2013-7-3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DC9736-BEE2-431E-BD31-A6858EFD6A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073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2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="0" i="0" dirty="0" smtClean="0">
                <a:latin typeface="+mn-ea"/>
                <a:ea typeface="+mn-ea"/>
              </a:rPr>
              <a:t>Word</a:t>
            </a:r>
            <a:r>
              <a:rPr lang="zh-CN" altLang="zh-CN" b="0" i="0" dirty="0" smtClean="0">
                <a:latin typeface="+mn-ea"/>
                <a:ea typeface="+mn-ea"/>
              </a:rPr>
              <a:t>是文字编辑软件，针对的是文字处理</a:t>
            </a:r>
            <a:r>
              <a:rPr lang="en-US" altLang="zh-CN" b="0" i="0" dirty="0" smtClean="0">
                <a:latin typeface="+mn-ea"/>
                <a:ea typeface="+mn-ea"/>
              </a:rPr>
              <a:t>.</a:t>
            </a:r>
          </a:p>
          <a:p>
            <a:endParaRPr lang="zh-CN" altLang="en-US" b="0" i="0" dirty="0">
              <a:latin typeface="+mn-ea"/>
              <a:ea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B4FB4-AB3A-4558-8B6A-18BE67AD915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42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Oval 2"/>
          <p:cNvSpPr>
            <a:spLocks noChangeArrowheads="1"/>
          </p:cNvSpPr>
          <p:nvPr/>
        </p:nvSpPr>
        <p:spPr bwMode="gray">
          <a:xfrm>
            <a:off x="684213" y="333375"/>
            <a:ext cx="5905500" cy="5761038"/>
          </a:xfrm>
          <a:prstGeom prst="ellipse">
            <a:avLst/>
          </a:prstGeom>
          <a:gradFill rotWithShape="1">
            <a:gsLst>
              <a:gs pos="0">
                <a:schemeClr val="bg2">
                  <a:alpha val="48000"/>
                </a:schemeClr>
              </a:gs>
              <a:gs pos="100000">
                <a:schemeClr val="bg2">
                  <a:gamma/>
                  <a:tint val="0"/>
                  <a:invGamma/>
                  <a:alpha val="8000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19" name="Rectangle 3"/>
          <p:cNvSpPr>
            <a:spLocks noChangeArrowheads="1"/>
          </p:cNvSpPr>
          <p:nvPr/>
        </p:nvSpPr>
        <p:spPr bwMode="ltGray">
          <a:xfrm>
            <a:off x="0" y="4437063"/>
            <a:ext cx="9144000" cy="172878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3" name="Oval 7"/>
          <p:cNvSpPr>
            <a:spLocks noChangeArrowheads="1"/>
          </p:cNvSpPr>
          <p:nvPr/>
        </p:nvSpPr>
        <p:spPr bwMode="gray">
          <a:xfrm>
            <a:off x="4211638" y="2636838"/>
            <a:ext cx="1223962" cy="1223962"/>
          </a:xfrm>
          <a:prstGeom prst="ellipse">
            <a:avLst/>
          </a:prstGeom>
          <a:solidFill>
            <a:srgbClr val="1BABE5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5" name="Rectangle 9"/>
          <p:cNvSpPr>
            <a:spLocks noGrp="1" noChangeArrowheads="1"/>
          </p:cNvSpPr>
          <p:nvPr>
            <p:ph type="dt" sz="half" idx="2"/>
          </p:nvPr>
        </p:nvSpPr>
        <p:spPr>
          <a:xfrm>
            <a:off x="3581400" y="6400800"/>
            <a:ext cx="2209800" cy="24447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0CA89BA8-F5C6-40DA-AA57-149140BD9F35}" type="datetime1">
              <a:rPr lang="zh-CN" altLang="en-US" smtClean="0"/>
              <a:t>2013-7-3</a:t>
            </a:fld>
            <a:endParaRPr lang="zh-CN" altLang="en-US"/>
          </a:p>
        </p:txBody>
      </p:sp>
      <p:sp>
        <p:nvSpPr>
          <p:cNvPr id="60429" name="Rectangle 13"/>
          <p:cNvSpPr>
            <a:spLocks noGrp="1" noChangeArrowheads="1"/>
          </p:cNvSpPr>
          <p:nvPr>
            <p:ph type="ctrTitle"/>
          </p:nvPr>
        </p:nvSpPr>
        <p:spPr>
          <a:xfrm>
            <a:off x="4468688" y="1219200"/>
            <a:ext cx="4495800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l">
              <a:defRPr sz="4800">
                <a:solidFill>
                  <a:schemeClr val="tx2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 smtClean="0"/>
          </a:p>
        </p:txBody>
      </p:sp>
      <p:sp>
        <p:nvSpPr>
          <p:cNvPr id="60430" name="Rectangle 14"/>
          <p:cNvSpPr>
            <a:spLocks noGrp="1" noChangeArrowheads="1"/>
          </p:cNvSpPr>
          <p:nvPr>
            <p:ph type="subTitle" idx="1"/>
          </p:nvPr>
        </p:nvSpPr>
        <p:spPr>
          <a:xfrm>
            <a:off x="179388" y="5486400"/>
            <a:ext cx="8857108" cy="534988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400">
                <a:solidFill>
                  <a:schemeClr val="bg1"/>
                </a:solidFill>
                <a:latin typeface="幼圆" pitchFamily="49" charset="-122"/>
                <a:ea typeface="幼圆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dirty="0" smtClean="0"/>
          </a:p>
        </p:txBody>
      </p:sp>
      <p:pic>
        <p:nvPicPr>
          <p:cNvPr id="60434" name="Picture 18" descr="gat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916113"/>
            <a:ext cx="3095625" cy="309562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5" name="Picture 19" descr="xijiaol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73238"/>
            <a:ext cx="1331912" cy="133191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6" name="Picture 20" descr="dongstudent5-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549275"/>
            <a:ext cx="1079500" cy="10795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37" name="Picture 21" descr="dongbang-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852738"/>
            <a:ext cx="1295400" cy="1295400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76400"/>
            <a:ext cx="8267700" cy="46482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9279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5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项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67250" y="1676400"/>
            <a:ext cx="405765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half" idx="3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99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609600"/>
            <a:ext cx="6769100" cy="5159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764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4076700"/>
            <a:ext cx="8267700" cy="2247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>
          <a:xfrm>
            <a:off x="7683500" y="6586538"/>
            <a:ext cx="1460500" cy="271462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860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宋体" pitchFamily="2" charset="-122"/>
                <a:ea typeface="宋体" pitchFamily="2" charset="-122"/>
              </a:defRPr>
            </a:lvl1pPr>
            <a:lvl2pPr>
              <a:defRPr>
                <a:latin typeface="楷体" pitchFamily="49" charset="-122"/>
                <a:ea typeface="楷体" pitchFamily="49" charset="-122"/>
              </a:defRPr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1731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>
          <a:xfrm>
            <a:off x="2627313" y="6552009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638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67250" y="1676400"/>
            <a:ext cx="405765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188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27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747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34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506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>
          <a:xfrm>
            <a:off x="2627313" y="6524625"/>
            <a:ext cx="4681537" cy="3333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39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3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2"/>
          <p:cNvSpPr>
            <a:spLocks noChangeArrowheads="1"/>
          </p:cNvSpPr>
          <p:nvPr/>
        </p:nvSpPr>
        <p:spPr bwMode="gray">
          <a:xfrm>
            <a:off x="179388" y="0"/>
            <a:ext cx="6804025" cy="6858000"/>
          </a:xfrm>
          <a:prstGeom prst="ellipse">
            <a:avLst/>
          </a:prstGeom>
          <a:gradFill rotWithShape="1">
            <a:gsLst>
              <a:gs pos="0">
                <a:schemeClr val="bg2">
                  <a:alpha val="44000"/>
                </a:schemeClr>
              </a:gs>
              <a:gs pos="100000">
                <a:schemeClr val="bg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gray">
          <a:xfrm>
            <a:off x="0" y="549275"/>
            <a:ext cx="9144000" cy="6477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76400"/>
            <a:ext cx="82677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3"/>
            <a:r>
              <a:rPr lang="zh-CN" altLang="en-US" dirty="0" smtClean="0"/>
              <a:t>第五级</a:t>
            </a:r>
          </a:p>
        </p:txBody>
      </p:sp>
      <p:sp>
        <p:nvSpPr>
          <p:cNvPr id="59401" name="Rectangle 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388424" y="6525344"/>
            <a:ext cx="755576" cy="332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9402" name="Rectangle 10"/>
          <p:cNvSpPr>
            <a:spLocks noGrp="1" noChangeArrowheads="1"/>
          </p:cNvSpPr>
          <p:nvPr>
            <p:ph type="title"/>
          </p:nvPr>
        </p:nvSpPr>
        <p:spPr bwMode="gray">
          <a:xfrm>
            <a:off x="1835150" y="609600"/>
            <a:ext cx="6769100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pic>
        <p:nvPicPr>
          <p:cNvPr id="59416" name="Picture 24" descr="dongstudent5-m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0"/>
            <a:ext cx="1008062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5" name="Picture 23" descr="newxiaohui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88913"/>
            <a:ext cx="900112" cy="893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12" name="Picture 20" descr="gate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260350"/>
            <a:ext cx="1187450" cy="11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5496" y="651605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计算机应用基础</a:t>
            </a:r>
            <a:endParaRPr lang="zh-CN" alt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67744" y="6488668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项目二 </a:t>
            </a:r>
            <a:r>
              <a:rPr lang="en-US" altLang="zh-CN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Word </a:t>
            </a: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基础应用</a:t>
            </a:r>
            <a:r>
              <a:rPr lang="en-US" altLang="zh-CN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——</a:t>
            </a:r>
            <a:r>
              <a:rPr lang="zh-CN" altLang="en-US" sz="1600" kern="1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+mn-cs"/>
              </a:rPr>
              <a:t>企业经销商年会策划案</a:t>
            </a:r>
          </a:p>
          <a:p>
            <a:pPr algn="ctr"/>
            <a:endParaRPr lang="zh-CN" altLang="en-US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4" name="动作按钮: 第一张 13">
            <a:hlinkClick r:id="rId18" action="ppaction://hlinksldjump" highlightClick="1"/>
          </p:cNvPr>
          <p:cNvSpPr/>
          <p:nvPr userDrawn="1"/>
        </p:nvSpPr>
        <p:spPr bwMode="auto">
          <a:xfrm>
            <a:off x="7668344" y="6597352"/>
            <a:ext cx="360040" cy="216024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0">
          <a:solidFill>
            <a:schemeClr val="bg1"/>
          </a:solidFill>
          <a:latin typeface="黑体" pitchFamily="49" charset="-122"/>
          <a:ea typeface="黑体" pitchFamily="49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  <a:ea typeface="方正舒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Blip>
          <a:blip r:embed="rId19"/>
        </a:buBlip>
        <a:defRPr sz="2800" b="1">
          <a:solidFill>
            <a:srgbClr val="000099"/>
          </a:solidFill>
          <a:latin typeface="宋体" pitchFamily="2" charset="-122"/>
          <a:ea typeface="宋体" pitchFamily="2" charset="-122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Blip>
          <a:blip r:embed="rId20"/>
        </a:buBlip>
        <a:defRPr sz="2400" b="1">
          <a:solidFill>
            <a:srgbClr val="000099"/>
          </a:solidFill>
          <a:latin typeface="楷体" pitchFamily="49" charset="-122"/>
          <a:ea typeface="楷体" pitchFamily="49" charset="-122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Blip>
          <a:blip r:embed="rId21"/>
        </a:buBlip>
        <a:defRPr sz="2000" b="1">
          <a:solidFill>
            <a:srgbClr val="000099"/>
          </a:solidFill>
          <a:latin typeface="楷体_GB2312" pitchFamily="49" charset="-122"/>
          <a:ea typeface="楷体_GB2312" pitchFamily="49" charset="-122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 b="1">
          <a:solidFill>
            <a:srgbClr val="000099"/>
          </a:solidFill>
          <a:latin typeface="+mj-lt"/>
          <a:ea typeface="楷体_GB2312" pitchFamily="49" charset="-122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  <a:ea typeface="楷体_GB2312" pitchFamily="49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28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openxmlformats.org/officeDocument/2006/relationships/image" Target="../media/image6.png"/><Relationship Id="rId2" Type="http://schemas.openxmlformats.org/officeDocument/2006/relationships/hyperlink" Target="&#38142;&#25509;&#32032;&#26448;/&#20219;&#21153;3/&#20844;&#21496;&#32463;&#38144;&#21830;&#24180;&#20250;&#31574;&#21010;&#26696;1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10.xml"/><Relationship Id="rId10" Type="http://schemas.openxmlformats.org/officeDocument/2006/relationships/image" Target="../media/image4.png"/><Relationship Id="rId4" Type="http://schemas.openxmlformats.org/officeDocument/2006/relationships/diagramLayout" Target="../diagrams/layout10.xml"/><Relationship Id="rId9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10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diagramLayout" Target="../diagrams/layout12.xml"/><Relationship Id="rId7" Type="http://schemas.openxmlformats.org/officeDocument/2006/relationships/hyperlink" Target="&#38142;&#25509;&#32032;&#26448;/&#20219;&#21153;3/&#20844;&#21496;&#32463;&#38144;&#21830;&#24180;&#20250;&#31574;&#21010;&#26696;4.docx" TargetMode="Externa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4.xml"/><Relationship Id="rId13" Type="http://schemas.openxmlformats.org/officeDocument/2006/relationships/image" Target="../media/image4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32.png"/><Relationship Id="rId12" Type="http://schemas.microsoft.com/office/2007/relationships/diagramDrawing" Target="../diagrams/drawing14.xml"/><Relationship Id="rId2" Type="http://schemas.openxmlformats.org/officeDocument/2006/relationships/diagramData" Target="../diagrams/data13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11" Type="http://schemas.openxmlformats.org/officeDocument/2006/relationships/diagramColors" Target="../diagrams/colors14.xml"/><Relationship Id="rId5" Type="http://schemas.openxmlformats.org/officeDocument/2006/relationships/diagramColors" Target="../diagrams/colors13.xml"/><Relationship Id="rId15" Type="http://schemas.openxmlformats.org/officeDocument/2006/relationships/image" Target="../media/image6.png"/><Relationship Id="rId10" Type="http://schemas.openxmlformats.org/officeDocument/2006/relationships/diagramQuickStyle" Target="../diagrams/quickStyle14.xml"/><Relationship Id="rId4" Type="http://schemas.openxmlformats.org/officeDocument/2006/relationships/diagramQuickStyle" Target="../diagrams/quickStyle13.xml"/><Relationship Id="rId9" Type="http://schemas.openxmlformats.org/officeDocument/2006/relationships/diagramLayout" Target="../diagrams/layout14.xml"/><Relationship Id="rId1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15.xml"/><Relationship Id="rId7" Type="http://schemas.openxmlformats.org/officeDocument/2006/relationships/image" Target="../media/image34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5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diagramLayout" Target="../diagrams/layout17.xml"/><Relationship Id="rId7" Type="http://schemas.openxmlformats.org/officeDocument/2006/relationships/image" Target="../media/image37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openxmlformats.org/officeDocument/2006/relationships/image" Target="../media/image41.png"/><Relationship Id="rId5" Type="http://schemas.openxmlformats.org/officeDocument/2006/relationships/diagramColors" Target="../diagrams/colors17.xml"/><Relationship Id="rId10" Type="http://schemas.openxmlformats.org/officeDocument/2006/relationships/image" Target="../media/image40.png"/><Relationship Id="rId4" Type="http://schemas.openxmlformats.org/officeDocument/2006/relationships/diagramQuickStyle" Target="../diagrams/quickStyle17.xml"/><Relationship Id="rId9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diagramLayout" Target="../diagrams/layout18.xml"/><Relationship Id="rId7" Type="http://schemas.openxmlformats.org/officeDocument/2006/relationships/image" Target="../media/image42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diagramLayout" Target="../diagrams/layout19.xml"/><Relationship Id="rId7" Type="http://schemas.openxmlformats.org/officeDocument/2006/relationships/image" Target="../media/image45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diagramLayout" Target="../diagrams/layout20.xml"/><Relationship Id="rId7" Type="http://schemas.openxmlformats.org/officeDocument/2006/relationships/image" Target="../media/image47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openxmlformats.org/officeDocument/2006/relationships/image" Target="../media/image51.png"/><Relationship Id="rId5" Type="http://schemas.openxmlformats.org/officeDocument/2006/relationships/diagramColors" Target="../diagrams/colors20.xml"/><Relationship Id="rId10" Type="http://schemas.openxmlformats.org/officeDocument/2006/relationships/image" Target="../media/image50.png"/><Relationship Id="rId4" Type="http://schemas.openxmlformats.org/officeDocument/2006/relationships/diagramQuickStyle" Target="../diagrams/quickStyle20.xml"/><Relationship Id="rId9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diagramLayout" Target="../diagrams/layout21.xml"/><Relationship Id="rId7" Type="http://schemas.openxmlformats.org/officeDocument/2006/relationships/image" Target="../media/image52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Relationship Id="rId9" Type="http://schemas.openxmlformats.org/officeDocument/2006/relationships/image" Target="../media/image5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13" Type="http://schemas.openxmlformats.org/officeDocument/2006/relationships/image" Target="../media/image56.png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12" Type="http://schemas.openxmlformats.org/officeDocument/2006/relationships/image" Target="../media/image55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5.xml"/><Relationship Id="rId3" Type="http://schemas.openxmlformats.org/officeDocument/2006/relationships/image" Target="../media/image57.png"/><Relationship Id="rId7" Type="http://schemas.openxmlformats.org/officeDocument/2006/relationships/diagramData" Target="../diagrams/data25.xml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microsoft.com/office/2007/relationships/diagramDrawing" Target="../diagrams/drawing25.xml"/><Relationship Id="rId5" Type="http://schemas.openxmlformats.org/officeDocument/2006/relationships/image" Target="../media/image59.png"/><Relationship Id="rId10" Type="http://schemas.openxmlformats.org/officeDocument/2006/relationships/diagramColors" Target="../diagrams/colors25.xml"/><Relationship Id="rId4" Type="http://schemas.openxmlformats.org/officeDocument/2006/relationships/image" Target="../media/image58.png"/><Relationship Id="rId9" Type="http://schemas.openxmlformats.org/officeDocument/2006/relationships/diagramQuickStyle" Target="../diagrams/quickStyle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0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openxmlformats.org/officeDocument/2006/relationships/image" Target="../media/image14.png"/><Relationship Id="rId5" Type="http://schemas.openxmlformats.org/officeDocument/2006/relationships/diagramColors" Target="../diagrams/colors2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5.png"/><Relationship Id="rId18" Type="http://schemas.openxmlformats.org/officeDocument/2006/relationships/image" Target="../media/image18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.png"/><Relationship Id="rId17" Type="http://schemas.openxmlformats.org/officeDocument/2006/relationships/image" Target="../media/image17.png"/><Relationship Id="rId2" Type="http://schemas.openxmlformats.org/officeDocument/2006/relationships/diagramData" Target="../diagrams/data3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5" Type="http://schemas.openxmlformats.org/officeDocument/2006/relationships/image" Target="../media/image15.png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Relationship Id="rId1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microsoft.com/office/2007/relationships/diagramDrawing" Target="../diagrams/drawing6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diagramColors" Target="../diagrams/colors6.xml"/><Relationship Id="rId5" Type="http://schemas.openxmlformats.org/officeDocument/2006/relationships/image" Target="../media/image22.png"/><Relationship Id="rId10" Type="http://schemas.openxmlformats.org/officeDocument/2006/relationships/diagramQuickStyle" Target="../diagrams/quickStyle6.xml"/><Relationship Id="rId4" Type="http://schemas.openxmlformats.org/officeDocument/2006/relationships/image" Target="../media/image21.png"/><Relationship Id="rId9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image" Target="../media/image20.png"/><Relationship Id="rId7" Type="http://schemas.openxmlformats.org/officeDocument/2006/relationships/diagramData" Target="../diagrams/data7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microsoft.com/office/2007/relationships/diagramDrawing" Target="../diagrams/drawing7.xml"/><Relationship Id="rId5" Type="http://schemas.openxmlformats.org/officeDocument/2006/relationships/image" Target="../media/image24.png"/><Relationship Id="rId10" Type="http://schemas.openxmlformats.org/officeDocument/2006/relationships/diagramColors" Target="../diagrams/colors7.xml"/><Relationship Id="rId4" Type="http://schemas.openxmlformats.org/officeDocument/2006/relationships/image" Target="../media/image22.png"/><Relationship Id="rId9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5776" y="404664"/>
            <a:ext cx="6480720" cy="1752600"/>
          </a:xfrm>
        </p:spPr>
        <p:txBody>
          <a:bodyPr/>
          <a:lstStyle/>
          <a:p>
            <a:pPr algn="l"/>
            <a:r>
              <a:rPr lang="zh-CN" altLang="en-US" dirty="0" smtClean="0"/>
              <a:t>任务</a:t>
            </a:r>
            <a:r>
              <a:rPr lang="en-US" altLang="zh-CN" dirty="0" smtClean="0"/>
              <a:t>3</a:t>
            </a:r>
            <a:br>
              <a:rPr lang="en-US" altLang="zh-CN" dirty="0" smtClean="0"/>
            </a:br>
            <a:r>
              <a:rPr lang="en-US" altLang="zh-CN" dirty="0" smtClean="0"/>
              <a:t>   </a:t>
            </a:r>
            <a:r>
              <a:rPr lang="zh-CN" altLang="en-US" dirty="0" smtClean="0"/>
              <a:t>表格的设计与处理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深圳职业学院</a:t>
            </a:r>
            <a:r>
              <a:rPr lang="zh-CN" altLang="en-US" dirty="0"/>
              <a:t>　计算机基础教学部</a:t>
            </a:r>
          </a:p>
        </p:txBody>
      </p:sp>
    </p:spTree>
    <p:extLst>
      <p:ext uri="{BB962C8B-B14F-4D97-AF65-F5344CB8AC3E}">
        <p14:creationId xmlns:p14="http://schemas.microsoft.com/office/powerpoint/2010/main" val="390654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实现方法</a:t>
            </a:r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417852763"/>
              </p:ext>
            </p:extLst>
          </p:nvPr>
        </p:nvGraphicFramePr>
        <p:xfrm>
          <a:off x="1619672" y="1484784"/>
          <a:ext cx="6768752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4203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BD43C2A-DC79-42FB-B1A6-6EA0E9F722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graphicEl>
                                              <a:dgm id="{6BD43C2A-DC79-42FB-B1A6-6EA0E9F722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F201EC8-BC1E-4DA2-BE03-F100ED7C17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>
                                            <p:graphicEl>
                                              <a:dgm id="{FF201EC8-BC1E-4DA2-BE03-F100ED7C17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36BBCE7-4CB6-4E40-A801-292200577E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graphicEl>
                                              <a:dgm id="{C36BBCE7-4CB6-4E40-A801-292200577E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D782B13-5AF0-4AC4-92B0-E7C60ACB6D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graphicEl>
                                              <a:dgm id="{1D782B13-5AF0-4AC4-92B0-E7C60ACB6D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67FFA86-82DE-419C-8D93-95709FF514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967FFA86-82DE-419C-8D93-95709FF514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C51DBEC-8E39-4C5C-80BD-B28E3CF54C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>
                                            <p:graphicEl>
                                              <a:dgm id="{8C51DBEC-8E39-4C5C-80BD-B28E3CF54C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7E45D5F-C37D-4376-97F7-83B8AA0A8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>
                                            <p:graphicEl>
                                              <a:dgm id="{C7E45D5F-C37D-4376-97F7-83B8AA0A8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18DC75F-2C4D-42E1-8125-0E8308EE45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>
                                            <p:graphicEl>
                                              <a:dgm id="{F18DC75F-2C4D-42E1-8125-0E8308EE45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5A47ABF-74D1-4013-8E61-60201000FE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>
                                            <p:graphicEl>
                                              <a:dgm id="{35A47ABF-74D1-4013-8E61-60201000FE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5B3ED40-9966-4668-97A7-F24EBF092C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>
                                            <p:graphicEl>
                                              <a:dgm id="{95B3ED40-9966-4668-97A7-F24EBF092C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97F2484-A543-4BE0-A821-2E46CD49C5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dgm id="{597F2484-A543-4BE0-A821-2E46CD49C5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184EBD5-2A38-434F-BF60-21CB0329FE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>
                                            <p:graphicEl>
                                              <a:dgm id="{A184EBD5-2A38-434F-BF60-21CB0329FE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F65CA3F-7AC4-43FD-9866-EDDBBE1498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>
                                            <p:graphicEl>
                                              <a:dgm id="{7F65CA3F-7AC4-43FD-9866-EDDBBE1498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6255F25-5EC5-4248-8B0C-11D7F1A25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">
                                            <p:graphicEl>
                                              <a:dgm id="{96255F25-5EC5-4248-8B0C-11D7F1A252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91FDCA9-44F0-42B0-82DA-9474C98965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0">
                                            <p:graphicEl>
                                              <a:dgm id="{391FDCA9-44F0-42B0-82DA-9474C98965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31EDDC2-D625-4109-8D9B-8E770B025E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">
                                            <p:graphicEl>
                                              <a:dgm id="{C31EDDC2-D625-4109-8D9B-8E770B025E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创建表格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23528" y="1988840"/>
            <a:ext cx="4176464" cy="252028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marL="0" lvl="0" indent="0">
              <a:lnSpc>
                <a:spcPct val="130000"/>
              </a:lnSpc>
              <a:buNone/>
            </a:pPr>
            <a:r>
              <a:rPr lang="zh-CN" altLang="en-US" sz="2000" dirty="0" smtClean="0">
                <a:sym typeface="Wingdings"/>
              </a:rPr>
              <a:t></a:t>
            </a:r>
            <a:r>
              <a:rPr lang="zh-CN" altLang="en-US" sz="1600" dirty="0" smtClean="0"/>
              <a:t>打开</a:t>
            </a:r>
            <a:r>
              <a:rPr lang="zh-CN" altLang="en-US" sz="1600" dirty="0"/>
              <a:t>文件“</a:t>
            </a:r>
            <a:r>
              <a:rPr lang="zh-CN" altLang="en-US" sz="1600" dirty="0">
                <a:hlinkClick r:id="rId2" action="ppaction://hlinkfile"/>
              </a:rPr>
              <a:t>公司经销商年会策划案</a:t>
            </a:r>
            <a:r>
              <a:rPr lang="en-US" altLang="zh-CN" sz="1600" dirty="0">
                <a:hlinkClick r:id="rId2" action="ppaction://hlinkfile"/>
              </a:rPr>
              <a:t>.</a:t>
            </a:r>
            <a:r>
              <a:rPr lang="en-US" altLang="zh-CN" sz="1600" dirty="0" err="1">
                <a:hlinkClick r:id="rId2" action="ppaction://hlinkfile"/>
              </a:rPr>
              <a:t>docx</a:t>
            </a:r>
            <a:r>
              <a:rPr lang="zh-CN" altLang="en-US" sz="1600" dirty="0" smtClean="0"/>
              <a:t>”</a:t>
            </a:r>
            <a:endParaRPr lang="en-US" altLang="zh-CN" sz="1600" dirty="0" smtClean="0"/>
          </a:p>
          <a:p>
            <a:pPr marL="0" lvl="0" indent="0">
              <a:lnSpc>
                <a:spcPct val="130000"/>
              </a:lnSpc>
              <a:buNone/>
            </a:pPr>
            <a:r>
              <a:rPr lang="zh-CN" altLang="en-US" sz="2000" dirty="0">
                <a:sym typeface="Wingdings"/>
              </a:rPr>
              <a:t></a:t>
            </a:r>
            <a:r>
              <a:rPr lang="zh-CN" altLang="en-US" sz="1600" dirty="0" smtClean="0"/>
              <a:t>在“六、项目安排与分工”的前面一行的结尾，插入一个分页符：</a:t>
            </a:r>
            <a:endParaRPr lang="zh-CN" altLang="en-US" sz="1600" dirty="0"/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  <a:cs typeface="+mn-cs"/>
              </a:rPr>
              <a:t>光标定位在文字“游”的后面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  <a:cs typeface="+mn-cs"/>
              </a:rPr>
              <a:t>。</a:t>
            </a:r>
          </a:p>
          <a:p>
            <a:pPr lvl="1">
              <a:lnSpc>
                <a:spcPct val="130000"/>
              </a:lnSpc>
              <a:spcBef>
                <a:spcPts val="0"/>
              </a:spcBef>
            </a:pPr>
            <a:r>
              <a:rPr lang="zh-CN" altLang="en-US" sz="1600" dirty="0" smtClean="0">
                <a:latin typeface="宋体" pitchFamily="2" charset="-122"/>
                <a:ea typeface="宋体" pitchFamily="2" charset="-122"/>
                <a:cs typeface="+mn-cs"/>
              </a:rPr>
              <a:t>“页面布局”选项卡下的“页面设置”组中，单击“分隔符”按钮，如下右图</a:t>
            </a:r>
            <a:r>
              <a:rPr lang="zh-CN" altLang="zh-CN" sz="1600" dirty="0" smtClean="0">
                <a:latin typeface="宋体" pitchFamily="2" charset="-122"/>
                <a:ea typeface="宋体" pitchFamily="2" charset="-122"/>
                <a:cs typeface="+mn-cs"/>
              </a:rPr>
              <a:t>。</a:t>
            </a:r>
            <a:endParaRPr lang="zh-CN" altLang="zh-CN" sz="1600" dirty="0" smtClean="0"/>
          </a:p>
          <a:p>
            <a:pPr marL="0" lvl="0" indent="0" rtl="0">
              <a:lnSpc>
                <a:spcPct val="130000"/>
              </a:lnSpc>
              <a:buNone/>
            </a:pPr>
            <a:endParaRPr lang="zh-CN" sz="16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605665063"/>
              </p:ext>
            </p:extLst>
          </p:nvPr>
        </p:nvGraphicFramePr>
        <p:xfrm>
          <a:off x="1115616" y="1340768"/>
          <a:ext cx="5904656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81128"/>
            <a:ext cx="2411437" cy="181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箭头连接符 4"/>
          <p:cNvCxnSpPr/>
          <p:nvPr/>
        </p:nvCxnSpPr>
        <p:spPr bwMode="auto">
          <a:xfrm flipH="1" flipV="1">
            <a:off x="2123729" y="5877272"/>
            <a:ext cx="864096" cy="522931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图片 12"/>
          <p:cNvPicPr/>
          <p:nvPr/>
        </p:nvPicPr>
        <p:blipFill rotWithShape="1">
          <a:blip r:embed="rId9"/>
          <a:srcRect t="2987" r="39409" b="66899"/>
          <a:stretch/>
        </p:blipFill>
        <p:spPr bwMode="auto">
          <a:xfrm>
            <a:off x="3203848" y="4509120"/>
            <a:ext cx="5328592" cy="19630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0" name="内容占位符 9"/>
          <p:cNvSpPr txBox="1">
            <a:spLocks/>
          </p:cNvSpPr>
          <p:nvPr/>
        </p:nvSpPr>
        <p:spPr bwMode="gray">
          <a:xfrm>
            <a:off x="4572000" y="1988840"/>
            <a:ext cx="2304256" cy="25202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Blip>
                <a:blip r:embed="rId10"/>
              </a:buBlip>
              <a:defRPr sz="28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11"/>
              </a:buBlip>
              <a:defRPr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Blip>
                <a:blip r:embed="rId12"/>
              </a:buBlip>
              <a:defRPr sz="2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 b="1">
                <a:solidFill>
                  <a:srgbClr val="000099"/>
                </a:solidFill>
                <a:latin typeface="+mj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ym typeface="Wingdings"/>
              </a:rPr>
              <a:t></a:t>
            </a:r>
            <a:r>
              <a:rPr lang="zh-CN" altLang="en-US" sz="1600" kern="0" dirty="0" smtClean="0"/>
              <a:t>在“六、项目安排与分工”的后面一行的结尾，按一个回车键。</a:t>
            </a:r>
            <a:endParaRPr lang="en-US" altLang="zh-CN" sz="1600" kern="0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>
                <a:sym typeface="Wingdings"/>
              </a:rPr>
              <a:t></a:t>
            </a:r>
            <a:r>
              <a:rPr lang="zh-CN" altLang="en-US" sz="1600" kern="0" dirty="0" smtClean="0">
                <a:solidFill>
                  <a:srgbClr val="C00000"/>
                </a:solidFill>
              </a:rPr>
              <a:t>清除新行所在位置的所有格式，删除前面的空行。</a:t>
            </a:r>
            <a:endParaRPr lang="zh-CN" altLang="zh-CN" sz="1600" kern="0" dirty="0" smtClean="0">
              <a:solidFill>
                <a:srgbClr val="C00000"/>
              </a:solidFill>
            </a:endParaRPr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zh-CN" sz="1600" kern="0" dirty="0"/>
          </a:p>
        </p:txBody>
      </p:sp>
      <p:pic>
        <p:nvPicPr>
          <p:cNvPr id="21" name="图片 20"/>
          <p:cNvPicPr/>
          <p:nvPr/>
        </p:nvPicPr>
        <p:blipFill rotWithShape="1">
          <a:blip r:embed="rId13"/>
          <a:srcRect l="57292" t="7407" r="15799" b="49306"/>
          <a:stretch/>
        </p:blipFill>
        <p:spPr bwMode="auto">
          <a:xfrm>
            <a:off x="7056065" y="1988840"/>
            <a:ext cx="1764407" cy="2520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68773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创建表格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107504" y="2132856"/>
            <a:ext cx="3744404" cy="439248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根据目标设计</a:t>
            </a: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表格</a:t>
            </a:r>
            <a:endParaRPr lang="en-US" altLang="zh-CN" sz="2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分析结果，需要插入一个</a:t>
            </a:r>
            <a:r>
              <a:rPr lang="en-US" altLang="zh-CN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5</a:t>
            </a: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列</a:t>
            </a:r>
            <a:r>
              <a:rPr lang="en-US" altLang="zh-CN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17</a:t>
            </a: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行的表格；</a:t>
            </a:r>
            <a:endParaRPr lang="en-US" altLang="zh-CN" sz="2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选择“插入”选项卡左侧的“表格”按钮，在</a:t>
            </a: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下拉列表</a:t>
            </a: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中选择“插入表格”命令；</a:t>
            </a:r>
            <a:endParaRPr lang="en-US" altLang="zh-CN" sz="2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按照右侧表格样式，合并相应的单元格。</a:t>
            </a:r>
            <a:endParaRPr lang="en-US" altLang="zh-CN" sz="20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cap="all" dirty="0" smtClean="0">
              <a:ln/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2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0" indent="0" rtl="0">
              <a:lnSpc>
                <a:spcPct val="150000"/>
              </a:lnSpc>
              <a:buNone/>
            </a:pPr>
            <a:endParaRPr lang="zh-CN" sz="20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4100584353"/>
              </p:ext>
            </p:extLst>
          </p:nvPr>
        </p:nvGraphicFramePr>
        <p:xfrm>
          <a:off x="1475656" y="1412776"/>
          <a:ext cx="72008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2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3" b="2611"/>
          <a:stretch/>
        </p:blipFill>
        <p:spPr bwMode="auto">
          <a:xfrm>
            <a:off x="6404478" y="2276872"/>
            <a:ext cx="2704026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165" y="2204864"/>
            <a:ext cx="2259035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31"/>
          <a:stretch/>
        </p:blipFill>
        <p:spPr bwMode="auto">
          <a:xfrm>
            <a:off x="4113164" y="4941168"/>
            <a:ext cx="2259036" cy="1558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5855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Graphic spid="1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创建表格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184500" y="2043856"/>
            <a:ext cx="3487385" cy="4085489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在表格中输入相应的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文字，大家操作的时候可以直接从“（素材）表格文字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altLang="zh-CN" sz="20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docx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”文件中，找到相应文字复制粘贴；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删除不必要的回车换行符；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在序号列（左侧第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列），自动添加项目编号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。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cap="all" dirty="0" smtClean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2000" cap="all" dirty="0" smtClean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2000" dirty="0">
              <a:solidFill>
                <a:schemeClr val="tx2">
                  <a:lumMod val="75000"/>
                </a:schemeClr>
              </a:solidFill>
            </a:endParaRPr>
          </a:p>
          <a:p>
            <a:pPr marL="0" lvl="0" indent="0" rtl="0">
              <a:lnSpc>
                <a:spcPct val="150000"/>
              </a:lnSpc>
              <a:buNone/>
            </a:pPr>
            <a:endParaRPr lang="zh-CN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602572778"/>
              </p:ext>
            </p:extLst>
          </p:nvPr>
        </p:nvGraphicFramePr>
        <p:xfrm>
          <a:off x="71425" y="1268724"/>
          <a:ext cx="5796689" cy="576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椭圆 2"/>
          <p:cNvSpPr/>
          <p:nvPr/>
        </p:nvSpPr>
        <p:spPr bwMode="auto">
          <a:xfrm>
            <a:off x="4211954" y="5589276"/>
            <a:ext cx="4680598" cy="84167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提示：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  <a:hlinkClick r:id="rId7" action="ppaction://hlinkfile"/>
              </a:rPr>
              <a:t>经常保存文件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。</a:t>
            </a:r>
          </a:p>
        </p:txBody>
      </p:sp>
      <p:pic>
        <p:nvPicPr>
          <p:cNvPr id="11" name="图片 10"/>
          <p:cNvPicPr/>
          <p:nvPr/>
        </p:nvPicPr>
        <p:blipFill rotWithShape="1">
          <a:blip r:embed="rId8"/>
          <a:srcRect l="34516" t="25000" r="33792" b="13614"/>
          <a:stretch/>
        </p:blipFill>
        <p:spPr bwMode="auto">
          <a:xfrm>
            <a:off x="3860427" y="1988817"/>
            <a:ext cx="2484000" cy="345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图片 13"/>
          <p:cNvPicPr/>
          <p:nvPr/>
        </p:nvPicPr>
        <p:blipFill rotWithShape="1">
          <a:blip r:embed="rId8"/>
          <a:srcRect l="65792" t="25000" r="2484" b="13287"/>
          <a:stretch/>
        </p:blipFill>
        <p:spPr bwMode="auto">
          <a:xfrm>
            <a:off x="6444552" y="1988816"/>
            <a:ext cx="2448000" cy="3456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椭圆形标注 4"/>
          <p:cNvSpPr/>
          <p:nvPr/>
        </p:nvSpPr>
        <p:spPr bwMode="auto">
          <a:xfrm>
            <a:off x="6228368" y="3257658"/>
            <a:ext cx="2880368" cy="918318"/>
          </a:xfrm>
          <a:prstGeom prst="wedgeEllipseCallou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7030A0"/>
                </a:solidFill>
                <a:latin typeface="Arial" charset="0"/>
                <a:ea typeface="宋体" charset="-122"/>
              </a:rPr>
              <a:t>表格效果不好，要进行必要的修饰</a:t>
            </a:r>
          </a:p>
        </p:txBody>
      </p:sp>
    </p:spTree>
    <p:extLst>
      <p:ext uri="{BB962C8B-B14F-4D97-AF65-F5344CB8AC3E}">
        <p14:creationId xmlns:p14="http://schemas.microsoft.com/office/powerpoint/2010/main" val="33095843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P spid="3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设置表格格式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31471" y="1988840"/>
            <a:ext cx="5220667" cy="2033646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将表格的外边框设置为黑色粗实线，磅数为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2.25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磅；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表格的内边框设置为细实线为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0.75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磅；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表格的第一行底纹为“绿色”底纹。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20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20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4275516129"/>
              </p:ext>
            </p:extLst>
          </p:nvPr>
        </p:nvGraphicFramePr>
        <p:xfrm>
          <a:off x="1475656" y="1268760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4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94486"/>
            <a:ext cx="2703600" cy="34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图示 12"/>
          <p:cNvGraphicFramePr/>
          <p:nvPr>
            <p:extLst>
              <p:ext uri="{D42A27DB-BD31-4B8C-83A1-F6EECF244321}">
                <p14:modId xmlns:p14="http://schemas.microsoft.com/office/powerpoint/2010/main" val="4127138742"/>
              </p:ext>
            </p:extLst>
          </p:nvPr>
        </p:nvGraphicFramePr>
        <p:xfrm>
          <a:off x="683568" y="4012623"/>
          <a:ext cx="4422791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4" name="内容占位符 9"/>
          <p:cNvSpPr txBox="1">
            <a:spLocks/>
          </p:cNvSpPr>
          <p:nvPr/>
        </p:nvSpPr>
        <p:spPr bwMode="gray">
          <a:xfrm>
            <a:off x="431470" y="4708006"/>
            <a:ext cx="5220667" cy="18173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Blip>
                <a:blip r:embed="rId13"/>
              </a:buBlip>
              <a:defRPr sz="28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14"/>
              </a:buBlip>
              <a:defRPr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Blip>
                <a:blip r:embed="rId15"/>
              </a:buBlip>
              <a:defRPr sz="2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 b="1">
                <a:solidFill>
                  <a:srgbClr val="000099"/>
                </a:solidFill>
                <a:latin typeface="+mj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将第一行的字体设置为小四号、白色，加粗字体；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表格最左列的所有文字设置为小四、加粗字体；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Font typeface="Wingdings" pitchFamily="2" charset="2"/>
              <a:buNone/>
            </a:pPr>
            <a:endParaRPr lang="zh-CN" altLang="en-US" sz="2000" kern="0" dirty="0" smtClean="0"/>
          </a:p>
          <a:p>
            <a:pPr marL="0" indent="0">
              <a:lnSpc>
                <a:spcPct val="150000"/>
              </a:lnSpc>
              <a:buFont typeface="Wingdings" pitchFamily="2" charset="2"/>
              <a:buNone/>
            </a:pPr>
            <a:endParaRPr lang="zh-CN" sz="2000" kern="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604" y="2047660"/>
            <a:ext cx="3168696" cy="393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 bwMode="auto">
          <a:xfrm>
            <a:off x="5693090" y="2435965"/>
            <a:ext cx="427318" cy="355004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5693090" y="1916832"/>
            <a:ext cx="3183210" cy="648072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6903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Graphic spid="13" grpId="0">
        <p:bldAsOne/>
      </p:bldGraphic>
      <p:bldP spid="14" grpId="0" uiExpand="1" build="p" animBg="1"/>
      <p:bldP spid="15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设置表格格式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431471" y="2060848"/>
            <a:ext cx="5220667" cy="2808336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将表格内所有单元格的文字对齐方式设置为“水平居中”；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“活动明细”列的文字设置为“中部两端对齐”，结果如右图所示；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设置“项目”列下面的文字为“竖排”文字；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设置整个表格在页面的水平方向对齐。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18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18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070582551"/>
              </p:ext>
            </p:extLst>
          </p:nvPr>
        </p:nvGraphicFramePr>
        <p:xfrm>
          <a:off x="1475656" y="1268760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35150" y="4963081"/>
            <a:ext cx="3071773" cy="1811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0346" y="2115064"/>
            <a:ext cx="3168696" cy="393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382" y="2060848"/>
            <a:ext cx="3219450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 bwMode="auto">
          <a:xfrm>
            <a:off x="6516216" y="2492896"/>
            <a:ext cx="1224136" cy="3539877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24128" y="2392423"/>
            <a:ext cx="482802" cy="3704538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513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P spid="3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设置表格格式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16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251448" y="1808792"/>
            <a:ext cx="5184648" cy="4140529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设置第一行（列标题）的行高为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1.5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厘米；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选中所有其他行，设置其高度为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0.9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厘米。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设置“项目”列和“序号”列的宽度为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1.5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厘米，设置“活动明细”列的列宽为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7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厘米；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用鼠标拖动的方法适当调整其他列的宽度，使其正好充满页面的横向宽度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(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更灵活）；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整理修改（例如“活动明细”列，设置必要的缩进）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保存文件。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18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18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678498979"/>
              </p:ext>
            </p:extLst>
          </p:nvPr>
        </p:nvGraphicFramePr>
        <p:xfrm>
          <a:off x="1475656" y="1268760"/>
          <a:ext cx="4464496" cy="549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072687"/>
            <a:ext cx="3434048" cy="4236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6386744" y="1448747"/>
            <a:ext cx="1469212" cy="623940"/>
            <a:chOff x="6386744" y="1448747"/>
            <a:chExt cx="1469212" cy="623940"/>
          </a:xfrm>
        </p:grpSpPr>
        <p:sp>
          <p:nvSpPr>
            <p:cNvPr id="5" name="左右箭头 4"/>
            <p:cNvSpPr/>
            <p:nvPr/>
          </p:nvSpPr>
          <p:spPr bwMode="auto">
            <a:xfrm>
              <a:off x="6401258" y="1818079"/>
              <a:ext cx="1440184" cy="170737"/>
            </a:xfrm>
            <a:prstGeom prst="leftRigh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 bwMode="auto">
            <a:xfrm>
              <a:off x="6386744" y="1628770"/>
              <a:ext cx="0" cy="443917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4" name="直接连接符 13"/>
            <p:cNvCxnSpPr/>
            <p:nvPr/>
          </p:nvCxnSpPr>
          <p:spPr bwMode="auto">
            <a:xfrm>
              <a:off x="7855956" y="1628770"/>
              <a:ext cx="0" cy="443917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" name="TextBox 7"/>
            <p:cNvSpPr txBox="1"/>
            <p:nvPr/>
          </p:nvSpPr>
          <p:spPr>
            <a:xfrm>
              <a:off x="6668365" y="1448747"/>
              <a:ext cx="10801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</a:rPr>
                <a:t>列宽度</a:t>
              </a:r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16" name="图片 15"/>
          <p:cNvPicPr/>
          <p:nvPr/>
        </p:nvPicPr>
        <p:blipFill rotWithShape="1">
          <a:blip r:embed="rId8"/>
          <a:srcRect l="38793" t="3694" r="36613" b="79294"/>
          <a:stretch/>
        </p:blipFill>
        <p:spPr bwMode="auto">
          <a:xfrm>
            <a:off x="2555242" y="5157324"/>
            <a:ext cx="2736850" cy="133206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052583" y="2067873"/>
            <a:ext cx="627605" cy="444994"/>
            <a:chOff x="5052583" y="2067873"/>
            <a:chExt cx="627605" cy="444994"/>
          </a:xfrm>
        </p:grpSpPr>
        <p:sp>
          <p:nvSpPr>
            <p:cNvPr id="17" name="上下箭头 16"/>
            <p:cNvSpPr/>
            <p:nvPr/>
          </p:nvSpPr>
          <p:spPr bwMode="auto">
            <a:xfrm>
              <a:off x="5472115" y="2099225"/>
              <a:ext cx="144000" cy="396000"/>
            </a:xfrm>
            <a:prstGeom prst="upDown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 bwMode="auto">
            <a:xfrm>
              <a:off x="5134509" y="2495225"/>
              <a:ext cx="5400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2" name="直接连接符 21"/>
            <p:cNvCxnSpPr/>
            <p:nvPr/>
          </p:nvCxnSpPr>
          <p:spPr bwMode="auto">
            <a:xfrm>
              <a:off x="5140188" y="2086862"/>
              <a:ext cx="5400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3" name="TextBox 22"/>
            <p:cNvSpPr txBox="1"/>
            <p:nvPr/>
          </p:nvSpPr>
          <p:spPr>
            <a:xfrm>
              <a:off x="5052583" y="2067873"/>
              <a:ext cx="400110" cy="4449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C00000"/>
                  </a:solidFill>
                </a:rPr>
                <a:t>高度</a:t>
              </a:r>
              <a:endParaRPr lang="zh-CN" altLang="en-US" sz="1400" b="1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43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2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500193"/>
            <a:ext cx="6769100" cy="515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页面背景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17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235687" y="1808792"/>
            <a:ext cx="4696359" cy="4597243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光标置于文件的任何位置；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在“页面布局”选项卡下，找到“页面背景”组；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单击“页面颜色”按钮，下拉列表中选择“填充效果”选项；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在“填充效果”选项卡中，单击“选择图片”按钮，在素材文件夹中，选择一个背景图片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可以试一试其他的背景颜色、填充效果；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确定，保存文件。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18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18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267244934"/>
              </p:ext>
            </p:extLst>
          </p:nvPr>
        </p:nvGraphicFramePr>
        <p:xfrm>
          <a:off x="611560" y="1160721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6237847" y="1597103"/>
            <a:ext cx="2380084" cy="1481939"/>
            <a:chOff x="6008340" y="1597103"/>
            <a:chExt cx="2380084" cy="148193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8340" y="1597103"/>
              <a:ext cx="2380084" cy="1481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 bwMode="auto">
            <a:xfrm>
              <a:off x="6607829" y="1635153"/>
              <a:ext cx="1080138" cy="938351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72230" y="3228762"/>
            <a:ext cx="2231686" cy="2900583"/>
            <a:chOff x="6305104" y="3156192"/>
            <a:chExt cx="2231686" cy="2900583"/>
          </a:xfrm>
        </p:grpSpPr>
        <p:pic>
          <p:nvPicPr>
            <p:cNvPr id="14" name="图片 13"/>
            <p:cNvPicPr/>
            <p:nvPr/>
          </p:nvPicPr>
          <p:blipFill rotWithShape="1">
            <a:blip r:embed="rId8"/>
            <a:srcRect l="37828" t="6892" r="44756" b="54157"/>
            <a:stretch/>
          </p:blipFill>
          <p:spPr bwMode="auto">
            <a:xfrm>
              <a:off x="6305104" y="3156192"/>
              <a:ext cx="2144601" cy="287028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6" name="矩形 15"/>
            <p:cNvSpPr/>
            <p:nvPr/>
          </p:nvSpPr>
          <p:spPr bwMode="auto">
            <a:xfrm>
              <a:off x="6639338" y="5682678"/>
              <a:ext cx="1897452" cy="374097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148641" y="1636058"/>
            <a:ext cx="3743911" cy="4493287"/>
            <a:chOff x="5076056" y="1532668"/>
            <a:chExt cx="4067944" cy="4605107"/>
          </a:xfrm>
        </p:grpSpPr>
        <p:pic>
          <p:nvPicPr>
            <p:cNvPr id="15" name="图片 14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5076056" y="1532668"/>
              <a:ext cx="4067944" cy="4605107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 bwMode="auto">
            <a:xfrm>
              <a:off x="6837336" y="4149092"/>
              <a:ext cx="1335124" cy="508729"/>
            </a:xfrm>
            <a:prstGeom prst="rect">
              <a:avLst/>
            </a:prstGeom>
            <a:noFill/>
            <a:ln>
              <a:headEnd type="none" w="med" len="med"/>
              <a:tailEnd type="none" w="med" len="med"/>
            </a:ln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"/>
          <a:stretch/>
        </p:blipFill>
        <p:spPr bwMode="auto">
          <a:xfrm>
            <a:off x="5148641" y="1402628"/>
            <a:ext cx="3743911" cy="495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9" y="1320252"/>
            <a:ext cx="3780483" cy="5085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062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页面背景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18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395536" y="2060849"/>
            <a:ext cx="4608512" cy="3168382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光标定位在文档的结尾“日”的后面，插入“分节符”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—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“下一页”。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插入素材文件夹下的文件“（素材）经销商答谢晚会节目单</a:t>
            </a:r>
            <a:r>
              <a:rPr lang="en-US" altLang="zh-CN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altLang="zh-CN" sz="20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docx</a:t>
            </a: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20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适当调整文档的段落格式，使之正好在一页之内；</a:t>
            </a:r>
            <a:endParaRPr lang="en-US" altLang="zh-CN" sz="20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25000"/>
              </a:lnSpc>
              <a:buNone/>
            </a:pPr>
            <a:endParaRPr lang="en-US" altLang="zh-CN" sz="20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25000"/>
              </a:lnSpc>
              <a:buNone/>
            </a:pPr>
            <a:endParaRPr lang="zh-CN" altLang="en-US" sz="2000" dirty="0"/>
          </a:p>
          <a:p>
            <a:pPr marL="0" lvl="0" indent="0" rtl="0">
              <a:lnSpc>
                <a:spcPct val="125000"/>
              </a:lnSpc>
              <a:buNone/>
            </a:pPr>
            <a:endParaRPr lang="zh-CN" sz="20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797993193"/>
              </p:ext>
            </p:extLst>
          </p:nvPr>
        </p:nvGraphicFramePr>
        <p:xfrm>
          <a:off x="1475656" y="1268760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18467"/>
            <a:ext cx="23336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箭头连接符 5"/>
          <p:cNvCxnSpPr/>
          <p:nvPr/>
        </p:nvCxnSpPr>
        <p:spPr bwMode="auto">
          <a:xfrm flipH="1" flipV="1">
            <a:off x="6516216" y="2816079"/>
            <a:ext cx="504056" cy="268811"/>
          </a:xfrm>
          <a:prstGeom prst="straightConnector1">
            <a:avLst/>
          </a:prstGeom>
          <a:ln w="28575"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/>
          <p:nvPr/>
        </p:nvPicPr>
        <p:blipFill rotWithShape="1">
          <a:blip r:embed="rId8"/>
          <a:srcRect l="29122" t="5861" r="51072" b="35455"/>
          <a:stretch/>
        </p:blipFill>
        <p:spPr bwMode="auto">
          <a:xfrm>
            <a:off x="7277029" y="1438315"/>
            <a:ext cx="1795545" cy="36108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6438" y="5157192"/>
            <a:ext cx="3670982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915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页面背景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19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251448" y="2218264"/>
            <a:ext cx="4320408" cy="4091104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在节目单的最后面，同样插入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“分节符”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—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“下一页”；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接着打开素材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文件夹下的文件“ 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（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素材）经销商联系方式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r>
              <a:rPr lang="en-US" altLang="zh-CN" sz="1800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xlsx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”，将经销商联系方式表复制到该文档中。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显示分节符，光标定位在节目单页和联系方式页</a:t>
            </a:r>
            <a:r>
              <a:rPr lang="zh-CN" altLang="en-US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，观察文档输入状态信息栏（左下角），查看当前所在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的节。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保存文件。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18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18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2678836162"/>
              </p:ext>
            </p:extLst>
          </p:nvPr>
        </p:nvGraphicFramePr>
        <p:xfrm>
          <a:off x="251448" y="1268760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089" y="1268760"/>
            <a:ext cx="2828925" cy="398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365" y="2599144"/>
            <a:ext cx="2781300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 bwMode="auto">
          <a:xfrm>
            <a:off x="7452368" y="1464934"/>
            <a:ext cx="1331905" cy="720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宋体" charset="-122"/>
              </a:rPr>
              <a:t>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宋体" charset="-122"/>
              </a:rPr>
              <a:t>2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宋体" charset="-122"/>
              </a:rPr>
              <a:t>节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5292092" y="5791906"/>
            <a:ext cx="1331905" cy="720092"/>
          </a:xfrm>
          <a:prstGeom prst="ellipse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宋体" charset="-122"/>
              </a:rPr>
              <a:t>第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宋体" charset="-122"/>
              </a:rPr>
              <a:t>3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ea typeface="宋体" charset="-122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181948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Graphic spid="12" grpId="0">
        <p:bldAsOne/>
      </p:bldGraphic>
      <p:bldP spid="3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69" y="1196776"/>
            <a:ext cx="7552555" cy="3442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3023619064"/>
              </p:ext>
            </p:extLst>
          </p:nvPr>
        </p:nvGraphicFramePr>
        <p:xfrm>
          <a:off x="1511609" y="4329115"/>
          <a:ext cx="6660851" cy="19985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圆角矩形 4"/>
          <p:cNvSpPr/>
          <p:nvPr/>
        </p:nvSpPr>
        <p:spPr bwMode="auto">
          <a:xfrm>
            <a:off x="4031932" y="2148471"/>
            <a:ext cx="4140528" cy="2360667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4031931" y="1268725"/>
            <a:ext cx="4140529" cy="720091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828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FB3DDEE-41BA-4D65-BF79-27C75350E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graphicEl>
                                              <a:dgm id="{CFB3DDEE-41BA-4D65-BF79-27C75350E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graphicEl>
                                              <a:dgm id="{CFB3DDEE-41BA-4D65-BF79-27C75350E0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E4D7FFA-04B9-47EC-91C3-B83AE5A3A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graphicEl>
                                              <a:dgm id="{7E4D7FFA-04B9-47EC-91C3-B83AE5A3A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graphicEl>
                                              <a:dgm id="{7E4D7FFA-04B9-47EC-91C3-B83AE5A3A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C9CC8F2-4DFB-4227-AC99-ACFA88EB9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graphicEl>
                                              <a:dgm id="{2C9CC8F2-4DFB-4227-AC99-ACFA88EB9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3">
                                            <p:graphicEl>
                                              <a:dgm id="{2C9CC8F2-4DFB-4227-AC99-ACFA88EB9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1C801A1-A365-48BB-B2C2-E7EA3439F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">
                                            <p:graphicEl>
                                              <a:dgm id="{71C801A1-A365-48BB-B2C2-E7EA3439F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">
                                            <p:graphicEl>
                                              <a:dgm id="{71C801A1-A365-48BB-B2C2-E7EA3439FE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85542CB-D43B-4243-AB9B-F3C46F55E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graphicEl>
                                              <a:dgm id="{985542CB-D43B-4243-AB9B-F3C46F55E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graphicEl>
                                              <a:dgm id="{985542CB-D43B-4243-AB9B-F3C46F55E0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6C515B9-B47B-4145-A0A8-029B380E7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3">
                                            <p:graphicEl>
                                              <a:dgm id="{76C515B9-B47B-4145-A0A8-029B380E7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3">
                                            <p:graphicEl>
                                              <a:dgm id="{76C515B9-B47B-4145-A0A8-029B380E7E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FF72264-1FD6-466E-8504-0D0B931DDA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3">
                                            <p:graphicEl>
                                              <a:dgm id="{3FF72264-1FD6-466E-8504-0D0B931DDA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">
                                            <p:graphicEl>
                                              <a:dgm id="{3FF72264-1FD6-466E-8504-0D0B931DDA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AC33C78-0DFE-4DE4-8B48-989E635ED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">
                                            <p:graphicEl>
                                              <a:dgm id="{9AC33C78-0DFE-4DE4-8B48-989E635ED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">
                                            <p:graphicEl>
                                              <a:dgm id="{9AC33C78-0DFE-4DE4-8B48-989E635EDC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75DE846-AE50-48F9-82B9-F495241574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">
                                            <p:graphicEl>
                                              <a:dgm id="{375DE846-AE50-48F9-82B9-F495241574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">
                                            <p:graphicEl>
                                              <a:dgm id="{375DE846-AE50-48F9-82B9-F495241574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7AFDB07-A101-430F-A90A-FB817D71D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3">
                                            <p:graphicEl>
                                              <a:dgm id="{47AFDB07-A101-430F-A90A-FB817D71D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3">
                                            <p:graphicEl>
                                              <a:dgm id="{47AFDB07-A101-430F-A90A-FB817D71D5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49" y="500193"/>
            <a:ext cx="6877379" cy="66052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4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页面背景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20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611560" y="1772863"/>
            <a:ext cx="4608512" cy="4752481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将光标定位在“节目单”</a:t>
            </a:r>
            <a:r>
              <a:rPr lang="zh-CN" altLang="en-US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页；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此时我们在</a:t>
            </a:r>
            <a:r>
              <a:rPr lang="zh-CN" altLang="en-US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文档状态信息栏看到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，当前页面属于第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节。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在“页面布局”选项卡下的“页面背景”组中单击“页面边框”，此时出现“边框和底纹”对话框；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选择喜欢</a:t>
            </a:r>
            <a:r>
              <a:rPr lang="zh-CN" altLang="en-US" sz="1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的艺术型边框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，并设置宽度；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选择“应用于”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“本节”；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单击“选项”按钮；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选择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“文字”，单击“确定”。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18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18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697803335"/>
              </p:ext>
            </p:extLst>
          </p:nvPr>
        </p:nvGraphicFramePr>
        <p:xfrm>
          <a:off x="611560" y="1160721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188" y="1556792"/>
            <a:ext cx="2304256" cy="1465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/>
          <p:nvPr/>
        </p:nvPicPr>
        <p:blipFill>
          <a:blip r:embed="rId8"/>
          <a:stretch>
            <a:fillRect/>
          </a:stretch>
        </p:blipFill>
        <p:spPr>
          <a:xfrm>
            <a:off x="5683400" y="3140968"/>
            <a:ext cx="3281088" cy="326481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6345448" y="5229200"/>
            <a:ext cx="674824" cy="360040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345448" y="5657868"/>
            <a:ext cx="1098624" cy="503943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488324" y="5517232"/>
            <a:ext cx="1404156" cy="81654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606" y="1645885"/>
            <a:ext cx="2916932" cy="4756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815" y="1205241"/>
            <a:ext cx="3781425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588" y="1239696"/>
            <a:ext cx="3771900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90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P spid="5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35150" y="500193"/>
            <a:ext cx="6769100" cy="51593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表格的样式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21</a:t>
            </a:fld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idx="1"/>
          </p:nvPr>
        </p:nvSpPr>
        <p:spPr>
          <a:xfrm>
            <a:off x="235687" y="1808793"/>
            <a:ext cx="4696359" cy="284902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将光标定位在第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页（第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节）；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选中这个表格；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单击“表格工具”</a:t>
            </a:r>
            <a:r>
              <a:rPr lang="en-US" altLang="zh-CN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-</a:t>
            </a: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设计选项卡；</a:t>
            </a:r>
            <a:endParaRPr lang="en-US" altLang="zh-CN" sz="1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lnSpc>
                <a:spcPct val="150000"/>
              </a:lnSpc>
              <a:buFont typeface="Wingdings" pitchFamily="2" charset="2"/>
              <a:buChar char="u"/>
            </a:pPr>
            <a:r>
              <a:rPr lang="zh-CN" altLang="en-US" sz="18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在“表格样式”组中“表格样式”的下拉列表中选择“</a:t>
            </a:r>
            <a:r>
              <a:rPr lang="zh-CN" altLang="en-US" sz="1800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中等深浅底纹</a:t>
            </a:r>
            <a:r>
              <a:rPr lang="en-US" altLang="zh-CN" sz="1800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2-</a:t>
            </a:r>
            <a:r>
              <a:rPr lang="zh-CN" altLang="en-US" sz="1800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强调文字颜色</a:t>
            </a:r>
            <a:r>
              <a:rPr lang="en-US" altLang="zh-CN" sz="1800" cap="all" dirty="0" smtClean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</a:t>
            </a:r>
            <a:r>
              <a:rPr lang="zh-CN" altLang="en-US" sz="1800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”。</a:t>
            </a: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1800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457200" lvl="1" indent="0">
              <a:lnSpc>
                <a:spcPct val="150000"/>
              </a:lnSpc>
              <a:buNone/>
            </a:pPr>
            <a:endParaRPr lang="zh-CN" altLang="en-US" sz="1800" dirty="0"/>
          </a:p>
          <a:p>
            <a:pPr marL="0" lvl="0" indent="0" rtl="0">
              <a:lnSpc>
                <a:spcPct val="150000"/>
              </a:lnSpc>
              <a:buNone/>
            </a:pPr>
            <a:endParaRPr lang="zh-CN" sz="1800" dirty="0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859844911"/>
              </p:ext>
            </p:extLst>
          </p:nvPr>
        </p:nvGraphicFramePr>
        <p:xfrm>
          <a:off x="611560" y="1160721"/>
          <a:ext cx="4464496" cy="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38" y="1638663"/>
            <a:ext cx="3435457" cy="485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6"/>
          <a:stretch/>
        </p:blipFill>
        <p:spPr bwMode="auto">
          <a:xfrm>
            <a:off x="95829" y="4837844"/>
            <a:ext cx="5556309" cy="1651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 bwMode="auto">
          <a:xfrm>
            <a:off x="1522624" y="5341552"/>
            <a:ext cx="900115" cy="860659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166003" y="5397784"/>
            <a:ext cx="324090" cy="81654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cxnSp>
        <p:nvCxnSpPr>
          <p:cNvPr id="6" name="直接箭头连接符 5"/>
          <p:cNvCxnSpPr/>
          <p:nvPr/>
        </p:nvCxnSpPr>
        <p:spPr bwMode="auto">
          <a:xfrm flipH="1">
            <a:off x="2231701" y="3969069"/>
            <a:ext cx="360046" cy="1244526"/>
          </a:xfrm>
          <a:prstGeom prst="straightConnector1">
            <a:avLst/>
          </a:prstGeom>
          <a:ln w="28575">
            <a:headEnd type="none" w="med" len="med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37" y="1619971"/>
            <a:ext cx="3435457" cy="486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 bwMode="auto">
          <a:xfrm>
            <a:off x="3851908" y="4761731"/>
            <a:ext cx="1080138" cy="751432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525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P spid="5" grpId="0" animBg="1"/>
      <p:bldP spid="1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dirty="0" smtClean="0"/>
              <a:t>实现方法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打印输出</a:t>
            </a:r>
            <a:endParaRPr lang="zh-CN" altLang="zh-CN" sz="3600" dirty="0" smtClean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22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3109538890"/>
              </p:ext>
            </p:extLst>
          </p:nvPr>
        </p:nvGraphicFramePr>
        <p:xfrm>
          <a:off x="251448" y="1448754"/>
          <a:ext cx="4500575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564213439"/>
              </p:ext>
            </p:extLst>
          </p:nvPr>
        </p:nvGraphicFramePr>
        <p:xfrm>
          <a:off x="146808" y="2168834"/>
          <a:ext cx="4678196" cy="4356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359" y="1233786"/>
            <a:ext cx="4032178" cy="286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89" y="3934131"/>
            <a:ext cx="4035448" cy="2834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6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graphicEl>
                                              <a:dgm id="{3437BA10-25DC-45B2-A70F-93272556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3F05C649-85D3-45EC-828A-05176F33C9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2181B6B8-54E9-4642-949A-F83E95C0F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47F97131-4623-42D3-8419-76A793FA52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>
                                            <p:graphicEl>
                                              <a:dgm id="{2BC259C5-9150-461C-A289-CDBCCE13D3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graphicEl>
                                              <a:dgm id="{4A6A2F8B-B237-4AA0-87B6-AA62A075CA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C6A15BF-77D5-4371-95E7-9F47D4D92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>
                                            <p:graphicEl>
                                              <a:dgm id="{0C6A15BF-77D5-4371-95E7-9F47D4D924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graphicEl>
                                              <a:dgm id="{0C6A15BF-77D5-4371-95E7-9F47D4D92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graphicEl>
                                              <a:dgm id="{0C6A15BF-77D5-4371-95E7-9F47D4D924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56B8F1B-FA6A-4B14-A3C3-7AD38A2F69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>
                                            <p:graphicEl>
                                              <a:dgm id="{B56B8F1B-FA6A-4B14-A3C3-7AD38A2F69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graphicEl>
                                              <a:dgm id="{B56B8F1B-FA6A-4B14-A3C3-7AD38A2F69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graphicEl>
                                              <a:dgm id="{B56B8F1B-FA6A-4B14-A3C3-7AD38A2F69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Graphic spid="9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任务小结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3403202"/>
              </p:ext>
            </p:extLst>
          </p:nvPr>
        </p:nvGraphicFramePr>
        <p:xfrm>
          <a:off x="971540" y="1448747"/>
          <a:ext cx="7812414" cy="4824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9540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graphicEl>
                                              <a:dgm id="{0ABB091A-7243-4E8E-8E56-887107603D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graphicEl>
                                              <a:dgm id="{961C678A-7A72-4ECF-93DD-478FEFF45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F3F384-A568-47AF-953F-227608DC0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graphicEl>
                                              <a:dgm id="{D0F3F384-A568-47AF-953F-227608DC0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D0F3F384-A568-47AF-953F-227608DC09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F637B4E-0171-4AB9-8112-6CD11FAED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5">
                                            <p:graphicEl>
                                              <a:dgm id="{2F637B4E-0171-4AB9-8112-6CD11FAED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5">
                                            <p:graphicEl>
                                              <a:dgm id="{2F637B4E-0171-4AB9-8112-6CD11FAED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92EFA7-49CE-4F07-8B82-1551FC15BE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graphicEl>
                                              <a:dgm id="{3D92EFA7-49CE-4F07-8B82-1551FC15BE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3D92EFA7-49CE-4F07-8B82-1551FC15BE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5E0A4D2-9D0F-416B-A4B4-216C533DFF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graphicEl>
                                              <a:dgm id="{65E0A4D2-9D0F-416B-A4B4-216C533DFF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65E0A4D2-9D0F-416B-A4B4-216C533DFF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任务小结</a:t>
            </a:r>
            <a:endParaRPr lang="zh-CN" altLang="en-US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72" y="1926975"/>
            <a:ext cx="2354539" cy="3313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79633"/>
            <a:ext cx="8267700" cy="4648200"/>
          </a:xfrm>
        </p:spPr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8388424" y="7028577"/>
            <a:ext cx="755576" cy="332656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24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98" y="1951982"/>
            <a:ext cx="2320809" cy="3273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78" y="1942455"/>
            <a:ext cx="2340299" cy="3298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972" y="1971030"/>
            <a:ext cx="2340299" cy="3254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695" y="2050389"/>
            <a:ext cx="2229389" cy="3142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151563" y="5552440"/>
            <a:ext cx="2700345" cy="540069"/>
            <a:chOff x="1151563" y="4869184"/>
            <a:chExt cx="2700345" cy="540069"/>
          </a:xfrm>
        </p:grpSpPr>
        <p:sp>
          <p:nvSpPr>
            <p:cNvPr id="13" name="下弧形箭头 12"/>
            <p:cNvSpPr/>
            <p:nvPr/>
          </p:nvSpPr>
          <p:spPr bwMode="auto">
            <a:xfrm>
              <a:off x="1151563" y="4869185"/>
              <a:ext cx="2700345" cy="54006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835150" y="4869184"/>
              <a:ext cx="129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</a:rPr>
                <a:t>第</a:t>
              </a:r>
              <a:r>
                <a:rPr lang="en-US" altLang="zh-CN" sz="2800" b="1" dirty="0" smtClean="0">
                  <a:solidFill>
                    <a:srgbClr val="00B050"/>
                  </a:solidFill>
                </a:rPr>
                <a:t>1</a:t>
              </a:r>
              <a:r>
                <a:rPr lang="zh-CN" altLang="en-US" sz="2800" b="1" dirty="0" smtClean="0">
                  <a:solidFill>
                    <a:srgbClr val="00B050"/>
                  </a:solidFill>
                </a:rPr>
                <a:t>节</a:t>
              </a:r>
              <a:endParaRPr lang="zh-CN" altLang="en-US" sz="28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807498" y="5524574"/>
            <a:ext cx="1744755" cy="567935"/>
            <a:chOff x="4807498" y="4481271"/>
            <a:chExt cx="1744755" cy="567935"/>
          </a:xfrm>
        </p:grpSpPr>
        <p:sp>
          <p:nvSpPr>
            <p:cNvPr id="16" name="下弧形箭头 15"/>
            <p:cNvSpPr/>
            <p:nvPr/>
          </p:nvSpPr>
          <p:spPr bwMode="auto">
            <a:xfrm>
              <a:off x="4807498" y="4509138"/>
              <a:ext cx="1744755" cy="54006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31542" y="4481271"/>
              <a:ext cx="129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</a:rPr>
                <a:t>第</a:t>
              </a:r>
              <a:r>
                <a:rPr lang="en-US" altLang="zh-CN" sz="2800" b="1" dirty="0" smtClean="0">
                  <a:solidFill>
                    <a:srgbClr val="00B050"/>
                  </a:solidFill>
                </a:rPr>
                <a:t>2</a:t>
              </a:r>
              <a:r>
                <a:rPr lang="zh-CN" altLang="en-US" sz="2800" b="1" dirty="0" smtClean="0">
                  <a:solidFill>
                    <a:srgbClr val="00B050"/>
                  </a:solidFill>
                </a:rPr>
                <a:t>节</a:t>
              </a:r>
              <a:endParaRPr lang="zh-CN" altLang="en-US" sz="28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327820" y="5372417"/>
            <a:ext cx="1744755" cy="720092"/>
            <a:chOff x="7327820" y="4869184"/>
            <a:chExt cx="1744755" cy="720092"/>
          </a:xfrm>
        </p:grpSpPr>
        <p:sp>
          <p:nvSpPr>
            <p:cNvPr id="19" name="下弧形箭头 18"/>
            <p:cNvSpPr/>
            <p:nvPr/>
          </p:nvSpPr>
          <p:spPr bwMode="auto">
            <a:xfrm>
              <a:off x="7327820" y="5049208"/>
              <a:ext cx="1744755" cy="54006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595886" y="4869184"/>
              <a:ext cx="129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</a:rPr>
                <a:t>第</a:t>
              </a:r>
              <a:r>
                <a:rPr lang="en-US" altLang="zh-CN" sz="2800" b="1" dirty="0" smtClean="0">
                  <a:solidFill>
                    <a:srgbClr val="00B050"/>
                  </a:solidFill>
                </a:rPr>
                <a:t>3</a:t>
              </a:r>
              <a:r>
                <a:rPr lang="zh-CN" altLang="en-US" sz="2800" b="1" dirty="0" smtClean="0">
                  <a:solidFill>
                    <a:srgbClr val="00B050"/>
                  </a:solidFill>
                </a:rPr>
                <a:t>节</a:t>
              </a:r>
              <a:endParaRPr lang="zh-CN" altLang="en-US" sz="2800" b="1" dirty="0">
                <a:solidFill>
                  <a:srgbClr val="00B050"/>
                </a:solidFill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 bwMode="auto">
          <a:xfrm>
            <a:off x="4464547" y="1628771"/>
            <a:ext cx="0" cy="4643761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 bwMode="auto">
          <a:xfrm>
            <a:off x="6958151" y="1628770"/>
            <a:ext cx="0" cy="4643762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851908" y="6129345"/>
            <a:ext cx="1260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分节符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82951" y="6129345"/>
            <a:ext cx="1260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分节符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30" name="图示 29"/>
          <p:cNvGraphicFramePr/>
          <p:nvPr>
            <p:extLst>
              <p:ext uri="{D42A27DB-BD31-4B8C-83A1-F6EECF244321}">
                <p14:modId xmlns:p14="http://schemas.microsoft.com/office/powerpoint/2010/main" val="564435389"/>
              </p:ext>
            </p:extLst>
          </p:nvPr>
        </p:nvGraphicFramePr>
        <p:xfrm>
          <a:off x="791517" y="1117884"/>
          <a:ext cx="3240414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409918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9" grpId="0"/>
      <p:bldGraphic spid="30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13538"/>
            <a:ext cx="4474846" cy="4875853"/>
          </a:xfrm>
        </p:spPr>
        <p:txBody>
          <a:bodyPr/>
          <a:lstStyle/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1</a:t>
            </a:r>
            <a:r>
              <a:rPr lang="zh-CN" altLang="en-US" sz="1800" dirty="0" smtClean="0"/>
              <a:t>）打开文件“读书月活动策划</a:t>
            </a:r>
            <a:r>
              <a:rPr lang="en-US" altLang="zh-CN" sz="1800" dirty="0" smtClean="0"/>
              <a:t>.</a:t>
            </a:r>
            <a:r>
              <a:rPr lang="en-US" altLang="zh-CN" sz="1800" dirty="0" err="1" smtClean="0"/>
              <a:t>docx</a:t>
            </a:r>
            <a:r>
              <a:rPr lang="zh-CN" altLang="en-US" sz="1800" dirty="0" smtClean="0"/>
              <a:t>”；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2</a:t>
            </a:r>
            <a:r>
              <a:rPr lang="zh-CN" altLang="en-US" sz="1800" dirty="0" smtClean="0"/>
              <a:t>）插入一个新的页面，在其中制作一个读书月活动安排表，结果参见右图，要求如下。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序号列，要利用项目编号生成；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设置表头（列标题）的底纹（自定义）；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设置表格的内外边框（自定义）；</a:t>
            </a:r>
            <a:endParaRPr lang="en-US" altLang="zh-CN" sz="1800" dirty="0" smtClean="0"/>
          </a:p>
          <a:p>
            <a:pPr>
              <a:lnSpc>
                <a:spcPct val="110000"/>
              </a:lnSpc>
              <a:buFont typeface="Wingdings" pitchFamily="2" charset="2"/>
              <a:buChar char="u"/>
            </a:pPr>
            <a:r>
              <a:rPr lang="zh-CN" altLang="en-US" sz="1800" dirty="0" smtClean="0"/>
              <a:t>合理的设置表格内容的对齐方式；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）给文档设置背景，设置背景颜色或者填充图片。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4</a:t>
            </a:r>
            <a:r>
              <a:rPr lang="zh-CN" altLang="en-US" sz="1800" dirty="0" smtClean="0"/>
              <a:t>）为文档设置合理的分节，将文件“</a:t>
            </a:r>
            <a:r>
              <a:rPr lang="en-US" altLang="zh-CN" sz="1800" dirty="0"/>
              <a:t>chapt2_</a:t>
            </a:r>
            <a:r>
              <a:rPr lang="zh-CN" altLang="en-US" sz="1800" dirty="0"/>
              <a:t>作业素材</a:t>
            </a:r>
            <a:r>
              <a:rPr lang="en-US" altLang="zh-CN" sz="1800" dirty="0" smtClean="0"/>
              <a:t>3.docx</a:t>
            </a:r>
            <a:r>
              <a:rPr lang="zh-CN" altLang="en-US" sz="1800" dirty="0" smtClean="0"/>
              <a:t>”的内容放在文档的第</a:t>
            </a:r>
            <a:r>
              <a:rPr lang="en-US" altLang="zh-CN" sz="1800" dirty="0" smtClean="0"/>
              <a:t>3</a:t>
            </a:r>
            <a:r>
              <a:rPr lang="zh-CN" altLang="en-US" sz="1800" dirty="0" smtClean="0"/>
              <a:t>页</a:t>
            </a:r>
            <a:endParaRPr lang="en-US" altLang="zh-CN" sz="1800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1800" dirty="0" smtClean="0"/>
              <a:t>（</a:t>
            </a:r>
            <a:r>
              <a:rPr lang="en-US" altLang="zh-CN" sz="1800" dirty="0" smtClean="0"/>
              <a:t>5</a:t>
            </a:r>
            <a:r>
              <a:rPr lang="zh-CN" altLang="en-US" sz="1800" dirty="0" smtClean="0"/>
              <a:t>）</a:t>
            </a:r>
            <a:r>
              <a:rPr lang="zh-CN" altLang="en-US" sz="1800" dirty="0" smtClean="0"/>
              <a:t>并</a:t>
            </a:r>
            <a:r>
              <a:rPr lang="zh-CN" altLang="en-US" sz="1800" dirty="0" smtClean="0"/>
              <a:t>为该页设置合适的页面边框。</a:t>
            </a:r>
            <a:endParaRPr lang="en-US" altLang="zh-CN" sz="1800" dirty="0"/>
          </a:p>
          <a:p>
            <a:pPr marL="0" indent="0">
              <a:lnSpc>
                <a:spcPct val="110000"/>
              </a:lnSpc>
              <a:buNone/>
            </a:pPr>
            <a:endParaRPr lang="en-US" altLang="zh-CN" sz="18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25</a:t>
            </a:fld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9" y="1190853"/>
            <a:ext cx="3727960" cy="523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9" y="1253492"/>
            <a:ext cx="3731523" cy="523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069" y="1165478"/>
            <a:ext cx="3769549" cy="534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18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任务分析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558910242"/>
              </p:ext>
            </p:extLst>
          </p:nvPr>
        </p:nvGraphicFramePr>
        <p:xfrm>
          <a:off x="430994" y="1988839"/>
          <a:ext cx="3240892" cy="3600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3" b="2611"/>
          <a:stretch/>
        </p:blipFill>
        <p:spPr bwMode="auto">
          <a:xfrm>
            <a:off x="3998245" y="1192233"/>
            <a:ext cx="4534261" cy="528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42" y="1147228"/>
            <a:ext cx="4703787" cy="528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31" y="1193674"/>
            <a:ext cx="4703787" cy="5266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931" y="1208593"/>
            <a:ext cx="4680598" cy="5266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715" y="1147228"/>
            <a:ext cx="4338709" cy="5302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70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dgm id="{FA9E0F9E-E2F1-4099-898F-162ED357A3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75CF2E0-47C5-4510-BDB4-4B2E03E4BE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dgm id="{B75CF2E0-47C5-4510-BDB4-4B2E03E4BE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dgm id="{B75CF2E0-47C5-4510-BDB4-4B2E03E4BE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4EEE9DC-A9B1-4FF1-923E-655EDAEC53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graphicEl>
                                              <a:dgm id="{74EEE9DC-A9B1-4FF1-923E-655EDAEC53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graphicEl>
                                              <a:dgm id="{74EEE9DC-A9B1-4FF1-923E-655EDAEC53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A95A1FF-C24A-4E00-B64C-3B1A7DA1C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graphicEl>
                                              <a:dgm id="{EA95A1FF-C24A-4E00-B64C-3B1A7DA1C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graphicEl>
                                              <a:dgm id="{EA95A1FF-C24A-4E00-B64C-3B1A7DA1C1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1B6DA02-0291-4595-8316-69D16C8B4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graphicEl>
                                              <a:dgm id="{11B6DA02-0291-4595-8316-69D16C8B4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graphicEl>
                                              <a:dgm id="{11B6DA02-0291-4595-8316-69D16C8B4B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2A690F7-59D6-46F0-91D4-A3BEEA7FBF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graphicEl>
                                              <a:dgm id="{A2A690F7-59D6-46F0-91D4-A3BEEA7FBF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graphicEl>
                                              <a:dgm id="{A2A690F7-59D6-46F0-91D4-A3BEEA7FBF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7C37C6A-0EAA-4322-BB71-1A084C06E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graphicEl>
                                              <a:dgm id="{F7C37C6A-0EAA-4322-BB71-1A084C06E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graphicEl>
                                              <a:dgm id="{F7C37C6A-0EAA-4322-BB71-1A084C06EB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5679B5C-8039-480B-BCC1-DEE385553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graphicEl>
                                              <a:dgm id="{45679B5C-8039-480B-BCC1-DEE385553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graphicEl>
                                              <a:dgm id="{45679B5C-8039-480B-BCC1-DEE3855539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2B977CC-458B-4121-AE6B-F3B0D6A9F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graphicEl>
                                              <a:dgm id="{42B977CC-458B-4121-AE6B-F3B0D6A9F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>
                                            <p:graphicEl>
                                              <a:dgm id="{42B977CC-458B-4121-AE6B-F3B0D6A9F5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3399B1B-CBF8-4F90-B6B1-611F4E47E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>
                                            <p:graphicEl>
                                              <a:dgm id="{B3399B1B-CBF8-4F90-B6B1-611F4E47E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>
                                            <p:graphicEl>
                                              <a:dgm id="{B3399B1B-CBF8-4F90-B6B1-611F4E47E4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BAA56BE-1A44-4225-9C8F-C47B047FC1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">
                                            <p:graphicEl>
                                              <a:dgm id="{DBAA56BE-1A44-4225-9C8F-C47B047FC1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">
                                            <p:graphicEl>
                                              <a:dgm id="{DBAA56BE-1A44-4225-9C8F-C47B047FC1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dirty="0" smtClean="0"/>
              <a:t>任务分析</a:t>
            </a:r>
            <a:r>
              <a:rPr lang="en-US" altLang="zh-CN" dirty="0" smtClean="0"/>
              <a:t>——</a:t>
            </a:r>
            <a:r>
              <a:rPr lang="zh-CN" altLang="en-US" dirty="0" smtClean="0"/>
              <a:t>表格</a:t>
            </a:r>
            <a:endParaRPr lang="zh-CN" altLang="zh-CN" sz="3600" dirty="0" smtClean="0">
              <a:effectLst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half" idx="1"/>
          </p:nvPr>
        </p:nvSpPr>
        <p:spPr>
          <a:xfrm>
            <a:off x="611560" y="2132856"/>
            <a:ext cx="3384376" cy="1551856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lvl="0">
              <a:buFont typeface="Wingdings" pitchFamily="2" charset="2"/>
              <a:buChar char="n"/>
            </a:pPr>
            <a:r>
              <a:rPr lang="zh-CN" altLang="en-US" sz="2000" dirty="0" smtClean="0"/>
              <a:t>表格</a:t>
            </a:r>
            <a:endParaRPr lang="en-US" altLang="zh-CN" sz="2000" dirty="0" smtClean="0"/>
          </a:p>
          <a:p>
            <a:pPr lvl="0">
              <a:buFont typeface="Wingdings" pitchFamily="2" charset="2"/>
              <a:buChar char="n"/>
            </a:pPr>
            <a:r>
              <a:rPr lang="zh-CN" altLang="en-US" sz="2000" dirty="0" smtClean="0"/>
              <a:t>行、行号   行</a:t>
            </a:r>
            <a:r>
              <a:rPr lang="en-US" altLang="zh-CN" sz="2000" dirty="0" smtClean="0"/>
              <a:t>2</a:t>
            </a:r>
          </a:p>
          <a:p>
            <a:pPr lvl="0">
              <a:buFont typeface="Wingdings" pitchFamily="2" charset="2"/>
              <a:buChar char="n"/>
            </a:pPr>
            <a:r>
              <a:rPr lang="zh-CN" altLang="en-US" sz="2000" dirty="0" smtClean="0"/>
              <a:t>列、列标   列</a:t>
            </a:r>
            <a:r>
              <a:rPr lang="en-US" altLang="zh-CN" sz="2000" dirty="0" smtClean="0"/>
              <a:t>C</a:t>
            </a:r>
          </a:p>
          <a:p>
            <a:pPr lvl="0">
              <a:buFont typeface="Wingdings" pitchFamily="2" charset="2"/>
              <a:buChar char="n"/>
            </a:pPr>
            <a:r>
              <a:rPr lang="zh-CN" altLang="zh-CN" sz="2000" dirty="0" smtClean="0"/>
              <a:t>单元格</a:t>
            </a:r>
            <a:r>
              <a:rPr lang="zh-CN" altLang="en-US" sz="2000" dirty="0" smtClean="0"/>
              <a:t>、单元格名称  </a:t>
            </a:r>
            <a:r>
              <a:rPr lang="en-US" altLang="zh-CN" sz="2000" dirty="0" smtClean="0"/>
              <a:t>B3</a:t>
            </a:r>
            <a:endParaRPr lang="zh-CN" altLang="zh-CN" sz="2000" dirty="0" smtClean="0"/>
          </a:p>
          <a:p>
            <a:pPr lvl="0" rtl="0">
              <a:lnSpc>
                <a:spcPct val="125000"/>
              </a:lnSpc>
              <a:buFont typeface="Wingdings" pitchFamily="2" charset="2"/>
              <a:buChar char="n"/>
            </a:pPr>
            <a:endParaRPr 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971184212"/>
              </p:ext>
            </p:extLst>
          </p:nvPr>
        </p:nvGraphicFramePr>
        <p:xfrm>
          <a:off x="-1404664" y="1484784"/>
          <a:ext cx="61206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1475666540"/>
              </p:ext>
            </p:extLst>
          </p:nvPr>
        </p:nvGraphicFramePr>
        <p:xfrm>
          <a:off x="-1260648" y="4005064"/>
          <a:ext cx="61206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8" name="内容占位符 9"/>
          <p:cNvSpPr txBox="1">
            <a:spLocks/>
          </p:cNvSpPr>
          <p:nvPr/>
        </p:nvSpPr>
        <p:spPr bwMode="gray">
          <a:xfrm>
            <a:off x="467544" y="4725144"/>
            <a:ext cx="4320480" cy="17281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Blip>
                <a:blip r:embed="rId12"/>
              </a:buBlip>
              <a:defRPr sz="28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13"/>
              </a:buBlip>
              <a:defRPr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Blip>
                <a:blip r:embed="rId14"/>
              </a:buBlip>
              <a:defRPr sz="2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 b="1">
                <a:solidFill>
                  <a:srgbClr val="000099"/>
                </a:solidFill>
                <a:latin typeface="+mj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000" kern="0" dirty="0" smtClean="0">
                <a:solidFill>
                  <a:srgbClr val="C00000"/>
                </a:solidFill>
              </a:rPr>
              <a:t>原则：先选中再操作</a:t>
            </a:r>
            <a:endParaRPr lang="en-US" altLang="zh-CN" sz="2000" kern="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kern="0" dirty="0" smtClean="0"/>
              <a:t>插入、删除、移动</a:t>
            </a:r>
            <a:r>
              <a:rPr lang="en-US" altLang="zh-CN" sz="2000" kern="0" dirty="0" smtClean="0"/>
              <a:t>(</a:t>
            </a:r>
            <a:r>
              <a:rPr lang="zh-CN" altLang="en-US" sz="2000" kern="0" dirty="0" smtClean="0"/>
              <a:t>表格、行、列</a:t>
            </a:r>
            <a:r>
              <a:rPr lang="en-US" altLang="zh-CN" sz="2000" kern="0" dirty="0" smtClean="0"/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kern="0" dirty="0" smtClean="0"/>
              <a:t>合并和拆分</a:t>
            </a:r>
            <a:r>
              <a:rPr lang="zh-CN" altLang="zh-CN" sz="2000" kern="0" dirty="0" smtClean="0"/>
              <a:t>单元格</a:t>
            </a:r>
            <a:endParaRPr lang="en-US" altLang="zh-CN" sz="2000" kern="0" dirty="0" smtClean="0"/>
          </a:p>
        </p:txBody>
      </p:sp>
      <p:sp>
        <p:nvSpPr>
          <p:cNvPr id="19" name="内容占位符 9"/>
          <p:cNvSpPr txBox="1">
            <a:spLocks/>
          </p:cNvSpPr>
          <p:nvPr/>
        </p:nvSpPr>
        <p:spPr bwMode="gray">
          <a:xfrm>
            <a:off x="5004048" y="4725144"/>
            <a:ext cx="4067944" cy="17281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Blip>
                <a:blip r:embed="rId12"/>
              </a:buBlip>
              <a:defRPr sz="2800" b="1">
                <a:solidFill>
                  <a:srgbClr val="000099"/>
                </a:solidFill>
                <a:latin typeface="宋体" pitchFamily="2" charset="-122"/>
                <a:ea typeface="宋体" pitchFamily="2" charset="-122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Blip>
                <a:blip r:embed="rId13"/>
              </a:buBlip>
              <a:defRPr sz="24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Blip>
                <a:blip r:embed="rId14"/>
              </a:buBlip>
              <a:defRPr sz="20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800" b="1">
                <a:solidFill>
                  <a:srgbClr val="000099"/>
                </a:solidFill>
                <a:latin typeface="+mj-lt"/>
                <a:ea typeface="楷体_GB2312" pitchFamily="49" charset="-122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j-lt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kern="0" dirty="0"/>
              <a:t>改变行高和列宽</a:t>
            </a:r>
            <a:endParaRPr lang="en-US" altLang="zh-CN" sz="2000" kern="0" dirty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kern="0" dirty="0" smtClean="0"/>
              <a:t>表格和表格内</a:t>
            </a:r>
            <a:r>
              <a:rPr lang="zh-CN" altLang="en-US" sz="2000" kern="0" dirty="0"/>
              <a:t>文字的对齐方式</a:t>
            </a:r>
            <a:endParaRPr lang="zh-CN" altLang="zh-CN" sz="2000" kern="0" dirty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000" kern="0" dirty="0" smtClean="0"/>
              <a:t>表格的边框和底纹</a:t>
            </a:r>
            <a:endParaRPr lang="zh-CN" altLang="zh-CN" sz="2000" kern="0" dirty="0" smtClean="0"/>
          </a:p>
          <a:p>
            <a:pPr>
              <a:lnSpc>
                <a:spcPct val="150000"/>
              </a:lnSpc>
              <a:buFont typeface="Wingdings" pitchFamily="2" charset="2"/>
              <a:buChar char="n"/>
            </a:pPr>
            <a:endParaRPr lang="zh-CN" sz="2400" kern="0" dirty="0"/>
          </a:p>
        </p:txBody>
      </p:sp>
      <p:pic>
        <p:nvPicPr>
          <p:cNvPr id="1026" name="Picture 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6460" y="1268724"/>
            <a:ext cx="4680000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4" y="1268724"/>
            <a:ext cx="4680000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4" y="1268724"/>
            <a:ext cx="4680000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4" y="1268724"/>
            <a:ext cx="4680000" cy="27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9642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Graphic spid="12" grpId="0">
        <p:bldAsOne/>
      </p:bldGraphic>
      <p:bldGraphic spid="17" grpId="0">
        <p:bldAsOne/>
      </p:bldGraphic>
      <p:bldP spid="18" grpId="0" uiExpand="1" build="p" animBg="1"/>
      <p:bldP spid="19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854" y="609600"/>
            <a:ext cx="7200602" cy="515938"/>
          </a:xfrm>
        </p:spPr>
        <p:txBody>
          <a:bodyPr/>
          <a:lstStyle/>
          <a:p>
            <a:r>
              <a:rPr lang="zh-CN" altLang="en-US" sz="3600" dirty="0" smtClean="0"/>
              <a:t>任务分析</a:t>
            </a:r>
            <a:r>
              <a:rPr lang="en-US" altLang="zh-CN" sz="3600" dirty="0" smtClean="0"/>
              <a:t>—— </a:t>
            </a:r>
            <a:r>
              <a:rPr lang="zh-CN" altLang="en-US" sz="3600" dirty="0" smtClean="0"/>
              <a:t>页面布局</a:t>
            </a:r>
            <a:endParaRPr lang="zh-CN" altLang="en-US" sz="2800" dirty="0"/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0344163"/>
              </p:ext>
            </p:extLst>
          </p:nvPr>
        </p:nvGraphicFramePr>
        <p:xfrm>
          <a:off x="288031" y="1448747"/>
          <a:ext cx="8784544" cy="4860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graphicEl>
                                              <a:dgm id="{EF65B61F-4908-4C2D-B1B9-AEC73E4E0D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graphicEl>
                                              <a:dgm id="{A2609FC6-9204-47F5-8571-87BF599BBF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65D3F9-8857-437E-B942-4F07045721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graphicEl>
                                              <a:dgm id="{F065D3F9-8857-437E-B942-4F07045721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graphicEl>
                                              <a:dgm id="{F065D3F9-8857-437E-B942-4F07045721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dgm id="{F065D3F9-8857-437E-B942-4F07045721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181CDE-AF5D-49D6-A589-2879FC141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graphicEl>
                                              <a:dgm id="{6F181CDE-AF5D-49D6-A589-2879FC1413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graphicEl>
                                              <a:dgm id="{6F181CDE-AF5D-49D6-A589-2879FC141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graphicEl>
                                              <a:dgm id="{6F181CDE-AF5D-49D6-A589-2879FC1413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任务分析</a:t>
            </a:r>
            <a:r>
              <a:rPr lang="en-US" altLang="zh-CN" dirty="0"/>
              <a:t>—— </a:t>
            </a:r>
            <a:r>
              <a:rPr lang="zh-CN" altLang="en-US" dirty="0"/>
              <a:t>页面布局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>
          <a:xfrm>
            <a:off x="8388424" y="6998794"/>
            <a:ext cx="755576" cy="332656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57200" y="2149850"/>
            <a:ext cx="8267700" cy="4648200"/>
          </a:xfrm>
        </p:spPr>
        <p:txBody>
          <a:bodyPr/>
          <a:lstStyle/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" y="2149850"/>
            <a:ext cx="3038475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563" y="2149849"/>
            <a:ext cx="3038475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149849"/>
            <a:ext cx="30480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023" y="2083175"/>
            <a:ext cx="3038475" cy="430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9435" y="2083175"/>
            <a:ext cx="3048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637" y="2822312"/>
            <a:ext cx="427672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3635582148"/>
              </p:ext>
            </p:extLst>
          </p:nvPr>
        </p:nvGraphicFramePr>
        <p:xfrm>
          <a:off x="2591747" y="1268724"/>
          <a:ext cx="540069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147147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任务分析</a:t>
            </a:r>
            <a:r>
              <a:rPr lang="en-US" altLang="zh-CN" dirty="0"/>
              <a:t>—— </a:t>
            </a:r>
            <a:r>
              <a:rPr lang="zh-CN" altLang="en-US" dirty="0"/>
              <a:t>页面布局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1517" y="5589276"/>
            <a:ext cx="2700345" cy="540069"/>
            <a:chOff x="1151563" y="4869184"/>
            <a:chExt cx="2700345" cy="540069"/>
          </a:xfrm>
        </p:grpSpPr>
        <p:sp>
          <p:nvSpPr>
            <p:cNvPr id="3" name="下弧形箭头 2"/>
            <p:cNvSpPr/>
            <p:nvPr/>
          </p:nvSpPr>
          <p:spPr bwMode="auto">
            <a:xfrm>
              <a:off x="1151563" y="4869185"/>
              <a:ext cx="2700345" cy="54006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835150" y="4869184"/>
              <a:ext cx="129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</a:rPr>
                <a:t>第</a:t>
              </a:r>
              <a:r>
                <a:rPr lang="en-US" altLang="zh-CN" sz="2800" b="1" dirty="0" smtClean="0">
                  <a:solidFill>
                    <a:srgbClr val="00B050"/>
                  </a:solidFill>
                </a:rPr>
                <a:t>1</a:t>
              </a:r>
              <a:r>
                <a:rPr lang="zh-CN" altLang="en-US" sz="2800" b="1" dirty="0" smtClean="0">
                  <a:solidFill>
                    <a:srgbClr val="00B050"/>
                  </a:solidFill>
                </a:rPr>
                <a:t>节</a:t>
              </a:r>
              <a:endParaRPr lang="zh-CN" altLang="en-US" sz="28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27475" y="5021340"/>
            <a:ext cx="1744755" cy="567935"/>
            <a:chOff x="4807498" y="4481271"/>
            <a:chExt cx="1744755" cy="567935"/>
          </a:xfrm>
        </p:grpSpPr>
        <p:sp>
          <p:nvSpPr>
            <p:cNvPr id="14" name="下弧形箭头 13"/>
            <p:cNvSpPr/>
            <p:nvPr/>
          </p:nvSpPr>
          <p:spPr bwMode="auto">
            <a:xfrm>
              <a:off x="4807498" y="4509138"/>
              <a:ext cx="1744755" cy="54006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31542" y="4481271"/>
              <a:ext cx="129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</a:rPr>
                <a:t>第</a:t>
              </a:r>
              <a:r>
                <a:rPr lang="en-US" altLang="zh-CN" sz="2800" b="1" dirty="0" smtClean="0">
                  <a:solidFill>
                    <a:srgbClr val="00B050"/>
                  </a:solidFill>
                </a:rPr>
                <a:t>2</a:t>
              </a:r>
              <a:r>
                <a:rPr lang="zh-CN" altLang="en-US" sz="2800" b="1" dirty="0" smtClean="0">
                  <a:solidFill>
                    <a:srgbClr val="00B050"/>
                  </a:solidFill>
                </a:rPr>
                <a:t>节</a:t>
              </a:r>
              <a:endParaRPr lang="zh-CN" altLang="en-US" sz="2800" b="1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92322" y="5409253"/>
            <a:ext cx="1744755" cy="720092"/>
            <a:chOff x="7327820" y="4869184"/>
            <a:chExt cx="1744755" cy="720092"/>
          </a:xfrm>
        </p:grpSpPr>
        <p:sp>
          <p:nvSpPr>
            <p:cNvPr id="15" name="下弧形箭头 14"/>
            <p:cNvSpPr/>
            <p:nvPr/>
          </p:nvSpPr>
          <p:spPr bwMode="auto">
            <a:xfrm>
              <a:off x="7327820" y="5049208"/>
              <a:ext cx="1744755" cy="540068"/>
            </a:xfrm>
            <a:prstGeom prst="curved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595886" y="4869184"/>
              <a:ext cx="12966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00B050"/>
                  </a:solidFill>
                </a:rPr>
                <a:t>第</a:t>
              </a:r>
              <a:r>
                <a:rPr lang="en-US" altLang="zh-CN" sz="2800" b="1" dirty="0" smtClean="0">
                  <a:solidFill>
                    <a:srgbClr val="00B050"/>
                  </a:solidFill>
                </a:rPr>
                <a:t>3</a:t>
              </a:r>
              <a:r>
                <a:rPr lang="zh-CN" altLang="en-US" sz="2800" b="1" dirty="0" smtClean="0">
                  <a:solidFill>
                    <a:srgbClr val="00B050"/>
                  </a:solidFill>
                </a:rPr>
                <a:t>节</a:t>
              </a:r>
              <a:endParaRPr lang="zh-CN" altLang="en-US" sz="2800" b="1" dirty="0">
                <a:solidFill>
                  <a:srgbClr val="00B050"/>
                </a:solidFill>
              </a:endParaRPr>
            </a:p>
          </p:txBody>
        </p:sp>
      </p:grpSp>
      <p:pic>
        <p:nvPicPr>
          <p:cNvPr id="19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" y="2529253"/>
            <a:ext cx="2052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678" y="2528885"/>
            <a:ext cx="2052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529" y="2529253"/>
            <a:ext cx="2052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4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660" y="2968996"/>
            <a:ext cx="2678616" cy="190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000" y="2529253"/>
            <a:ext cx="2052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5" name="图示 24"/>
          <p:cNvGraphicFramePr/>
          <p:nvPr>
            <p:extLst>
              <p:ext uri="{D42A27DB-BD31-4B8C-83A1-F6EECF244321}">
                <p14:modId xmlns:p14="http://schemas.microsoft.com/office/powerpoint/2010/main" val="201546838"/>
              </p:ext>
            </p:extLst>
          </p:nvPr>
        </p:nvGraphicFramePr>
        <p:xfrm>
          <a:off x="2591747" y="1448747"/>
          <a:ext cx="3960506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693778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任务分析</a:t>
            </a:r>
            <a:r>
              <a:rPr lang="en-US" altLang="zh-CN" dirty="0"/>
              <a:t>—— </a:t>
            </a:r>
            <a:r>
              <a:rPr lang="zh-CN" altLang="en-US" dirty="0"/>
              <a:t>页面布局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32" y="1499318"/>
            <a:ext cx="3995298" cy="5026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483" y="2149849"/>
            <a:ext cx="3048000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线形标注 1 5"/>
          <p:cNvSpPr/>
          <p:nvPr/>
        </p:nvSpPr>
        <p:spPr bwMode="auto">
          <a:xfrm>
            <a:off x="5292091" y="1139272"/>
            <a:ext cx="2880368" cy="849544"/>
          </a:xfrm>
          <a:prstGeom prst="borderCallout1">
            <a:avLst>
              <a:gd name="adj1" fmla="val 101391"/>
              <a:gd name="adj2" fmla="val 9304"/>
              <a:gd name="adj3" fmla="val 229097"/>
              <a:gd name="adj4" fmla="val -112912"/>
            </a:avLst>
          </a:prstGeom>
          <a:solidFill>
            <a:schemeClr val="accent6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在第</a:t>
            </a:r>
            <a:r>
              <a:rPr lang="en-US" altLang="zh-CN" b="1" dirty="0" smtClean="0">
                <a:latin typeface="Arial" charset="0"/>
                <a:ea typeface="宋体" charset="-122"/>
              </a:rPr>
              <a:t>2</a:t>
            </a:r>
            <a:r>
              <a:rPr lang="zh-CN" altLang="en-US" b="1" dirty="0" smtClean="0">
                <a:latin typeface="Arial" charset="0"/>
                <a:ea typeface="宋体" charset="-122"/>
              </a:rPr>
              <a:t>节内，进行“页面设置”，改变纸张方向，即可达到效果</a:t>
            </a:r>
            <a:endParaRPr kumimoji="0" lang="zh-CN" alt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>
            <a:off x="524411" y="5755058"/>
            <a:ext cx="1800230" cy="403315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9" name="圆角矩形 8"/>
          <p:cNvSpPr/>
          <p:nvPr/>
        </p:nvSpPr>
        <p:spPr bwMode="auto">
          <a:xfrm>
            <a:off x="1331585" y="3068954"/>
            <a:ext cx="720093" cy="597629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827" y="2816191"/>
            <a:ext cx="4276725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632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学习目标</a:t>
            </a:r>
            <a:endParaRPr lang="zh-CN" altLang="en-US" dirty="0"/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7898786"/>
              </p:ext>
            </p:extLst>
          </p:nvPr>
        </p:nvGraphicFramePr>
        <p:xfrm>
          <a:off x="-108520" y="1052736"/>
          <a:ext cx="9084940" cy="5127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灯片编号占位符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936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724AF1C-7003-47C8-8A54-65A36FE0E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graphicEl>
                                              <a:dgm id="{D724AF1C-7003-47C8-8A54-65A36FE0EE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graphicEl>
                                              <a:dgm id="{D724AF1C-7003-47C8-8A54-65A36FE0E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graphicEl>
                                              <a:dgm id="{D724AF1C-7003-47C8-8A54-65A36FE0EE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08B75F-8495-4156-B465-B2E22A7CE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graphicEl>
                                              <a:dgm id="{1A08B75F-8495-4156-B465-B2E22A7CEA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graphicEl>
                                              <a:dgm id="{1A08B75F-8495-4156-B465-B2E22A7CE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1A08B75F-8495-4156-B465-B2E22A7CEA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872AC13-476B-48A5-A374-033488A92F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5872AC13-476B-48A5-A374-033488A92F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5872AC13-476B-48A5-A374-033488A92F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5872AC13-476B-48A5-A374-033488A92F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17DD156-E83B-4C2F-808F-495250749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graphicEl>
                                              <a:dgm id="{017DD156-E83B-4C2F-808F-495250749D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graphicEl>
                                              <a:dgm id="{017DD156-E83B-4C2F-808F-495250749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017DD156-E83B-4C2F-808F-495250749D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3004409-FB16-4DF0-9D18-CC43066E8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D3004409-FB16-4DF0-9D18-CC43066E83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D3004409-FB16-4DF0-9D18-CC43066E8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D3004409-FB16-4DF0-9D18-CC43066E83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64ED092-9395-4227-B778-696F7E88E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graphicEl>
                                              <a:dgm id="{C64ED092-9395-4227-B778-696F7E88E6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graphicEl>
                                              <a:dgm id="{C64ED092-9395-4227-B778-696F7E88E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C64ED092-9395-4227-B778-696F7E88E6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51EF086-4D07-49E5-B689-3F5F24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951EF086-4D07-49E5-B689-3F5F24D0D53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951EF086-4D07-49E5-B689-3F5F24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951EF086-4D07-49E5-B689-3F5F24D0D53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4FB1685-9453-4A2F-92E9-A86E99AA8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graphicEl>
                                              <a:dgm id="{04FB1685-9453-4A2F-92E9-A86E99AA87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graphicEl>
                                              <a:dgm id="{04FB1685-9453-4A2F-92E9-A86E99AA8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graphicEl>
                                              <a:dgm id="{04FB1685-9453-4A2F-92E9-A86E99AA8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7A13252-F2C7-46B0-86B1-FC4BDD7AF4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B7A13252-F2C7-46B0-86B1-FC4BDD7AF4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graphicEl>
                                              <a:dgm id="{B7A13252-F2C7-46B0-86B1-FC4BDD7AF4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B7A13252-F2C7-46B0-86B1-FC4BDD7AF4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E21C32A-C0C6-4B6C-BE94-06507614B8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graphicEl>
                                              <a:dgm id="{CE21C32A-C0C6-4B6C-BE94-06507614B8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graphicEl>
                                              <a:dgm id="{CE21C32A-C0C6-4B6C-BE94-06507614B8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graphicEl>
                                              <a:dgm id="{CE21C32A-C0C6-4B6C-BE94-06507614B8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 uiExpand="1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共享课模板">
  <a:themeElements>
    <a:clrScheme name="213TGp_biz_light_v2 5">
      <a:dk1>
        <a:srgbClr val="000000"/>
      </a:dk1>
      <a:lt1>
        <a:srgbClr val="FFFFFF"/>
      </a:lt1>
      <a:dk2>
        <a:srgbClr val="003399"/>
      </a:dk2>
      <a:lt2>
        <a:srgbClr val="C0C0C0"/>
      </a:lt2>
      <a:accent1>
        <a:srgbClr val="5E9CDA"/>
      </a:accent1>
      <a:accent2>
        <a:srgbClr val="93C052"/>
      </a:accent2>
      <a:accent3>
        <a:srgbClr val="FFFFFF"/>
      </a:accent3>
      <a:accent4>
        <a:srgbClr val="000000"/>
      </a:accent4>
      <a:accent5>
        <a:srgbClr val="B6CBEA"/>
      </a:accent5>
      <a:accent6>
        <a:srgbClr val="85AE49"/>
      </a:accent6>
      <a:hlink>
        <a:srgbClr val="6699FF"/>
      </a:hlink>
      <a:folHlink>
        <a:srgbClr val="855ADA"/>
      </a:folHlink>
    </a:clrScheme>
    <a:fontScheme name="顶峰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13TGp_biz_light_v2 1">
        <a:dk1>
          <a:srgbClr val="000000"/>
        </a:dk1>
        <a:lt1>
          <a:srgbClr val="FFFFFF"/>
        </a:lt1>
        <a:dk2>
          <a:srgbClr val="142288"/>
        </a:dk2>
        <a:lt2>
          <a:srgbClr val="C0C0C0"/>
        </a:lt2>
        <a:accent1>
          <a:srgbClr val="39998E"/>
        </a:accent1>
        <a:accent2>
          <a:srgbClr val="14CAEE"/>
        </a:accent2>
        <a:accent3>
          <a:srgbClr val="FFFFFF"/>
        </a:accent3>
        <a:accent4>
          <a:srgbClr val="000000"/>
        </a:accent4>
        <a:accent5>
          <a:srgbClr val="AECAC6"/>
        </a:accent5>
        <a:accent6>
          <a:srgbClr val="11B7D8"/>
        </a:accent6>
        <a:hlink>
          <a:srgbClr val="8963E9"/>
        </a:hlink>
        <a:folHlink>
          <a:srgbClr val="3067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2">
        <a:dk1>
          <a:srgbClr val="000000"/>
        </a:dk1>
        <a:lt1>
          <a:srgbClr val="FFFFFF"/>
        </a:lt1>
        <a:dk2>
          <a:srgbClr val="124458"/>
        </a:dk2>
        <a:lt2>
          <a:srgbClr val="C0C0C0"/>
        </a:lt2>
        <a:accent1>
          <a:srgbClr val="76CA2A"/>
        </a:accent1>
        <a:accent2>
          <a:srgbClr val="40BAD2"/>
        </a:accent2>
        <a:accent3>
          <a:srgbClr val="FFFFFF"/>
        </a:accent3>
        <a:accent4>
          <a:srgbClr val="000000"/>
        </a:accent4>
        <a:accent5>
          <a:srgbClr val="BDE1AC"/>
        </a:accent5>
        <a:accent6>
          <a:srgbClr val="39A8BE"/>
        </a:accent6>
        <a:hlink>
          <a:srgbClr val="715EE6"/>
        </a:hlink>
        <a:folHlink>
          <a:srgbClr val="238DD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3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FF9933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4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CCCC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3TGp_biz_light_v2 5">
        <a:dk1>
          <a:srgbClr val="000000"/>
        </a:dk1>
        <a:lt1>
          <a:srgbClr val="FFFFFF"/>
        </a:lt1>
        <a:dk2>
          <a:srgbClr val="003399"/>
        </a:dk2>
        <a:lt2>
          <a:srgbClr val="C0C0C0"/>
        </a:lt2>
        <a:accent1>
          <a:srgbClr val="5E9CDA"/>
        </a:accent1>
        <a:accent2>
          <a:srgbClr val="93C052"/>
        </a:accent2>
        <a:accent3>
          <a:srgbClr val="FFFFFF"/>
        </a:accent3>
        <a:accent4>
          <a:srgbClr val="000000"/>
        </a:accent4>
        <a:accent5>
          <a:srgbClr val="B6CBEA"/>
        </a:accent5>
        <a:accent6>
          <a:srgbClr val="85AE49"/>
        </a:accent6>
        <a:hlink>
          <a:srgbClr val="6699FF"/>
        </a:hlink>
        <a:folHlink>
          <a:srgbClr val="855AD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共享课模板</Template>
  <TotalTime>2360</TotalTime>
  <Words>1521</Words>
  <Application>Microsoft Office PowerPoint</Application>
  <PresentationFormat>全屏显示(4:3)</PresentationFormat>
  <Paragraphs>212</Paragraphs>
  <Slides>25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共享课模板</vt:lpstr>
      <vt:lpstr>任务3    表格的设计与处理</vt:lpstr>
      <vt:lpstr>任务分析</vt:lpstr>
      <vt:lpstr>任务分析</vt:lpstr>
      <vt:lpstr>任务分析——表格</vt:lpstr>
      <vt:lpstr>任务分析—— 页面布局</vt:lpstr>
      <vt:lpstr>任务分析—— 页面布局</vt:lpstr>
      <vt:lpstr>任务分析—— 页面布局</vt:lpstr>
      <vt:lpstr>任务分析—— 页面布局</vt:lpstr>
      <vt:lpstr>学习目标</vt:lpstr>
      <vt:lpstr>实现方法</vt:lpstr>
      <vt:lpstr>实现方法——创建表格</vt:lpstr>
      <vt:lpstr>实现方法——创建表格</vt:lpstr>
      <vt:lpstr>实现方法——创建表格</vt:lpstr>
      <vt:lpstr>实现方法——设置表格格式</vt:lpstr>
      <vt:lpstr>实现方法——设置表格格式</vt:lpstr>
      <vt:lpstr>实现方法——设置表格格式</vt:lpstr>
      <vt:lpstr>实现方法——页面背景</vt:lpstr>
      <vt:lpstr>实现方法——页面背景</vt:lpstr>
      <vt:lpstr>实现方法——页面背景</vt:lpstr>
      <vt:lpstr>实现方法——页面背景</vt:lpstr>
      <vt:lpstr>实现方法——表格的样式</vt:lpstr>
      <vt:lpstr>实现方法——打印输出</vt:lpstr>
      <vt:lpstr>任务小结</vt:lpstr>
      <vt:lpstr>任务小结</vt:lpstr>
      <vt:lpstr>课后练习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mulu</dc:title>
  <cp:lastModifiedBy>唐静</cp:lastModifiedBy>
  <cp:revision>483</cp:revision>
  <dcterms:modified xsi:type="dcterms:W3CDTF">2013-07-03T15:30:27Z</dcterms:modified>
</cp:coreProperties>
</file>