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4" r:id="rId1"/>
  </p:sldMasterIdLst>
  <p:sldIdLst>
    <p:sldId id="376" r:id="rId2"/>
    <p:sldId id="311" r:id="rId3"/>
    <p:sldId id="360" r:id="rId4"/>
    <p:sldId id="361" r:id="rId5"/>
    <p:sldId id="362" r:id="rId6"/>
    <p:sldId id="363" r:id="rId7"/>
    <p:sldId id="364" r:id="rId8"/>
    <p:sldId id="377" r:id="rId9"/>
    <p:sldId id="365" r:id="rId10"/>
    <p:sldId id="366" r:id="rId11"/>
    <p:sldId id="367" r:id="rId12"/>
    <p:sldId id="368" r:id="rId13"/>
    <p:sldId id="369" r:id="rId14"/>
    <p:sldId id="370" r:id="rId15"/>
    <p:sldId id="371" r:id="rId16"/>
    <p:sldId id="372" r:id="rId17"/>
    <p:sldId id="373" r:id="rId18"/>
    <p:sldId id="320" r:id="rId19"/>
    <p:sldId id="321"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9002"/>
    <a:srgbClr val="FFFF66"/>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66" autoAdjust="0"/>
    <p:restoredTop sz="94669" autoAdjust="0"/>
  </p:normalViewPr>
  <p:slideViewPr>
    <p:cSldViewPr>
      <p:cViewPr varScale="1">
        <p:scale>
          <a:sx n="83" d="100"/>
          <a:sy n="83" d="100"/>
        </p:scale>
        <p:origin x="-486" y="-96"/>
      </p:cViewPr>
      <p:guideLst>
        <p:guide orient="horz" pos="2160"/>
        <p:guide pos="2880"/>
      </p:guideLst>
    </p:cSldViewPr>
  </p:slideViewPr>
  <p:outlineViewPr>
    <p:cViewPr>
      <p:scale>
        <a:sx n="33" d="100"/>
        <a:sy n="33" d="100"/>
      </p:scale>
      <p:origin x="102" y="3947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Freeform 2"/>
          <p:cNvSpPr>
            <a:spLocks/>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zh-CN" altLang="en-US"/>
          </a:p>
        </p:txBody>
      </p:sp>
      <p:grpSp>
        <p:nvGrpSpPr>
          <p:cNvPr id="2" name="Group 18"/>
          <p:cNvGrpSpPr>
            <a:grpSpLocks/>
          </p:cNvGrpSpPr>
          <p:nvPr/>
        </p:nvGrpSpPr>
        <p:grpSpPr bwMode="auto">
          <a:xfrm>
            <a:off x="7915275" y="4606925"/>
            <a:ext cx="742950" cy="1058863"/>
            <a:chOff x="4986" y="2752"/>
            <a:chExt cx="468" cy="667"/>
          </a:xfrm>
        </p:grpSpPr>
        <p:sp>
          <p:nvSpPr>
            <p:cNvPr id="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zh-CN" altLang="en-US"/>
            </a:p>
          </p:txBody>
        </p:sp>
        <p:sp>
          <p:nvSpPr>
            <p:cNvPr id="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3" name="Group 22"/>
            <p:cNvGrpSpPr>
              <a:grpSpLocks/>
            </p:cNvGrpSpPr>
            <p:nvPr userDrawn="1"/>
          </p:nvGrpSpPr>
          <p:grpSpPr bwMode="auto">
            <a:xfrm>
              <a:off x="4986" y="2752"/>
              <a:ext cx="469" cy="667"/>
              <a:chOff x="4986" y="2752"/>
              <a:chExt cx="469" cy="667"/>
            </a:xfrm>
          </p:grpSpPr>
          <p:sp>
            <p:nvSpPr>
              <p:cNvPr id="1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1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1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13" name="Freeform 26"/>
              <p:cNvSpPr>
                <a:spLocks/>
              </p:cNvSpPr>
              <p:nvPr userDrawn="1"/>
            </p:nvSpPr>
            <p:spPr bwMode="auto">
              <a:xfrm rot="7320404">
                <a:off x="5364"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1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15" name="Freeform 28"/>
          <p:cNvSpPr>
            <a:spLocks/>
          </p:cNvSpPr>
          <p:nvPr/>
        </p:nvSpPr>
        <p:spPr bwMode="auto">
          <a:xfrm>
            <a:off x="901700" y="5292725"/>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zh-CN" altLang="en-US"/>
          </a:p>
        </p:txBody>
      </p:sp>
      <p:grpSp>
        <p:nvGrpSpPr>
          <p:cNvPr id="5" name="Group 33"/>
          <p:cNvGrpSpPr>
            <a:grpSpLocks/>
          </p:cNvGrpSpPr>
          <p:nvPr/>
        </p:nvGrpSpPr>
        <p:grpSpPr bwMode="auto">
          <a:xfrm rot="-1775938" flipH="1" flipV="1">
            <a:off x="2390775" y="1079500"/>
            <a:ext cx="5060950" cy="3213100"/>
            <a:chOff x="1202" y="1480"/>
            <a:chExt cx="3188" cy="2024"/>
          </a:xfrm>
        </p:grpSpPr>
        <p:sp>
          <p:nvSpPr>
            <p:cNvPr id="17" name="Freeform 34"/>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31000"/>
                  </a:schemeClr>
                </a:gs>
                <a:gs pos="100000">
                  <a:schemeClr val="bg1"/>
                </a:gs>
              </a:gsLst>
              <a:lin ang="2700000" scaled="1"/>
            </a:gradFill>
            <a:ln w="9525">
              <a:noFill/>
              <a:round/>
              <a:headEnd/>
              <a:tailEnd/>
            </a:ln>
          </p:spPr>
          <p:txBody>
            <a:bodyPr/>
            <a:lstStyle/>
            <a:p>
              <a:pPr>
                <a:defRPr/>
              </a:pPr>
              <a:endParaRPr lang="zh-CN" altLang="en-US"/>
            </a:p>
          </p:txBody>
        </p:sp>
        <p:sp>
          <p:nvSpPr>
            <p:cNvPr id="18" name="Freeform 35"/>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13000"/>
                  </a:schemeClr>
                </a:gs>
                <a:gs pos="100000">
                  <a:schemeClr val="bg1"/>
                </a:gs>
              </a:gsLst>
              <a:lin ang="5400000" scaled="1"/>
            </a:gradFill>
            <a:ln w="9525">
              <a:noFill/>
              <a:round/>
              <a:headEnd/>
              <a:tailEnd/>
            </a:ln>
          </p:spPr>
          <p:txBody>
            <a:bodyPr/>
            <a:lstStyle/>
            <a:p>
              <a:pPr>
                <a:defRPr/>
              </a:pPr>
              <a:endParaRPr lang="zh-CN" altLang="en-US"/>
            </a:p>
          </p:txBody>
        </p:sp>
      </p:grpSp>
      <p:grpSp>
        <p:nvGrpSpPr>
          <p:cNvPr id="9" name="Group 36"/>
          <p:cNvGrpSpPr>
            <a:grpSpLocks/>
          </p:cNvGrpSpPr>
          <p:nvPr/>
        </p:nvGrpSpPr>
        <p:grpSpPr bwMode="auto">
          <a:xfrm>
            <a:off x="250825" y="260350"/>
            <a:ext cx="3744913" cy="1439863"/>
            <a:chOff x="158" y="119"/>
            <a:chExt cx="2970" cy="1337"/>
          </a:xfrm>
        </p:grpSpPr>
        <p:grpSp>
          <p:nvGrpSpPr>
            <p:cNvPr id="16" name="Group 8"/>
            <p:cNvGrpSpPr>
              <a:grpSpLocks/>
            </p:cNvGrpSpPr>
            <p:nvPr userDrawn="1"/>
          </p:nvGrpSpPr>
          <p:grpSpPr bwMode="auto">
            <a:xfrm>
              <a:off x="158" y="119"/>
              <a:ext cx="2351" cy="1149"/>
              <a:chOff x="123" y="148"/>
              <a:chExt cx="2386" cy="1120"/>
            </a:xfrm>
          </p:grpSpPr>
          <p:sp>
            <p:nvSpPr>
              <p:cNvPr id="22"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23" name="Freeform 10"/>
              <p:cNvSpPr>
                <a:spLocks/>
              </p:cNvSpPr>
              <p:nvPr userDrawn="1"/>
            </p:nvSpPr>
            <p:spPr bwMode="auto">
              <a:xfrm>
                <a:off x="166" y="262"/>
                <a:ext cx="2244" cy="1006"/>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zh-CN" altLang="en-US"/>
              </a:p>
            </p:txBody>
          </p:sp>
          <p:sp>
            <p:nvSpPr>
              <p:cNvPr id="24" name="Freeform 11"/>
              <p:cNvSpPr>
                <a:spLocks/>
              </p:cNvSpPr>
              <p:nvPr userDrawn="1"/>
            </p:nvSpPr>
            <p:spPr bwMode="auto">
              <a:xfrm>
                <a:off x="474" y="343"/>
                <a:ext cx="1485" cy="920"/>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19" name="Group 12"/>
              <p:cNvGrpSpPr>
                <a:grpSpLocks/>
              </p:cNvGrpSpPr>
              <p:nvPr userDrawn="1"/>
            </p:nvGrpSpPr>
            <p:grpSpPr bwMode="auto">
              <a:xfrm>
                <a:off x="123" y="148"/>
                <a:ext cx="2386" cy="1081"/>
                <a:chOff x="123" y="148"/>
                <a:chExt cx="2386" cy="1081"/>
              </a:xfrm>
            </p:grpSpPr>
            <p:sp>
              <p:nvSpPr>
                <p:cNvPr id="26"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27"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28" name="Freeform 15"/>
                <p:cNvSpPr>
                  <a:spLocks/>
                </p:cNvSpPr>
                <p:nvPr userDrawn="1"/>
              </p:nvSpPr>
              <p:spPr bwMode="auto">
                <a:xfrm>
                  <a:off x="324" y="158"/>
                  <a:ext cx="1687"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29" name="Freeform 16"/>
                <p:cNvSpPr>
                  <a:spLocks/>
                </p:cNvSpPr>
                <p:nvPr userDrawn="1"/>
              </p:nvSpPr>
              <p:spPr bwMode="auto">
                <a:xfrm>
                  <a:off x="409" y="251"/>
                  <a:ext cx="226"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30" name="Freeform 17"/>
                <p:cNvSpPr>
                  <a:spLocks/>
                </p:cNvSpPr>
                <p:nvPr userDrawn="1"/>
              </p:nvSpPr>
              <p:spPr bwMode="auto">
                <a:xfrm>
                  <a:off x="846" y="536"/>
                  <a:ext cx="690"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21" name="Freeform 29"/>
            <p:cNvSpPr>
              <a:spLocks/>
            </p:cNvSpPr>
            <p:nvPr userDrawn="1"/>
          </p:nvSpPr>
          <p:spPr bwMode="auto">
            <a:xfrm>
              <a:off x="2568" y="1216"/>
              <a:ext cx="560" cy="24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zh-CN" altLang="en-US"/>
            </a:p>
          </p:txBody>
        </p:sp>
      </p:grpSp>
      <p:sp>
        <p:nvSpPr>
          <p:cNvPr id="31" name="Text Box 31"/>
          <p:cNvSpPr txBox="1">
            <a:spLocks noChangeArrowheads="1"/>
          </p:cNvSpPr>
          <p:nvPr/>
        </p:nvSpPr>
        <p:spPr bwMode="auto">
          <a:xfrm>
            <a:off x="2667000" y="6338888"/>
            <a:ext cx="3962400" cy="338554"/>
          </a:xfrm>
          <a:prstGeom prst="rect">
            <a:avLst/>
          </a:prstGeom>
          <a:noFill/>
          <a:ln w="9525">
            <a:noFill/>
            <a:miter lim="800000"/>
            <a:headEnd/>
            <a:tailEnd/>
          </a:ln>
          <a:effectLst/>
        </p:spPr>
        <p:txBody>
          <a:bodyPr>
            <a:spAutoFit/>
          </a:bodyPr>
          <a:lstStyle/>
          <a:p>
            <a:pPr algn="ctr">
              <a:spcBef>
                <a:spcPct val="50000"/>
              </a:spcBef>
              <a:defRPr/>
            </a:pPr>
            <a:r>
              <a:rPr lang="zh-CN" altLang="en-US" sz="1600" dirty="0" smtClean="0">
                <a:effectLst/>
                <a:ea typeface="宋体" pitchFamily="2" charset="-122"/>
              </a:rPr>
              <a:t>重庆电子工程职业学院计算机学院</a:t>
            </a:r>
            <a:endParaRPr lang="zh-CN" altLang="en-US" sz="1600" dirty="0">
              <a:effectLst/>
              <a:ea typeface="宋体" pitchFamily="2" charset="-122"/>
            </a:endParaRPr>
          </a:p>
        </p:txBody>
      </p:sp>
      <p:sp>
        <p:nvSpPr>
          <p:cNvPr id="15363" name="Rectangle 3"/>
          <p:cNvSpPr>
            <a:spLocks noGrp="1" noChangeArrowheads="1"/>
          </p:cNvSpPr>
          <p:nvPr>
            <p:ph type="ctrTitle"/>
          </p:nvPr>
        </p:nvSpPr>
        <p:spPr>
          <a:xfrm>
            <a:off x="1547813" y="1700213"/>
            <a:ext cx="6400800" cy="1296987"/>
          </a:xfrm>
          <a:effectLst>
            <a:outerShdw dist="45791" dir="2021404" algn="ctr" rotWithShape="0">
              <a:schemeClr val="bg2"/>
            </a:outerShdw>
          </a:effectLst>
        </p:spPr>
        <p:txBody>
          <a:bodyPr/>
          <a:lstStyle>
            <a:lvl1pPr>
              <a:defRPr>
                <a:solidFill>
                  <a:schemeClr val="tx2"/>
                </a:solidFill>
              </a:defRPr>
            </a:lvl1pPr>
          </a:lstStyle>
          <a:p>
            <a:r>
              <a:rPr lang="zh-CN" altLang="en-US" dirty="0" smtClean="0"/>
              <a:t>单击此处编辑母版标题样式</a:t>
            </a:r>
            <a:endParaRPr lang="zh-CN" altLang="en-US" dirty="0"/>
          </a:p>
        </p:txBody>
      </p:sp>
      <p:sp>
        <p:nvSpPr>
          <p:cNvPr id="15364" name="Rectangle 4"/>
          <p:cNvSpPr>
            <a:spLocks noGrp="1" noChangeArrowheads="1"/>
          </p:cNvSpPr>
          <p:nvPr>
            <p:ph type="subTitle" idx="1"/>
          </p:nvPr>
        </p:nvSpPr>
        <p:spPr>
          <a:xfrm>
            <a:off x="1549400" y="3573463"/>
            <a:ext cx="6032500" cy="1481137"/>
          </a:xfrm>
          <a:ln>
            <a:noFill/>
          </a:ln>
        </p:spPr>
        <p:txBody>
          <a:bodyPr/>
          <a:lstStyle>
            <a:lvl1pPr marL="0" indent="0" algn="ctr">
              <a:buFont typeface="Wingdings" pitchFamily="2" charset="2"/>
              <a:buNone/>
              <a:defRPr sz="2800">
                <a:effectLst>
                  <a:outerShdw blurRad="38100" dist="38100" dir="2700000" algn="tl">
                    <a:srgbClr val="C0C0C0"/>
                  </a:outerShdw>
                </a:effectLst>
              </a:defRPr>
            </a:lvl1pPr>
          </a:lstStyle>
          <a:p>
            <a:r>
              <a:rPr lang="zh-CN" altLang="en-US" smtClean="0"/>
              <a:t>单击此处编辑母版副标题样式</a:t>
            </a:r>
            <a:endParaRPr lang="zh-CN" altLang="en-US"/>
          </a:p>
        </p:txBody>
      </p:sp>
      <p:sp>
        <p:nvSpPr>
          <p:cNvPr id="32" name="Rectangle 5"/>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effectLst/>
                <a:ea typeface="宋体" pitchFamily="2" charset="-122"/>
              </a:defRPr>
            </a:lvl1pPr>
          </a:lstStyle>
          <a:p>
            <a:pPr>
              <a:defRPr/>
            </a:pPr>
            <a:endParaRPr lang="en-US" altLang="zh-CN"/>
          </a:p>
        </p:txBody>
      </p:sp>
      <p:sp>
        <p:nvSpPr>
          <p:cNvPr id="33" name="Rectangle 6"/>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effectLst/>
                <a:ea typeface="宋体" pitchFamily="2" charset="-122"/>
              </a:defRPr>
            </a:lvl1pPr>
          </a:lstStyle>
          <a:p>
            <a:pPr>
              <a:defRPr/>
            </a:pPr>
            <a:endParaRPr lang="en-US" altLang="zh-CN" dirty="0"/>
          </a:p>
        </p:txBody>
      </p:sp>
      <p:sp>
        <p:nvSpPr>
          <p:cNvPr id="34" name="Rectangle 7"/>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effectLst/>
                <a:ea typeface="宋体" pitchFamily="2" charset="-122"/>
              </a:defRPr>
            </a:lvl1pPr>
          </a:lstStyle>
          <a:p>
            <a:pPr>
              <a:defRPr/>
            </a:pPr>
            <a:fld id="{FFF0429A-CCAD-4BC5-A911-910828A50CA3}" type="slidenum">
              <a:rPr lang="en-US" altLang="zh-CN" smtClean="0"/>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1150" y="296863"/>
            <a:ext cx="2087563" cy="6084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296863"/>
            <a:ext cx="6113462" cy="6084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268413"/>
            <a:ext cx="4100512"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100513"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8B7"/>
            </a:gs>
            <a:gs pos="100000">
              <a:schemeClr val="bg1"/>
            </a:gs>
          </a:gsLst>
          <a:lin ang="5400000" scaled="1"/>
        </a:gradFill>
        <a:effectLst/>
      </p:bgPr>
    </p:bg>
    <p:spTree>
      <p:nvGrpSpPr>
        <p:cNvPr id="1" name=""/>
        <p:cNvGrpSpPr/>
        <p:nvPr/>
      </p:nvGrpSpPr>
      <p:grpSpPr>
        <a:xfrm>
          <a:off x="0" y="0"/>
          <a:ext cx="0" cy="0"/>
          <a:chOff x="0" y="0"/>
          <a:chExt cx="0" cy="0"/>
        </a:xfrm>
      </p:grpSpPr>
      <p:sp>
        <p:nvSpPr>
          <p:cNvPr id="14396" name="Freeform 60"/>
          <p:cNvSpPr>
            <a:spLocks/>
          </p:cNvSpPr>
          <p:nvPr/>
        </p:nvSpPr>
        <p:spPr bwMode="hidden">
          <a:xfrm>
            <a:off x="0" y="44450"/>
            <a:ext cx="1547813" cy="36036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alpha val="89000"/>
                </a:schemeClr>
              </a:gs>
              <a:gs pos="100000">
                <a:schemeClr val="bg1"/>
              </a:gs>
            </a:gsLst>
            <a:lin ang="2700000" scaled="1"/>
          </a:gradFill>
          <a:ln w="9525">
            <a:noFill/>
            <a:round/>
            <a:headEnd/>
            <a:tailEnd/>
          </a:ln>
        </p:spPr>
        <p:txBody>
          <a:bodyPr/>
          <a:lstStyle/>
          <a:p>
            <a:pPr>
              <a:defRPr/>
            </a:pPr>
            <a:endParaRPr lang="zh-CN" altLang="en-US"/>
          </a:p>
        </p:txBody>
      </p:sp>
      <p:grpSp>
        <p:nvGrpSpPr>
          <p:cNvPr id="2" name="Group 65"/>
          <p:cNvGrpSpPr>
            <a:grpSpLocks/>
          </p:cNvGrpSpPr>
          <p:nvPr/>
        </p:nvGrpSpPr>
        <p:grpSpPr bwMode="auto">
          <a:xfrm>
            <a:off x="34925" y="3600450"/>
            <a:ext cx="5060950" cy="3213100"/>
            <a:chOff x="1202" y="1480"/>
            <a:chExt cx="3188" cy="2024"/>
          </a:xfrm>
        </p:grpSpPr>
        <p:sp>
          <p:nvSpPr>
            <p:cNvPr id="14399" name="Freeform 63"/>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42000"/>
                  </a:schemeClr>
                </a:gs>
                <a:gs pos="100000">
                  <a:schemeClr val="bg1"/>
                </a:gs>
              </a:gsLst>
              <a:lin ang="2700000" scaled="1"/>
            </a:gradFill>
            <a:ln w="9525">
              <a:noFill/>
              <a:round/>
              <a:headEnd/>
              <a:tailEnd/>
            </a:ln>
          </p:spPr>
          <p:txBody>
            <a:bodyPr/>
            <a:lstStyle/>
            <a:p>
              <a:pPr>
                <a:defRPr/>
              </a:pPr>
              <a:endParaRPr lang="zh-CN" altLang="en-US"/>
            </a:p>
          </p:txBody>
        </p:sp>
        <p:sp>
          <p:nvSpPr>
            <p:cNvPr id="14400" name="Freeform 64"/>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42000"/>
                  </a:schemeClr>
                </a:gs>
                <a:gs pos="100000">
                  <a:schemeClr val="bg1"/>
                </a:gs>
              </a:gsLst>
              <a:lin ang="5400000" scaled="1"/>
            </a:gradFill>
            <a:ln w="9525">
              <a:noFill/>
              <a:round/>
              <a:headEnd/>
              <a:tailEnd/>
            </a:ln>
          </p:spPr>
          <p:txBody>
            <a:bodyPr/>
            <a:lstStyle/>
            <a:p>
              <a:pPr>
                <a:defRPr/>
              </a:pPr>
              <a:endParaRPr lang="zh-CN" altLang="en-US"/>
            </a:p>
          </p:txBody>
        </p:sp>
      </p:grpSp>
      <p:sp>
        <p:nvSpPr>
          <p:cNvPr id="14394" name="Freeform 58"/>
          <p:cNvSpPr>
            <a:spLocks/>
          </p:cNvSpPr>
          <p:nvPr/>
        </p:nvSpPr>
        <p:spPr bwMode="hidden">
          <a:xfrm>
            <a:off x="7308850" y="6350"/>
            <a:ext cx="1835150" cy="1190625"/>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zh-CN" altLang="en-US"/>
          </a:p>
        </p:txBody>
      </p:sp>
      <p:sp>
        <p:nvSpPr>
          <p:cNvPr id="14339" name="Rectangle 3"/>
          <p:cNvSpPr>
            <a:spLocks noGrp="1" noChangeArrowheads="1"/>
          </p:cNvSpPr>
          <p:nvPr>
            <p:ph type="title"/>
          </p:nvPr>
        </p:nvSpPr>
        <p:spPr bwMode="auto">
          <a:xfrm>
            <a:off x="395288" y="296863"/>
            <a:ext cx="8353425" cy="8286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smtClean="0"/>
              <a:t>单击此处编辑母版标题样式</a:t>
            </a:r>
          </a:p>
        </p:txBody>
      </p:sp>
      <p:sp>
        <p:nvSpPr>
          <p:cNvPr id="14340" name="Rectangle 4"/>
          <p:cNvSpPr>
            <a:spLocks noGrp="1" noChangeArrowheads="1"/>
          </p:cNvSpPr>
          <p:nvPr>
            <p:ph type="body" idx="1"/>
          </p:nvPr>
        </p:nvSpPr>
        <p:spPr bwMode="auto">
          <a:xfrm>
            <a:off x="395288" y="1268413"/>
            <a:ext cx="8353425" cy="5113337"/>
          </a:xfrm>
          <a:prstGeom prst="rect">
            <a:avLst/>
          </a:prstGeom>
          <a:noFill/>
          <a:ln w="9525">
            <a:solidFill>
              <a:schemeClr val="bg2"/>
            </a:solid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392" name="Text Box 56"/>
          <p:cNvSpPr txBox="1">
            <a:spLocks noChangeArrowheads="1"/>
          </p:cNvSpPr>
          <p:nvPr/>
        </p:nvSpPr>
        <p:spPr bwMode="auto">
          <a:xfrm>
            <a:off x="406528" y="6446838"/>
            <a:ext cx="6335712" cy="338554"/>
          </a:xfrm>
          <a:prstGeom prst="rect">
            <a:avLst/>
          </a:prstGeom>
          <a:noFill/>
          <a:ln w="9525">
            <a:noFill/>
            <a:miter lim="800000"/>
            <a:headEnd/>
            <a:tailEnd/>
          </a:ln>
          <a:effectLst/>
        </p:spPr>
        <p:txBody>
          <a:bodyPr>
            <a:spAutoFit/>
          </a:bodyPr>
          <a:lstStyle/>
          <a:p>
            <a:pPr>
              <a:spcBef>
                <a:spcPct val="50000"/>
              </a:spcBef>
              <a:defRPr/>
            </a:pPr>
            <a:r>
              <a:rPr lang="zh-CN" altLang="en-US" sz="1600" dirty="0" smtClean="0">
                <a:effectLst/>
                <a:latin typeface="仿宋_GB2312" pitchFamily="49" charset="-122"/>
                <a:ea typeface="仿宋_GB2312" pitchFamily="49" charset="-122"/>
              </a:rPr>
              <a:t>第</a:t>
            </a:r>
            <a:r>
              <a:rPr lang="en-US" altLang="zh-CN" sz="1600" dirty="0" smtClean="0">
                <a:effectLst/>
                <a:latin typeface="仿宋_GB2312" pitchFamily="49" charset="-122"/>
                <a:ea typeface="仿宋_GB2312" pitchFamily="49" charset="-122"/>
              </a:rPr>
              <a:t>6</a:t>
            </a:r>
            <a:r>
              <a:rPr lang="zh-CN" altLang="en-US" sz="1600" dirty="0" smtClean="0">
                <a:effectLst/>
                <a:latin typeface="仿宋_GB2312" pitchFamily="49" charset="-122"/>
                <a:ea typeface="仿宋_GB2312" pitchFamily="49" charset="-122"/>
              </a:rPr>
              <a:t>章 </a:t>
            </a:r>
            <a:r>
              <a:rPr lang="en-US" altLang="zh-CN" sz="1600" dirty="0" smtClean="0">
                <a:effectLst/>
                <a:latin typeface="仿宋_GB2312" pitchFamily="49" charset="-122"/>
                <a:ea typeface="仿宋_GB2312" pitchFamily="49" charset="-122"/>
              </a:rPr>
              <a:t>PowerPoint</a:t>
            </a:r>
            <a:r>
              <a:rPr lang="en-US" altLang="zh-CN" sz="1600" baseline="0" dirty="0" smtClean="0">
                <a:effectLst/>
                <a:latin typeface="仿宋_GB2312" pitchFamily="49" charset="-122"/>
                <a:ea typeface="仿宋_GB2312" pitchFamily="49" charset="-122"/>
              </a:rPr>
              <a:t> 2010</a:t>
            </a:r>
            <a:r>
              <a:rPr lang="zh-CN" altLang="en-US" sz="1600" dirty="0" smtClean="0">
                <a:effectLst/>
                <a:latin typeface="仿宋_GB2312" pitchFamily="49" charset="-122"/>
                <a:ea typeface="仿宋_GB2312" pitchFamily="49" charset="-122"/>
              </a:rPr>
              <a:t>的</a:t>
            </a:r>
            <a:r>
              <a:rPr lang="zh-CN" altLang="en-US" sz="1600" dirty="0">
                <a:effectLst/>
                <a:latin typeface="仿宋_GB2312" pitchFamily="49" charset="-122"/>
                <a:ea typeface="仿宋_GB2312" pitchFamily="49" charset="-122"/>
              </a:rPr>
              <a:t>使用</a:t>
            </a:r>
          </a:p>
        </p:txBody>
      </p:sp>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iming>
    <p:tnLst>
      <p:par>
        <p:cTn id="1" dur="indefinite" restart="never" nodeType="tmRoot"/>
      </p:par>
    </p:tnLst>
  </p:timing>
  <p:txStyles>
    <p:titleStyle>
      <a:lvl1pPr algn="l" rtl="0" eaLnBrk="1" fontAlgn="base" hangingPunct="1">
        <a:spcBef>
          <a:spcPct val="0"/>
        </a:spcBef>
        <a:spcAft>
          <a:spcPct val="0"/>
        </a:spcAft>
        <a:defRPr sz="3600" b="1">
          <a:solidFill>
            <a:srgbClr val="359002"/>
          </a:solidFill>
          <a:effectLst>
            <a:outerShdw blurRad="38100" dist="38100" dir="2700000" algn="tl">
              <a:srgbClr val="C0C0C0"/>
            </a:outerShdw>
          </a:effectLst>
          <a:latin typeface="+mj-lt"/>
          <a:ea typeface="+mj-ea"/>
          <a:cs typeface="+mj-cs"/>
        </a:defRPr>
      </a:lvl1pPr>
      <a:lvl2pPr algn="l" rtl="0" eaLnBrk="1" fontAlgn="base" hangingPunct="1">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2pPr>
      <a:lvl3pPr algn="l" rtl="0" eaLnBrk="1" fontAlgn="base" hangingPunct="1">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3pPr>
      <a:lvl4pPr algn="l" rtl="0" eaLnBrk="1" fontAlgn="base" hangingPunct="1">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4pPr>
      <a:lvl5pPr algn="l" rtl="0" eaLnBrk="1" fontAlgn="base" hangingPunct="1">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5pPr>
      <a:lvl6pPr marL="457200" algn="l" rtl="0" eaLnBrk="1" fontAlgn="base" hangingPunct="1">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6pPr>
      <a:lvl7pPr marL="914400" algn="l" rtl="0" eaLnBrk="1" fontAlgn="base" hangingPunct="1">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7pPr>
      <a:lvl8pPr marL="1371600" algn="l" rtl="0" eaLnBrk="1" fontAlgn="base" hangingPunct="1">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8pPr>
      <a:lvl9pPr marL="1828800" algn="l" rtl="0" eaLnBrk="1" fontAlgn="base" hangingPunct="1">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2" charset="-122"/>
        </a:defRPr>
      </a:lvl9pPr>
    </p:titleStyle>
    <p:bodyStyle>
      <a:lvl1pPr marL="342900" indent="-342900" algn="l" rtl="0" eaLnBrk="1" fontAlgn="base" hangingPunct="1">
        <a:spcBef>
          <a:spcPct val="20000"/>
        </a:spcBef>
        <a:spcAft>
          <a:spcPct val="0"/>
        </a:spcAft>
        <a:buClr>
          <a:srgbClr val="0000CC"/>
        </a:buClr>
        <a:buFont typeface="Wingdings" pitchFamily="2" charset="2"/>
        <a:buChar char="n"/>
        <a:defRPr sz="3200" b="1">
          <a:solidFill>
            <a:schemeClr val="tx1"/>
          </a:solidFill>
          <a:effectLst/>
          <a:latin typeface="+mn-lt"/>
          <a:ea typeface="+mn-ea"/>
          <a:cs typeface="+mn-cs"/>
        </a:defRPr>
      </a:lvl1pPr>
      <a:lvl2pPr marL="742950" indent="-285750" algn="l" rtl="0" eaLnBrk="1" fontAlgn="base" hangingPunct="1">
        <a:spcBef>
          <a:spcPct val="20000"/>
        </a:spcBef>
        <a:spcAft>
          <a:spcPct val="0"/>
        </a:spcAft>
        <a:buClr>
          <a:schemeClr val="tx2"/>
        </a:buClr>
        <a:buSzPct val="90000"/>
        <a:buFont typeface="Wingdings" pitchFamily="2" charset="2"/>
        <a:buChar char="Ø"/>
        <a:defRPr sz="2800" b="1">
          <a:solidFill>
            <a:schemeClr val="tx1"/>
          </a:solidFill>
          <a:effectLst/>
          <a:latin typeface="+mn-lt"/>
          <a:ea typeface="宋体" pitchFamily="2" charset="-122"/>
        </a:defRPr>
      </a:lvl2pPr>
      <a:lvl3pPr marL="1143000" indent="-228600" algn="l" rtl="0" eaLnBrk="1" fontAlgn="base" hangingPunct="1">
        <a:spcBef>
          <a:spcPct val="20000"/>
        </a:spcBef>
        <a:spcAft>
          <a:spcPct val="0"/>
        </a:spcAft>
        <a:buChar char="•"/>
        <a:defRPr sz="2400" b="1">
          <a:solidFill>
            <a:schemeClr val="tx1"/>
          </a:solidFill>
          <a:effectLst/>
          <a:latin typeface="+mn-lt"/>
          <a:ea typeface="宋体" pitchFamily="2" charset="-122"/>
        </a:defRPr>
      </a:lvl3pPr>
      <a:lvl4pPr marL="1600200" indent="-228600" algn="l" rtl="0" eaLnBrk="1" fontAlgn="base" hangingPunct="1">
        <a:spcBef>
          <a:spcPct val="20000"/>
        </a:spcBef>
        <a:spcAft>
          <a:spcPct val="0"/>
        </a:spcAft>
        <a:buChar char="–"/>
        <a:defRPr sz="2000" b="1">
          <a:solidFill>
            <a:schemeClr val="tx1"/>
          </a:solidFill>
          <a:effectLst/>
          <a:latin typeface="+mn-lt"/>
          <a:ea typeface="宋体" pitchFamily="2" charset="-122"/>
        </a:defRPr>
      </a:lvl4pPr>
      <a:lvl5pPr marL="2057400" indent="-228600" algn="l" rtl="0" eaLnBrk="1" fontAlgn="base" hangingPunct="1">
        <a:spcBef>
          <a:spcPct val="20000"/>
        </a:spcBef>
        <a:spcAft>
          <a:spcPct val="0"/>
        </a:spcAft>
        <a:buChar char="»"/>
        <a:defRPr sz="2000" b="1">
          <a:solidFill>
            <a:schemeClr val="tx1"/>
          </a:solidFill>
          <a:effectLst/>
          <a:latin typeface="+mn-lt"/>
          <a:ea typeface="宋体" pitchFamily="2" charset="-122"/>
        </a:defRPr>
      </a:lvl5pPr>
      <a:lvl6pPr marL="2514600" indent="-228600" algn="l" rtl="0" eaLnBrk="1" fontAlgn="base" hangingPunct="1">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6pPr>
      <a:lvl7pPr marL="2971800" indent="-228600" algn="l" rtl="0" eaLnBrk="1" fontAlgn="base" hangingPunct="1">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7pPr>
      <a:lvl8pPr marL="3429000" indent="-228600" algn="l" rtl="0" eaLnBrk="1" fontAlgn="base" hangingPunct="1">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8pPr>
      <a:lvl9pPr marL="3886200" indent="-228600" algn="l" rtl="0" eaLnBrk="1" fontAlgn="base" hangingPunct="1">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3568" y="1844824"/>
            <a:ext cx="7920880" cy="1872208"/>
          </a:xfrm>
        </p:spPr>
        <p:txBody>
          <a:bodyPr/>
          <a:lstStyle/>
          <a:p>
            <a:pPr algn="ctr">
              <a:lnSpc>
                <a:spcPct val="200000"/>
              </a:lnSpc>
              <a:defRPr/>
            </a:pPr>
            <a:r>
              <a:rPr lang="zh-CN" altLang="en-US" dirty="0" smtClean="0"/>
              <a:t>第</a:t>
            </a:r>
            <a:r>
              <a:rPr lang="en-US" altLang="zh-CN" dirty="0" smtClean="0"/>
              <a:t>6</a:t>
            </a:r>
            <a:r>
              <a:rPr lang="zh-CN" altLang="en-US" dirty="0" smtClean="0"/>
              <a:t>章  </a:t>
            </a:r>
            <a:r>
              <a:rPr lang="en-US" altLang="zh-CN" dirty="0" smtClean="0"/>
              <a:t>PowerPoint 2010</a:t>
            </a:r>
            <a:r>
              <a:rPr lang="zh-CN" altLang="en-US" dirty="0" smtClean="0"/>
              <a:t>的使用</a:t>
            </a:r>
            <a:r>
              <a:rPr lang="en-US" altLang="zh-CN" dirty="0"/>
              <a:t/>
            </a:r>
            <a:br>
              <a:rPr lang="en-US" altLang="zh-CN" dirty="0"/>
            </a:br>
            <a:r>
              <a:rPr lang="zh-CN" altLang="en-US" sz="2800" dirty="0" smtClean="0">
                <a:solidFill>
                  <a:srgbClr val="00B050"/>
                </a:solidFill>
              </a:rPr>
              <a:t>第</a:t>
            </a:r>
            <a:r>
              <a:rPr lang="en-US" altLang="zh-CN" sz="2800" dirty="0" smtClean="0">
                <a:solidFill>
                  <a:srgbClr val="00B050"/>
                </a:solidFill>
              </a:rPr>
              <a:t>3</a:t>
            </a:r>
            <a:r>
              <a:rPr lang="zh-CN" altLang="en-US" sz="2800" dirty="0" smtClean="0">
                <a:solidFill>
                  <a:srgbClr val="00B050"/>
                </a:solidFill>
              </a:rPr>
              <a:t>讲  </a:t>
            </a:r>
            <a:r>
              <a:rPr lang="zh-CN" altLang="en-US" sz="2800" dirty="0">
                <a:solidFill>
                  <a:srgbClr val="00B050"/>
                </a:solidFill>
              </a:rPr>
              <a:t>制作交互式多媒体演示文稿</a:t>
            </a:r>
          </a:p>
        </p:txBody>
      </p:sp>
      <p:sp>
        <p:nvSpPr>
          <p:cNvPr id="3" name="副标题 2"/>
          <p:cNvSpPr>
            <a:spLocks noGrp="1"/>
          </p:cNvSpPr>
          <p:nvPr>
            <p:ph type="subTitle" idx="1"/>
          </p:nvPr>
        </p:nvSpPr>
        <p:spPr>
          <a:xfrm>
            <a:off x="1707852" y="4149080"/>
            <a:ext cx="6032500" cy="617488"/>
          </a:xfrm>
        </p:spPr>
        <p:txBody>
          <a:bodyPr/>
          <a:lstStyle/>
          <a:p>
            <a:r>
              <a:rPr lang="en-US" altLang="zh-CN" dirty="0" smtClean="0"/>
              <a:t>6.4 </a:t>
            </a:r>
            <a:r>
              <a:rPr lang="zh-CN" altLang="zh-CN" dirty="0" smtClean="0"/>
              <a:t>创建</a:t>
            </a:r>
            <a:r>
              <a:rPr lang="zh-CN" altLang="zh-CN" dirty="0"/>
              <a:t>交互式演示文稿</a:t>
            </a:r>
            <a:endParaRPr lang="zh-CN" altLang="en-US" dirty="0"/>
          </a:p>
        </p:txBody>
      </p:sp>
    </p:spTree>
    <p:extLst>
      <p:ext uri="{BB962C8B-B14F-4D97-AF65-F5344CB8AC3E}">
        <p14:creationId xmlns:p14="http://schemas.microsoft.com/office/powerpoint/2010/main" val="2136880838"/>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任务三：制作音乐相册</a:t>
            </a:r>
          </a:p>
        </p:txBody>
      </p:sp>
      <p:sp>
        <p:nvSpPr>
          <p:cNvPr id="3" name="内容占位符 2"/>
          <p:cNvSpPr>
            <a:spLocks noGrp="1"/>
          </p:cNvSpPr>
          <p:nvPr>
            <p:ph sz="half" idx="1"/>
          </p:nvPr>
        </p:nvSpPr>
        <p:spPr>
          <a:xfrm>
            <a:off x="395288" y="1268413"/>
            <a:ext cx="3888680" cy="5113337"/>
          </a:xfrm>
        </p:spPr>
        <p:txBody>
          <a:bodyPr>
            <a:normAutofit/>
          </a:bodyPr>
          <a:lstStyle/>
          <a:p>
            <a:pPr>
              <a:lnSpc>
                <a:spcPct val="150000"/>
              </a:lnSpc>
            </a:pPr>
            <a:r>
              <a:rPr lang="zh-CN" altLang="en-US" dirty="0" smtClean="0">
                <a:solidFill>
                  <a:schemeClr val="tx1"/>
                </a:solidFill>
              </a:rPr>
              <a:t>实作</a:t>
            </a:r>
            <a:r>
              <a:rPr lang="en-US" altLang="zh-CN" dirty="0" smtClean="0">
                <a:solidFill>
                  <a:schemeClr val="tx1"/>
                </a:solidFill>
              </a:rPr>
              <a:t>1</a:t>
            </a:r>
            <a:r>
              <a:rPr lang="zh-CN" altLang="en-US" dirty="0" smtClean="0">
                <a:solidFill>
                  <a:schemeClr val="tx1"/>
                </a:solidFill>
              </a:rPr>
              <a:t>：创建相册</a:t>
            </a:r>
            <a:endParaRPr lang="en-US" altLang="zh-CN" dirty="0" smtClean="0">
              <a:solidFill>
                <a:schemeClr val="tx1"/>
              </a:solidFill>
            </a:endParaRPr>
          </a:p>
          <a:p>
            <a:pPr lvl="1">
              <a:lnSpc>
                <a:spcPct val="150000"/>
              </a:lnSpc>
              <a:buClr>
                <a:srgbClr val="FFC000"/>
              </a:buClr>
              <a:buFont typeface="Wingdings" pitchFamily="2" charset="2"/>
              <a:buChar char="ü"/>
            </a:pPr>
            <a:r>
              <a:rPr lang="zh-CN" altLang="en-US" dirty="0" smtClean="0"/>
              <a:t>在“插入”选项卡的“图像”组中，单击“相册”按钮，弹出“相册”对话框</a:t>
            </a:r>
            <a:r>
              <a:rPr lang="en-US" altLang="zh-CN" sz="2000" dirty="0" smtClean="0"/>
              <a:t>……</a:t>
            </a:r>
            <a:endParaRPr lang="zh-CN" altLang="en-US" dirty="0" smtClean="0"/>
          </a:p>
        </p:txBody>
      </p:sp>
      <p:pic>
        <p:nvPicPr>
          <p:cNvPr id="7" name="图片 6"/>
          <p:cNvPicPr/>
          <p:nvPr/>
        </p:nvPicPr>
        <p:blipFill>
          <a:blip r:embed="rId2" cstate="print"/>
          <a:srcRect/>
          <a:stretch>
            <a:fillRect/>
          </a:stretch>
        </p:blipFill>
        <p:spPr bwMode="auto">
          <a:xfrm>
            <a:off x="4427984" y="1988840"/>
            <a:ext cx="4464496" cy="37896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任务三：制作音乐相册</a:t>
            </a:r>
          </a:p>
        </p:txBody>
      </p:sp>
      <p:sp>
        <p:nvSpPr>
          <p:cNvPr id="6" name="内容占位符 5"/>
          <p:cNvSpPr>
            <a:spLocks noGrp="1"/>
          </p:cNvSpPr>
          <p:nvPr>
            <p:ph idx="1"/>
          </p:nvPr>
        </p:nvSpPr>
        <p:spPr/>
        <p:txBody>
          <a:bodyPr>
            <a:normAutofit/>
          </a:bodyPr>
          <a:lstStyle/>
          <a:p>
            <a:r>
              <a:rPr lang="zh-CN" altLang="en-US" sz="2800" dirty="0" smtClean="0"/>
              <a:t>实作</a:t>
            </a:r>
            <a:r>
              <a:rPr lang="en-US" altLang="zh-CN" sz="2800" dirty="0" smtClean="0"/>
              <a:t>2</a:t>
            </a:r>
            <a:r>
              <a:rPr lang="zh-CN" altLang="en-US" sz="2800" dirty="0" smtClean="0"/>
              <a:t>：添加声音</a:t>
            </a:r>
            <a:endParaRPr lang="en-US" altLang="zh-CN" sz="2800" dirty="0" smtClean="0"/>
          </a:p>
          <a:p>
            <a:pPr marL="457200" lvl="1" indent="0">
              <a:lnSpc>
                <a:spcPct val="200000"/>
              </a:lnSpc>
              <a:buNone/>
            </a:pPr>
            <a:r>
              <a:rPr lang="zh-CN" altLang="en-US" sz="2400" dirty="0" smtClean="0"/>
              <a:t>要求：在相册中添加背景音乐。</a:t>
            </a:r>
            <a:endParaRPr lang="en-US" altLang="zh-CN" sz="2400" dirty="0" smtClean="0"/>
          </a:p>
          <a:p>
            <a:pPr lvl="1">
              <a:lnSpc>
                <a:spcPct val="200000"/>
              </a:lnSpc>
            </a:pPr>
            <a:r>
              <a:rPr lang="zh-CN" altLang="en-US" sz="2400" dirty="0" smtClean="0"/>
              <a:t>单击要添加声音的幻灯片</a:t>
            </a:r>
          </a:p>
          <a:p>
            <a:pPr lvl="1">
              <a:lnSpc>
                <a:spcPct val="200000"/>
              </a:lnSpc>
            </a:pPr>
            <a:r>
              <a:rPr lang="zh-CN" altLang="en-US" sz="2400" dirty="0" smtClean="0"/>
              <a:t>在“插入”选项卡的“媒体”组中，单击“音频”按钮</a:t>
            </a:r>
            <a:r>
              <a:rPr lang="en-US" altLang="zh-CN" sz="2400" dirty="0" smtClean="0"/>
              <a:t>……</a:t>
            </a:r>
            <a:endParaRPr lang="zh-CN" altLang="en-US" sz="24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1472" y="1214422"/>
            <a:ext cx="8072438" cy="5094898"/>
          </a:xfrm>
        </p:spPr>
        <p:txBody>
          <a:bodyPr>
            <a:normAutofit/>
          </a:bodyPr>
          <a:lstStyle/>
          <a:p>
            <a:pPr>
              <a:lnSpc>
                <a:spcPct val="150000"/>
              </a:lnSpc>
            </a:pPr>
            <a:r>
              <a:rPr lang="zh-CN" altLang="en-US" sz="2400" dirty="0" smtClean="0"/>
              <a:t>实作</a:t>
            </a:r>
            <a:r>
              <a:rPr lang="en-US" altLang="zh-CN" sz="2400" dirty="0" smtClean="0"/>
              <a:t>3</a:t>
            </a:r>
            <a:r>
              <a:rPr lang="zh-CN" altLang="en-US" sz="2400" dirty="0" smtClean="0"/>
              <a:t>：控制声音</a:t>
            </a:r>
            <a:endParaRPr lang="en-US" altLang="zh-CN" sz="2400" dirty="0" smtClean="0"/>
          </a:p>
          <a:p>
            <a:pPr marL="457200" lvl="1" indent="0">
              <a:lnSpc>
                <a:spcPct val="150000"/>
              </a:lnSpc>
              <a:buNone/>
            </a:pPr>
            <a:r>
              <a:rPr lang="zh-CN" altLang="en-US" sz="2400" dirty="0" smtClean="0"/>
              <a:t>要求：在第</a:t>
            </a:r>
            <a:r>
              <a:rPr lang="en-US" sz="2400" dirty="0" smtClean="0"/>
              <a:t>7</a:t>
            </a:r>
            <a:r>
              <a:rPr lang="zh-CN" altLang="en-US" sz="2400" dirty="0" smtClean="0"/>
              <a:t>张幻灯片后停止播放。</a:t>
            </a:r>
            <a:endParaRPr lang="en-US" altLang="zh-CN" sz="2400" dirty="0" smtClean="0"/>
          </a:p>
          <a:p>
            <a:pPr lvl="1">
              <a:lnSpc>
                <a:spcPct val="150000"/>
              </a:lnSpc>
            </a:pPr>
            <a:r>
              <a:rPr lang="zh-CN" altLang="en-US" sz="2000" dirty="0" smtClean="0"/>
              <a:t>在“动画”选项卡的“高级动画”组中，单击“动画窗格”按钮，弹出窗格</a:t>
            </a:r>
          </a:p>
          <a:p>
            <a:pPr lvl="1">
              <a:lnSpc>
                <a:spcPct val="150000"/>
              </a:lnSpc>
            </a:pPr>
            <a:r>
              <a:rPr lang="zh-CN" altLang="en-US" sz="2000" dirty="0" smtClean="0"/>
              <a:t>单击窗格中所选声音右侧的箭头，弹出下拉菜单，单击“效果选项”命令</a:t>
            </a:r>
            <a:r>
              <a:rPr lang="en-US" altLang="zh-CN" sz="2000" dirty="0" smtClean="0"/>
              <a:t>……</a:t>
            </a:r>
            <a:endParaRPr lang="zh-CN" altLang="en-US" sz="2000" dirty="0"/>
          </a:p>
        </p:txBody>
      </p:sp>
      <p:pic>
        <p:nvPicPr>
          <p:cNvPr id="4" name="图片 3"/>
          <p:cNvPicPr/>
          <p:nvPr/>
        </p:nvPicPr>
        <p:blipFill>
          <a:blip r:embed="rId2"/>
          <a:stretch>
            <a:fillRect/>
          </a:stretch>
        </p:blipFill>
        <p:spPr>
          <a:xfrm>
            <a:off x="5652120" y="3857627"/>
            <a:ext cx="2880000" cy="2706089"/>
          </a:xfrm>
          <a:prstGeom prst="rect">
            <a:avLst/>
          </a:prstGeom>
        </p:spPr>
      </p:pic>
      <p:sp>
        <p:nvSpPr>
          <p:cNvPr id="5" name="标题 4"/>
          <p:cNvSpPr>
            <a:spLocks noGrp="1"/>
          </p:cNvSpPr>
          <p:nvPr>
            <p:ph type="title"/>
          </p:nvPr>
        </p:nvSpPr>
        <p:spPr>
          <a:xfrm>
            <a:off x="395288" y="296863"/>
            <a:ext cx="8353425" cy="828675"/>
          </a:xfrm>
        </p:spPr>
        <p:txBody>
          <a:bodyPr/>
          <a:lstStyle/>
          <a:p>
            <a:r>
              <a:rPr lang="zh-CN" altLang="en-US" dirty="0"/>
              <a:t>任务三：制作音乐相册</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任务三：制作音乐相册</a:t>
            </a:r>
          </a:p>
        </p:txBody>
      </p:sp>
      <p:sp>
        <p:nvSpPr>
          <p:cNvPr id="3" name="内容占位符 2"/>
          <p:cNvSpPr>
            <a:spLocks noGrp="1"/>
          </p:cNvSpPr>
          <p:nvPr>
            <p:ph idx="1"/>
          </p:nvPr>
        </p:nvSpPr>
        <p:spPr/>
        <p:txBody>
          <a:bodyPr>
            <a:normAutofit/>
          </a:bodyPr>
          <a:lstStyle/>
          <a:p>
            <a:pPr>
              <a:lnSpc>
                <a:spcPct val="150000"/>
              </a:lnSpc>
            </a:pPr>
            <a:r>
              <a:rPr lang="zh-CN" altLang="en-US" sz="2800" dirty="0" smtClean="0"/>
              <a:t>实作</a:t>
            </a:r>
            <a:r>
              <a:rPr lang="en-US" altLang="zh-CN" sz="2800" dirty="0" smtClean="0"/>
              <a:t>4</a:t>
            </a:r>
            <a:r>
              <a:rPr lang="zh-CN" altLang="en-US" sz="2800" dirty="0" smtClean="0"/>
              <a:t>：插入</a:t>
            </a:r>
            <a:r>
              <a:rPr lang="en-US" altLang="zh-CN" sz="2800" dirty="0" smtClean="0"/>
              <a:t>Flash</a:t>
            </a:r>
            <a:r>
              <a:rPr lang="zh-CN" altLang="en-US" sz="2800" dirty="0" smtClean="0"/>
              <a:t>动画</a:t>
            </a:r>
            <a:endParaRPr lang="en-US" altLang="zh-CN" sz="2800" dirty="0" smtClean="0"/>
          </a:p>
          <a:p>
            <a:pPr marL="457200" lvl="1" indent="0">
              <a:lnSpc>
                <a:spcPct val="150000"/>
              </a:lnSpc>
              <a:buNone/>
            </a:pPr>
            <a:r>
              <a:rPr lang="zh-CN" altLang="en-US" sz="2400" dirty="0" smtClean="0"/>
              <a:t>要求：在相册的第</a:t>
            </a:r>
            <a:r>
              <a:rPr lang="en-US" sz="2400" dirty="0" smtClean="0"/>
              <a:t>8</a:t>
            </a:r>
            <a:r>
              <a:rPr lang="zh-CN" altLang="en-US" sz="2400" dirty="0" smtClean="0"/>
              <a:t>张幻灯片中，插入一个</a:t>
            </a:r>
            <a:r>
              <a:rPr lang="en-US" sz="2400" dirty="0" smtClean="0"/>
              <a:t>Flash</a:t>
            </a:r>
            <a:r>
              <a:rPr lang="zh-CN" altLang="en-US" sz="2400" dirty="0" smtClean="0"/>
              <a:t>动画。</a:t>
            </a:r>
            <a:endParaRPr lang="en-US" altLang="zh-CN" sz="2400" dirty="0" smtClean="0"/>
          </a:p>
          <a:p>
            <a:pPr marL="914400" lvl="1" indent="-457200">
              <a:lnSpc>
                <a:spcPct val="150000"/>
              </a:lnSpc>
              <a:buFont typeface="+mj-ea"/>
              <a:buAutoNum type="circleNumDbPlain"/>
            </a:pPr>
            <a:r>
              <a:rPr lang="zh-CN" altLang="en-US" sz="2000" dirty="0" smtClean="0"/>
              <a:t>选定要插入动画的幻灯片</a:t>
            </a:r>
            <a:endParaRPr lang="en-US" altLang="zh-CN" sz="2000" dirty="0" smtClean="0"/>
          </a:p>
          <a:p>
            <a:pPr marL="914400" lvl="1" indent="-457200">
              <a:lnSpc>
                <a:spcPct val="150000"/>
              </a:lnSpc>
              <a:buFont typeface="+mj-ea"/>
              <a:buAutoNum type="circleNumDbPlain"/>
            </a:pPr>
            <a:r>
              <a:rPr lang="zh-CN" altLang="en-US" sz="2000" dirty="0" smtClean="0"/>
              <a:t>单击“文件”选项卡中的“选项”命令，单击“自定义功能区”选项卡</a:t>
            </a:r>
          </a:p>
          <a:p>
            <a:pPr marL="914400" lvl="1" indent="-457200">
              <a:lnSpc>
                <a:spcPct val="150000"/>
              </a:lnSpc>
              <a:buFont typeface="+mj-ea"/>
              <a:buAutoNum type="circleNumDbPlain"/>
            </a:pPr>
            <a:r>
              <a:rPr lang="zh-CN" altLang="en-US" sz="2000" dirty="0" smtClean="0"/>
              <a:t>弹出对话框，勾选“开发工具”复选框</a:t>
            </a:r>
            <a:r>
              <a:rPr lang="en-US" altLang="zh-CN" sz="2000" dirty="0" smtClean="0"/>
              <a:t>……</a:t>
            </a:r>
          </a:p>
          <a:p>
            <a:pPr marL="914400" lvl="1" indent="-457200">
              <a:lnSpc>
                <a:spcPct val="150000"/>
              </a:lnSpc>
              <a:buFont typeface="+mj-ea"/>
              <a:buAutoNum type="circleNumDbPlain"/>
            </a:pPr>
            <a:r>
              <a:rPr lang="zh-CN" altLang="en-US" sz="2000" dirty="0"/>
              <a:t>单击“开发工具”选项卡的“控件”组中的“其他控件”按钮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任务三：制作音乐相册</a:t>
            </a:r>
          </a:p>
        </p:txBody>
      </p:sp>
      <p:sp>
        <p:nvSpPr>
          <p:cNvPr id="3" name="内容占位符 2"/>
          <p:cNvSpPr>
            <a:spLocks noGrp="1"/>
          </p:cNvSpPr>
          <p:nvPr>
            <p:ph sz="half" idx="1"/>
          </p:nvPr>
        </p:nvSpPr>
        <p:spPr>
          <a:xfrm>
            <a:off x="395288" y="1268413"/>
            <a:ext cx="8320116" cy="5113337"/>
          </a:xfrm>
        </p:spPr>
        <p:txBody>
          <a:bodyPr>
            <a:normAutofit/>
          </a:bodyPr>
          <a:lstStyle/>
          <a:p>
            <a:pPr>
              <a:lnSpc>
                <a:spcPct val="150000"/>
              </a:lnSpc>
            </a:pPr>
            <a:r>
              <a:rPr lang="zh-CN" altLang="en-US" dirty="0"/>
              <a:t>实作</a:t>
            </a:r>
            <a:r>
              <a:rPr lang="en-US" altLang="zh-CN" dirty="0"/>
              <a:t>4</a:t>
            </a:r>
            <a:r>
              <a:rPr lang="zh-CN" altLang="en-US" dirty="0"/>
              <a:t>：插入</a:t>
            </a:r>
            <a:r>
              <a:rPr lang="en-US" altLang="zh-CN" dirty="0"/>
              <a:t>Flash</a:t>
            </a:r>
            <a:r>
              <a:rPr lang="zh-CN" altLang="en-US" dirty="0"/>
              <a:t>动画</a:t>
            </a:r>
            <a:endParaRPr lang="en-US" altLang="zh-CN" dirty="0"/>
          </a:p>
          <a:p>
            <a:pPr marL="457200" lvl="1" indent="0">
              <a:lnSpc>
                <a:spcPct val="150000"/>
              </a:lnSpc>
              <a:buNone/>
            </a:pPr>
            <a:r>
              <a:rPr lang="zh-CN" altLang="en-US" dirty="0"/>
              <a:t>要求：在相册的第</a:t>
            </a:r>
            <a:r>
              <a:rPr lang="en-US" altLang="zh-CN" dirty="0"/>
              <a:t>8</a:t>
            </a:r>
            <a:r>
              <a:rPr lang="zh-CN" altLang="en-US" dirty="0"/>
              <a:t>张幻灯片中，插入一个</a:t>
            </a:r>
            <a:r>
              <a:rPr lang="en-US" altLang="zh-CN" dirty="0"/>
              <a:t>Flash</a:t>
            </a:r>
            <a:r>
              <a:rPr lang="zh-CN" altLang="en-US" dirty="0"/>
              <a:t>动画</a:t>
            </a:r>
            <a:r>
              <a:rPr lang="zh-CN" altLang="en-US" dirty="0" smtClean="0"/>
              <a:t>。</a:t>
            </a:r>
            <a:endParaRPr lang="en-US" altLang="zh-CN" dirty="0" smtClean="0"/>
          </a:p>
          <a:p>
            <a:pPr marL="914400" lvl="1" indent="-457200">
              <a:lnSpc>
                <a:spcPct val="150000"/>
              </a:lnSpc>
              <a:buClr>
                <a:srgbClr val="FF0000"/>
              </a:buClr>
              <a:buFont typeface="+mj-ea"/>
              <a:buAutoNum type="circleNumDbPlain" startAt="5"/>
            </a:pPr>
            <a:r>
              <a:rPr lang="zh-CN" altLang="en-US" sz="2000" dirty="0" smtClean="0"/>
              <a:t>弹出控件列表，单击“</a:t>
            </a:r>
            <a:r>
              <a:rPr lang="en-US" sz="2000" dirty="0" smtClean="0"/>
              <a:t>Shockwave Flash Object</a:t>
            </a:r>
            <a:r>
              <a:rPr lang="zh-CN" altLang="en-US" sz="2000" dirty="0" smtClean="0"/>
              <a:t>”→“确定”按钮</a:t>
            </a:r>
          </a:p>
          <a:p>
            <a:pPr marL="914400" lvl="1" indent="-457200">
              <a:lnSpc>
                <a:spcPct val="150000"/>
              </a:lnSpc>
              <a:buClr>
                <a:srgbClr val="FF0000"/>
              </a:buClr>
              <a:buFont typeface="+mj-ea"/>
              <a:buAutoNum type="circleNumDbPlain" startAt="5"/>
            </a:pPr>
            <a:r>
              <a:rPr lang="zh-CN" altLang="en-US" sz="2000" dirty="0" smtClean="0"/>
              <a:t>在幻灯片上拖动“</a:t>
            </a:r>
            <a:r>
              <a:rPr lang="en-US" sz="2000" dirty="0" smtClean="0"/>
              <a:t>+</a:t>
            </a:r>
            <a:r>
              <a:rPr lang="zh-CN" altLang="en-US" sz="2000" dirty="0" smtClean="0"/>
              <a:t>”指针，绘制控件</a:t>
            </a:r>
            <a:endParaRPr lang="zh-CN" altLang="en-US" sz="2000" dirty="0"/>
          </a:p>
        </p:txBody>
      </p:sp>
      <p:pic>
        <p:nvPicPr>
          <p:cNvPr id="4" name="图片 3" descr="按钮图像"/>
          <p:cNvPicPr>
            <a:picLocks noChangeAspect="1"/>
          </p:cNvPicPr>
          <p:nvPr/>
        </p:nvPicPr>
        <p:blipFill>
          <a:blip r:embed="rId2" cstate="print"/>
          <a:srcRect/>
          <a:stretch>
            <a:fillRect/>
          </a:stretch>
        </p:blipFill>
        <p:spPr bwMode="auto">
          <a:xfrm>
            <a:off x="4429124" y="3000372"/>
            <a:ext cx="315279" cy="300407"/>
          </a:xfrm>
          <a:prstGeom prst="rect">
            <a:avLst/>
          </a:prstGeom>
          <a:noFill/>
          <a:ln w="9525">
            <a:noFill/>
            <a:miter lim="800000"/>
            <a:headEnd/>
            <a:tailEnd/>
          </a:ln>
        </p:spPr>
      </p:pic>
      <p:pic>
        <p:nvPicPr>
          <p:cNvPr id="5" name="图片 4"/>
          <p:cNvPicPr>
            <a:picLocks noChangeAspect="1"/>
          </p:cNvPicPr>
          <p:nvPr/>
        </p:nvPicPr>
        <p:blipFill>
          <a:blip r:embed="rId3" cstate="print"/>
          <a:srcRect/>
          <a:stretch>
            <a:fillRect/>
          </a:stretch>
        </p:blipFill>
        <p:spPr bwMode="auto">
          <a:xfrm>
            <a:off x="5508104" y="4077072"/>
            <a:ext cx="2930642" cy="22071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a:t>任务三：制作音乐相册</a:t>
            </a:r>
          </a:p>
        </p:txBody>
      </p:sp>
      <p:sp>
        <p:nvSpPr>
          <p:cNvPr id="6" name="内容占位符 5"/>
          <p:cNvSpPr>
            <a:spLocks noGrp="1"/>
          </p:cNvSpPr>
          <p:nvPr>
            <p:ph sz="half" idx="1"/>
          </p:nvPr>
        </p:nvSpPr>
        <p:spPr>
          <a:xfrm>
            <a:off x="395288" y="1268413"/>
            <a:ext cx="4248720" cy="5113337"/>
          </a:xfrm>
        </p:spPr>
        <p:txBody>
          <a:bodyPr>
            <a:normAutofit/>
          </a:bodyPr>
          <a:lstStyle/>
          <a:p>
            <a:pPr>
              <a:lnSpc>
                <a:spcPct val="110000"/>
              </a:lnSpc>
            </a:pPr>
            <a:r>
              <a:rPr lang="zh-CN" altLang="en-US" dirty="0" smtClean="0">
                <a:solidFill>
                  <a:schemeClr val="tx1"/>
                </a:solidFill>
              </a:rPr>
              <a:t>实作</a:t>
            </a:r>
            <a:r>
              <a:rPr lang="en-US" altLang="zh-CN" dirty="0" smtClean="0">
                <a:solidFill>
                  <a:schemeClr val="tx1"/>
                </a:solidFill>
              </a:rPr>
              <a:t>5</a:t>
            </a:r>
            <a:r>
              <a:rPr lang="zh-CN" altLang="en-US" dirty="0" smtClean="0">
                <a:solidFill>
                  <a:schemeClr val="tx1"/>
                </a:solidFill>
              </a:rPr>
              <a:t>：控制</a:t>
            </a:r>
            <a:r>
              <a:rPr lang="en-US" altLang="zh-CN" dirty="0" smtClean="0">
                <a:solidFill>
                  <a:schemeClr val="tx1"/>
                </a:solidFill>
              </a:rPr>
              <a:t>Flash</a:t>
            </a:r>
            <a:r>
              <a:rPr lang="zh-CN" altLang="en-US" dirty="0" smtClean="0">
                <a:solidFill>
                  <a:schemeClr val="tx1"/>
                </a:solidFill>
              </a:rPr>
              <a:t>动画</a:t>
            </a:r>
            <a:endParaRPr lang="en-US" altLang="zh-CN" dirty="0" smtClean="0">
              <a:solidFill>
                <a:schemeClr val="tx1"/>
              </a:solidFill>
            </a:endParaRPr>
          </a:p>
          <a:p>
            <a:pPr lvl="1">
              <a:lnSpc>
                <a:spcPct val="150000"/>
              </a:lnSpc>
              <a:buClr>
                <a:srgbClr val="FFC000"/>
              </a:buClr>
              <a:buFont typeface="Wingdings" pitchFamily="2" charset="2"/>
              <a:buChar char="ü"/>
            </a:pPr>
            <a:r>
              <a:rPr lang="zh-CN" altLang="en-US" sz="2000" dirty="0" smtClean="0"/>
              <a:t>右击“</a:t>
            </a:r>
            <a:r>
              <a:rPr lang="en-US" sz="2000" dirty="0" smtClean="0"/>
              <a:t>Shockwave Flash Object</a:t>
            </a:r>
            <a:r>
              <a:rPr lang="zh-CN" altLang="en-US" sz="2000" dirty="0" smtClean="0"/>
              <a:t>”控件→单击“属性”命令</a:t>
            </a:r>
          </a:p>
          <a:p>
            <a:pPr lvl="1">
              <a:lnSpc>
                <a:spcPct val="150000"/>
              </a:lnSpc>
              <a:buClr>
                <a:srgbClr val="FFC000"/>
              </a:buClr>
              <a:buFont typeface="Wingdings" pitchFamily="2" charset="2"/>
              <a:buChar char="ü"/>
            </a:pPr>
            <a:r>
              <a:rPr lang="zh-CN" altLang="en-US" sz="2000" dirty="0" smtClean="0"/>
              <a:t>弹出对话框，单击“</a:t>
            </a:r>
            <a:r>
              <a:rPr lang="en-US" sz="2000" dirty="0" smtClean="0"/>
              <a:t>Movie</a:t>
            </a:r>
            <a:r>
              <a:rPr lang="zh-CN" altLang="en-US" sz="2000" dirty="0" smtClean="0"/>
              <a:t>”属性</a:t>
            </a:r>
          </a:p>
          <a:p>
            <a:pPr lvl="1">
              <a:lnSpc>
                <a:spcPct val="150000"/>
              </a:lnSpc>
              <a:buClr>
                <a:srgbClr val="FFC000"/>
              </a:buClr>
              <a:buFont typeface="Wingdings" pitchFamily="2" charset="2"/>
              <a:buChar char="ü"/>
            </a:pPr>
            <a:r>
              <a:rPr lang="zh-CN" altLang="en-US" sz="2000" dirty="0" smtClean="0"/>
              <a:t>在其右侧的单元格中，键入要播放的</a:t>
            </a:r>
            <a:r>
              <a:rPr lang="en-US" sz="2000" dirty="0" smtClean="0"/>
              <a:t> Flash </a:t>
            </a:r>
            <a:r>
              <a:rPr lang="zh-CN" altLang="en-US" sz="2000" dirty="0" smtClean="0"/>
              <a:t>文件的完整路径</a:t>
            </a:r>
            <a:r>
              <a:rPr lang="en-US" altLang="zh-CN" sz="2000" dirty="0" smtClean="0"/>
              <a:t>……</a:t>
            </a:r>
            <a:endParaRPr lang="zh-CN" altLang="en-US" sz="2000" dirty="0" smtClean="0"/>
          </a:p>
        </p:txBody>
      </p:sp>
      <p:pic>
        <p:nvPicPr>
          <p:cNvPr id="5" name="图片 4"/>
          <p:cNvPicPr/>
          <p:nvPr/>
        </p:nvPicPr>
        <p:blipFill>
          <a:blip r:embed="rId2"/>
          <a:stretch>
            <a:fillRect/>
          </a:stretch>
        </p:blipFill>
        <p:spPr>
          <a:xfrm>
            <a:off x="4786314" y="1285860"/>
            <a:ext cx="4000528" cy="5143536"/>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任务三：制作音乐相册</a:t>
            </a:r>
          </a:p>
        </p:txBody>
      </p:sp>
      <p:sp>
        <p:nvSpPr>
          <p:cNvPr id="6" name="内容占位符 5"/>
          <p:cNvSpPr>
            <a:spLocks noGrp="1"/>
          </p:cNvSpPr>
          <p:nvPr>
            <p:ph idx="1"/>
          </p:nvPr>
        </p:nvSpPr>
        <p:spPr/>
        <p:txBody>
          <a:bodyPr>
            <a:normAutofit/>
          </a:bodyPr>
          <a:lstStyle/>
          <a:p>
            <a:r>
              <a:rPr lang="zh-CN" altLang="en-US" sz="2800" dirty="0" smtClean="0"/>
              <a:t>实作</a:t>
            </a:r>
            <a:r>
              <a:rPr lang="en-US" altLang="zh-CN" sz="2800" dirty="0" smtClean="0"/>
              <a:t>6</a:t>
            </a:r>
            <a:r>
              <a:rPr lang="zh-CN" altLang="en-US" sz="2800" dirty="0" smtClean="0"/>
              <a:t>：添加影片</a:t>
            </a:r>
            <a:endParaRPr lang="en-US" altLang="zh-CN" sz="2800" dirty="0" smtClean="0"/>
          </a:p>
          <a:p>
            <a:pPr marL="457200" lvl="1" indent="0">
              <a:lnSpc>
                <a:spcPct val="200000"/>
              </a:lnSpc>
              <a:buNone/>
            </a:pPr>
            <a:r>
              <a:rPr lang="zh-CN" altLang="en-US" sz="2400" dirty="0" smtClean="0"/>
              <a:t>要求：在相册的第</a:t>
            </a:r>
            <a:r>
              <a:rPr lang="en-US" sz="2400" dirty="0" smtClean="0"/>
              <a:t>9</a:t>
            </a:r>
            <a:r>
              <a:rPr lang="zh-CN" altLang="en-US" sz="2400" dirty="0" smtClean="0"/>
              <a:t>张幻灯片中，插入一个视频文件。</a:t>
            </a:r>
            <a:endParaRPr lang="en-US" altLang="zh-CN" sz="2400" dirty="0" smtClean="0"/>
          </a:p>
          <a:p>
            <a:pPr lvl="1">
              <a:lnSpc>
                <a:spcPct val="200000"/>
              </a:lnSpc>
            </a:pPr>
            <a:r>
              <a:rPr lang="zh-CN" altLang="en-US" sz="2000" dirty="0" smtClean="0"/>
              <a:t>选定要插入影片的幻灯片</a:t>
            </a:r>
          </a:p>
          <a:p>
            <a:pPr lvl="1">
              <a:lnSpc>
                <a:spcPct val="200000"/>
              </a:lnSpc>
            </a:pPr>
            <a:r>
              <a:rPr lang="zh-CN" altLang="en-US" sz="2000" dirty="0" smtClean="0"/>
              <a:t>在“插入”选项卡的“媒体”组中，单击“视频”按钮</a:t>
            </a:r>
            <a:r>
              <a:rPr lang="en-US" altLang="zh-CN" sz="2000" dirty="0" smtClean="0"/>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任务三：制作音乐相册</a:t>
            </a:r>
          </a:p>
        </p:txBody>
      </p:sp>
      <p:sp>
        <p:nvSpPr>
          <p:cNvPr id="3" name="内容占位符 2"/>
          <p:cNvSpPr>
            <a:spLocks noGrp="1"/>
          </p:cNvSpPr>
          <p:nvPr>
            <p:ph idx="1"/>
          </p:nvPr>
        </p:nvSpPr>
        <p:spPr/>
        <p:txBody>
          <a:bodyPr/>
          <a:lstStyle/>
          <a:p>
            <a:pPr>
              <a:lnSpc>
                <a:spcPct val="150000"/>
              </a:lnSpc>
            </a:pPr>
            <a:r>
              <a:rPr lang="zh-CN" altLang="en-US" sz="2800" dirty="0" smtClean="0"/>
              <a:t>实作</a:t>
            </a:r>
            <a:r>
              <a:rPr lang="en-US" altLang="zh-CN" sz="2800" dirty="0" smtClean="0"/>
              <a:t>7</a:t>
            </a:r>
            <a:r>
              <a:rPr lang="zh-CN" altLang="en-US" sz="2800" dirty="0" smtClean="0"/>
              <a:t>：控制影片</a:t>
            </a:r>
            <a:endParaRPr lang="en-US" altLang="zh-CN" sz="2800" dirty="0" smtClean="0"/>
          </a:p>
          <a:p>
            <a:pPr lvl="1">
              <a:lnSpc>
                <a:spcPct val="150000"/>
              </a:lnSpc>
            </a:pPr>
            <a:r>
              <a:rPr lang="zh-CN" altLang="en-US" sz="2400" dirty="0" smtClean="0"/>
              <a:t>在放映幻灯片时，单击影片可播放，再次单击可暂停影片播放</a:t>
            </a:r>
            <a:endParaRPr lang="en-US" altLang="zh-CN" sz="2400" dirty="0" smtClean="0"/>
          </a:p>
          <a:p>
            <a:pPr lvl="1">
              <a:lnSpc>
                <a:spcPct val="150000"/>
              </a:lnSpc>
            </a:pPr>
            <a:r>
              <a:rPr lang="zh-CN" altLang="en-US" sz="2400" dirty="0" smtClean="0"/>
              <a:t>在“普通视图”中，选定幻灯片上要全屏播放的影片框，单击“视频工具”→“播放”选项卡，在“视频选项”组中勾选“全屏播放”复选框，可设置全屏播放</a:t>
            </a:r>
            <a:endParaRPr lang="en-US" altLang="zh-CN" sz="2400" dirty="0" smtClean="0"/>
          </a:p>
          <a:p>
            <a:pPr lvl="1"/>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defRPr/>
            </a:pPr>
            <a:r>
              <a:rPr lang="zh-CN" altLang="en-US" dirty="0" smtClean="0"/>
              <a:t>本次课重点内容小结</a:t>
            </a:r>
          </a:p>
        </p:txBody>
      </p:sp>
      <p:sp>
        <p:nvSpPr>
          <p:cNvPr id="67587" name="Rectangle 3"/>
          <p:cNvSpPr>
            <a:spLocks noGrp="1" noChangeArrowheads="1"/>
          </p:cNvSpPr>
          <p:nvPr>
            <p:ph idx="1"/>
          </p:nvPr>
        </p:nvSpPr>
        <p:spPr/>
        <p:txBody>
          <a:bodyPr/>
          <a:lstStyle/>
          <a:p>
            <a:pPr eaLnBrk="1" hangingPunct="1">
              <a:lnSpc>
                <a:spcPct val="150000"/>
              </a:lnSpc>
            </a:pPr>
            <a:r>
              <a:rPr lang="zh-CN" altLang="en-US" sz="2400" b="0" dirty="0" smtClean="0"/>
              <a:t>超级链接的使用</a:t>
            </a:r>
          </a:p>
          <a:p>
            <a:pPr eaLnBrk="1" hangingPunct="1">
              <a:lnSpc>
                <a:spcPct val="150000"/>
              </a:lnSpc>
            </a:pPr>
            <a:r>
              <a:rPr lang="zh-CN" altLang="en-US" sz="2400" b="0" dirty="0" smtClean="0"/>
              <a:t>动作按钮的使用</a:t>
            </a:r>
          </a:p>
          <a:p>
            <a:pPr eaLnBrk="1" hangingPunct="1">
              <a:lnSpc>
                <a:spcPct val="150000"/>
              </a:lnSpc>
            </a:pPr>
            <a:r>
              <a:rPr lang="zh-CN" altLang="en-US" sz="2400" b="0" dirty="0" smtClean="0"/>
              <a:t>声音的添加和控制</a:t>
            </a:r>
          </a:p>
          <a:p>
            <a:pPr eaLnBrk="1" hangingPunct="1">
              <a:lnSpc>
                <a:spcPct val="150000"/>
              </a:lnSpc>
            </a:pPr>
            <a:r>
              <a:rPr lang="en-US" altLang="zh-CN" sz="2400" b="0" dirty="0" smtClean="0"/>
              <a:t>Flash</a:t>
            </a:r>
            <a:r>
              <a:rPr lang="zh-CN" altLang="en-US" sz="2400" b="0" dirty="0" smtClean="0"/>
              <a:t>动画的添加和控制</a:t>
            </a:r>
            <a:endParaRPr lang="en-US" altLang="zh-CN" sz="2400" b="0" dirty="0" smtClean="0"/>
          </a:p>
          <a:p>
            <a:pPr eaLnBrk="1" hangingPunct="1">
              <a:lnSpc>
                <a:spcPct val="150000"/>
              </a:lnSpc>
            </a:pPr>
            <a:r>
              <a:rPr lang="zh-CN" altLang="en-US" sz="2400" b="0" dirty="0" smtClean="0"/>
              <a:t>影片的添加和控制</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defRPr/>
            </a:pPr>
            <a:r>
              <a:rPr lang="zh-CN" altLang="en-US" dirty="0" smtClean="0"/>
              <a:t>课外作业布置</a:t>
            </a:r>
          </a:p>
        </p:txBody>
      </p:sp>
      <p:sp>
        <p:nvSpPr>
          <p:cNvPr id="68611" name="Rectangle 3"/>
          <p:cNvSpPr>
            <a:spLocks noGrp="1" noChangeArrowheads="1"/>
          </p:cNvSpPr>
          <p:nvPr>
            <p:ph idx="1"/>
          </p:nvPr>
        </p:nvSpPr>
        <p:spPr/>
        <p:txBody>
          <a:bodyPr/>
          <a:lstStyle/>
          <a:p>
            <a:pPr eaLnBrk="1" hangingPunct="1">
              <a:lnSpc>
                <a:spcPct val="150000"/>
              </a:lnSpc>
            </a:pPr>
            <a:r>
              <a:rPr lang="zh-CN" altLang="en-US" sz="2800" dirty="0" smtClean="0"/>
              <a:t>能力测试</a:t>
            </a:r>
            <a:endParaRPr lang="en-US" altLang="zh-CN" sz="2800" dirty="0" smtClean="0"/>
          </a:p>
          <a:p>
            <a:pPr eaLnBrk="1" hangingPunct="1">
              <a:lnSpc>
                <a:spcPct val="150000"/>
              </a:lnSpc>
            </a:pPr>
            <a:endParaRPr lang="zh-CN" altLang="en-US" sz="2800" dirty="0" smtClean="0"/>
          </a:p>
          <a:p>
            <a:pPr eaLnBrk="1" hangingPunct="1">
              <a:lnSpc>
                <a:spcPct val="150000"/>
              </a:lnSpc>
            </a:pPr>
            <a:r>
              <a:rPr lang="zh-CN" altLang="en-US" sz="2800" dirty="0" smtClean="0"/>
              <a:t>预习</a:t>
            </a:r>
            <a:endParaRPr lang="en-US" altLang="zh-CN" sz="2800" dirty="0" smtClean="0"/>
          </a:p>
          <a:p>
            <a:pPr lvl="1">
              <a:lnSpc>
                <a:spcPct val="150000"/>
              </a:lnSpc>
            </a:pPr>
            <a:r>
              <a:rPr lang="zh-CN" altLang="en-US" sz="2400" dirty="0" smtClean="0"/>
              <a:t>第</a:t>
            </a:r>
            <a:r>
              <a:rPr lang="en-US" altLang="zh-CN" sz="2400" dirty="0" smtClean="0"/>
              <a:t>7</a:t>
            </a:r>
            <a:r>
              <a:rPr lang="zh-CN" altLang="en-US" sz="2400" dirty="0" smtClean="0"/>
              <a:t>章</a:t>
            </a:r>
            <a:endParaRPr lang="en-US" altLang="zh-CN" sz="2400" dirty="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defRPr/>
            </a:pPr>
            <a:r>
              <a:rPr lang="zh-CN" altLang="en-US" dirty="0" smtClean="0"/>
              <a:t>复习并导入新课</a:t>
            </a:r>
          </a:p>
        </p:txBody>
      </p:sp>
      <p:sp>
        <p:nvSpPr>
          <p:cNvPr id="52227" name="Rectangle 3"/>
          <p:cNvSpPr>
            <a:spLocks noGrp="1" noChangeArrowheads="1"/>
          </p:cNvSpPr>
          <p:nvPr>
            <p:ph idx="1"/>
          </p:nvPr>
        </p:nvSpPr>
        <p:spPr/>
        <p:txBody>
          <a:bodyPr/>
          <a:lstStyle/>
          <a:p>
            <a:pPr eaLnBrk="1" hangingPunct="1">
              <a:lnSpc>
                <a:spcPct val="150000"/>
              </a:lnSpc>
            </a:pPr>
            <a:r>
              <a:rPr lang="zh-CN" altLang="en-US" dirty="0" smtClean="0"/>
              <a:t>提问：</a:t>
            </a:r>
          </a:p>
          <a:p>
            <a:pPr lvl="1" eaLnBrk="1" hangingPunct="1">
              <a:lnSpc>
                <a:spcPct val="150000"/>
              </a:lnSpc>
            </a:pPr>
            <a:r>
              <a:rPr lang="zh-CN" altLang="en-US" dirty="0" smtClean="0"/>
              <a:t>演示文稿的外观设计有哪些方法？</a:t>
            </a:r>
            <a:endParaRPr lang="en-US" altLang="zh-CN" dirty="0" smtClean="0"/>
          </a:p>
          <a:p>
            <a:pPr lvl="2" eaLnBrk="1" hangingPunct="1">
              <a:lnSpc>
                <a:spcPct val="150000"/>
              </a:lnSpc>
            </a:pPr>
            <a:r>
              <a:rPr lang="zh-CN" altLang="en-US" dirty="0" smtClean="0"/>
              <a:t>应用主题、幻灯片版式、母版、</a:t>
            </a:r>
            <a:r>
              <a:rPr lang="en-US" altLang="zh-CN" dirty="0" err="1" smtClean="0"/>
              <a:t>SmartArt</a:t>
            </a:r>
            <a:r>
              <a:rPr lang="zh-CN" altLang="en-US" dirty="0" smtClean="0"/>
              <a:t>图形、背景</a:t>
            </a:r>
            <a:r>
              <a:rPr lang="en-US" altLang="zh-CN" dirty="0" smtClean="0"/>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2227">
                                            <p:txEl>
                                              <p:pRg st="2" end="2"/>
                                            </p:txEl>
                                          </p:spTgt>
                                        </p:tgtEl>
                                        <p:attrNameLst>
                                          <p:attrName>style.visibility</p:attrName>
                                        </p:attrNameLst>
                                      </p:cBhvr>
                                      <p:to>
                                        <p:strVal val="visible"/>
                                      </p:to>
                                    </p:set>
                                    <p:anim to="" calcmode="lin" valueType="num">
                                      <p:cBhvr>
                                        <p:cTn id="7" dur="1" fill="hold"/>
                                        <p:tgtEl>
                                          <p:spTgt spid="52227">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288" y="332656"/>
            <a:ext cx="8353425" cy="828675"/>
          </a:xfrm>
        </p:spPr>
        <p:txBody>
          <a:bodyPr>
            <a:normAutofit/>
          </a:bodyPr>
          <a:lstStyle/>
          <a:p>
            <a:r>
              <a:rPr lang="zh-CN" dirty="0" smtClean="0"/>
              <a:t>任务一：掌握超链接的使用</a:t>
            </a:r>
            <a:endParaRPr lang="zh-CN" altLang="en-US" dirty="0"/>
          </a:p>
        </p:txBody>
      </p:sp>
      <p:sp>
        <p:nvSpPr>
          <p:cNvPr id="3" name="内容占位符 2"/>
          <p:cNvSpPr>
            <a:spLocks noGrp="1"/>
          </p:cNvSpPr>
          <p:nvPr>
            <p:ph idx="1"/>
          </p:nvPr>
        </p:nvSpPr>
        <p:spPr/>
        <p:txBody>
          <a:bodyPr/>
          <a:lstStyle/>
          <a:p>
            <a:pPr>
              <a:lnSpc>
                <a:spcPct val="150000"/>
              </a:lnSpc>
            </a:pPr>
            <a:r>
              <a:rPr lang="zh-CN" altLang="en-US" sz="2800" dirty="0" smtClean="0"/>
              <a:t>实作</a:t>
            </a:r>
            <a:r>
              <a:rPr lang="en-US" altLang="zh-CN" sz="2800" dirty="0" smtClean="0"/>
              <a:t>1</a:t>
            </a:r>
            <a:r>
              <a:rPr lang="zh-CN" altLang="en-US" sz="2800" dirty="0" smtClean="0"/>
              <a:t>：使用超链接</a:t>
            </a:r>
            <a:endParaRPr lang="en-US" altLang="zh-CN" sz="2800" dirty="0" smtClean="0"/>
          </a:p>
          <a:p>
            <a:pPr lvl="1">
              <a:lnSpc>
                <a:spcPct val="150000"/>
              </a:lnSpc>
            </a:pPr>
            <a:r>
              <a:rPr lang="zh-CN" altLang="en-US" sz="2400" dirty="0" smtClean="0"/>
              <a:t>超链接：超链接就是从文本的一个位置跳转到另一个位置</a:t>
            </a:r>
            <a:endParaRPr lang="en-US" altLang="zh-CN" sz="2400" dirty="0" smtClean="0"/>
          </a:p>
          <a:p>
            <a:pPr lvl="1">
              <a:lnSpc>
                <a:spcPct val="150000"/>
              </a:lnSpc>
            </a:pPr>
            <a:r>
              <a:rPr lang="zh-CN" altLang="en-US" sz="2400" dirty="0" smtClean="0"/>
              <a:t>在</a:t>
            </a:r>
            <a:r>
              <a:rPr lang="en-US" sz="2400" dirty="0" smtClean="0"/>
              <a:t>PowerPoint 20</a:t>
            </a:r>
            <a:r>
              <a:rPr lang="en-US" altLang="zh-CN" sz="2400" dirty="0" smtClean="0"/>
              <a:t>10</a:t>
            </a:r>
            <a:r>
              <a:rPr lang="zh-CN" altLang="en-US" sz="2400" dirty="0" smtClean="0"/>
              <a:t>中，超链接可以从一张幻灯片跳转到同一演示文稿的另一张幻灯片或其他演示文稿、</a:t>
            </a:r>
            <a:r>
              <a:rPr lang="en-US" sz="2400" dirty="0" smtClean="0"/>
              <a:t>Word</a:t>
            </a:r>
            <a:r>
              <a:rPr lang="zh-CN" altLang="en-US" sz="2400" dirty="0" smtClean="0"/>
              <a:t>文档、</a:t>
            </a:r>
            <a:r>
              <a:rPr lang="en-US" sz="2400" dirty="0" smtClean="0"/>
              <a:t>Excel</a:t>
            </a:r>
            <a:r>
              <a:rPr lang="zh-CN" altLang="en-US" sz="2400" dirty="0" smtClean="0"/>
              <a:t>工作簿、应用程序、</a:t>
            </a:r>
            <a:r>
              <a:rPr lang="en-US" sz="2400" dirty="0" smtClean="0"/>
              <a:t>Web</a:t>
            </a:r>
            <a:r>
              <a:rPr lang="zh-CN" altLang="en-US" sz="2400" dirty="0" smtClean="0"/>
              <a:t>网页、电子邮件地址等</a:t>
            </a:r>
            <a:endParaRPr lang="zh-CN" alt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214422"/>
            <a:ext cx="8176366" cy="5238914"/>
          </a:xfrm>
        </p:spPr>
        <p:txBody>
          <a:bodyPr/>
          <a:lstStyle/>
          <a:p>
            <a:pPr>
              <a:lnSpc>
                <a:spcPts val="3200"/>
              </a:lnSpc>
            </a:pPr>
            <a:r>
              <a:rPr lang="zh-CN" altLang="en-US" sz="2800" dirty="0"/>
              <a:t>实作</a:t>
            </a:r>
            <a:r>
              <a:rPr lang="en-US" altLang="zh-CN" sz="2800" dirty="0"/>
              <a:t>1</a:t>
            </a:r>
            <a:r>
              <a:rPr lang="zh-CN" altLang="en-US" sz="2800" dirty="0"/>
              <a:t>：使用超链接</a:t>
            </a:r>
            <a:endParaRPr lang="en-US" altLang="zh-CN" sz="2800" dirty="0"/>
          </a:p>
          <a:p>
            <a:pPr marL="971550" lvl="1" indent="-514350">
              <a:lnSpc>
                <a:spcPts val="3200"/>
              </a:lnSpc>
              <a:buFont typeface="+mj-lt"/>
              <a:buAutoNum type="arabicPeriod"/>
            </a:pPr>
            <a:r>
              <a:rPr lang="zh-CN" altLang="en-US" sz="2400" dirty="0" smtClean="0"/>
              <a:t>超链接到本文档中的其他幻灯片</a:t>
            </a:r>
            <a:endParaRPr lang="en-US" altLang="zh-CN" sz="2400" dirty="0" smtClean="0"/>
          </a:p>
          <a:p>
            <a:pPr marL="914400" lvl="2" indent="0">
              <a:lnSpc>
                <a:spcPts val="3200"/>
              </a:lnSpc>
              <a:spcBef>
                <a:spcPts val="0"/>
              </a:spcBef>
              <a:buNone/>
            </a:pPr>
            <a:r>
              <a:rPr lang="zh-CN" altLang="en-US" sz="2000" dirty="0" smtClean="0"/>
              <a:t>要求：分别为第</a:t>
            </a:r>
            <a:r>
              <a:rPr lang="en-US" sz="2000" dirty="0" smtClean="0"/>
              <a:t>1</a:t>
            </a:r>
            <a:r>
              <a:rPr lang="zh-CN" altLang="en-US" sz="2000" dirty="0" smtClean="0"/>
              <a:t>张幻灯片的</a:t>
            </a:r>
            <a:r>
              <a:rPr lang="en-US" sz="2000" dirty="0" smtClean="0"/>
              <a:t>5</a:t>
            </a:r>
            <a:r>
              <a:rPr lang="zh-CN" altLang="en-US" sz="2000" dirty="0" smtClean="0"/>
              <a:t>项副标题创建到本文档具体内容的超链接</a:t>
            </a:r>
            <a:endParaRPr lang="en-US" altLang="zh-CN" sz="2000" dirty="0" smtClean="0"/>
          </a:p>
          <a:p>
            <a:pPr lvl="2">
              <a:lnSpc>
                <a:spcPts val="3200"/>
              </a:lnSpc>
              <a:spcBef>
                <a:spcPts val="0"/>
              </a:spcBef>
            </a:pPr>
            <a:r>
              <a:rPr lang="zh-CN" altLang="en-US" sz="2000" dirty="0" smtClean="0"/>
              <a:t>选定要创建超级链接的文本</a:t>
            </a:r>
            <a:endParaRPr lang="en-US" altLang="zh-CN" sz="2000" dirty="0" smtClean="0"/>
          </a:p>
          <a:p>
            <a:pPr lvl="2">
              <a:lnSpc>
                <a:spcPts val="3200"/>
              </a:lnSpc>
              <a:spcBef>
                <a:spcPts val="0"/>
              </a:spcBef>
            </a:pPr>
            <a:r>
              <a:rPr lang="zh-CN" altLang="en-US" sz="2000" dirty="0" smtClean="0"/>
              <a:t>单击“插入”选项卡的“链接”组中的 “超链接”按钮</a:t>
            </a:r>
            <a:r>
              <a:rPr lang="en-US" sz="2000" dirty="0" smtClean="0"/>
              <a:t>    </a:t>
            </a:r>
          </a:p>
          <a:p>
            <a:pPr lvl="2">
              <a:lnSpc>
                <a:spcPts val="3200"/>
              </a:lnSpc>
              <a:spcBef>
                <a:spcPts val="0"/>
              </a:spcBef>
            </a:pPr>
            <a:r>
              <a:rPr lang="zh-CN" altLang="en-US" sz="2000" dirty="0" smtClean="0"/>
              <a:t>弹出对话框，单击“链接到”框中的“本文档中的位置”→选择要链接到的幻灯片</a:t>
            </a:r>
            <a:r>
              <a:rPr lang="en-US" altLang="zh-CN" sz="2000" dirty="0" smtClean="0"/>
              <a:t>……</a:t>
            </a:r>
            <a:endParaRPr lang="en-US" sz="2000" dirty="0" smtClean="0"/>
          </a:p>
        </p:txBody>
      </p:sp>
      <p:pic>
        <p:nvPicPr>
          <p:cNvPr id="7" name="图片 6"/>
          <p:cNvPicPr/>
          <p:nvPr/>
        </p:nvPicPr>
        <p:blipFill>
          <a:blip r:embed="rId2"/>
          <a:stretch>
            <a:fillRect/>
          </a:stretch>
        </p:blipFill>
        <p:spPr>
          <a:xfrm>
            <a:off x="4499992" y="4449849"/>
            <a:ext cx="4103976" cy="2003487"/>
          </a:xfrm>
          <a:prstGeom prst="rect">
            <a:avLst/>
          </a:prstGeom>
        </p:spPr>
      </p:pic>
      <p:sp>
        <p:nvSpPr>
          <p:cNvPr id="4" name="标题 1"/>
          <p:cNvSpPr>
            <a:spLocks noGrp="1"/>
          </p:cNvSpPr>
          <p:nvPr>
            <p:ph type="title"/>
          </p:nvPr>
        </p:nvSpPr>
        <p:spPr>
          <a:xfrm>
            <a:off x="395288" y="332656"/>
            <a:ext cx="8353425" cy="828675"/>
          </a:xfrm>
        </p:spPr>
        <p:txBody>
          <a:bodyPr>
            <a:normAutofit/>
          </a:bodyPr>
          <a:lstStyle/>
          <a:p>
            <a:r>
              <a:rPr lang="zh-CN" dirty="0" smtClean="0"/>
              <a:t>任务一：掌握超链接的使用</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1472" y="1214421"/>
            <a:ext cx="8072438" cy="5219325"/>
          </a:xfrm>
        </p:spPr>
        <p:txBody>
          <a:bodyPr/>
          <a:lstStyle/>
          <a:p>
            <a:pPr>
              <a:lnSpc>
                <a:spcPts val="3200"/>
              </a:lnSpc>
            </a:pPr>
            <a:r>
              <a:rPr lang="zh-CN" altLang="en-US" sz="2800" dirty="0"/>
              <a:t>实作</a:t>
            </a:r>
            <a:r>
              <a:rPr lang="en-US" altLang="zh-CN" sz="2800" dirty="0"/>
              <a:t>1</a:t>
            </a:r>
            <a:r>
              <a:rPr lang="zh-CN" altLang="en-US" sz="2800" dirty="0"/>
              <a:t>：使用超链接</a:t>
            </a:r>
            <a:endParaRPr lang="en-US" altLang="zh-CN" sz="2800" dirty="0"/>
          </a:p>
          <a:p>
            <a:pPr marL="971550" lvl="1" indent="-514350">
              <a:lnSpc>
                <a:spcPts val="3200"/>
              </a:lnSpc>
              <a:buFont typeface="+mj-lt"/>
              <a:buAutoNum type="arabicPeriod" startAt="2"/>
            </a:pPr>
            <a:r>
              <a:rPr lang="zh-CN" altLang="en-US" sz="2400" dirty="0" smtClean="0"/>
              <a:t>超链接到其他文件或</a:t>
            </a:r>
            <a:r>
              <a:rPr lang="en-US" altLang="zh-CN" sz="2400" dirty="0" smtClean="0"/>
              <a:t>Web</a:t>
            </a:r>
            <a:r>
              <a:rPr lang="zh-CN" altLang="en-US" sz="2400" dirty="0" smtClean="0"/>
              <a:t>页</a:t>
            </a:r>
            <a:endParaRPr lang="en-US" altLang="zh-CN" sz="2400" dirty="0" smtClean="0"/>
          </a:p>
          <a:p>
            <a:pPr marL="914400" lvl="2" indent="0">
              <a:lnSpc>
                <a:spcPts val="3200"/>
              </a:lnSpc>
              <a:buNone/>
            </a:pPr>
            <a:r>
              <a:rPr lang="zh-CN" altLang="en-US" sz="2000" dirty="0" smtClean="0"/>
              <a:t>要求：分别为第</a:t>
            </a:r>
            <a:r>
              <a:rPr lang="en-US" sz="2000" dirty="0" smtClean="0"/>
              <a:t>7</a:t>
            </a:r>
            <a:r>
              <a:rPr lang="zh-CN" altLang="en-US" sz="2000" dirty="0" smtClean="0"/>
              <a:t>张幻灯片的</a:t>
            </a:r>
            <a:r>
              <a:rPr lang="en-US" altLang="zh-CN" sz="2000" dirty="0" smtClean="0"/>
              <a:t>3</a:t>
            </a:r>
            <a:r>
              <a:rPr lang="zh-CN" altLang="en-US" sz="2000" dirty="0" smtClean="0"/>
              <a:t>个项目创建到网页的超链接</a:t>
            </a:r>
            <a:endParaRPr lang="en-US" altLang="zh-CN" sz="2000" dirty="0" smtClean="0"/>
          </a:p>
          <a:p>
            <a:pPr lvl="2">
              <a:lnSpc>
                <a:spcPts val="3200"/>
              </a:lnSpc>
            </a:pPr>
            <a:r>
              <a:rPr lang="zh-CN" altLang="en-US" sz="2000" dirty="0" smtClean="0"/>
              <a:t>右击要创建超级链接的文本→单击“超链接”命令</a:t>
            </a:r>
            <a:endParaRPr lang="en-US" altLang="zh-CN" sz="2000" dirty="0" smtClean="0"/>
          </a:p>
          <a:p>
            <a:pPr lvl="2">
              <a:lnSpc>
                <a:spcPts val="3200"/>
              </a:lnSpc>
            </a:pPr>
            <a:r>
              <a:rPr lang="zh-CN" altLang="en-US" sz="2000" dirty="0" smtClean="0"/>
              <a:t>弹出对话框，单击“链接到”框中的“现有文件或网页”，按图中所示的</a:t>
            </a:r>
            <a:r>
              <a:rPr lang="en-US" sz="2000" dirty="0" smtClean="0"/>
              <a:t>3</a:t>
            </a:r>
            <a:r>
              <a:rPr lang="zh-CN" altLang="en-US" sz="2000" dirty="0" smtClean="0"/>
              <a:t>种方式之一输入网页地址</a:t>
            </a:r>
            <a:r>
              <a:rPr lang="en-US" altLang="zh-CN" sz="2000" dirty="0" smtClean="0"/>
              <a:t>……</a:t>
            </a:r>
            <a:endParaRPr lang="zh-CN" altLang="en-US" sz="2000" dirty="0"/>
          </a:p>
        </p:txBody>
      </p:sp>
      <p:pic>
        <p:nvPicPr>
          <p:cNvPr id="7" name="图片 6"/>
          <p:cNvPicPr/>
          <p:nvPr/>
        </p:nvPicPr>
        <p:blipFill>
          <a:blip r:embed="rId2"/>
          <a:stretch>
            <a:fillRect/>
          </a:stretch>
        </p:blipFill>
        <p:spPr>
          <a:xfrm>
            <a:off x="2195736" y="4149080"/>
            <a:ext cx="4680520" cy="2232248"/>
          </a:xfrm>
          <a:prstGeom prst="rect">
            <a:avLst/>
          </a:prstGeom>
        </p:spPr>
      </p:pic>
      <p:sp>
        <p:nvSpPr>
          <p:cNvPr id="4" name="标题 1"/>
          <p:cNvSpPr>
            <a:spLocks noGrp="1"/>
          </p:cNvSpPr>
          <p:nvPr>
            <p:ph type="title"/>
          </p:nvPr>
        </p:nvSpPr>
        <p:spPr>
          <a:xfrm>
            <a:off x="395288" y="332656"/>
            <a:ext cx="8353425" cy="828675"/>
          </a:xfrm>
        </p:spPr>
        <p:txBody>
          <a:bodyPr>
            <a:normAutofit/>
          </a:bodyPr>
          <a:lstStyle/>
          <a:p>
            <a:r>
              <a:rPr lang="zh-CN" dirty="0" smtClean="0"/>
              <a:t>任务一：掌握超链接的使用</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1472" y="1214422"/>
            <a:ext cx="8072438" cy="5166906"/>
          </a:xfrm>
        </p:spPr>
        <p:txBody>
          <a:bodyPr>
            <a:normAutofit/>
          </a:bodyPr>
          <a:lstStyle/>
          <a:p>
            <a:pPr>
              <a:lnSpc>
                <a:spcPts val="3200"/>
              </a:lnSpc>
            </a:pPr>
            <a:r>
              <a:rPr lang="zh-CN" altLang="en-US" sz="2800" dirty="0"/>
              <a:t>实作</a:t>
            </a:r>
            <a:r>
              <a:rPr lang="en-US" altLang="zh-CN" sz="2800" dirty="0"/>
              <a:t>1</a:t>
            </a:r>
            <a:r>
              <a:rPr lang="zh-CN" altLang="en-US" sz="2800" dirty="0"/>
              <a:t>：使用超链接</a:t>
            </a:r>
            <a:endParaRPr lang="en-US" altLang="zh-CN" sz="2800" dirty="0"/>
          </a:p>
          <a:p>
            <a:pPr marL="971550" lvl="1" indent="-514350">
              <a:lnSpc>
                <a:spcPts val="3200"/>
              </a:lnSpc>
              <a:buFont typeface="+mj-lt"/>
              <a:buAutoNum type="arabicPeriod" startAt="3"/>
            </a:pPr>
            <a:r>
              <a:rPr lang="zh-CN" altLang="en-US" sz="2400" dirty="0" smtClean="0"/>
              <a:t>超链接到电子邮件</a:t>
            </a:r>
            <a:endParaRPr lang="en-US" altLang="zh-CN" sz="2400" dirty="0" smtClean="0"/>
          </a:p>
          <a:p>
            <a:pPr marL="914400" lvl="2" indent="0">
              <a:lnSpc>
                <a:spcPts val="3200"/>
              </a:lnSpc>
              <a:spcBef>
                <a:spcPts val="0"/>
              </a:spcBef>
              <a:buNone/>
            </a:pPr>
            <a:r>
              <a:rPr lang="zh-CN" altLang="en-US" sz="2000" dirty="0" smtClean="0"/>
              <a:t>要求：为第</a:t>
            </a:r>
            <a:r>
              <a:rPr lang="en-US" altLang="zh-CN" sz="2000" dirty="0" smtClean="0"/>
              <a:t>7</a:t>
            </a:r>
            <a:r>
              <a:rPr lang="zh-CN" altLang="en-US" sz="2000" dirty="0" smtClean="0"/>
              <a:t>张幻灯片的电子邮件地址创建为无下划线的超链接效果</a:t>
            </a:r>
            <a:endParaRPr lang="en-US" altLang="zh-CN" sz="2000" dirty="0" smtClean="0"/>
          </a:p>
          <a:p>
            <a:pPr lvl="2">
              <a:lnSpc>
                <a:spcPts val="3200"/>
              </a:lnSpc>
              <a:spcBef>
                <a:spcPts val="0"/>
              </a:spcBef>
            </a:pPr>
            <a:r>
              <a:rPr lang="zh-CN" altLang="en-US" sz="2000" dirty="0" smtClean="0"/>
              <a:t>在文本“</a:t>
            </a:r>
            <a:r>
              <a:rPr lang="en-US" sz="2000" dirty="0" smtClean="0"/>
              <a:t>youyou@163.com</a:t>
            </a:r>
            <a:r>
              <a:rPr lang="zh-CN" altLang="en-US" sz="2000" dirty="0" smtClean="0"/>
              <a:t>”上绘制一个透明矩形框</a:t>
            </a:r>
            <a:endParaRPr lang="en-US" altLang="zh-CN" sz="2000" dirty="0" smtClean="0"/>
          </a:p>
          <a:p>
            <a:pPr lvl="2">
              <a:lnSpc>
                <a:spcPts val="3200"/>
              </a:lnSpc>
              <a:spcBef>
                <a:spcPts val="0"/>
              </a:spcBef>
            </a:pPr>
            <a:r>
              <a:rPr lang="zh-CN" altLang="en-US" sz="2000" dirty="0" smtClean="0"/>
              <a:t>右击透明矩形框→单击“超链接”命令</a:t>
            </a:r>
            <a:endParaRPr lang="en-US" altLang="zh-CN" sz="2000" dirty="0" smtClean="0"/>
          </a:p>
          <a:p>
            <a:pPr lvl="2">
              <a:lnSpc>
                <a:spcPts val="3200"/>
              </a:lnSpc>
              <a:spcBef>
                <a:spcPts val="0"/>
              </a:spcBef>
            </a:pPr>
            <a:r>
              <a:rPr lang="zh-CN" altLang="en-US" sz="2000" dirty="0" smtClean="0"/>
              <a:t>弹出对话框，单击“链接到”框中的“电子邮件地址”     </a:t>
            </a:r>
            <a:endParaRPr lang="en-US" altLang="zh-CN" sz="2000" dirty="0" smtClean="0"/>
          </a:p>
          <a:p>
            <a:pPr lvl="2">
              <a:lnSpc>
                <a:spcPts val="3200"/>
              </a:lnSpc>
              <a:spcBef>
                <a:spcPts val="0"/>
              </a:spcBef>
            </a:pPr>
            <a:r>
              <a:rPr lang="zh-CN" altLang="en-US" sz="2000" dirty="0" smtClean="0"/>
              <a:t>输入电子邮件地址，主题</a:t>
            </a:r>
            <a:r>
              <a:rPr lang="en-US" altLang="zh-CN" sz="2000" dirty="0" smtClean="0"/>
              <a:t>……</a:t>
            </a:r>
          </a:p>
          <a:p>
            <a:pPr lvl="2"/>
            <a:endParaRPr lang="zh-CN" altLang="en-US" dirty="0"/>
          </a:p>
        </p:txBody>
      </p:sp>
      <p:pic>
        <p:nvPicPr>
          <p:cNvPr id="6" name="图片 5"/>
          <p:cNvPicPr/>
          <p:nvPr/>
        </p:nvPicPr>
        <p:blipFill>
          <a:blip r:embed="rId2"/>
          <a:stretch>
            <a:fillRect/>
          </a:stretch>
        </p:blipFill>
        <p:spPr>
          <a:xfrm>
            <a:off x="3563888" y="4653136"/>
            <a:ext cx="4320000" cy="2075495"/>
          </a:xfrm>
          <a:prstGeom prst="rect">
            <a:avLst/>
          </a:prstGeom>
        </p:spPr>
      </p:pic>
      <p:sp>
        <p:nvSpPr>
          <p:cNvPr id="5" name="标题 1"/>
          <p:cNvSpPr>
            <a:spLocks noGrp="1"/>
          </p:cNvSpPr>
          <p:nvPr>
            <p:ph type="title"/>
          </p:nvPr>
        </p:nvSpPr>
        <p:spPr>
          <a:xfrm>
            <a:off x="395288" y="332656"/>
            <a:ext cx="8353425" cy="828675"/>
          </a:xfrm>
        </p:spPr>
        <p:txBody>
          <a:bodyPr>
            <a:normAutofit/>
          </a:bodyPr>
          <a:lstStyle/>
          <a:p>
            <a:r>
              <a:rPr lang="zh-CN" dirty="0" smtClean="0"/>
              <a:t>任务一：掌握超链接的使用</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任务二：掌握动作按钮的使用</a:t>
            </a:r>
            <a:endParaRPr lang="zh-CN" altLang="en-US" dirty="0"/>
          </a:p>
        </p:txBody>
      </p:sp>
      <p:sp>
        <p:nvSpPr>
          <p:cNvPr id="3" name="内容占位符 2"/>
          <p:cNvSpPr>
            <a:spLocks noGrp="1"/>
          </p:cNvSpPr>
          <p:nvPr>
            <p:ph idx="1"/>
          </p:nvPr>
        </p:nvSpPr>
        <p:spPr/>
        <p:txBody>
          <a:bodyPr/>
          <a:lstStyle/>
          <a:p>
            <a:pPr>
              <a:lnSpc>
                <a:spcPct val="150000"/>
              </a:lnSpc>
            </a:pPr>
            <a:r>
              <a:rPr lang="zh-CN" altLang="en-US" sz="2800" dirty="0" smtClean="0"/>
              <a:t>实作</a:t>
            </a:r>
            <a:r>
              <a:rPr lang="en-US" altLang="zh-CN" sz="2800" dirty="0" smtClean="0"/>
              <a:t>1</a:t>
            </a:r>
            <a:r>
              <a:rPr lang="zh-CN" altLang="en-US" sz="2800" dirty="0" smtClean="0"/>
              <a:t>：制作动作按钮</a:t>
            </a:r>
            <a:endParaRPr lang="en-US" altLang="zh-CN" sz="2800" dirty="0" smtClean="0"/>
          </a:p>
          <a:p>
            <a:pPr marL="457200" lvl="1" indent="0">
              <a:lnSpc>
                <a:spcPct val="150000"/>
              </a:lnSpc>
              <a:buNone/>
            </a:pPr>
            <a:r>
              <a:rPr lang="zh-CN" altLang="en-US" sz="2400" dirty="0" smtClean="0"/>
              <a:t>要求：在幻灯片母版中添加动作按钮</a:t>
            </a:r>
            <a:endParaRPr lang="en-US" altLang="zh-CN" sz="2400" dirty="0" smtClean="0"/>
          </a:p>
          <a:p>
            <a:pPr lvl="1">
              <a:lnSpc>
                <a:spcPct val="200000"/>
              </a:lnSpc>
            </a:pPr>
            <a:r>
              <a:rPr lang="zh-CN" altLang="en-US" sz="2000" dirty="0" smtClean="0"/>
              <a:t>单击“视图”选项卡，在“母版视图”组中单击“幻灯片母版”按钮，进入“幻灯片母版”视图</a:t>
            </a:r>
            <a:endParaRPr lang="en-US" altLang="zh-CN" sz="2000" dirty="0" smtClean="0"/>
          </a:p>
          <a:p>
            <a:pPr lvl="1">
              <a:lnSpc>
                <a:spcPct val="200000"/>
              </a:lnSpc>
            </a:pPr>
            <a:r>
              <a:rPr lang="zh-CN" altLang="en-US" sz="2000" dirty="0" smtClean="0"/>
              <a:t>单击“插入”选项卡的“插图”组中的“形状”→选择“动作按钮”</a:t>
            </a:r>
            <a:r>
              <a:rPr lang="en-US" altLang="zh-CN" sz="2000" dirty="0" smtClean="0"/>
              <a:t>……</a:t>
            </a:r>
          </a:p>
          <a:p>
            <a:pPr lvl="1"/>
            <a:endParaRPr lang="zh-CN" altLang="en-US" dirty="0"/>
          </a:p>
        </p:txBody>
      </p:sp>
      <p:pic>
        <p:nvPicPr>
          <p:cNvPr id="9" name="图片 8"/>
          <p:cNvPicPr>
            <a:picLocks noChangeAspect="1"/>
          </p:cNvPicPr>
          <p:nvPr/>
        </p:nvPicPr>
        <p:blipFill>
          <a:blip r:embed="rId2" cstate="print"/>
          <a:srcRect/>
          <a:stretch>
            <a:fillRect/>
          </a:stretch>
        </p:blipFill>
        <p:spPr bwMode="auto">
          <a:xfrm>
            <a:off x="5868144" y="2119848"/>
            <a:ext cx="1657835" cy="361484"/>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3568" y="1844824"/>
            <a:ext cx="7920880" cy="1872208"/>
          </a:xfrm>
        </p:spPr>
        <p:txBody>
          <a:bodyPr/>
          <a:lstStyle/>
          <a:p>
            <a:pPr algn="ctr">
              <a:lnSpc>
                <a:spcPct val="200000"/>
              </a:lnSpc>
              <a:defRPr/>
            </a:pPr>
            <a:r>
              <a:rPr lang="zh-CN" altLang="en-US" dirty="0" smtClean="0"/>
              <a:t>第</a:t>
            </a:r>
            <a:r>
              <a:rPr lang="en-US" altLang="zh-CN" dirty="0" smtClean="0"/>
              <a:t>6</a:t>
            </a:r>
            <a:r>
              <a:rPr lang="zh-CN" altLang="en-US" dirty="0" smtClean="0"/>
              <a:t>章  </a:t>
            </a:r>
            <a:r>
              <a:rPr lang="en-US" altLang="zh-CN" dirty="0" smtClean="0"/>
              <a:t>PowerPoint 2010</a:t>
            </a:r>
            <a:r>
              <a:rPr lang="zh-CN" altLang="en-US" dirty="0" smtClean="0"/>
              <a:t>的使用</a:t>
            </a:r>
            <a:r>
              <a:rPr lang="en-US" altLang="zh-CN" dirty="0"/>
              <a:t/>
            </a:r>
            <a:br>
              <a:rPr lang="en-US" altLang="zh-CN" dirty="0"/>
            </a:br>
            <a:r>
              <a:rPr lang="zh-CN" altLang="en-US" sz="2800" dirty="0" smtClean="0">
                <a:solidFill>
                  <a:srgbClr val="00B050"/>
                </a:solidFill>
              </a:rPr>
              <a:t>第</a:t>
            </a:r>
            <a:r>
              <a:rPr lang="en-US" altLang="zh-CN" sz="2800" dirty="0" smtClean="0">
                <a:solidFill>
                  <a:srgbClr val="00B050"/>
                </a:solidFill>
              </a:rPr>
              <a:t>3</a:t>
            </a:r>
            <a:r>
              <a:rPr lang="zh-CN" altLang="en-US" sz="2800" dirty="0" smtClean="0">
                <a:solidFill>
                  <a:srgbClr val="00B050"/>
                </a:solidFill>
              </a:rPr>
              <a:t>讲  </a:t>
            </a:r>
            <a:r>
              <a:rPr lang="zh-CN" altLang="en-US" sz="2800" dirty="0">
                <a:solidFill>
                  <a:srgbClr val="00B050"/>
                </a:solidFill>
              </a:rPr>
              <a:t>制作交互式多媒体演示文稿</a:t>
            </a:r>
          </a:p>
        </p:txBody>
      </p:sp>
      <p:sp>
        <p:nvSpPr>
          <p:cNvPr id="3" name="副标题 2"/>
          <p:cNvSpPr>
            <a:spLocks noGrp="1"/>
          </p:cNvSpPr>
          <p:nvPr>
            <p:ph type="subTitle" idx="1"/>
          </p:nvPr>
        </p:nvSpPr>
        <p:spPr>
          <a:xfrm>
            <a:off x="1707852" y="4149080"/>
            <a:ext cx="6032500" cy="617488"/>
          </a:xfrm>
        </p:spPr>
        <p:txBody>
          <a:bodyPr/>
          <a:lstStyle/>
          <a:p>
            <a:r>
              <a:rPr lang="en-US" altLang="zh-CN" dirty="0"/>
              <a:t>6.5 </a:t>
            </a:r>
            <a:r>
              <a:rPr lang="zh-CN" altLang="en-US" dirty="0"/>
              <a:t>在演示文稿中插入多媒体</a:t>
            </a:r>
            <a:r>
              <a:rPr lang="zh-CN" altLang="en-US" dirty="0" smtClean="0"/>
              <a:t>信息</a:t>
            </a:r>
            <a:endParaRPr lang="zh-CN" altLang="en-US" dirty="0"/>
          </a:p>
        </p:txBody>
      </p:sp>
    </p:spTree>
    <p:extLst>
      <p:ext uri="{BB962C8B-B14F-4D97-AF65-F5344CB8AC3E}">
        <p14:creationId xmlns:p14="http://schemas.microsoft.com/office/powerpoint/2010/main" val="10930572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288" y="332656"/>
            <a:ext cx="8353425" cy="828675"/>
          </a:xfrm>
        </p:spPr>
        <p:txBody>
          <a:bodyPr>
            <a:noAutofit/>
          </a:bodyPr>
          <a:lstStyle/>
          <a:p>
            <a:r>
              <a:rPr lang="zh-CN" altLang="en-US" sz="3200" dirty="0" smtClean="0"/>
              <a:t>任务三：制作音乐相册</a:t>
            </a:r>
            <a:endParaRPr lang="zh-CN" altLang="en-US" sz="3200" dirty="0"/>
          </a:p>
        </p:txBody>
      </p:sp>
      <p:sp>
        <p:nvSpPr>
          <p:cNvPr id="3" name="内容占位符 2"/>
          <p:cNvSpPr>
            <a:spLocks noGrp="1"/>
          </p:cNvSpPr>
          <p:nvPr>
            <p:ph sz="half" idx="1"/>
          </p:nvPr>
        </p:nvSpPr>
        <p:spPr>
          <a:xfrm>
            <a:off x="395288" y="1268413"/>
            <a:ext cx="3600648" cy="5113337"/>
          </a:xfrm>
        </p:spPr>
        <p:txBody>
          <a:bodyPr/>
          <a:lstStyle/>
          <a:p>
            <a:pPr>
              <a:lnSpc>
                <a:spcPct val="150000"/>
              </a:lnSpc>
            </a:pPr>
            <a:r>
              <a:rPr lang="zh-CN" altLang="en-US" sz="2400" b="0" dirty="0" smtClean="0">
                <a:solidFill>
                  <a:schemeClr val="tx1"/>
                </a:solidFill>
              </a:rPr>
              <a:t>在演示文稿中加入多媒体信息可以提高演示文稿的视觉和听觉效果，而适当的图像和声音效果可加深听众对信息的理解</a:t>
            </a:r>
            <a:endParaRPr lang="en-US" altLang="zh-CN" sz="2400" b="0" dirty="0" smtClean="0">
              <a:solidFill>
                <a:schemeClr val="tx1"/>
              </a:solidFill>
            </a:endParaRPr>
          </a:p>
        </p:txBody>
      </p:sp>
      <p:pic>
        <p:nvPicPr>
          <p:cNvPr id="6" name="图片 5"/>
          <p:cNvPicPr/>
          <p:nvPr/>
        </p:nvPicPr>
        <p:blipFill>
          <a:blip r:embed="rId2"/>
          <a:stretch>
            <a:fillRect/>
          </a:stretch>
        </p:blipFill>
        <p:spPr>
          <a:xfrm>
            <a:off x="4139952" y="1232662"/>
            <a:ext cx="4763426" cy="514866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黑体"/>
        <a:cs typeface=""/>
      </a:majorFont>
      <a:minorFont>
        <a:latin typeface="Comic Sans MS"/>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Comic Sans MS" pitchFamily="66" charset="0"/>
            <a:ea typeface="隶书"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Comic Sans MS" pitchFamily="66" charset="0"/>
            <a:ea typeface="隶书" pitchFamily="49"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1753</TotalTime>
  <Words>915</Words>
  <Application>Microsoft Office PowerPoint</Application>
  <PresentationFormat>全屏显示(4:3)</PresentationFormat>
  <Paragraphs>90</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主题1</vt:lpstr>
      <vt:lpstr>第6章  PowerPoint 2010的使用 第3讲  制作交互式多媒体演示文稿</vt:lpstr>
      <vt:lpstr>复习并导入新课</vt:lpstr>
      <vt:lpstr>任务一：掌握超链接的使用</vt:lpstr>
      <vt:lpstr>任务一：掌握超链接的使用</vt:lpstr>
      <vt:lpstr>任务一：掌握超链接的使用</vt:lpstr>
      <vt:lpstr>任务一：掌握超链接的使用</vt:lpstr>
      <vt:lpstr>任务二：掌握动作按钮的使用</vt:lpstr>
      <vt:lpstr>第6章  PowerPoint 2010的使用 第3讲  制作交互式多媒体演示文稿</vt:lpstr>
      <vt:lpstr>任务三：制作音乐相册</vt:lpstr>
      <vt:lpstr>任务三：制作音乐相册</vt:lpstr>
      <vt:lpstr>任务三：制作音乐相册</vt:lpstr>
      <vt:lpstr>任务三：制作音乐相册</vt:lpstr>
      <vt:lpstr>任务三：制作音乐相册</vt:lpstr>
      <vt:lpstr>任务三：制作音乐相册</vt:lpstr>
      <vt:lpstr>任务三：制作音乐相册</vt:lpstr>
      <vt:lpstr>任务三：制作音乐相册</vt:lpstr>
      <vt:lpstr>任务三：制作音乐相册</vt:lpstr>
      <vt:lpstr>本次课重点内容小结</vt:lpstr>
      <vt:lpstr>课外作业布置</vt:lpstr>
    </vt:vector>
  </TitlesOfParts>
  <Company>www.0xy.cn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PowerPoint 2010         的使用 </dc:title>
  <dc:creator>chenzhu</dc:creator>
  <cp:lastModifiedBy>段利文</cp:lastModifiedBy>
  <cp:revision>188</cp:revision>
  <dcterms:created xsi:type="dcterms:W3CDTF">2007-12-15T12:48:47Z</dcterms:created>
  <dcterms:modified xsi:type="dcterms:W3CDTF">2014-05-26T06:20:26Z</dcterms:modified>
</cp:coreProperties>
</file>