
<file path=[Content_Types].xml><?xml version="1.0" encoding="utf-8"?>
<Types xmlns="http://schemas.openxmlformats.org/package/2006/content-types">
  <Default Extension="mp3" ContentType="audio/unknown"/>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14">
  <p:sldMasterIdLst>
    <p:sldMasterId id="2147483651" r:id="rId1"/>
    <p:sldMasterId id="2147483652" r:id="rId2"/>
  </p:sldMasterIdLst>
  <p:notesMasterIdLst>
    <p:notesMasterId r:id="rId38"/>
  </p:notesMasterIdLst>
  <p:sldIdLst>
    <p:sldId id="2600" r:id="rId3"/>
    <p:sldId id="2599" r:id="rId4"/>
    <p:sldId id="649" r:id="rId5"/>
    <p:sldId id="2590" r:id="rId6"/>
    <p:sldId id="1603" r:id="rId7"/>
    <p:sldId id="2601" r:id="rId8"/>
    <p:sldId id="2591" r:id="rId9"/>
    <p:sldId id="2602" r:id="rId10"/>
    <p:sldId id="2592" r:id="rId11"/>
    <p:sldId id="2603" r:id="rId12"/>
    <p:sldId id="2604" r:id="rId13"/>
    <p:sldId id="2606" r:id="rId14"/>
    <p:sldId id="2605" r:id="rId15"/>
    <p:sldId id="2593" r:id="rId16"/>
    <p:sldId id="2608" r:id="rId17"/>
    <p:sldId id="2609" r:id="rId18"/>
    <p:sldId id="2611" r:id="rId19"/>
    <p:sldId id="2610" r:id="rId20"/>
    <p:sldId id="2612" r:id="rId21"/>
    <p:sldId id="2594" r:id="rId22"/>
    <p:sldId id="2614" r:id="rId23"/>
    <p:sldId id="2613" r:id="rId24"/>
    <p:sldId id="2595" r:id="rId25"/>
    <p:sldId id="2616" r:id="rId26"/>
    <p:sldId id="2615" r:id="rId27"/>
    <p:sldId id="2617" r:id="rId28"/>
    <p:sldId id="2618" r:id="rId29"/>
    <p:sldId id="2619" r:id="rId30"/>
    <p:sldId id="2596" r:id="rId31"/>
    <p:sldId id="2620" r:id="rId32"/>
    <p:sldId id="2622" r:id="rId33"/>
    <p:sldId id="2597" r:id="rId34"/>
    <p:sldId id="2623" r:id="rId35"/>
    <p:sldId id="2624" r:id="rId36"/>
    <p:sldId id="2598" r:id="rId37"/>
  </p:sldIdLst>
  <p:sldSz cx="9144000" cy="6858000" type="screen4x3"/>
  <p:notesSz cx="6858000" cy="9144000"/>
  <p:defaultTextStyle>
    <a:defPPr>
      <a:defRPr lang="zh-CN"/>
    </a:defPPr>
    <a:lvl1pPr algn="l" rtl="0" eaLnBrk="0" fontAlgn="base" hangingPunct="0">
      <a:spcBef>
        <a:spcPct val="0"/>
      </a:spcBef>
      <a:spcAft>
        <a:spcPct val="0"/>
      </a:spcAft>
      <a:buFont typeface="Arial" pitchFamily="34" charset="0"/>
      <a:defRPr kern="1200">
        <a:solidFill>
          <a:schemeClr val="tx1"/>
        </a:solidFill>
        <a:latin typeface="Times New Roman" pitchFamily="18"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Times New Roman" pitchFamily="18"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Times New Roman" pitchFamily="18"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Times New Roman" pitchFamily="18"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Times New Roman" pitchFamily="18" charset="0"/>
        <a:ea typeface="宋体" pitchFamily="2" charset="-122"/>
        <a:cs typeface="+mn-cs"/>
      </a:defRPr>
    </a:lvl5pPr>
    <a:lvl6pPr marL="2286000" algn="l" defTabSz="914400" rtl="0" eaLnBrk="1" latinLnBrk="0" hangingPunct="1">
      <a:defRPr kern="1200">
        <a:solidFill>
          <a:schemeClr val="tx1"/>
        </a:solidFill>
        <a:latin typeface="Times New Roman" pitchFamily="18" charset="0"/>
        <a:ea typeface="宋体" pitchFamily="2" charset="-122"/>
        <a:cs typeface="+mn-cs"/>
      </a:defRPr>
    </a:lvl6pPr>
    <a:lvl7pPr marL="2743200" algn="l" defTabSz="914400" rtl="0" eaLnBrk="1" latinLnBrk="0" hangingPunct="1">
      <a:defRPr kern="1200">
        <a:solidFill>
          <a:schemeClr val="tx1"/>
        </a:solidFill>
        <a:latin typeface="Times New Roman" pitchFamily="18" charset="0"/>
        <a:ea typeface="宋体" pitchFamily="2" charset="-122"/>
        <a:cs typeface="+mn-cs"/>
      </a:defRPr>
    </a:lvl7pPr>
    <a:lvl8pPr marL="3200400" algn="l" defTabSz="914400" rtl="0" eaLnBrk="1" latinLnBrk="0" hangingPunct="1">
      <a:defRPr kern="1200">
        <a:solidFill>
          <a:schemeClr val="tx1"/>
        </a:solidFill>
        <a:latin typeface="Times New Roman" pitchFamily="18" charset="0"/>
        <a:ea typeface="宋体" pitchFamily="2" charset="-122"/>
        <a:cs typeface="+mn-cs"/>
      </a:defRPr>
    </a:lvl8pPr>
    <a:lvl9pPr marL="3657600" algn="l" defTabSz="914400" rtl="0" eaLnBrk="1" latinLnBrk="0" hangingPunct="1">
      <a:defRPr kern="1200">
        <a:solidFill>
          <a:schemeClr val="tx1"/>
        </a:solidFill>
        <a:latin typeface="Times New Roman" pitchFamily="18" charset="0"/>
        <a:ea typeface="宋体"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useTimings="0">
    <p:present/>
    <p:sldAll/>
    <p:penClr>
      <a:schemeClr val="accent1"/>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00FF"/>
    <a:srgbClr val="FF00FF"/>
    <a:srgbClr val="CCFF33"/>
    <a:srgbClr val="00CC00"/>
    <a:srgbClr val="FFFF00"/>
    <a:srgbClr val="0066FF"/>
    <a:srgbClr val="FF9900"/>
    <a:srgbClr val="0099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37CE84F3-28C3-443E-9E96-99CF82512B78}" styleName="深色样式 1 - 强调 2">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2"/>
          </a:solidFill>
        </a:fill>
      </a:tcStyle>
    </a:wholeTbl>
    <a:band1H>
      <a:tcStyle>
        <a:tcBdr/>
        <a:fill>
          <a:solidFill>
            <a:schemeClr val="accent2">
              <a:shade val="60000"/>
            </a:schemeClr>
          </a:solidFill>
        </a:fill>
      </a:tcStyle>
    </a:band1H>
    <a:band1V>
      <a:tcStyle>
        <a:tcBdr/>
        <a:fill>
          <a:solidFill>
            <a:schemeClr val="accent2">
              <a:shade val="60000"/>
            </a:schemeClr>
          </a:solidFill>
        </a:fill>
      </a:tcStyle>
    </a:band1V>
    <a:lastCol>
      <a:tcTxStyle b="on"/>
      <a:tcStyle>
        <a:tcBdr>
          <a:left>
            <a:ln w="25400" cmpd="sng">
              <a:solidFill>
                <a:schemeClr val="lt1"/>
              </a:solidFill>
            </a:ln>
          </a:left>
        </a:tcBdr>
        <a:fill>
          <a:solidFill>
            <a:schemeClr val="accent2">
              <a:shade val="60000"/>
            </a:schemeClr>
          </a:solidFill>
        </a:fill>
      </a:tcStyle>
    </a:lastCol>
    <a:firstCol>
      <a:tcTxStyle b="on"/>
      <a:tcStyle>
        <a:tcBdr>
          <a:right>
            <a:ln w="25400" cmpd="sng">
              <a:solidFill>
                <a:schemeClr val="lt1"/>
              </a:solidFill>
            </a:ln>
          </a:right>
        </a:tcBdr>
        <a:fill>
          <a:solidFill>
            <a:schemeClr val="accent2">
              <a:shade val="60000"/>
            </a:schemeClr>
          </a:solidFill>
        </a:fill>
      </a:tcStyle>
    </a:firstCol>
    <a:lastRow>
      <a:tcTxStyle b="on"/>
      <a:tcStyle>
        <a:tcBdr>
          <a:top>
            <a:ln w="25400" cmpd="sng">
              <a:solidFill>
                <a:schemeClr val="lt1"/>
              </a:solidFill>
            </a:ln>
          </a:top>
        </a:tcBdr>
        <a:fill>
          <a:solidFill>
            <a:schemeClr val="accent2">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Objects="1">
      <p:cViewPr varScale="1">
        <p:scale>
          <a:sx n="80" d="100"/>
          <a:sy n="80" d="100"/>
        </p:scale>
        <p:origin x="-1596" y="-96"/>
      </p:cViewPr>
      <p:guideLst>
        <p:guide orient="horz" pos="2113"/>
        <p:guide pos="2879"/>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presProps" Target="presProps.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tableStyles" Target="tableStyle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1" hangingPunct="1">
              <a:defRPr sz="1200" smtClean="0"/>
            </a:lvl1pPr>
          </a:lstStyle>
          <a:p>
            <a:pPr>
              <a:defRPr/>
            </a:pPr>
            <a:endParaRPr lang="zh-CN" altLang="en-US"/>
          </a:p>
        </p:txBody>
      </p:sp>
      <p:sp>
        <p:nvSpPr>
          <p:cNvPr id="3075" name="Rectangle 3"/>
          <p:cNvSpPr>
            <a:spLocks noGrp="1" noChangeArrowheads="1"/>
          </p:cNvSpPr>
          <p:nvPr>
            <p:ph type="dt" idx="1"/>
          </p:nvPr>
        </p:nvSpPr>
        <p:spPr bwMode="auto">
          <a:xfrm>
            <a:off x="388620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1" hangingPunct="1">
              <a:defRPr sz="1200" smtClean="0"/>
            </a:lvl1pPr>
          </a:lstStyle>
          <a:p>
            <a:pPr>
              <a:defRPr/>
            </a:pPr>
            <a:endParaRPr lang="zh-CN" altLang="en-US"/>
          </a:p>
        </p:txBody>
      </p:sp>
      <p:sp>
        <p:nvSpPr>
          <p:cNvPr id="497668" name="Rectangle 4"/>
          <p:cNvSpPr>
            <a:spLocks noGrp="1" noRot="1" noChangeAspect="1" noChangeArrowheads="1" noTextEdit="1"/>
          </p:cNvSpPr>
          <p:nvPr>
            <p:ph type="sldImg" idx="2"/>
          </p:nvPr>
        </p:nvSpPr>
        <p:spPr bwMode="auto">
          <a:xfrm>
            <a:off x="1143000" y="685800"/>
            <a:ext cx="4572000" cy="3429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sp>
      <p:sp>
        <p:nvSpPr>
          <p:cNvPr id="3077" name="Rectangle 5"/>
          <p:cNvSpPr>
            <a:spLocks noGrp="1" noChangeArrowheads="1" noTextEdit="1"/>
          </p:cNvSpPr>
          <p:nvPr>
            <p:ph type="body" sz="quarter" idx="3"/>
          </p:nvPr>
        </p:nvSpPr>
        <p:spPr bwMode="auto">
          <a:xfrm>
            <a:off x="914400" y="4343400"/>
            <a:ext cx="50292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endParaRPr lang="zh-CN" altLang="zh-CN" noProof="0" smtClean="0"/>
          </a:p>
        </p:txBody>
      </p:sp>
      <p:sp>
        <p:nvSpPr>
          <p:cNvPr id="3078" name="Rectangle 6"/>
          <p:cNvSpPr>
            <a:spLocks noGrp="1" noChangeArrowheads="1"/>
          </p:cNvSpPr>
          <p:nvPr>
            <p:ph type="ftr" sz="quarter" idx="4"/>
          </p:nvPr>
        </p:nvSpPr>
        <p:spPr bwMode="auto">
          <a:xfrm>
            <a:off x="0" y="868680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eaLnBrk="1" hangingPunct="1">
              <a:defRPr sz="1200" smtClean="0"/>
            </a:lvl1pPr>
          </a:lstStyle>
          <a:p>
            <a:pPr>
              <a:defRPr/>
            </a:pPr>
            <a:endParaRPr lang="zh-CN" altLang="en-US"/>
          </a:p>
        </p:txBody>
      </p:sp>
      <p:sp>
        <p:nvSpPr>
          <p:cNvPr id="3079" name="Rectangle 7"/>
          <p:cNvSpPr>
            <a:spLocks noGrp="1" noChangeArrowheads="1"/>
          </p:cNvSpPr>
          <p:nvPr>
            <p:ph type="sldNum" sz="quarter" idx="5"/>
          </p:nvPr>
        </p:nvSpPr>
        <p:spPr bwMode="auto">
          <a:xfrm>
            <a:off x="3886200" y="868680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eaLnBrk="1" hangingPunct="1">
              <a:defRPr sz="1200" smtClean="0"/>
            </a:lvl1pPr>
          </a:lstStyle>
          <a:p>
            <a:pPr>
              <a:defRPr/>
            </a:pPr>
            <a:fld id="{410FC27A-1C0F-4C47-8681-2CBF45B9A5DC}" type="slidenum">
              <a:rPr lang="zh-CN" altLang="en-US"/>
              <a:pPr>
                <a:defRPr/>
              </a:pPr>
              <a:t>‹#›</a:t>
            </a:fld>
            <a:endParaRPr lang="zh-CN" altLang="en-US"/>
          </a:p>
        </p:txBody>
      </p:sp>
    </p:spTree>
    <p:extLst>
      <p:ext uri="{BB962C8B-B14F-4D97-AF65-F5344CB8AC3E}">
        <p14:creationId xmlns:p14="http://schemas.microsoft.com/office/powerpoint/2010/main" val="3350243216"/>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宋体" pitchFamily="2" charset="-122"/>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宋体" pitchFamily="2" charset="-122"/>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宋体" pitchFamily="2" charset="-122"/>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宋体" pitchFamily="2" charset="-122"/>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宋体"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zh-CN"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zh-CN" altLang="en-US"/>
          </a:p>
        </p:txBody>
      </p:sp>
      <p:sp>
        <p:nvSpPr>
          <p:cNvPr id="6" name="Rectangle 6"/>
          <p:cNvSpPr>
            <a:spLocks noGrp="1" noChangeArrowheads="1"/>
          </p:cNvSpPr>
          <p:nvPr>
            <p:ph type="sldNum" sz="quarter" idx="12"/>
          </p:nvPr>
        </p:nvSpPr>
        <p:spPr>
          <a:ln/>
        </p:spPr>
        <p:txBody>
          <a:bodyPr/>
          <a:lstStyle>
            <a:lvl1pPr>
              <a:defRPr/>
            </a:lvl1pPr>
          </a:lstStyle>
          <a:p>
            <a:pPr>
              <a:defRPr/>
            </a:pPr>
            <a:fld id="{92086731-D0D8-4B0A-9008-C83E6671DDFF}" type="slidenum">
              <a:rPr lang="zh-CN" altLang="en-US"/>
              <a:pPr>
                <a:defRPr/>
              </a:pPr>
              <a:t>‹#›</a:t>
            </a:fld>
            <a:endParaRPr lang="zh-CN" altLang="en-US"/>
          </a:p>
        </p:txBody>
      </p:sp>
    </p:spTree>
    <p:extLst>
      <p:ext uri="{BB962C8B-B14F-4D97-AF65-F5344CB8AC3E}">
        <p14:creationId xmlns:p14="http://schemas.microsoft.com/office/powerpoint/2010/main" val="4256037610"/>
      </p:ext>
    </p:extLst>
  </p:cSld>
  <p:clrMapOvr>
    <a:masterClrMapping/>
  </p:clrMapOvr>
  <p:transition>
    <p:random/>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zh-CN"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zh-CN" altLang="en-US"/>
          </a:p>
        </p:txBody>
      </p:sp>
      <p:sp>
        <p:nvSpPr>
          <p:cNvPr id="6" name="Rectangle 6"/>
          <p:cNvSpPr>
            <a:spLocks noGrp="1" noChangeArrowheads="1"/>
          </p:cNvSpPr>
          <p:nvPr>
            <p:ph type="sldNum" sz="quarter" idx="12"/>
          </p:nvPr>
        </p:nvSpPr>
        <p:spPr>
          <a:ln/>
        </p:spPr>
        <p:txBody>
          <a:bodyPr/>
          <a:lstStyle>
            <a:lvl1pPr>
              <a:defRPr/>
            </a:lvl1pPr>
          </a:lstStyle>
          <a:p>
            <a:pPr>
              <a:defRPr/>
            </a:pPr>
            <a:fld id="{8238EB08-85A6-4848-A68B-8647EBB1871C}" type="slidenum">
              <a:rPr lang="zh-CN" altLang="en-US"/>
              <a:pPr>
                <a:defRPr/>
              </a:pPr>
              <a:t>‹#›</a:t>
            </a:fld>
            <a:endParaRPr lang="zh-CN" altLang="en-US"/>
          </a:p>
        </p:txBody>
      </p:sp>
    </p:spTree>
    <p:extLst>
      <p:ext uri="{BB962C8B-B14F-4D97-AF65-F5344CB8AC3E}">
        <p14:creationId xmlns:p14="http://schemas.microsoft.com/office/powerpoint/2010/main" val="682846989"/>
      </p:ext>
    </p:extLst>
  </p:cSld>
  <p:clrMapOvr>
    <a:masterClrMapping/>
  </p:clrMapOvr>
  <p:transition>
    <p:random/>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15100" y="609600"/>
            <a:ext cx="1943100" cy="54864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85800" y="609600"/>
            <a:ext cx="5676900" cy="548640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zh-CN"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zh-CN" altLang="en-US"/>
          </a:p>
        </p:txBody>
      </p:sp>
      <p:sp>
        <p:nvSpPr>
          <p:cNvPr id="6" name="Rectangle 6"/>
          <p:cNvSpPr>
            <a:spLocks noGrp="1" noChangeArrowheads="1"/>
          </p:cNvSpPr>
          <p:nvPr>
            <p:ph type="sldNum" sz="quarter" idx="12"/>
          </p:nvPr>
        </p:nvSpPr>
        <p:spPr>
          <a:ln/>
        </p:spPr>
        <p:txBody>
          <a:bodyPr/>
          <a:lstStyle>
            <a:lvl1pPr>
              <a:defRPr/>
            </a:lvl1pPr>
          </a:lstStyle>
          <a:p>
            <a:pPr>
              <a:defRPr/>
            </a:pPr>
            <a:fld id="{BC202778-62B0-44E1-A3B5-AB18B914A3AD}" type="slidenum">
              <a:rPr lang="zh-CN" altLang="en-US"/>
              <a:pPr>
                <a:defRPr/>
              </a:pPr>
              <a:t>‹#›</a:t>
            </a:fld>
            <a:endParaRPr lang="zh-CN" altLang="en-US"/>
          </a:p>
        </p:txBody>
      </p:sp>
    </p:spTree>
    <p:extLst>
      <p:ext uri="{BB962C8B-B14F-4D97-AF65-F5344CB8AC3E}">
        <p14:creationId xmlns:p14="http://schemas.microsoft.com/office/powerpoint/2010/main" val="2208000736"/>
      </p:ext>
    </p:extLst>
  </p:cSld>
  <p:clrMapOvr>
    <a:masterClrMapping/>
  </p:clrMapOvr>
  <p:transition>
    <p:random/>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60D14339-707A-479D-B73C-71318C8F8E28}" type="slidenum">
              <a:rPr lang="en-US"/>
              <a:pPr>
                <a:defRPr/>
              </a:pPr>
              <a:t>‹#›</a:t>
            </a:fld>
            <a:endParaRPr lang="en-US"/>
          </a:p>
        </p:txBody>
      </p:sp>
    </p:spTree>
    <p:extLst>
      <p:ext uri="{BB962C8B-B14F-4D97-AF65-F5344CB8AC3E}">
        <p14:creationId xmlns:p14="http://schemas.microsoft.com/office/powerpoint/2010/main" val="2088349483"/>
      </p:ext>
    </p:extLst>
  </p:cSld>
  <p:clrMapOvr>
    <a:masterClrMapping/>
  </p:clrMapOvr>
  <p:transition>
    <p:random/>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C5BC02C6-CEEF-4C9B-9087-AFA682323C54}" type="slidenum">
              <a:rPr lang="en-US"/>
              <a:pPr>
                <a:defRPr/>
              </a:pPr>
              <a:t>‹#›</a:t>
            </a:fld>
            <a:endParaRPr lang="en-US"/>
          </a:p>
        </p:txBody>
      </p:sp>
    </p:spTree>
    <p:extLst>
      <p:ext uri="{BB962C8B-B14F-4D97-AF65-F5344CB8AC3E}">
        <p14:creationId xmlns:p14="http://schemas.microsoft.com/office/powerpoint/2010/main" val="2263168031"/>
      </p:ext>
    </p:extLst>
  </p:cSld>
  <p:clrMapOvr>
    <a:masterClrMapping/>
  </p:clrMapOvr>
  <p:transition>
    <p:random/>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5AE7DBC6-1956-4FA1-A928-32A8F4E1D269}" type="slidenum">
              <a:rPr lang="en-US"/>
              <a:pPr>
                <a:defRPr/>
              </a:pPr>
              <a:t>‹#›</a:t>
            </a:fld>
            <a:endParaRPr lang="en-US"/>
          </a:p>
        </p:txBody>
      </p:sp>
    </p:spTree>
    <p:extLst>
      <p:ext uri="{BB962C8B-B14F-4D97-AF65-F5344CB8AC3E}">
        <p14:creationId xmlns:p14="http://schemas.microsoft.com/office/powerpoint/2010/main" val="3734140048"/>
      </p:ext>
    </p:extLst>
  </p:cSld>
  <p:clrMapOvr>
    <a:masterClrMapping/>
  </p:clrMapOvr>
  <p:transition>
    <p:random/>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167DD31F-AD32-4D04-BC88-AEA041FB2543}" type="slidenum">
              <a:rPr lang="en-US"/>
              <a:pPr>
                <a:defRPr/>
              </a:pPr>
              <a:t>‹#›</a:t>
            </a:fld>
            <a:endParaRPr lang="en-US"/>
          </a:p>
        </p:txBody>
      </p:sp>
    </p:spTree>
    <p:extLst>
      <p:ext uri="{BB962C8B-B14F-4D97-AF65-F5344CB8AC3E}">
        <p14:creationId xmlns:p14="http://schemas.microsoft.com/office/powerpoint/2010/main" val="296101221"/>
      </p:ext>
    </p:extLst>
  </p:cSld>
  <p:clrMapOvr>
    <a:masterClrMapping/>
  </p:clrMapOvr>
  <p:transition>
    <p:random/>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7B9D5A64-AA08-4515-9F71-6121EF5B1D52}" type="slidenum">
              <a:rPr lang="en-US"/>
              <a:pPr>
                <a:defRPr/>
              </a:pPr>
              <a:t>‹#›</a:t>
            </a:fld>
            <a:endParaRPr lang="en-US"/>
          </a:p>
        </p:txBody>
      </p:sp>
    </p:spTree>
    <p:extLst>
      <p:ext uri="{BB962C8B-B14F-4D97-AF65-F5344CB8AC3E}">
        <p14:creationId xmlns:p14="http://schemas.microsoft.com/office/powerpoint/2010/main" val="271185446"/>
      </p:ext>
    </p:extLst>
  </p:cSld>
  <p:clrMapOvr>
    <a:masterClrMapping/>
  </p:clrMapOvr>
  <p:transition>
    <p:random/>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1187933E-4EC5-4227-8DAC-0EB6D3A3D155}" type="slidenum">
              <a:rPr lang="en-US"/>
              <a:pPr>
                <a:defRPr/>
              </a:pPr>
              <a:t>‹#›</a:t>
            </a:fld>
            <a:endParaRPr lang="en-US"/>
          </a:p>
        </p:txBody>
      </p:sp>
    </p:spTree>
    <p:extLst>
      <p:ext uri="{BB962C8B-B14F-4D97-AF65-F5344CB8AC3E}">
        <p14:creationId xmlns:p14="http://schemas.microsoft.com/office/powerpoint/2010/main" val="4111579998"/>
      </p:ext>
    </p:extLst>
  </p:cSld>
  <p:clrMapOvr>
    <a:masterClrMapping/>
  </p:clrMapOvr>
  <p:transition>
    <p:random/>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pPr>
              <a:defRPr/>
            </a:pPr>
            <a:fld id="{21F707D9-D500-4F22-B6EB-4428C5156C07}" type="slidenum">
              <a:rPr lang="en-US"/>
              <a:pPr>
                <a:defRPr/>
              </a:pPr>
              <a:t>‹#›</a:t>
            </a:fld>
            <a:endParaRPr lang="en-US"/>
          </a:p>
        </p:txBody>
      </p:sp>
    </p:spTree>
    <p:extLst>
      <p:ext uri="{BB962C8B-B14F-4D97-AF65-F5344CB8AC3E}">
        <p14:creationId xmlns:p14="http://schemas.microsoft.com/office/powerpoint/2010/main" val="3049579601"/>
      </p:ext>
    </p:extLst>
  </p:cSld>
  <p:clrMapOvr>
    <a:masterClrMapping/>
  </p:clrMapOvr>
  <p:transition>
    <p:random/>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437E42E6-19A4-467C-A018-BBEFA4C4C1BD}" type="slidenum">
              <a:rPr lang="en-US"/>
              <a:pPr>
                <a:defRPr/>
              </a:pPr>
              <a:t>‹#›</a:t>
            </a:fld>
            <a:endParaRPr lang="en-US"/>
          </a:p>
        </p:txBody>
      </p:sp>
    </p:spTree>
    <p:extLst>
      <p:ext uri="{BB962C8B-B14F-4D97-AF65-F5344CB8AC3E}">
        <p14:creationId xmlns:p14="http://schemas.microsoft.com/office/powerpoint/2010/main" val="3134716556"/>
      </p:ext>
    </p:extLst>
  </p:cSld>
  <p:clrMapOvr>
    <a:masterClrMapping/>
  </p:clrMapOvr>
  <p:transition>
    <p:random/>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zh-CN"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zh-CN" altLang="en-US"/>
          </a:p>
        </p:txBody>
      </p:sp>
      <p:sp>
        <p:nvSpPr>
          <p:cNvPr id="6" name="Rectangle 6"/>
          <p:cNvSpPr>
            <a:spLocks noGrp="1" noChangeArrowheads="1"/>
          </p:cNvSpPr>
          <p:nvPr>
            <p:ph type="sldNum" sz="quarter" idx="12"/>
          </p:nvPr>
        </p:nvSpPr>
        <p:spPr>
          <a:ln/>
        </p:spPr>
        <p:txBody>
          <a:bodyPr/>
          <a:lstStyle>
            <a:lvl1pPr>
              <a:defRPr/>
            </a:lvl1pPr>
          </a:lstStyle>
          <a:p>
            <a:pPr>
              <a:defRPr/>
            </a:pPr>
            <a:fld id="{70BBA9AD-CCFD-4F3A-95EC-7FD964C23F58}" type="slidenum">
              <a:rPr lang="zh-CN" altLang="en-US"/>
              <a:pPr>
                <a:defRPr/>
              </a:pPr>
              <a:t>‹#›</a:t>
            </a:fld>
            <a:endParaRPr lang="zh-CN" altLang="en-US"/>
          </a:p>
        </p:txBody>
      </p:sp>
    </p:spTree>
    <p:extLst>
      <p:ext uri="{BB962C8B-B14F-4D97-AF65-F5344CB8AC3E}">
        <p14:creationId xmlns:p14="http://schemas.microsoft.com/office/powerpoint/2010/main" val="4006942458"/>
      </p:ext>
    </p:extLst>
  </p:cSld>
  <p:clrMapOvr>
    <a:masterClrMapping/>
  </p:clrMapOvr>
  <p:transition>
    <p:random/>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BE2EF936-15AC-49AA-9591-2CD67992E754}" type="slidenum">
              <a:rPr lang="en-US"/>
              <a:pPr>
                <a:defRPr/>
              </a:pPr>
              <a:t>‹#›</a:t>
            </a:fld>
            <a:endParaRPr lang="en-US"/>
          </a:p>
        </p:txBody>
      </p:sp>
    </p:spTree>
    <p:extLst>
      <p:ext uri="{BB962C8B-B14F-4D97-AF65-F5344CB8AC3E}">
        <p14:creationId xmlns:p14="http://schemas.microsoft.com/office/powerpoint/2010/main" val="1691168557"/>
      </p:ext>
    </p:extLst>
  </p:cSld>
  <p:clrMapOvr>
    <a:masterClrMapping/>
  </p:clrMapOvr>
  <p:transition>
    <p:random/>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04B418F6-FEA0-4BB4-8E96-DC6A0C8CD6E5}" type="slidenum">
              <a:rPr lang="en-US"/>
              <a:pPr>
                <a:defRPr/>
              </a:pPr>
              <a:t>‹#›</a:t>
            </a:fld>
            <a:endParaRPr lang="en-US"/>
          </a:p>
        </p:txBody>
      </p:sp>
    </p:spTree>
    <p:extLst>
      <p:ext uri="{BB962C8B-B14F-4D97-AF65-F5344CB8AC3E}">
        <p14:creationId xmlns:p14="http://schemas.microsoft.com/office/powerpoint/2010/main" val="501315216"/>
      </p:ext>
    </p:extLst>
  </p:cSld>
  <p:clrMapOvr>
    <a:masterClrMapping/>
  </p:clrMapOvr>
  <p:transition>
    <p:random/>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15100" y="609600"/>
            <a:ext cx="1943100" cy="54864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85800" y="609600"/>
            <a:ext cx="5676900" cy="548640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5224F98E-DB03-4AB0-8888-98835FAA8EA6}" type="slidenum">
              <a:rPr lang="en-US"/>
              <a:pPr>
                <a:defRPr/>
              </a:pPr>
              <a:t>‹#›</a:t>
            </a:fld>
            <a:endParaRPr lang="en-US"/>
          </a:p>
        </p:txBody>
      </p:sp>
    </p:spTree>
    <p:extLst>
      <p:ext uri="{BB962C8B-B14F-4D97-AF65-F5344CB8AC3E}">
        <p14:creationId xmlns:p14="http://schemas.microsoft.com/office/powerpoint/2010/main" val="766413026"/>
      </p:ext>
    </p:extLst>
  </p:cSld>
  <p:clrMapOvr>
    <a:masterClrMapping/>
  </p:clrMapOvr>
  <p:transition>
    <p:random/>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Rectangle 4"/>
          <p:cNvSpPr>
            <a:spLocks noGrp="1" noChangeArrowheads="1"/>
          </p:cNvSpPr>
          <p:nvPr>
            <p:ph type="dt" sz="half" idx="10"/>
          </p:nvPr>
        </p:nvSpPr>
        <p:spPr>
          <a:ln/>
        </p:spPr>
        <p:txBody>
          <a:bodyPr/>
          <a:lstStyle>
            <a:lvl1pPr>
              <a:defRPr/>
            </a:lvl1pPr>
          </a:lstStyle>
          <a:p>
            <a:pPr>
              <a:defRPr/>
            </a:pPr>
            <a:endParaRPr lang="zh-CN"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zh-CN" altLang="en-US"/>
          </a:p>
        </p:txBody>
      </p:sp>
      <p:sp>
        <p:nvSpPr>
          <p:cNvPr id="6" name="Rectangle 6"/>
          <p:cNvSpPr>
            <a:spLocks noGrp="1" noChangeArrowheads="1"/>
          </p:cNvSpPr>
          <p:nvPr>
            <p:ph type="sldNum" sz="quarter" idx="12"/>
          </p:nvPr>
        </p:nvSpPr>
        <p:spPr>
          <a:ln/>
        </p:spPr>
        <p:txBody>
          <a:bodyPr/>
          <a:lstStyle>
            <a:lvl1pPr>
              <a:defRPr/>
            </a:lvl1pPr>
          </a:lstStyle>
          <a:p>
            <a:pPr>
              <a:defRPr/>
            </a:pPr>
            <a:fld id="{AFE4F989-58EB-408F-9FE0-630401C7BB03}" type="slidenum">
              <a:rPr lang="zh-CN" altLang="en-US"/>
              <a:pPr>
                <a:defRPr/>
              </a:pPr>
              <a:t>‹#›</a:t>
            </a:fld>
            <a:endParaRPr lang="zh-CN" altLang="en-US"/>
          </a:p>
        </p:txBody>
      </p:sp>
    </p:spTree>
    <p:extLst>
      <p:ext uri="{BB962C8B-B14F-4D97-AF65-F5344CB8AC3E}">
        <p14:creationId xmlns:p14="http://schemas.microsoft.com/office/powerpoint/2010/main" val="2631784158"/>
      </p:ext>
    </p:extLst>
  </p:cSld>
  <p:clrMapOvr>
    <a:masterClrMapping/>
  </p:clrMapOvr>
  <p:transition>
    <p:random/>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4"/>
          <p:cNvSpPr>
            <a:spLocks noGrp="1" noChangeArrowheads="1"/>
          </p:cNvSpPr>
          <p:nvPr>
            <p:ph type="dt" sz="half" idx="10"/>
          </p:nvPr>
        </p:nvSpPr>
        <p:spPr>
          <a:ln/>
        </p:spPr>
        <p:txBody>
          <a:bodyPr/>
          <a:lstStyle>
            <a:lvl1pPr>
              <a:defRPr/>
            </a:lvl1pPr>
          </a:lstStyle>
          <a:p>
            <a:pPr>
              <a:defRPr/>
            </a:pPr>
            <a:endParaRPr lang="zh-CN" alt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zh-CN" altLang="en-US"/>
          </a:p>
        </p:txBody>
      </p:sp>
      <p:sp>
        <p:nvSpPr>
          <p:cNvPr id="7" name="Rectangle 6"/>
          <p:cNvSpPr>
            <a:spLocks noGrp="1" noChangeArrowheads="1"/>
          </p:cNvSpPr>
          <p:nvPr>
            <p:ph type="sldNum" sz="quarter" idx="12"/>
          </p:nvPr>
        </p:nvSpPr>
        <p:spPr>
          <a:ln/>
        </p:spPr>
        <p:txBody>
          <a:bodyPr/>
          <a:lstStyle>
            <a:lvl1pPr>
              <a:defRPr/>
            </a:lvl1pPr>
          </a:lstStyle>
          <a:p>
            <a:pPr>
              <a:defRPr/>
            </a:pPr>
            <a:fld id="{735BA748-7C9E-49F2-84CF-DCB08DE8660C}" type="slidenum">
              <a:rPr lang="zh-CN" altLang="en-US"/>
              <a:pPr>
                <a:defRPr/>
              </a:pPr>
              <a:t>‹#›</a:t>
            </a:fld>
            <a:endParaRPr lang="zh-CN" altLang="en-US"/>
          </a:p>
        </p:txBody>
      </p:sp>
    </p:spTree>
    <p:extLst>
      <p:ext uri="{BB962C8B-B14F-4D97-AF65-F5344CB8AC3E}">
        <p14:creationId xmlns:p14="http://schemas.microsoft.com/office/powerpoint/2010/main" val="586459819"/>
      </p:ext>
    </p:extLst>
  </p:cSld>
  <p:clrMapOvr>
    <a:masterClrMapping/>
  </p:clrMapOvr>
  <p:transition>
    <p:random/>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4"/>
          <p:cNvSpPr>
            <a:spLocks noGrp="1" noChangeArrowheads="1"/>
          </p:cNvSpPr>
          <p:nvPr>
            <p:ph type="dt" sz="half" idx="10"/>
          </p:nvPr>
        </p:nvSpPr>
        <p:spPr>
          <a:ln/>
        </p:spPr>
        <p:txBody>
          <a:bodyPr/>
          <a:lstStyle>
            <a:lvl1pPr>
              <a:defRPr/>
            </a:lvl1pPr>
          </a:lstStyle>
          <a:p>
            <a:pPr>
              <a:defRPr/>
            </a:pPr>
            <a:endParaRPr lang="zh-CN" alt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zh-CN" altLang="en-US"/>
          </a:p>
        </p:txBody>
      </p:sp>
      <p:sp>
        <p:nvSpPr>
          <p:cNvPr id="9" name="Rectangle 6"/>
          <p:cNvSpPr>
            <a:spLocks noGrp="1" noChangeArrowheads="1"/>
          </p:cNvSpPr>
          <p:nvPr>
            <p:ph type="sldNum" sz="quarter" idx="12"/>
          </p:nvPr>
        </p:nvSpPr>
        <p:spPr>
          <a:ln/>
        </p:spPr>
        <p:txBody>
          <a:bodyPr/>
          <a:lstStyle>
            <a:lvl1pPr>
              <a:defRPr/>
            </a:lvl1pPr>
          </a:lstStyle>
          <a:p>
            <a:pPr>
              <a:defRPr/>
            </a:pPr>
            <a:fld id="{0CC82DEB-6576-4807-A590-7C41E0F84289}" type="slidenum">
              <a:rPr lang="zh-CN" altLang="en-US"/>
              <a:pPr>
                <a:defRPr/>
              </a:pPr>
              <a:t>‹#›</a:t>
            </a:fld>
            <a:endParaRPr lang="zh-CN" altLang="en-US"/>
          </a:p>
        </p:txBody>
      </p:sp>
    </p:spTree>
    <p:extLst>
      <p:ext uri="{BB962C8B-B14F-4D97-AF65-F5344CB8AC3E}">
        <p14:creationId xmlns:p14="http://schemas.microsoft.com/office/powerpoint/2010/main" val="1836292928"/>
      </p:ext>
    </p:extLst>
  </p:cSld>
  <p:clrMapOvr>
    <a:masterClrMapping/>
  </p:clrMapOvr>
  <p:transition>
    <p:random/>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4"/>
          <p:cNvSpPr>
            <a:spLocks noGrp="1" noChangeArrowheads="1"/>
          </p:cNvSpPr>
          <p:nvPr>
            <p:ph type="dt" sz="half" idx="10"/>
          </p:nvPr>
        </p:nvSpPr>
        <p:spPr>
          <a:ln/>
        </p:spPr>
        <p:txBody>
          <a:bodyPr/>
          <a:lstStyle>
            <a:lvl1pPr>
              <a:defRPr/>
            </a:lvl1pPr>
          </a:lstStyle>
          <a:p>
            <a:pPr>
              <a:defRPr/>
            </a:pPr>
            <a:endParaRPr lang="zh-CN" alt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zh-CN" altLang="en-US"/>
          </a:p>
        </p:txBody>
      </p:sp>
      <p:sp>
        <p:nvSpPr>
          <p:cNvPr id="5" name="Rectangle 6"/>
          <p:cNvSpPr>
            <a:spLocks noGrp="1" noChangeArrowheads="1"/>
          </p:cNvSpPr>
          <p:nvPr>
            <p:ph type="sldNum" sz="quarter" idx="12"/>
          </p:nvPr>
        </p:nvSpPr>
        <p:spPr>
          <a:ln/>
        </p:spPr>
        <p:txBody>
          <a:bodyPr/>
          <a:lstStyle>
            <a:lvl1pPr>
              <a:defRPr/>
            </a:lvl1pPr>
          </a:lstStyle>
          <a:p>
            <a:pPr>
              <a:defRPr/>
            </a:pPr>
            <a:fld id="{67F51CF5-DCDC-403F-8D26-FE9211FBA52C}" type="slidenum">
              <a:rPr lang="zh-CN" altLang="en-US"/>
              <a:pPr>
                <a:defRPr/>
              </a:pPr>
              <a:t>‹#›</a:t>
            </a:fld>
            <a:endParaRPr lang="zh-CN" altLang="en-US"/>
          </a:p>
        </p:txBody>
      </p:sp>
    </p:spTree>
    <p:extLst>
      <p:ext uri="{BB962C8B-B14F-4D97-AF65-F5344CB8AC3E}">
        <p14:creationId xmlns:p14="http://schemas.microsoft.com/office/powerpoint/2010/main" val="249432255"/>
      </p:ext>
    </p:extLst>
  </p:cSld>
  <p:clrMapOvr>
    <a:masterClrMapping/>
  </p:clrMapOvr>
  <p:transition>
    <p:random/>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zh-CN" alt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zh-CN" altLang="en-US"/>
          </a:p>
        </p:txBody>
      </p:sp>
      <p:sp>
        <p:nvSpPr>
          <p:cNvPr id="4" name="Rectangle 6"/>
          <p:cNvSpPr>
            <a:spLocks noGrp="1" noChangeArrowheads="1"/>
          </p:cNvSpPr>
          <p:nvPr>
            <p:ph type="sldNum" sz="quarter" idx="12"/>
          </p:nvPr>
        </p:nvSpPr>
        <p:spPr>
          <a:ln/>
        </p:spPr>
        <p:txBody>
          <a:bodyPr/>
          <a:lstStyle>
            <a:lvl1pPr>
              <a:defRPr/>
            </a:lvl1pPr>
          </a:lstStyle>
          <a:p>
            <a:pPr>
              <a:defRPr/>
            </a:pPr>
            <a:fld id="{BFE6A15F-92B6-47BD-AA1C-D267DC96918A}" type="slidenum">
              <a:rPr lang="zh-CN" altLang="en-US"/>
              <a:pPr>
                <a:defRPr/>
              </a:pPr>
              <a:t>‹#›</a:t>
            </a:fld>
            <a:endParaRPr lang="zh-CN" altLang="en-US"/>
          </a:p>
        </p:txBody>
      </p:sp>
    </p:spTree>
    <p:extLst>
      <p:ext uri="{BB962C8B-B14F-4D97-AF65-F5344CB8AC3E}">
        <p14:creationId xmlns:p14="http://schemas.microsoft.com/office/powerpoint/2010/main" val="2533668032"/>
      </p:ext>
    </p:extLst>
  </p:cSld>
  <p:clrMapOvr>
    <a:masterClrMapping/>
  </p:clrMapOvr>
  <p:transition>
    <p:random/>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4"/>
          <p:cNvSpPr>
            <a:spLocks noGrp="1" noChangeArrowheads="1"/>
          </p:cNvSpPr>
          <p:nvPr>
            <p:ph type="dt" sz="half" idx="10"/>
          </p:nvPr>
        </p:nvSpPr>
        <p:spPr>
          <a:ln/>
        </p:spPr>
        <p:txBody>
          <a:bodyPr/>
          <a:lstStyle>
            <a:lvl1pPr>
              <a:defRPr/>
            </a:lvl1pPr>
          </a:lstStyle>
          <a:p>
            <a:pPr>
              <a:defRPr/>
            </a:pPr>
            <a:endParaRPr lang="zh-CN" alt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zh-CN" altLang="en-US"/>
          </a:p>
        </p:txBody>
      </p:sp>
      <p:sp>
        <p:nvSpPr>
          <p:cNvPr id="7" name="Rectangle 6"/>
          <p:cNvSpPr>
            <a:spLocks noGrp="1" noChangeArrowheads="1"/>
          </p:cNvSpPr>
          <p:nvPr>
            <p:ph type="sldNum" sz="quarter" idx="12"/>
          </p:nvPr>
        </p:nvSpPr>
        <p:spPr>
          <a:ln/>
        </p:spPr>
        <p:txBody>
          <a:bodyPr/>
          <a:lstStyle>
            <a:lvl1pPr>
              <a:defRPr/>
            </a:lvl1pPr>
          </a:lstStyle>
          <a:p>
            <a:pPr>
              <a:defRPr/>
            </a:pPr>
            <a:fld id="{889713DE-C2A7-4353-8EC5-DC97D0CECF41}" type="slidenum">
              <a:rPr lang="zh-CN" altLang="en-US"/>
              <a:pPr>
                <a:defRPr/>
              </a:pPr>
              <a:t>‹#›</a:t>
            </a:fld>
            <a:endParaRPr lang="zh-CN" altLang="en-US"/>
          </a:p>
        </p:txBody>
      </p:sp>
    </p:spTree>
    <p:extLst>
      <p:ext uri="{BB962C8B-B14F-4D97-AF65-F5344CB8AC3E}">
        <p14:creationId xmlns:p14="http://schemas.microsoft.com/office/powerpoint/2010/main" val="2104633996"/>
      </p:ext>
    </p:extLst>
  </p:cSld>
  <p:clrMapOvr>
    <a:masterClrMapping/>
  </p:clrMapOvr>
  <p:transition>
    <p:random/>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4"/>
          <p:cNvSpPr>
            <a:spLocks noGrp="1" noChangeArrowheads="1"/>
          </p:cNvSpPr>
          <p:nvPr>
            <p:ph type="dt" sz="half" idx="10"/>
          </p:nvPr>
        </p:nvSpPr>
        <p:spPr>
          <a:ln/>
        </p:spPr>
        <p:txBody>
          <a:bodyPr/>
          <a:lstStyle>
            <a:lvl1pPr>
              <a:defRPr/>
            </a:lvl1pPr>
          </a:lstStyle>
          <a:p>
            <a:pPr>
              <a:defRPr/>
            </a:pPr>
            <a:endParaRPr lang="zh-CN" alt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zh-CN" altLang="en-US"/>
          </a:p>
        </p:txBody>
      </p:sp>
      <p:sp>
        <p:nvSpPr>
          <p:cNvPr id="7" name="Rectangle 6"/>
          <p:cNvSpPr>
            <a:spLocks noGrp="1" noChangeArrowheads="1"/>
          </p:cNvSpPr>
          <p:nvPr>
            <p:ph type="sldNum" sz="quarter" idx="12"/>
          </p:nvPr>
        </p:nvSpPr>
        <p:spPr>
          <a:ln/>
        </p:spPr>
        <p:txBody>
          <a:bodyPr/>
          <a:lstStyle>
            <a:lvl1pPr>
              <a:defRPr/>
            </a:lvl1pPr>
          </a:lstStyle>
          <a:p>
            <a:pPr>
              <a:defRPr/>
            </a:pPr>
            <a:fld id="{1B09C517-5D03-465D-88F0-779EDFEC99DA}" type="slidenum">
              <a:rPr lang="zh-CN" altLang="en-US"/>
              <a:pPr>
                <a:defRPr/>
              </a:pPr>
              <a:t>‹#›</a:t>
            </a:fld>
            <a:endParaRPr lang="zh-CN" altLang="en-US"/>
          </a:p>
        </p:txBody>
      </p:sp>
    </p:spTree>
    <p:extLst>
      <p:ext uri="{BB962C8B-B14F-4D97-AF65-F5344CB8AC3E}">
        <p14:creationId xmlns:p14="http://schemas.microsoft.com/office/powerpoint/2010/main" val="3388394565"/>
      </p:ext>
    </p:extLst>
  </p:cSld>
  <p:clrMapOvr>
    <a:masterClrMapping/>
  </p:clrMapOvr>
  <p:transition>
    <p:random/>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rgbClr val="000000"/>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85800" y="609600"/>
            <a:ext cx="77724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zh-CN" smtClean="0"/>
              <a:t>单击此处编辑母版标题样式</a:t>
            </a:r>
          </a:p>
        </p:txBody>
      </p:sp>
      <p:sp>
        <p:nvSpPr>
          <p:cNvPr id="1027" name="Rectangle 3"/>
          <p:cNvSpPr>
            <a:spLocks noGrp="1" noChangeArrowheads="1"/>
          </p:cNvSpPr>
          <p:nvPr>
            <p:ph type="body" idx="1"/>
          </p:nvPr>
        </p:nvSpPr>
        <p:spPr bwMode="auto">
          <a:xfrm>
            <a:off x="685800" y="1981200"/>
            <a:ext cx="7772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zh-CN" smtClean="0"/>
              <a:t>单击此处编辑母版文本样式</a:t>
            </a:r>
          </a:p>
          <a:p>
            <a:pPr lvl="1"/>
            <a:r>
              <a:rPr lang="zh-CN" smtClean="0"/>
              <a:t>第二级</a:t>
            </a:r>
          </a:p>
          <a:p>
            <a:pPr lvl="2"/>
            <a:r>
              <a:rPr lang="zh-CN" smtClean="0"/>
              <a:t>第三级</a:t>
            </a:r>
          </a:p>
          <a:p>
            <a:pPr lvl="3"/>
            <a:r>
              <a:rPr lang="zh-CN" smtClean="0"/>
              <a:t>第四级</a:t>
            </a:r>
          </a:p>
          <a:p>
            <a:pPr lvl="4"/>
            <a:r>
              <a:rPr lang="zh-CN" smtClean="0"/>
              <a:t>第五级</a:t>
            </a:r>
          </a:p>
        </p:txBody>
      </p:sp>
      <p:sp>
        <p:nvSpPr>
          <p:cNvPr id="1028" name="Rectangle 4"/>
          <p:cNvSpPr>
            <a:spLocks noGrp="1" noChangeArrowheads="1"/>
          </p:cNvSpPr>
          <p:nvPr>
            <p:ph type="dt" sz="half" idx="2"/>
          </p:nvPr>
        </p:nvSpPr>
        <p:spPr bwMode="auto">
          <a:xfrm>
            <a:off x="6858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1" hangingPunct="1">
              <a:defRPr sz="1400" smtClean="0"/>
            </a:lvl1pPr>
          </a:lstStyle>
          <a:p>
            <a:pPr>
              <a:defRPr/>
            </a:pPr>
            <a:endParaRPr lang="zh-CN" altLang="en-US"/>
          </a:p>
        </p:txBody>
      </p:sp>
      <p:sp>
        <p:nvSpPr>
          <p:cNvPr id="1029" name="Rectangle 5"/>
          <p:cNvSpPr>
            <a:spLocks noGrp="1" noChangeArrowheads="1"/>
          </p:cNvSpPr>
          <p:nvPr>
            <p:ph type="ftr" sz="quarter" idx="3"/>
          </p:nvPr>
        </p:nvSpPr>
        <p:spPr bwMode="auto">
          <a:xfrm>
            <a:off x="3124200" y="6248400"/>
            <a:ext cx="2895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eaLnBrk="1" hangingPunct="1">
              <a:defRPr sz="1400" smtClean="0"/>
            </a:lvl1pPr>
          </a:lstStyle>
          <a:p>
            <a:pPr>
              <a:defRPr/>
            </a:pPr>
            <a:endParaRPr lang="zh-CN" altLang="en-US"/>
          </a:p>
        </p:txBody>
      </p:sp>
      <p:sp>
        <p:nvSpPr>
          <p:cNvPr id="1030" name="Rectangle 6"/>
          <p:cNvSpPr>
            <a:spLocks noGrp="1" noChangeArrowheads="1"/>
          </p:cNvSpPr>
          <p:nvPr>
            <p:ph type="sldNum" sz="quarter" idx="4"/>
          </p:nvPr>
        </p:nvSpPr>
        <p:spPr bwMode="auto">
          <a:xfrm>
            <a:off x="65532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1" hangingPunct="1">
              <a:defRPr sz="1400" smtClean="0"/>
            </a:lvl1pPr>
          </a:lstStyle>
          <a:p>
            <a:pPr>
              <a:defRPr/>
            </a:pPr>
            <a:fld id="{E27D64CE-EC30-47B3-9B35-16B467DEA6CF}" type="slidenum">
              <a:rPr lang="zh-CN" altLang="en-US"/>
              <a:pPr>
                <a:defRPr/>
              </a:pPr>
              <a:t>‹#›</a:t>
            </a:fld>
            <a:endParaRPr lang="zh-CN" altLang="en-US"/>
          </a:p>
        </p:txBody>
      </p:sp>
    </p:spTree>
  </p:cSld>
  <p:clrMap bg1="dk2" tx1="lt1" bg2="dk1" tx2="lt2" accent1="accent1" accent2="accent2" accent3="accent3" accent4="accent4" accent5="accent5" accent6="accent6" hlink="hlink" folHlink="folHlink"/>
  <p:sldLayoutIdLst>
    <p:sldLayoutId id="2147483653" r:id="rId1"/>
    <p:sldLayoutId id="2147483654" r:id="rId2"/>
    <p:sldLayoutId id="2147483655" r:id="rId3"/>
    <p:sldLayoutId id="2147483656" r:id="rId4"/>
    <p:sldLayoutId id="2147483657" r:id="rId5"/>
    <p:sldLayoutId id="2147483658" r:id="rId6"/>
    <p:sldLayoutId id="2147483659" r:id="rId7"/>
    <p:sldLayoutId id="2147483660" r:id="rId8"/>
    <p:sldLayoutId id="2147483661" r:id="rId9"/>
    <p:sldLayoutId id="2147483662" r:id="rId10"/>
    <p:sldLayoutId id="2147483663" r:id="rId11"/>
  </p:sldLayoutIdLst>
  <p:transition>
    <p:random/>
  </p:transition>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pitchFamily="18" charset="0"/>
          <a:ea typeface="宋体" pitchFamily="2" charset="-122"/>
        </a:defRPr>
      </a:lvl2pPr>
      <a:lvl3pPr algn="ctr" rtl="0" eaLnBrk="0" fontAlgn="base" hangingPunct="0">
        <a:spcBef>
          <a:spcPct val="0"/>
        </a:spcBef>
        <a:spcAft>
          <a:spcPct val="0"/>
        </a:spcAft>
        <a:defRPr sz="4400">
          <a:solidFill>
            <a:schemeClr val="tx2"/>
          </a:solidFill>
          <a:latin typeface="Times New Roman" pitchFamily="18" charset="0"/>
          <a:ea typeface="宋体" pitchFamily="2" charset="-122"/>
        </a:defRPr>
      </a:lvl3pPr>
      <a:lvl4pPr algn="ctr" rtl="0" eaLnBrk="0" fontAlgn="base" hangingPunct="0">
        <a:spcBef>
          <a:spcPct val="0"/>
        </a:spcBef>
        <a:spcAft>
          <a:spcPct val="0"/>
        </a:spcAft>
        <a:defRPr sz="4400">
          <a:solidFill>
            <a:schemeClr val="tx2"/>
          </a:solidFill>
          <a:latin typeface="Times New Roman" pitchFamily="18" charset="0"/>
          <a:ea typeface="宋体" pitchFamily="2" charset="-122"/>
        </a:defRPr>
      </a:lvl4pPr>
      <a:lvl5pPr algn="ctr" rtl="0" eaLnBrk="0" fontAlgn="base" hangingPunct="0">
        <a:spcBef>
          <a:spcPct val="0"/>
        </a:spcBef>
        <a:spcAft>
          <a:spcPct val="0"/>
        </a:spcAft>
        <a:defRPr sz="4400">
          <a:solidFill>
            <a:schemeClr val="tx2"/>
          </a:solidFill>
          <a:latin typeface="Times New Roman" pitchFamily="18" charset="0"/>
          <a:ea typeface="宋体" pitchFamily="2" charset="-122"/>
        </a:defRPr>
      </a:lvl5pPr>
      <a:lvl6pPr marL="457200" algn="ctr" rtl="0" eaLnBrk="0" fontAlgn="base" hangingPunct="0">
        <a:spcBef>
          <a:spcPct val="0"/>
        </a:spcBef>
        <a:spcAft>
          <a:spcPct val="0"/>
        </a:spcAft>
        <a:defRPr sz="4400">
          <a:solidFill>
            <a:schemeClr val="tx2"/>
          </a:solidFill>
          <a:latin typeface="Times New Roman" pitchFamily="18" charset="0"/>
          <a:ea typeface="宋体" pitchFamily="2" charset="-122"/>
        </a:defRPr>
      </a:lvl6pPr>
      <a:lvl7pPr marL="914400" algn="ctr" rtl="0" eaLnBrk="0" fontAlgn="base" hangingPunct="0">
        <a:spcBef>
          <a:spcPct val="0"/>
        </a:spcBef>
        <a:spcAft>
          <a:spcPct val="0"/>
        </a:spcAft>
        <a:defRPr sz="4400">
          <a:solidFill>
            <a:schemeClr val="tx2"/>
          </a:solidFill>
          <a:latin typeface="Times New Roman" pitchFamily="18" charset="0"/>
          <a:ea typeface="宋体" pitchFamily="2" charset="-122"/>
        </a:defRPr>
      </a:lvl7pPr>
      <a:lvl8pPr marL="1371600" algn="ctr" rtl="0" eaLnBrk="0" fontAlgn="base" hangingPunct="0">
        <a:spcBef>
          <a:spcPct val="0"/>
        </a:spcBef>
        <a:spcAft>
          <a:spcPct val="0"/>
        </a:spcAft>
        <a:defRPr sz="4400">
          <a:solidFill>
            <a:schemeClr val="tx2"/>
          </a:solidFill>
          <a:latin typeface="Times New Roman" pitchFamily="18" charset="0"/>
          <a:ea typeface="宋体" pitchFamily="2" charset="-122"/>
        </a:defRPr>
      </a:lvl8pPr>
      <a:lvl9pPr marL="1828800" algn="ctr" rtl="0" eaLnBrk="0" fontAlgn="base" hangingPunct="0">
        <a:spcBef>
          <a:spcPct val="0"/>
        </a:spcBef>
        <a:spcAft>
          <a:spcPct val="0"/>
        </a:spcAft>
        <a:defRPr sz="4400">
          <a:solidFill>
            <a:schemeClr val="tx2"/>
          </a:solidFill>
          <a:latin typeface="Times New Roman" pitchFamily="18" charset="0"/>
          <a:ea typeface="宋体" pitchFamily="2" charset="-122"/>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eaLnBrk="0" fontAlgn="base" hangingPunct="0">
        <a:spcBef>
          <a:spcPct val="20000"/>
        </a:spcBef>
        <a:spcAft>
          <a:spcPct val="0"/>
        </a:spcAft>
        <a:buChar char="»"/>
        <a:defRPr sz="2000">
          <a:solidFill>
            <a:schemeClr val="tx1"/>
          </a:solidFill>
          <a:latin typeface="+mn-lt"/>
          <a:ea typeface="+mn-ea"/>
        </a:defRPr>
      </a:lvl6pPr>
      <a:lvl7pPr marL="2971800" indent="-228600" algn="l" rtl="0" eaLnBrk="0" fontAlgn="base" hangingPunct="0">
        <a:spcBef>
          <a:spcPct val="20000"/>
        </a:spcBef>
        <a:spcAft>
          <a:spcPct val="0"/>
        </a:spcAft>
        <a:buChar char="»"/>
        <a:defRPr sz="2000">
          <a:solidFill>
            <a:schemeClr val="tx1"/>
          </a:solidFill>
          <a:latin typeface="+mn-lt"/>
          <a:ea typeface="+mn-ea"/>
        </a:defRPr>
      </a:lvl7pPr>
      <a:lvl8pPr marL="3429000" indent="-228600" algn="l" rtl="0" eaLnBrk="0" fontAlgn="base" hangingPunct="0">
        <a:spcBef>
          <a:spcPct val="20000"/>
        </a:spcBef>
        <a:spcAft>
          <a:spcPct val="0"/>
        </a:spcAft>
        <a:buChar char="»"/>
        <a:defRPr sz="2000">
          <a:solidFill>
            <a:schemeClr val="tx1"/>
          </a:solidFill>
          <a:latin typeface="+mn-lt"/>
          <a:ea typeface="+mn-ea"/>
        </a:defRPr>
      </a:lvl8pPr>
      <a:lvl9pPr marL="3886200" indent="-228600" algn="l" rtl="0" eaLnBrk="0" fontAlgn="base" hangingPunct="0">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bwMode="auto">
      <p:bgPr>
        <a:solidFill>
          <a:srgbClr val="000000"/>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title"/>
          </p:nvPr>
        </p:nvSpPr>
        <p:spPr bwMode="auto">
          <a:xfrm>
            <a:off x="685800" y="609600"/>
            <a:ext cx="77724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zh-CN" smtClean="0"/>
              <a:t>单击此处编辑母版标题样式</a:t>
            </a:r>
          </a:p>
        </p:txBody>
      </p:sp>
      <p:sp>
        <p:nvSpPr>
          <p:cNvPr id="2051" name="Rectangle 3"/>
          <p:cNvSpPr>
            <a:spLocks noGrp="1" noChangeArrowheads="1"/>
          </p:cNvSpPr>
          <p:nvPr>
            <p:ph type="body" idx="1"/>
          </p:nvPr>
        </p:nvSpPr>
        <p:spPr bwMode="auto">
          <a:xfrm>
            <a:off x="685800" y="1981200"/>
            <a:ext cx="7772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zh-CN" smtClean="0"/>
              <a:t>单击此处编辑母版文本样式</a:t>
            </a:r>
          </a:p>
          <a:p>
            <a:pPr lvl="1"/>
            <a:r>
              <a:rPr lang="zh-CN" smtClean="0"/>
              <a:t>第二级</a:t>
            </a:r>
          </a:p>
          <a:p>
            <a:pPr lvl="2"/>
            <a:r>
              <a:rPr lang="zh-CN" smtClean="0"/>
              <a:t>第三级</a:t>
            </a:r>
          </a:p>
          <a:p>
            <a:pPr lvl="3"/>
            <a:r>
              <a:rPr lang="zh-CN" smtClean="0"/>
              <a:t>第四级</a:t>
            </a:r>
          </a:p>
          <a:p>
            <a:pPr lvl="4"/>
            <a:r>
              <a:rPr lang="zh-CN" smtClean="0"/>
              <a:t>第五级</a:t>
            </a:r>
          </a:p>
        </p:txBody>
      </p:sp>
      <p:sp>
        <p:nvSpPr>
          <p:cNvPr id="2052" name="Rectangle 4"/>
          <p:cNvSpPr>
            <a:spLocks noGrp="1" noChangeArrowheads="1"/>
          </p:cNvSpPr>
          <p:nvPr>
            <p:ph type="dt" sz="half" idx="2"/>
          </p:nvPr>
        </p:nvSpPr>
        <p:spPr bwMode="auto">
          <a:xfrm>
            <a:off x="6858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1" hangingPunct="1">
              <a:defRPr sz="1400" smtClean="0"/>
            </a:lvl1pPr>
          </a:lstStyle>
          <a:p>
            <a:pPr>
              <a:defRPr/>
            </a:pPr>
            <a:endParaRPr lang="en-US"/>
          </a:p>
        </p:txBody>
      </p:sp>
      <p:sp>
        <p:nvSpPr>
          <p:cNvPr id="2053" name="Rectangle 5"/>
          <p:cNvSpPr>
            <a:spLocks noGrp="1" noChangeArrowheads="1"/>
          </p:cNvSpPr>
          <p:nvPr>
            <p:ph type="ftr" sz="quarter" idx="3"/>
          </p:nvPr>
        </p:nvSpPr>
        <p:spPr bwMode="auto">
          <a:xfrm>
            <a:off x="3124200" y="6248400"/>
            <a:ext cx="2895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eaLnBrk="1" hangingPunct="1">
              <a:defRPr sz="1400" smtClean="0"/>
            </a:lvl1pPr>
          </a:lstStyle>
          <a:p>
            <a:pPr>
              <a:defRPr/>
            </a:pPr>
            <a:endParaRPr lang="en-US"/>
          </a:p>
        </p:txBody>
      </p:sp>
      <p:sp>
        <p:nvSpPr>
          <p:cNvPr id="2054" name="Rectangle 6"/>
          <p:cNvSpPr>
            <a:spLocks noGrp="1" noChangeArrowheads="1"/>
          </p:cNvSpPr>
          <p:nvPr>
            <p:ph type="sldNum" sz="quarter" idx="4"/>
          </p:nvPr>
        </p:nvSpPr>
        <p:spPr bwMode="auto">
          <a:xfrm>
            <a:off x="65532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1" hangingPunct="1">
              <a:defRPr sz="1400" smtClean="0"/>
            </a:lvl1pPr>
          </a:lstStyle>
          <a:p>
            <a:pPr>
              <a:defRPr/>
            </a:pPr>
            <a:fld id="{2337D933-119B-485C-8DE1-4BF138A2F958}" type="slidenum">
              <a:rPr lang="en-US"/>
              <a:pPr>
                <a:defRPr/>
              </a:pPr>
              <a:t>‹#›</a:t>
            </a:fld>
            <a:endParaRPr lang="en-US"/>
          </a:p>
        </p:txBody>
      </p:sp>
    </p:spTree>
  </p:cSld>
  <p:clrMap bg1="dk2" tx1="lt1" bg2="dk1" tx2="lt2" accent1="accent1" accent2="accent2" accent3="accent3" accent4="accent4" accent5="accent5" accent6="accent6" hlink="hlink" folHlink="folHlink"/>
  <p:sldLayoutIdLst>
    <p:sldLayoutId id="2147483664" r:id="rId1"/>
    <p:sldLayoutId id="2147483665" r:id="rId2"/>
    <p:sldLayoutId id="2147483666" r:id="rId3"/>
    <p:sldLayoutId id="2147483667" r:id="rId4"/>
    <p:sldLayoutId id="2147483668" r:id="rId5"/>
    <p:sldLayoutId id="2147483669" r:id="rId6"/>
    <p:sldLayoutId id="2147483670" r:id="rId7"/>
    <p:sldLayoutId id="2147483671" r:id="rId8"/>
    <p:sldLayoutId id="2147483672" r:id="rId9"/>
    <p:sldLayoutId id="2147483673" r:id="rId10"/>
    <p:sldLayoutId id="2147483674" r:id="rId11"/>
  </p:sldLayoutIdLst>
  <p:transition>
    <p:random/>
  </p:transition>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pitchFamily="18" charset="0"/>
          <a:ea typeface="宋体" pitchFamily="2" charset="-122"/>
        </a:defRPr>
      </a:lvl2pPr>
      <a:lvl3pPr algn="ctr" rtl="0" eaLnBrk="0" fontAlgn="base" hangingPunct="0">
        <a:spcBef>
          <a:spcPct val="0"/>
        </a:spcBef>
        <a:spcAft>
          <a:spcPct val="0"/>
        </a:spcAft>
        <a:defRPr sz="4400">
          <a:solidFill>
            <a:schemeClr val="tx2"/>
          </a:solidFill>
          <a:latin typeface="Times New Roman" pitchFamily="18" charset="0"/>
          <a:ea typeface="宋体" pitchFamily="2" charset="-122"/>
        </a:defRPr>
      </a:lvl3pPr>
      <a:lvl4pPr algn="ctr" rtl="0" eaLnBrk="0" fontAlgn="base" hangingPunct="0">
        <a:spcBef>
          <a:spcPct val="0"/>
        </a:spcBef>
        <a:spcAft>
          <a:spcPct val="0"/>
        </a:spcAft>
        <a:defRPr sz="4400">
          <a:solidFill>
            <a:schemeClr val="tx2"/>
          </a:solidFill>
          <a:latin typeface="Times New Roman" pitchFamily="18" charset="0"/>
          <a:ea typeface="宋体" pitchFamily="2" charset="-122"/>
        </a:defRPr>
      </a:lvl4pPr>
      <a:lvl5pPr algn="ctr" rtl="0" eaLnBrk="0" fontAlgn="base" hangingPunct="0">
        <a:spcBef>
          <a:spcPct val="0"/>
        </a:spcBef>
        <a:spcAft>
          <a:spcPct val="0"/>
        </a:spcAft>
        <a:defRPr sz="4400">
          <a:solidFill>
            <a:schemeClr val="tx2"/>
          </a:solidFill>
          <a:latin typeface="Times New Roman" pitchFamily="18" charset="0"/>
          <a:ea typeface="宋体" pitchFamily="2" charset="-122"/>
        </a:defRPr>
      </a:lvl5pPr>
      <a:lvl6pPr marL="457200" algn="ctr" rtl="0" eaLnBrk="0" fontAlgn="base" hangingPunct="0">
        <a:spcBef>
          <a:spcPct val="0"/>
        </a:spcBef>
        <a:spcAft>
          <a:spcPct val="0"/>
        </a:spcAft>
        <a:defRPr sz="4400">
          <a:solidFill>
            <a:schemeClr val="tx2"/>
          </a:solidFill>
          <a:latin typeface="Times New Roman" pitchFamily="18" charset="0"/>
          <a:ea typeface="宋体" pitchFamily="2" charset="-122"/>
        </a:defRPr>
      </a:lvl6pPr>
      <a:lvl7pPr marL="914400" algn="ctr" rtl="0" eaLnBrk="0" fontAlgn="base" hangingPunct="0">
        <a:spcBef>
          <a:spcPct val="0"/>
        </a:spcBef>
        <a:spcAft>
          <a:spcPct val="0"/>
        </a:spcAft>
        <a:defRPr sz="4400">
          <a:solidFill>
            <a:schemeClr val="tx2"/>
          </a:solidFill>
          <a:latin typeface="Times New Roman" pitchFamily="18" charset="0"/>
          <a:ea typeface="宋体" pitchFamily="2" charset="-122"/>
        </a:defRPr>
      </a:lvl7pPr>
      <a:lvl8pPr marL="1371600" algn="ctr" rtl="0" eaLnBrk="0" fontAlgn="base" hangingPunct="0">
        <a:spcBef>
          <a:spcPct val="0"/>
        </a:spcBef>
        <a:spcAft>
          <a:spcPct val="0"/>
        </a:spcAft>
        <a:defRPr sz="4400">
          <a:solidFill>
            <a:schemeClr val="tx2"/>
          </a:solidFill>
          <a:latin typeface="Times New Roman" pitchFamily="18" charset="0"/>
          <a:ea typeface="宋体" pitchFamily="2" charset="-122"/>
        </a:defRPr>
      </a:lvl8pPr>
      <a:lvl9pPr marL="1828800" algn="ctr" rtl="0" eaLnBrk="0" fontAlgn="base" hangingPunct="0">
        <a:spcBef>
          <a:spcPct val="0"/>
        </a:spcBef>
        <a:spcAft>
          <a:spcPct val="0"/>
        </a:spcAft>
        <a:defRPr sz="4400">
          <a:solidFill>
            <a:schemeClr val="tx2"/>
          </a:solidFill>
          <a:latin typeface="Times New Roman" pitchFamily="18" charset="0"/>
          <a:ea typeface="宋体" pitchFamily="2" charset="-122"/>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eaLnBrk="0" fontAlgn="base" hangingPunct="0">
        <a:spcBef>
          <a:spcPct val="20000"/>
        </a:spcBef>
        <a:spcAft>
          <a:spcPct val="0"/>
        </a:spcAft>
        <a:buChar char="»"/>
        <a:defRPr sz="2000">
          <a:solidFill>
            <a:schemeClr val="tx1"/>
          </a:solidFill>
          <a:latin typeface="+mn-lt"/>
          <a:ea typeface="+mn-ea"/>
        </a:defRPr>
      </a:lvl6pPr>
      <a:lvl7pPr marL="2971800" indent="-228600" algn="l" rtl="0" eaLnBrk="0" fontAlgn="base" hangingPunct="0">
        <a:spcBef>
          <a:spcPct val="20000"/>
        </a:spcBef>
        <a:spcAft>
          <a:spcPct val="0"/>
        </a:spcAft>
        <a:buChar char="»"/>
        <a:defRPr sz="2000">
          <a:solidFill>
            <a:schemeClr val="tx1"/>
          </a:solidFill>
          <a:latin typeface="+mn-lt"/>
          <a:ea typeface="+mn-ea"/>
        </a:defRPr>
      </a:lvl7pPr>
      <a:lvl8pPr marL="3429000" indent="-228600" algn="l" rtl="0" eaLnBrk="0" fontAlgn="base" hangingPunct="0">
        <a:spcBef>
          <a:spcPct val="20000"/>
        </a:spcBef>
        <a:spcAft>
          <a:spcPct val="0"/>
        </a:spcAft>
        <a:buChar char="»"/>
        <a:defRPr sz="2000">
          <a:solidFill>
            <a:schemeClr val="tx1"/>
          </a:solidFill>
          <a:latin typeface="+mn-lt"/>
          <a:ea typeface="+mn-ea"/>
        </a:defRPr>
      </a:lvl8pPr>
      <a:lvl9pPr marL="3886200" indent="-228600" algn="l" rtl="0" eaLnBrk="0" fontAlgn="base" hangingPunct="0">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3.png"/><Relationship Id="rId5" Type="http://schemas.openxmlformats.org/officeDocument/2006/relationships/image" Target="../media/image2.jpeg"/><Relationship Id="rId4" Type="http://schemas.openxmlformats.org/officeDocument/2006/relationships/image" Target="../media/image1.jpeg"/></Relationships>
</file>

<file path=ppt/slides/_rels/slide1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8" Type="http://schemas.openxmlformats.org/officeDocument/2006/relationships/hyperlink" Target="&#22823;&#23398;&#35745;&#31639;&#26426;&#22522;&#30784;(&#31532;&#19977;&#29256;)-7.pptx" TargetMode="External"/><Relationship Id="rId3" Type="http://schemas.openxmlformats.org/officeDocument/2006/relationships/image" Target="../media/image4.png"/><Relationship Id="rId7" Type="http://schemas.openxmlformats.org/officeDocument/2006/relationships/hyperlink" Target="&#22823;&#23398;&#35745;&#31639;&#26426;&#22522;&#30784;(&#31532;&#19977;&#29256;)-5.pptx" TargetMode="External"/><Relationship Id="rId2" Type="http://schemas.openxmlformats.org/officeDocument/2006/relationships/hyperlink" Target="&#20840;&#22269;&#35745;&#31639;&#26426;&#31561;&#32423;&#32771;&#35797;&#19968;&#32423;MSOffice&#32771;&#35797;&#39064;.doc" TargetMode="External"/><Relationship Id="rId1" Type="http://schemas.openxmlformats.org/officeDocument/2006/relationships/slideLayout" Target="../slideLayouts/slideLayout7.xml"/><Relationship Id="rId6" Type="http://schemas.openxmlformats.org/officeDocument/2006/relationships/hyperlink" Target="&#22823;&#23398;&#35745;&#31639;&#26426;&#22522;&#30784;(&#31532;&#19977;&#29256;)-4.pptx" TargetMode="External"/><Relationship Id="rId11" Type="http://schemas.openxmlformats.org/officeDocument/2006/relationships/hyperlink" Target="&#22823;&#23398;&#35745;&#31639;&#26426;&#22522;&#30784;(&#31532;&#19977;&#29256;)-8.pptx" TargetMode="External"/><Relationship Id="rId5" Type="http://schemas.openxmlformats.org/officeDocument/2006/relationships/hyperlink" Target="&#22823;&#23398;&#35745;&#31639;&#26426;&#22522;&#30784;(&#31532;&#19977;&#29256;)-3.pptx" TargetMode="External"/><Relationship Id="rId10" Type="http://schemas.openxmlformats.org/officeDocument/2006/relationships/hyperlink" Target="&#22823;&#23398;&#35745;&#31639;&#26426;&#22522;&#30784;(&#31532;&#19977;&#29256;)-1.pptx" TargetMode="External"/><Relationship Id="rId4" Type="http://schemas.openxmlformats.org/officeDocument/2006/relationships/hyperlink" Target="&#22823;&#23398;&#35745;&#31639;&#26426;&#22522;&#30784;(&#31532;&#19977;&#29256;)-2.pptx" TargetMode="External"/><Relationship Id="rId9" Type="http://schemas.openxmlformats.org/officeDocument/2006/relationships/hyperlink" Target="&#22823;&#23398;&#35745;&#31639;&#26426;&#22522;&#30784;(&#31532;&#19977;&#29256;)-9.pptx" TargetMode="External"/></Relationships>
</file>

<file path=ppt/slides/_rels/slide20.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Layout" Target="../slideLayouts/slideLayout7.xml"/><Relationship Id="rId4" Type="http://schemas.openxmlformats.org/officeDocument/2006/relationships/image" Target="../media/image31.png"/></Relationships>
</file>

<file path=ppt/slides/_rels/slide21.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9.png"/><Relationship Id="rId1" Type="http://schemas.openxmlformats.org/officeDocument/2006/relationships/slideLayout" Target="../slideLayouts/slideLayout7.xml"/><Relationship Id="rId5" Type="http://schemas.openxmlformats.org/officeDocument/2006/relationships/image" Target="../media/image42.png"/><Relationship Id="rId4" Type="http://schemas.openxmlformats.org/officeDocument/2006/relationships/image" Target="../media/image41.png"/></Relationships>
</file>

<file path=ppt/slides/_rels/slide29.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44.pn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image" Target="../media/image47.png"/><Relationship Id="rId1" Type="http://schemas.openxmlformats.org/officeDocument/2006/relationships/slideLayout" Target="../slideLayouts/slideLayout7.xml"/><Relationship Id="rId4" Type="http://schemas.openxmlformats.org/officeDocument/2006/relationships/image" Target="../media/image49.png"/></Relationships>
</file>

<file path=ppt/slides/_rels/slide33.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image" Target="../media/image50.pn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image" Target="../media/image52.png"/><Relationship Id="rId1" Type="http://schemas.openxmlformats.org/officeDocument/2006/relationships/slideLayout" Target="../slideLayouts/slideLayout7.xml"/><Relationship Id="rId4" Type="http://schemas.openxmlformats.org/officeDocument/2006/relationships/slide" Target="slide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7.xml"/><Relationship Id="rId4" Type="http://schemas.openxmlformats.org/officeDocument/2006/relationships/image" Target="../media/image9.png"/></Relationships>
</file>

<file path=ppt/slides/_rels/slide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7.xml"/><Relationship Id="rId5" Type="http://schemas.openxmlformats.org/officeDocument/2006/relationships/image" Target="../media/image13.png"/><Relationship Id="rId4" Type="http://schemas.openxmlformats.org/officeDocument/2006/relationships/image" Target="../media/image1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WordArt 3"/>
          <p:cNvSpPr>
            <a:spLocks noChangeArrowheads="1" noChangeShapeType="1"/>
          </p:cNvSpPr>
          <p:nvPr/>
        </p:nvSpPr>
        <p:spPr bwMode="auto">
          <a:xfrm>
            <a:off x="1038225" y="1384300"/>
            <a:ext cx="7345363" cy="731838"/>
          </a:xfrm>
          <a:prstGeom prst="rect">
            <a:avLst/>
          </a:prstGeom>
        </p:spPr>
        <p:txBody>
          <a:bodyPr wrap="none" fromWordArt="1">
            <a:prstTxWarp prst="textPlain">
              <a:avLst>
                <a:gd name="adj" fmla="val 50000"/>
              </a:avLst>
            </a:prstTxWarp>
          </a:bodyPr>
          <a:lstStyle/>
          <a:p>
            <a:pPr algn="ctr">
              <a:defRPr/>
            </a:pPr>
            <a:r>
              <a:rPr lang="zh-CN" altLang="en-US" sz="3600" b="1" kern="10" dirty="0">
                <a:ln w="19050" cap="sq" cmpd="sng">
                  <a:solidFill>
                    <a:srgbClr val="99CCFF"/>
                  </a:solidFill>
                  <a:round/>
                  <a:headEnd/>
                  <a:tailEnd/>
                </a:ln>
                <a:solidFill>
                  <a:srgbClr val="0066CC"/>
                </a:solidFill>
                <a:effectLst>
                  <a:outerShdw dist="35921" dir="2700000" algn="ctr" rotWithShape="0">
                    <a:srgbClr val="990000"/>
                  </a:outerShdw>
                </a:effectLst>
                <a:latin typeface="黑体"/>
                <a:ea typeface="黑体"/>
              </a:rPr>
              <a:t>大学计算机基础</a:t>
            </a:r>
            <a:r>
              <a:rPr lang="en-US" altLang="zh-CN" sz="3600" b="1" kern="10" dirty="0">
                <a:ln w="19050" cap="sq" cmpd="sng">
                  <a:solidFill>
                    <a:srgbClr val="99CCFF"/>
                  </a:solidFill>
                  <a:round/>
                  <a:headEnd/>
                  <a:tailEnd/>
                </a:ln>
                <a:solidFill>
                  <a:srgbClr val="0066CC"/>
                </a:solidFill>
                <a:effectLst>
                  <a:outerShdw dist="35921" dir="2700000" algn="ctr" rotWithShape="0">
                    <a:srgbClr val="990000"/>
                  </a:outerShdw>
                </a:effectLst>
                <a:latin typeface="黑体"/>
                <a:ea typeface="黑体"/>
              </a:rPr>
              <a:t>(</a:t>
            </a:r>
            <a:r>
              <a:rPr lang="zh-CN" altLang="en-US" sz="3600" b="1" kern="10" dirty="0">
                <a:ln w="19050" cap="sq" cmpd="sng">
                  <a:solidFill>
                    <a:srgbClr val="99CCFF"/>
                  </a:solidFill>
                  <a:round/>
                  <a:headEnd/>
                  <a:tailEnd/>
                </a:ln>
                <a:solidFill>
                  <a:srgbClr val="0066CC"/>
                </a:solidFill>
                <a:effectLst>
                  <a:outerShdw dist="35921" dir="2700000" algn="ctr" rotWithShape="0">
                    <a:srgbClr val="990000"/>
                  </a:outerShdw>
                </a:effectLst>
                <a:latin typeface="黑体"/>
                <a:ea typeface="黑体"/>
              </a:rPr>
              <a:t>第</a:t>
            </a:r>
            <a:r>
              <a:rPr lang="en-US" altLang="zh-CN" sz="3600" b="1" kern="10" dirty="0">
                <a:ln w="19050" cap="sq" cmpd="sng">
                  <a:solidFill>
                    <a:srgbClr val="99CCFF"/>
                  </a:solidFill>
                  <a:round/>
                  <a:headEnd/>
                  <a:tailEnd/>
                </a:ln>
                <a:solidFill>
                  <a:srgbClr val="0066CC"/>
                </a:solidFill>
                <a:effectLst>
                  <a:outerShdw dist="35921" dir="2700000" algn="ctr" rotWithShape="0">
                    <a:srgbClr val="990000"/>
                  </a:outerShdw>
                </a:effectLst>
                <a:latin typeface="黑体"/>
                <a:ea typeface="黑体"/>
              </a:rPr>
              <a:t>3</a:t>
            </a:r>
            <a:r>
              <a:rPr lang="zh-CN" altLang="en-US" sz="3600" b="1" kern="10" dirty="0">
                <a:ln w="19050" cap="sq" cmpd="sng">
                  <a:solidFill>
                    <a:srgbClr val="99CCFF"/>
                  </a:solidFill>
                  <a:round/>
                  <a:headEnd/>
                  <a:tailEnd/>
                </a:ln>
                <a:solidFill>
                  <a:srgbClr val="0066CC"/>
                </a:solidFill>
                <a:effectLst>
                  <a:outerShdw dist="35921" dir="2700000" algn="ctr" rotWithShape="0">
                    <a:srgbClr val="990000"/>
                  </a:outerShdw>
                </a:effectLst>
                <a:latin typeface="黑体"/>
                <a:ea typeface="黑体"/>
              </a:rPr>
              <a:t>版</a:t>
            </a:r>
            <a:r>
              <a:rPr lang="en-US" altLang="zh-CN" sz="3600" b="1" kern="10" dirty="0">
                <a:ln w="19050" cap="sq" cmpd="sng">
                  <a:solidFill>
                    <a:srgbClr val="99CCFF"/>
                  </a:solidFill>
                  <a:round/>
                  <a:headEnd/>
                  <a:tailEnd/>
                </a:ln>
                <a:solidFill>
                  <a:srgbClr val="0066CC"/>
                </a:solidFill>
                <a:effectLst>
                  <a:outerShdw dist="35921" dir="2700000" algn="ctr" rotWithShape="0">
                    <a:srgbClr val="990000"/>
                  </a:outerShdw>
                </a:effectLst>
                <a:latin typeface="黑体"/>
                <a:ea typeface="黑体"/>
              </a:rPr>
              <a:t>)</a:t>
            </a:r>
          </a:p>
        </p:txBody>
      </p:sp>
      <p:sp>
        <p:nvSpPr>
          <p:cNvPr id="4103" name="Rectangle 7"/>
          <p:cNvSpPr>
            <a:spLocks noChangeArrowheads="1"/>
          </p:cNvSpPr>
          <p:nvPr/>
        </p:nvSpPr>
        <p:spPr bwMode="auto">
          <a:xfrm>
            <a:off x="3924300" y="2420938"/>
            <a:ext cx="4686300"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1" hangingPunct="1"/>
            <a:r>
              <a:rPr lang="zh-CN" altLang="en-US" sz="3600" dirty="0">
                <a:latin typeface="黑体" pitchFamily="49" charset="-122"/>
                <a:ea typeface="黑体" pitchFamily="49" charset="-122"/>
              </a:rPr>
              <a:t> </a:t>
            </a:r>
            <a:r>
              <a:rPr lang="en-US" altLang="zh-CN" sz="3600" dirty="0">
                <a:latin typeface="黑体" pitchFamily="49" charset="-122"/>
                <a:ea typeface="黑体" pitchFamily="49" charset="-122"/>
              </a:rPr>
              <a:t>—Win7+Office 2010</a:t>
            </a:r>
            <a:endParaRPr lang="zh-CN" altLang="en-US" sz="3600" dirty="0">
              <a:solidFill>
                <a:schemeClr val="accent1"/>
              </a:solidFill>
              <a:latin typeface="黑体" pitchFamily="49" charset="-122"/>
              <a:ea typeface="黑体" pitchFamily="49" charset="-122"/>
            </a:endParaRPr>
          </a:p>
        </p:txBody>
      </p:sp>
      <p:sp>
        <p:nvSpPr>
          <p:cNvPr id="4106" name="十字星 3"/>
          <p:cNvSpPr>
            <a:spLocks noChangeArrowheads="1"/>
          </p:cNvSpPr>
          <p:nvPr/>
        </p:nvSpPr>
        <p:spPr bwMode="auto">
          <a:xfrm>
            <a:off x="809625" y="915988"/>
            <a:ext cx="269875" cy="233362"/>
          </a:xfrm>
          <a:prstGeom prst="star4">
            <a:avLst>
              <a:gd name="adj" fmla="val 12500"/>
            </a:avLst>
          </a:prstGeom>
          <a:solidFill>
            <a:srgbClr val="FFFF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eaLnBrk="1" hangingPunct="1"/>
            <a:endParaRPr lang="zh-CN" altLang="en-US" sz="2400">
              <a:solidFill>
                <a:srgbClr val="FFFFFF"/>
              </a:solidFill>
              <a:latin typeface="宋体" pitchFamily="2" charset="-122"/>
              <a:sym typeface="宋体" pitchFamily="2" charset="-122"/>
            </a:endParaRPr>
          </a:p>
        </p:txBody>
      </p:sp>
      <p:sp>
        <p:nvSpPr>
          <p:cNvPr id="4107" name="十字星 15"/>
          <p:cNvSpPr>
            <a:spLocks noChangeArrowheads="1"/>
          </p:cNvSpPr>
          <p:nvPr/>
        </p:nvSpPr>
        <p:spPr bwMode="auto">
          <a:xfrm>
            <a:off x="1079500" y="809625"/>
            <a:ext cx="269875" cy="234950"/>
          </a:xfrm>
          <a:prstGeom prst="star4">
            <a:avLst>
              <a:gd name="adj" fmla="val 12500"/>
            </a:avLst>
          </a:prstGeom>
          <a:solidFill>
            <a:srgbClr val="FFFF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eaLnBrk="1" hangingPunct="1"/>
            <a:endParaRPr lang="zh-CN" altLang="en-US" sz="2400">
              <a:solidFill>
                <a:srgbClr val="FFFFFF"/>
              </a:solidFill>
              <a:latin typeface="宋体" pitchFamily="2" charset="-122"/>
              <a:sym typeface="宋体" pitchFamily="2" charset="-122"/>
            </a:endParaRPr>
          </a:p>
        </p:txBody>
      </p:sp>
      <p:sp>
        <p:nvSpPr>
          <p:cNvPr id="4108" name="十字星 16"/>
          <p:cNvSpPr>
            <a:spLocks noChangeArrowheads="1"/>
          </p:cNvSpPr>
          <p:nvPr/>
        </p:nvSpPr>
        <p:spPr bwMode="auto">
          <a:xfrm>
            <a:off x="539750" y="692150"/>
            <a:ext cx="269875" cy="234950"/>
          </a:xfrm>
          <a:prstGeom prst="star4">
            <a:avLst>
              <a:gd name="adj" fmla="val 12500"/>
            </a:avLst>
          </a:prstGeom>
          <a:solidFill>
            <a:srgbClr val="FFFF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eaLnBrk="1" hangingPunct="1"/>
            <a:endParaRPr lang="zh-CN" altLang="en-US" sz="2400">
              <a:solidFill>
                <a:srgbClr val="FFFFFF"/>
              </a:solidFill>
              <a:latin typeface="宋体" pitchFamily="2" charset="-122"/>
              <a:sym typeface="宋体" pitchFamily="2" charset="-122"/>
            </a:endParaRPr>
          </a:p>
        </p:txBody>
      </p:sp>
      <p:sp>
        <p:nvSpPr>
          <p:cNvPr id="4109" name="十字星 17"/>
          <p:cNvSpPr>
            <a:spLocks noChangeArrowheads="1"/>
          </p:cNvSpPr>
          <p:nvPr/>
        </p:nvSpPr>
        <p:spPr bwMode="auto">
          <a:xfrm>
            <a:off x="552450" y="1149350"/>
            <a:ext cx="269875" cy="234950"/>
          </a:xfrm>
          <a:prstGeom prst="star4">
            <a:avLst>
              <a:gd name="adj" fmla="val 12500"/>
            </a:avLst>
          </a:prstGeom>
          <a:solidFill>
            <a:srgbClr val="FFFF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eaLnBrk="1" hangingPunct="1"/>
            <a:endParaRPr lang="zh-CN" altLang="en-US" sz="2400">
              <a:solidFill>
                <a:srgbClr val="FFFFFF"/>
              </a:solidFill>
              <a:latin typeface="宋体" pitchFamily="2" charset="-122"/>
              <a:sym typeface="宋体" pitchFamily="2" charset="-122"/>
            </a:endParaRPr>
          </a:p>
        </p:txBody>
      </p:sp>
      <p:sp>
        <p:nvSpPr>
          <p:cNvPr id="14" name="Text Box 9"/>
          <p:cNvSpPr txBox="1">
            <a:spLocks noChangeArrowheads="1"/>
          </p:cNvSpPr>
          <p:nvPr/>
        </p:nvSpPr>
        <p:spPr bwMode="auto">
          <a:xfrm>
            <a:off x="4421510" y="3671888"/>
            <a:ext cx="4398962" cy="19389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r>
              <a:rPr lang="zh-CN" altLang="en-US" sz="2400" dirty="0">
                <a:solidFill>
                  <a:srgbClr val="FFFF00"/>
                </a:solidFill>
              </a:rPr>
              <a:t>编者：何振林</a:t>
            </a:r>
          </a:p>
          <a:p>
            <a:endParaRPr lang="zh-CN" altLang="en-US" sz="2400" dirty="0">
              <a:solidFill>
                <a:srgbClr val="FFFF00"/>
              </a:solidFill>
            </a:endParaRPr>
          </a:p>
          <a:p>
            <a:r>
              <a:rPr lang="zh-CN" altLang="en-US" sz="2400" dirty="0">
                <a:solidFill>
                  <a:srgbClr val="FFFF00"/>
                </a:solidFill>
              </a:rPr>
              <a:t>联系方式：</a:t>
            </a:r>
          </a:p>
          <a:p>
            <a:r>
              <a:rPr lang="zh-CN" altLang="en-US" sz="2400" dirty="0">
                <a:solidFill>
                  <a:srgbClr val="FFFF00"/>
                </a:solidFill>
              </a:rPr>
              <a:t>      Tel：13908045104</a:t>
            </a:r>
          </a:p>
          <a:p>
            <a:r>
              <a:rPr lang="zh-CN" altLang="en-US" sz="2400" dirty="0">
                <a:solidFill>
                  <a:srgbClr val="FFFF00"/>
                </a:solidFill>
              </a:rPr>
              <a:t>E-Mail：2623308652@qq.com</a:t>
            </a:r>
          </a:p>
        </p:txBody>
      </p:sp>
      <p:pic>
        <p:nvPicPr>
          <p:cNvPr id="2" name="图片 1"/>
          <p:cNvPicPr>
            <a:picLocks noChangeAspect="1"/>
          </p:cNvPicPr>
          <p:nvPr/>
        </p:nvPicPr>
        <p:blipFill rotWithShape="1">
          <a:blip r:embed="rId4" cstate="print">
            <a:extLst>
              <a:ext uri="{28A0092B-C50C-407E-A947-70E740481C1C}">
                <a14:useLocalDpi xmlns:a14="http://schemas.microsoft.com/office/drawing/2010/main" val="0"/>
              </a:ext>
            </a:extLst>
          </a:blip>
          <a:srcRect l="51871"/>
          <a:stretch/>
        </p:blipFill>
        <p:spPr>
          <a:xfrm>
            <a:off x="254508" y="3734944"/>
            <a:ext cx="1914863" cy="2692040"/>
          </a:xfrm>
          <a:prstGeom prst="rect">
            <a:avLst/>
          </a:prstGeom>
        </p:spPr>
      </p:pic>
      <p:pic>
        <p:nvPicPr>
          <p:cNvPr id="3" name="图片 2"/>
          <p:cNvPicPr>
            <a:picLocks noChangeAspect="1"/>
          </p:cNvPicPr>
          <p:nvPr/>
        </p:nvPicPr>
        <p:blipFill rotWithShape="1">
          <a:blip r:embed="rId5" cstate="print">
            <a:extLst>
              <a:ext uri="{28A0092B-C50C-407E-A947-70E740481C1C}">
                <a14:useLocalDpi xmlns:a14="http://schemas.microsoft.com/office/drawing/2010/main" val="0"/>
              </a:ext>
            </a:extLst>
          </a:blip>
          <a:srcRect l="51519"/>
          <a:stretch/>
        </p:blipFill>
        <p:spPr>
          <a:xfrm>
            <a:off x="2248103" y="3734944"/>
            <a:ext cx="1891849" cy="2692040"/>
          </a:xfrm>
          <a:prstGeom prst="rect">
            <a:avLst/>
          </a:prstGeom>
        </p:spPr>
      </p:pic>
      <p:pic>
        <p:nvPicPr>
          <p:cNvPr id="4" name="Amazing Grace - 钢琴伴奏.mp3">
            <a:hlinkClick r:id="" action="ppaction://media"/>
          </p:cNvPr>
          <p:cNvPicPr>
            <a:picLocks noChangeAspect="1"/>
          </p:cNvPicPr>
          <p:nvPr>
            <a:audioFile r:link="rId2"/>
            <p:extLst>
              <p:ext uri="{DAA4B4D4-6D71-4841-9C94-3DE7FCFB9230}">
                <p14:media xmlns:p14="http://schemas.microsoft.com/office/powerpoint/2010/main" r:embed="rId1">
                  <p14:fade in="500" out="500"/>
                </p14:media>
              </p:ext>
            </p:extLst>
          </p:nvPr>
        </p:nvPicPr>
        <p:blipFill>
          <a:blip r:embed="rId6"/>
          <a:stretch>
            <a:fillRect/>
          </a:stretch>
        </p:blipFill>
        <p:spPr>
          <a:xfrm>
            <a:off x="-1260648" y="2924944"/>
            <a:ext cx="609600" cy="609600"/>
          </a:xfrm>
          <a:prstGeom prst="rect">
            <a:avLst/>
          </a:prstGeom>
        </p:spPr>
      </p:pic>
    </p:spTree>
    <p:extLst>
      <p:ext uri="{BB962C8B-B14F-4D97-AF65-F5344CB8AC3E}">
        <p14:creationId xmlns:p14="http://schemas.microsoft.com/office/powerpoint/2010/main" val="1994997020"/>
      </p:ext>
    </p:extLst>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mediacall" presetSubtype="0" fill="hold" nodeType="withEffect">
                                  <p:stCondLst>
                                    <p:cond delay="0"/>
                                  </p:stCondLst>
                                  <p:childTnLst>
                                    <p:cmd type="call" cmd="playFrom(0.0)">
                                      <p:cBhvr>
                                        <p:cTn id="6" dur="64763" fill="hold"/>
                                        <p:tgtEl>
                                          <p:spTgt spid="4"/>
                                        </p:tgtEl>
                                      </p:cBhvr>
                                    </p:cmd>
                                  </p:childTnLst>
                                </p:cTn>
                              </p:par>
                              <p:par>
                                <p:cTn id="7" presetID="1" presetClass="entr" presetSubtype="0" fill="hold" grpId="0" nodeType="withEffect">
                                  <p:stCondLst>
                                    <p:cond delay="0"/>
                                  </p:stCondLst>
                                  <p:childTnLst>
                                    <p:set>
                                      <p:cBhvr>
                                        <p:cTn id="8" dur="1" fill="hold">
                                          <p:stCondLst>
                                            <p:cond delay="0"/>
                                          </p:stCondLst>
                                        </p:cTn>
                                        <p:tgtEl>
                                          <p:spTgt spid="4106"/>
                                        </p:tgtEl>
                                        <p:attrNameLst>
                                          <p:attrName>style.visibility</p:attrName>
                                        </p:attrNameLst>
                                      </p:cBhvr>
                                      <p:to>
                                        <p:strVal val="visible"/>
                                      </p:to>
                                    </p:set>
                                  </p:childTnLst>
                                </p:cTn>
                              </p:par>
                              <p:par>
                                <p:cTn id="9" presetID="6" presetClass="emph" presetSubtype="0" repeatCount="indefinite" fill="hold" grpId="1" nodeType="withEffect">
                                  <p:stCondLst>
                                    <p:cond delay="0"/>
                                  </p:stCondLst>
                                  <p:childTnLst>
                                    <p:animScale>
                                      <p:cBhvr>
                                        <p:cTn id="10" dur="2000" fill="hold"/>
                                        <p:tgtEl>
                                          <p:spTgt spid="4106"/>
                                        </p:tgtEl>
                                      </p:cBhvr>
                                      <p:by x="400000" y="400000"/>
                                    </p:animScale>
                                  </p:childTnLst>
                                </p:cTn>
                              </p:par>
                              <p:par>
                                <p:cTn id="11" presetID="1" presetClass="entr" presetSubtype="0" fill="hold" grpId="0" nodeType="withEffect">
                                  <p:stCondLst>
                                    <p:cond delay="0"/>
                                  </p:stCondLst>
                                  <p:childTnLst>
                                    <p:set>
                                      <p:cBhvr>
                                        <p:cTn id="12" dur="1" fill="hold">
                                          <p:stCondLst>
                                            <p:cond delay="0"/>
                                          </p:stCondLst>
                                        </p:cTn>
                                        <p:tgtEl>
                                          <p:spTgt spid="4107"/>
                                        </p:tgtEl>
                                        <p:attrNameLst>
                                          <p:attrName>style.visibility</p:attrName>
                                        </p:attrNameLst>
                                      </p:cBhvr>
                                      <p:to>
                                        <p:strVal val="visible"/>
                                      </p:to>
                                    </p:set>
                                  </p:childTnLst>
                                </p:cTn>
                              </p:par>
                              <p:par>
                                <p:cTn id="13" presetID="1" presetClass="emph" presetSubtype="2" repeatCount="indefinite" fill="hold" grpId="1" nodeType="withEffect">
                                  <p:stCondLst>
                                    <p:cond delay="0"/>
                                  </p:stCondLst>
                                  <p:childTnLst>
                                    <p:animClr clrSpc="rgb" dir="cw">
                                      <p:cBhvr>
                                        <p:cTn id="14" dur="2000" fill="hold"/>
                                        <p:tgtEl>
                                          <p:spTgt spid="4107"/>
                                        </p:tgtEl>
                                        <p:attrNameLst>
                                          <p:attrName>fillcolor</p:attrName>
                                        </p:attrNameLst>
                                      </p:cBhvr>
                                      <p:to>
                                        <a:schemeClr val="accent2"/>
                                      </p:to>
                                    </p:animClr>
                                    <p:set>
                                      <p:cBhvr>
                                        <p:cTn id="15" dur="2000" fill="hold"/>
                                        <p:tgtEl>
                                          <p:spTgt spid="4107"/>
                                        </p:tgtEl>
                                        <p:attrNameLst>
                                          <p:attrName>fill.type</p:attrName>
                                        </p:attrNameLst>
                                      </p:cBhvr>
                                      <p:to>
                                        <p:strVal val="solid"/>
                                      </p:to>
                                    </p:set>
                                    <p:set>
                                      <p:cBhvr>
                                        <p:cTn id="16" dur="2000" fill="hold"/>
                                        <p:tgtEl>
                                          <p:spTgt spid="4107"/>
                                        </p:tgtEl>
                                        <p:attrNameLst>
                                          <p:attrName>fill.on</p:attrName>
                                        </p:attrNameLst>
                                      </p:cBhvr>
                                      <p:to>
                                        <p:strVal val="true"/>
                                      </p:to>
                                    </p:set>
                                  </p:childTnLst>
                                </p:cTn>
                              </p:par>
                              <p:par>
                                <p:cTn id="17" presetID="26" presetClass="path" presetSubtype="0" repeatCount="indefinite" accel="50000" decel="50000" fill="hold" grpId="3" nodeType="withEffect">
                                  <p:stCondLst>
                                    <p:cond delay="0"/>
                                  </p:stCondLst>
                                  <p:childTnLst>
                                    <p:animMotion origin="layout" path="M 0.000065 0.000093 C 0.000065 0.033193 0.087919 0.060043 0.195039 0.060043 C 0.321259 0.060043 0.366909 0.030183 0.386189 0.012133 L 0.405979 -0.011947 C 0.425599 -0.029997 0.474029 -0.059857 0.616739 -0.059857 C 0.708059 -0.059857 0.811879 -0.033007 0.811879 0.000093 C 0.811879 0.033193 0.708059 0.060043 0.616739 0.060043 C 0.474029 0.060043 0.425599 0.030183 0.405979 0.012133 L 0.386189 -0.011947 C 0.366909 -0.029997 0.321259 -0.059857 0.195039 -0.059857 C 0.087919 -0.059857 0.000065 -0.033007 0.000065 0.000093 Z " pathEditMode="relative" rAng="0" ptsTypes="ffFffffFfff">
                                      <p:cBhvr>
                                        <p:cTn id="18" dur="2000" fill="hold"/>
                                        <p:tgtEl>
                                          <p:spTgt spid="4107"/>
                                        </p:tgtEl>
                                        <p:attrNameLst>
                                          <p:attrName>ppt_x,ppt_y</p:attrName>
                                        </p:attrNameLst>
                                      </p:cBhvr>
                                      <p:rCtr x="40600" y="0"/>
                                    </p:animMotion>
                                  </p:childTnLst>
                                </p:cTn>
                              </p:par>
                              <p:par>
                                <p:cTn id="19" presetID="6" presetClass="emph" presetSubtype="0" repeatCount="indefinite" fill="hold" grpId="2" nodeType="withEffect">
                                  <p:stCondLst>
                                    <p:cond delay="0"/>
                                  </p:stCondLst>
                                  <p:childTnLst>
                                    <p:animScale>
                                      <p:cBhvr>
                                        <p:cTn id="20" dur="2000" fill="hold"/>
                                        <p:tgtEl>
                                          <p:spTgt spid="4107"/>
                                        </p:tgtEl>
                                      </p:cBhvr>
                                      <p:by x="400000" y="400000"/>
                                    </p:animScale>
                                  </p:childTnLst>
                                </p:cTn>
                              </p:par>
                              <p:par>
                                <p:cTn id="21" presetID="1" presetClass="entr" presetSubtype="0" fill="hold" grpId="0" nodeType="withEffect">
                                  <p:stCondLst>
                                    <p:cond delay="0"/>
                                  </p:stCondLst>
                                  <p:childTnLst>
                                    <p:set>
                                      <p:cBhvr>
                                        <p:cTn id="22" dur="1" fill="hold">
                                          <p:stCondLst>
                                            <p:cond delay="0"/>
                                          </p:stCondLst>
                                        </p:cTn>
                                        <p:tgtEl>
                                          <p:spTgt spid="4108"/>
                                        </p:tgtEl>
                                        <p:attrNameLst>
                                          <p:attrName>style.visibility</p:attrName>
                                        </p:attrNameLst>
                                      </p:cBhvr>
                                      <p:to>
                                        <p:strVal val="visible"/>
                                      </p:to>
                                    </p:set>
                                  </p:childTnLst>
                                </p:cTn>
                              </p:par>
                              <p:par>
                                <p:cTn id="23" presetID="6" presetClass="emph" presetSubtype="0" repeatCount="indefinite" fill="hold" grpId="1" nodeType="withEffect">
                                  <p:stCondLst>
                                    <p:cond delay="0"/>
                                  </p:stCondLst>
                                  <p:childTnLst>
                                    <p:animScale>
                                      <p:cBhvr>
                                        <p:cTn id="24" dur="2000" fill="hold"/>
                                        <p:tgtEl>
                                          <p:spTgt spid="4108"/>
                                        </p:tgtEl>
                                      </p:cBhvr>
                                      <p:by x="400000" y="400000"/>
                                    </p:animScale>
                                  </p:childTnLst>
                                </p:cTn>
                              </p:par>
                              <p:par>
                                <p:cTn id="25" presetID="1" presetClass="entr" presetSubtype="0" fill="hold" grpId="0" nodeType="withEffect">
                                  <p:stCondLst>
                                    <p:cond delay="0"/>
                                  </p:stCondLst>
                                  <p:childTnLst>
                                    <p:set>
                                      <p:cBhvr>
                                        <p:cTn id="26" dur="1" fill="hold">
                                          <p:stCondLst>
                                            <p:cond delay="0"/>
                                          </p:stCondLst>
                                        </p:cTn>
                                        <p:tgtEl>
                                          <p:spTgt spid="4109"/>
                                        </p:tgtEl>
                                        <p:attrNameLst>
                                          <p:attrName>style.visibility</p:attrName>
                                        </p:attrNameLst>
                                      </p:cBhvr>
                                      <p:to>
                                        <p:strVal val="visible"/>
                                      </p:to>
                                    </p:set>
                                  </p:childTnLst>
                                </p:cTn>
                              </p:par>
                              <p:par>
                                <p:cTn id="27" presetID="1" presetClass="emph" presetSubtype="2" repeatCount="indefinite" fill="hold" grpId="1" nodeType="withEffect">
                                  <p:stCondLst>
                                    <p:cond delay="0"/>
                                  </p:stCondLst>
                                  <p:childTnLst>
                                    <p:animClr clrSpc="rgb" dir="cw">
                                      <p:cBhvr>
                                        <p:cTn id="28" dur="2000" fill="hold"/>
                                        <p:tgtEl>
                                          <p:spTgt spid="4109"/>
                                        </p:tgtEl>
                                        <p:attrNameLst>
                                          <p:attrName>fillcolor</p:attrName>
                                        </p:attrNameLst>
                                      </p:cBhvr>
                                      <p:to>
                                        <a:schemeClr val="accent2"/>
                                      </p:to>
                                    </p:animClr>
                                    <p:set>
                                      <p:cBhvr>
                                        <p:cTn id="29" dur="2000" fill="hold"/>
                                        <p:tgtEl>
                                          <p:spTgt spid="4109"/>
                                        </p:tgtEl>
                                        <p:attrNameLst>
                                          <p:attrName>fill.type</p:attrName>
                                        </p:attrNameLst>
                                      </p:cBhvr>
                                      <p:to>
                                        <p:strVal val="solid"/>
                                      </p:to>
                                    </p:set>
                                    <p:set>
                                      <p:cBhvr>
                                        <p:cTn id="30" dur="2000" fill="hold"/>
                                        <p:tgtEl>
                                          <p:spTgt spid="4109"/>
                                        </p:tgtEl>
                                        <p:attrNameLst>
                                          <p:attrName>fill.on</p:attrName>
                                        </p:attrNameLst>
                                      </p:cBhvr>
                                      <p:to>
                                        <p:strVal val="true"/>
                                      </p:to>
                                    </p:set>
                                  </p:childTnLst>
                                </p:cTn>
                              </p:par>
                              <p:par>
                                <p:cTn id="31" presetID="26" presetClass="path" presetSubtype="0" repeatCount="indefinite" accel="50000" decel="50000" fill="hold" grpId="3" nodeType="withEffect">
                                  <p:stCondLst>
                                    <p:cond delay="0"/>
                                  </p:stCondLst>
                                  <p:childTnLst>
                                    <p:animMotion origin="layout" path="M -0.01667 -0.02222 C -0.01667 -0.09931 -0.04566 -0.16181 -0.08108 -0.16181 C -0.12274 -0.16181 -0.13802 -0.09236 -0.14392 -0.05046 L -0.15052 0.00579 C -0.15677 0.04768 -0.17292 0.11736 -0.21979 0.11736 C -0.25 0.11736 -0.28438 0.05463 -0.28438 -0.02222 C -0.28438 -0.09931 -0.25 -0.16181 -0.21979 -0.16181 C -0.17292 -0.16181 -0.15677 -0.09236 -0.15052 -0.05046 L -0.14392 0.00579 C -0.13802 0.04768 -0.12274 0.11736 -0.08108 0.11736 C -0.04566 0.11736 -0.01667 0.05463 -0.01667 -0.02222 Z " pathEditMode="relative" rAng="0" ptsTypes="ffFffffFfff">
                                      <p:cBhvr>
                                        <p:cTn id="32" dur="2000" fill="hold"/>
                                        <p:tgtEl>
                                          <p:spTgt spid="4109"/>
                                        </p:tgtEl>
                                        <p:attrNameLst>
                                          <p:attrName>ppt_x,ppt_y</p:attrName>
                                        </p:attrNameLst>
                                      </p:cBhvr>
                                      <p:rCtr x="-1338300" y="0"/>
                                    </p:animMotion>
                                  </p:childTnLst>
                                </p:cTn>
                              </p:par>
                              <p:par>
                                <p:cTn id="33" presetID="6" presetClass="emph" presetSubtype="0" repeatCount="indefinite" fill="hold" grpId="2" nodeType="withEffect">
                                  <p:stCondLst>
                                    <p:cond delay="0"/>
                                  </p:stCondLst>
                                  <p:childTnLst>
                                    <p:animScale>
                                      <p:cBhvr>
                                        <p:cTn id="34" dur="2000" fill="hold"/>
                                        <p:tgtEl>
                                          <p:spTgt spid="4109"/>
                                        </p:tgtEl>
                                      </p:cBhvr>
                                      <p:by x="400000" y="400000"/>
                                    </p:animScale>
                                  </p:childTnLst>
                                </p:cTn>
                              </p:par>
                              <p:par>
                                <p:cTn id="35" presetID="22" presetClass="entr" presetSubtype="8" fill="hold" nodeType="withEffect">
                                  <p:stCondLst>
                                    <p:cond delay="0"/>
                                  </p:stCondLst>
                                  <p:childTnLst>
                                    <p:set>
                                      <p:cBhvr>
                                        <p:cTn id="36" dur="1" fill="hold">
                                          <p:stCondLst>
                                            <p:cond delay="0"/>
                                          </p:stCondLst>
                                        </p:cTn>
                                        <p:tgtEl>
                                          <p:spTgt spid="4099"/>
                                        </p:tgtEl>
                                        <p:attrNameLst>
                                          <p:attrName>style.visibility</p:attrName>
                                        </p:attrNameLst>
                                      </p:cBhvr>
                                      <p:to>
                                        <p:strVal val="visible"/>
                                      </p:to>
                                    </p:set>
                                    <p:animEffect transition="in" filter="wipe(left)">
                                      <p:cBhvr>
                                        <p:cTn id="37" dur="5000"/>
                                        <p:tgtEl>
                                          <p:spTgt spid="4099"/>
                                        </p:tgtEl>
                                      </p:cBhvr>
                                    </p:animEffect>
                                  </p:childTnLst>
                                </p:cTn>
                              </p:par>
                              <p:par>
                                <p:cTn id="38" presetID="42" presetClass="entr" presetSubtype="0" fill="hold" grpId="0" nodeType="withEffect">
                                  <p:stCondLst>
                                    <p:cond delay="0"/>
                                  </p:stCondLst>
                                  <p:childTnLst>
                                    <p:set>
                                      <p:cBhvr>
                                        <p:cTn id="39" dur="1" fill="hold">
                                          <p:stCondLst>
                                            <p:cond delay="0"/>
                                          </p:stCondLst>
                                        </p:cTn>
                                        <p:tgtEl>
                                          <p:spTgt spid="4103"/>
                                        </p:tgtEl>
                                        <p:attrNameLst>
                                          <p:attrName>style.visibility</p:attrName>
                                        </p:attrNameLst>
                                      </p:cBhvr>
                                      <p:to>
                                        <p:strVal val="visible"/>
                                      </p:to>
                                    </p:set>
                                    <p:animEffect transition="in" filter="fade">
                                      <p:cBhvr>
                                        <p:cTn id="40" dur="1000"/>
                                        <p:tgtEl>
                                          <p:spTgt spid="4103"/>
                                        </p:tgtEl>
                                      </p:cBhvr>
                                    </p:animEffect>
                                    <p:anim calcmode="lin" valueType="num">
                                      <p:cBhvr>
                                        <p:cTn id="41" dur="1000" fill="hold"/>
                                        <p:tgtEl>
                                          <p:spTgt spid="4103"/>
                                        </p:tgtEl>
                                        <p:attrNameLst>
                                          <p:attrName>ppt_x</p:attrName>
                                        </p:attrNameLst>
                                      </p:cBhvr>
                                      <p:tavLst>
                                        <p:tav tm="0">
                                          <p:val>
                                            <p:strVal val="#ppt_x"/>
                                          </p:val>
                                        </p:tav>
                                        <p:tav tm="100000">
                                          <p:val>
                                            <p:strVal val="#ppt_x"/>
                                          </p:val>
                                        </p:tav>
                                      </p:tavLst>
                                    </p:anim>
                                    <p:anim calcmode="lin" valueType="num">
                                      <p:cBhvr>
                                        <p:cTn id="42" dur="1000" fill="hold"/>
                                        <p:tgtEl>
                                          <p:spTgt spid="4103"/>
                                        </p:tgtEl>
                                        <p:attrNameLst>
                                          <p:attrName>ppt_y</p:attrName>
                                        </p:attrNameLst>
                                      </p:cBhvr>
                                      <p:tavLst>
                                        <p:tav tm="0">
                                          <p:val>
                                            <p:strVal val="#ppt_y+.1"/>
                                          </p:val>
                                        </p:tav>
                                        <p:tav tm="100000">
                                          <p:val>
                                            <p:strVal val="#ppt_y"/>
                                          </p:val>
                                        </p:tav>
                                      </p:tavLst>
                                    </p:anim>
                                  </p:childTnLst>
                                </p:cTn>
                              </p:par>
                              <p:par>
                                <p:cTn id="43" presetID="1" presetClass="entr" presetSubtype="0" fill="hold" grpId="0" nodeType="withEffect">
                                  <p:stCondLst>
                                    <p:cond delay="0"/>
                                  </p:stCondLst>
                                  <p:childTnLst>
                                    <p:set>
                                      <p:cBhvr>
                                        <p:cTn id="44" dur="1" fill="hold">
                                          <p:stCondLst>
                                            <p:cond delay="0"/>
                                          </p:stCondLst>
                                        </p:cTn>
                                        <p:tgtEl>
                                          <p:spTgt spid="14"/>
                                        </p:tgtEl>
                                        <p:attrNameLst>
                                          <p:attrName>style.visibility</p:attrName>
                                        </p:attrNameLst>
                                      </p:cBhvr>
                                      <p:to>
                                        <p:strVal val="visible"/>
                                      </p:to>
                                    </p:set>
                                  </p:childTnLst>
                                </p:cTn>
                              </p:par>
                              <p:par>
                                <p:cTn id="45" presetID="14" presetClass="entr" presetSubtype="10" fill="hold" nodeType="withEffect">
                                  <p:stCondLst>
                                    <p:cond delay="0"/>
                                  </p:stCondLst>
                                  <p:childTnLst>
                                    <p:set>
                                      <p:cBhvr>
                                        <p:cTn id="46" dur="1" fill="hold">
                                          <p:stCondLst>
                                            <p:cond delay="0"/>
                                          </p:stCondLst>
                                        </p:cTn>
                                        <p:tgtEl>
                                          <p:spTgt spid="2"/>
                                        </p:tgtEl>
                                        <p:attrNameLst>
                                          <p:attrName>style.visibility</p:attrName>
                                        </p:attrNameLst>
                                      </p:cBhvr>
                                      <p:to>
                                        <p:strVal val="visible"/>
                                      </p:to>
                                    </p:set>
                                    <p:animEffect transition="in" filter="randombar(horizontal)">
                                      <p:cBhvr>
                                        <p:cTn id="47" dur="500"/>
                                        <p:tgtEl>
                                          <p:spTgt spid="2"/>
                                        </p:tgtEl>
                                      </p:cBhvr>
                                    </p:animEffect>
                                  </p:childTnLst>
                                </p:cTn>
                              </p:par>
                              <p:par>
                                <p:cTn id="48" presetID="14" presetClass="entr" presetSubtype="10" fill="hold" nodeType="withEffect">
                                  <p:stCondLst>
                                    <p:cond delay="0"/>
                                  </p:stCondLst>
                                  <p:childTnLst>
                                    <p:set>
                                      <p:cBhvr>
                                        <p:cTn id="49" dur="1" fill="hold">
                                          <p:stCondLst>
                                            <p:cond delay="0"/>
                                          </p:stCondLst>
                                        </p:cTn>
                                        <p:tgtEl>
                                          <p:spTgt spid="3"/>
                                        </p:tgtEl>
                                        <p:attrNameLst>
                                          <p:attrName>style.visibility</p:attrName>
                                        </p:attrNameLst>
                                      </p:cBhvr>
                                      <p:to>
                                        <p:strVal val="visible"/>
                                      </p:to>
                                    </p:set>
                                    <p:animEffect transition="in" filter="randombar(horizontal)">
                                      <p:cBhvr>
                                        <p:cTn id="50"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p:cTn id="51" repeatCount="indefinite" fill="hold" display="0">
                  <p:stCondLst>
                    <p:cond delay="indefinite"/>
                  </p:stCondLst>
                  <p:endCondLst>
                    <p:cond evt="onStopAudio" delay="0">
                      <p:tgtEl>
                        <p:sldTgt/>
                      </p:tgtEl>
                    </p:cond>
                  </p:endCondLst>
                </p:cTn>
                <p:tgtEl>
                  <p:spTgt spid="4"/>
                </p:tgtEl>
              </p:cMediaNode>
            </p:audio>
          </p:childTnLst>
        </p:cTn>
      </p:par>
    </p:tnLst>
    <p:bldLst>
      <p:bldP spid="4103" grpId="0"/>
      <p:bldP spid="4106" grpId="0" bldLvl="0" animBg="1" autoUpdateAnimBg="0"/>
      <p:bldP spid="4106" grpId="1" bldLvl="0" animBg="1" autoUpdateAnimBg="0"/>
      <p:bldP spid="4107" grpId="0" bldLvl="0" animBg="1" autoUpdateAnimBg="0"/>
      <p:bldP spid="4107" grpId="1" bldLvl="0" animBg="1" autoUpdateAnimBg="0"/>
      <p:bldP spid="4107" grpId="2" bldLvl="0" animBg="1" autoUpdateAnimBg="0"/>
      <p:bldP spid="4107" grpId="3" bldLvl="0" animBg="1" autoUpdateAnimBg="0"/>
      <p:bldP spid="4108" grpId="0" bldLvl="0" animBg="1" autoUpdateAnimBg="0"/>
      <p:bldP spid="4108" grpId="1" bldLvl="0" animBg="1" autoUpdateAnimBg="0"/>
      <p:bldP spid="4109" grpId="0" bldLvl="0" animBg="1" autoUpdateAnimBg="0"/>
      <p:bldP spid="4109" grpId="1" bldLvl="0" animBg="1" autoUpdateAnimBg="0"/>
      <p:bldP spid="4109" grpId="2" bldLvl="0" animBg="1" autoUpdateAnimBg="0"/>
      <p:bldP spid="4109" grpId="3" bldLvl="0" animBg="1" autoUpdateAnimBg="0"/>
      <p:bldP spid="14" grpId="0" autoUpdateAnimBg="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Box 4"/>
          <p:cNvSpPr txBox="1">
            <a:spLocks noChangeArrowheads="1"/>
          </p:cNvSpPr>
          <p:nvPr/>
        </p:nvSpPr>
        <p:spPr bwMode="auto">
          <a:xfrm>
            <a:off x="79375" y="188641"/>
            <a:ext cx="8997950" cy="9361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pPr eaLnBrk="1" hangingPunct="1"/>
            <a:r>
              <a:rPr lang="zh-CN" altLang="en-US" sz="2000" dirty="0" smtClean="0">
                <a:latin typeface="Arial" pitchFamily="34" charset="0"/>
                <a:ea typeface="黑体" pitchFamily="49" charset="-122"/>
              </a:rPr>
              <a:t>       新建</a:t>
            </a:r>
            <a:r>
              <a:rPr lang="zh-CN" altLang="en-US" sz="2000" dirty="0">
                <a:latin typeface="Arial" pitchFamily="34" charset="0"/>
                <a:ea typeface="黑体" pitchFamily="49" charset="-122"/>
              </a:rPr>
              <a:t>的幻灯片中有多个虚线方框，这些方框在幻灯片中做占位符</a:t>
            </a:r>
            <a:r>
              <a:rPr lang="zh-CN" altLang="en-US" sz="2000" dirty="0" smtClean="0">
                <a:latin typeface="Arial" pitchFamily="34" charset="0"/>
                <a:ea typeface="黑体" pitchFamily="49" charset="-122"/>
              </a:rPr>
              <a:t>。只要</a:t>
            </a:r>
            <a:r>
              <a:rPr lang="zh-CN" altLang="en-US" sz="2000" dirty="0">
                <a:latin typeface="Arial" pitchFamily="34" charset="0"/>
                <a:ea typeface="黑体" pitchFamily="49" charset="-122"/>
              </a:rPr>
              <a:t>单击或双击这些区域（图标），其中的文字提示信息就会消失，用户即可添加标题、文本、图标、表格、组织结构图和剪贴画等对象</a:t>
            </a:r>
            <a:r>
              <a:rPr lang="zh-CN" altLang="en-US" sz="2000" dirty="0" smtClean="0">
                <a:latin typeface="Arial" pitchFamily="34" charset="0"/>
                <a:ea typeface="黑体" pitchFamily="49" charset="-122"/>
              </a:rPr>
              <a:t>。</a:t>
            </a:r>
            <a:endParaRPr lang="zh-CN" altLang="en-US" sz="2000" dirty="0">
              <a:latin typeface="Arial" pitchFamily="34" charset="0"/>
              <a:ea typeface="黑体" pitchFamily="49" charset="-122"/>
            </a:endParaRPr>
          </a:p>
        </p:txBody>
      </p:sp>
      <p:sp>
        <p:nvSpPr>
          <p:cNvPr id="12" name="Text Box 3"/>
          <p:cNvSpPr txBox="1">
            <a:spLocks noChangeArrowheads="1"/>
          </p:cNvSpPr>
          <p:nvPr/>
        </p:nvSpPr>
        <p:spPr bwMode="auto">
          <a:xfrm>
            <a:off x="79375" y="1269008"/>
            <a:ext cx="4498975" cy="431800"/>
          </a:xfrm>
          <a:prstGeom prst="rect">
            <a:avLst/>
          </a:prstGeom>
          <a:gradFill flip="none" rotWithShape="1">
            <a:gsLst>
              <a:gs pos="0">
                <a:srgbClr val="0000FF"/>
              </a:gs>
              <a:gs pos="100000">
                <a:schemeClr val="bg1"/>
              </a:gs>
              <a:gs pos="100000">
                <a:schemeClr val="bg1"/>
              </a:gs>
            </a:gsLst>
            <a:lin ang="0" scaled="1"/>
            <a:tileRect/>
          </a:gradFill>
          <a:ln>
            <a:noFill/>
          </a:ln>
          <a:effectLs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pPr eaLnBrk="1" hangingPunct="1"/>
            <a:r>
              <a:rPr lang="en-US" altLang="zh-CN" sz="2200" dirty="0">
                <a:latin typeface="Arial" pitchFamily="34" charset="0"/>
                <a:ea typeface="黑体" pitchFamily="49" charset="-122"/>
              </a:rPr>
              <a:t>1</a:t>
            </a:r>
            <a:r>
              <a:rPr lang="zh-CN" altLang="en-US" sz="2200" dirty="0">
                <a:latin typeface="Arial" pitchFamily="34" charset="0"/>
                <a:ea typeface="黑体" pitchFamily="49" charset="-122"/>
              </a:rPr>
              <a:t>．在幻灯片中添加文本</a:t>
            </a:r>
          </a:p>
        </p:txBody>
      </p:sp>
      <p:sp>
        <p:nvSpPr>
          <p:cNvPr id="13" name="Text Box 4"/>
          <p:cNvSpPr txBox="1">
            <a:spLocks noChangeArrowheads="1"/>
          </p:cNvSpPr>
          <p:nvPr/>
        </p:nvSpPr>
        <p:spPr bwMode="auto">
          <a:xfrm>
            <a:off x="79375" y="1772817"/>
            <a:ext cx="4708649" cy="46805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pPr eaLnBrk="1" hangingPunct="1"/>
            <a:r>
              <a:rPr lang="zh-CN" altLang="en-US" sz="2000" dirty="0" smtClean="0">
                <a:latin typeface="Arial" pitchFamily="34" charset="0"/>
                <a:ea typeface="黑体" pitchFamily="49" charset="-122"/>
              </a:rPr>
              <a:t>       可以</a:t>
            </a:r>
            <a:r>
              <a:rPr lang="zh-CN" altLang="en-US" sz="2000" dirty="0">
                <a:latin typeface="Arial" pitchFamily="34" charset="0"/>
                <a:ea typeface="黑体" pitchFamily="49" charset="-122"/>
              </a:rPr>
              <a:t>幻灯片占位符中添加文本，如果要添加额外的文本，用户也可使用文本框添加文本内容。</a:t>
            </a:r>
          </a:p>
          <a:p>
            <a:pPr eaLnBrk="1" hangingPunct="1"/>
            <a:r>
              <a:rPr lang="en-US" altLang="zh-CN" sz="2000" dirty="0" smtClean="0">
                <a:latin typeface="Arial" pitchFamily="34" charset="0"/>
                <a:ea typeface="黑体" pitchFamily="49" charset="-122"/>
              </a:rPr>
              <a:t>       【</a:t>
            </a:r>
            <a:r>
              <a:rPr lang="zh-CN" altLang="en-US" sz="2000" dirty="0">
                <a:latin typeface="Arial" pitchFamily="34" charset="0"/>
                <a:ea typeface="黑体" pitchFamily="49" charset="-122"/>
              </a:rPr>
              <a:t>例</a:t>
            </a:r>
            <a:r>
              <a:rPr lang="en-US" altLang="zh-CN" sz="2000" dirty="0">
                <a:latin typeface="Arial" pitchFamily="34" charset="0"/>
                <a:ea typeface="黑体" pitchFamily="49" charset="-122"/>
              </a:rPr>
              <a:t>6-5】  </a:t>
            </a:r>
            <a:r>
              <a:rPr lang="zh-CN" altLang="en-US" sz="2000" dirty="0">
                <a:latin typeface="Arial" pitchFamily="34" charset="0"/>
                <a:ea typeface="黑体" pitchFamily="49" charset="-122"/>
              </a:rPr>
              <a:t>在“</a:t>
            </a:r>
            <a:r>
              <a:rPr lang="en-US" altLang="zh-CN" sz="2000" dirty="0">
                <a:latin typeface="Arial" pitchFamily="34" charset="0"/>
                <a:ea typeface="黑体" pitchFamily="49" charset="-122"/>
              </a:rPr>
              <a:t>FlashCS4</a:t>
            </a:r>
            <a:r>
              <a:rPr lang="zh-CN" altLang="en-US" sz="2000" dirty="0">
                <a:latin typeface="Arial" pitchFamily="34" charset="0"/>
                <a:ea typeface="黑体" pitchFamily="49" charset="-122"/>
              </a:rPr>
              <a:t>几个重要概念</a:t>
            </a:r>
            <a:r>
              <a:rPr lang="en-US" altLang="zh-CN" sz="2000" dirty="0">
                <a:latin typeface="Arial" pitchFamily="34" charset="0"/>
                <a:ea typeface="黑体" pitchFamily="49" charset="-122"/>
              </a:rPr>
              <a:t>.</a:t>
            </a:r>
            <a:r>
              <a:rPr lang="en-US" altLang="zh-CN" sz="2000" dirty="0" err="1">
                <a:latin typeface="Arial" pitchFamily="34" charset="0"/>
                <a:ea typeface="黑体" pitchFamily="49" charset="-122"/>
              </a:rPr>
              <a:t>pptx</a:t>
            </a:r>
            <a:r>
              <a:rPr lang="en-US" altLang="zh-CN" sz="2000" dirty="0">
                <a:latin typeface="Arial" pitchFamily="34" charset="0"/>
                <a:ea typeface="黑体" pitchFamily="49" charset="-122"/>
              </a:rPr>
              <a:t>”</a:t>
            </a:r>
            <a:r>
              <a:rPr lang="zh-CN" altLang="en-US" sz="2000" dirty="0">
                <a:latin typeface="Arial" pitchFamily="34" charset="0"/>
                <a:ea typeface="黑体" pitchFamily="49" charset="-122"/>
              </a:rPr>
              <a:t>的第一张幻灯片中添加标题文字和副标题文字，如图</a:t>
            </a:r>
            <a:r>
              <a:rPr lang="en-US" altLang="zh-CN" sz="2000" dirty="0">
                <a:latin typeface="Arial" pitchFamily="34" charset="0"/>
                <a:ea typeface="黑体" pitchFamily="49" charset="-122"/>
              </a:rPr>
              <a:t>6-12</a:t>
            </a:r>
            <a:r>
              <a:rPr lang="zh-CN" altLang="en-US" sz="2000" dirty="0">
                <a:latin typeface="Arial" pitchFamily="34" charset="0"/>
                <a:ea typeface="黑体" pitchFamily="49" charset="-122"/>
              </a:rPr>
              <a:t>所示。然后插入一张“仅标题”的新幻灯片，并录入文本内容，如图</a:t>
            </a:r>
            <a:r>
              <a:rPr lang="en-US" altLang="zh-CN" sz="2000" dirty="0">
                <a:latin typeface="Arial" pitchFamily="34" charset="0"/>
                <a:ea typeface="黑体" pitchFamily="49" charset="-122"/>
              </a:rPr>
              <a:t>6-13</a:t>
            </a:r>
            <a:r>
              <a:rPr lang="zh-CN" altLang="en-US" sz="2000" dirty="0">
                <a:latin typeface="Arial" pitchFamily="34" charset="0"/>
                <a:ea typeface="黑体" pitchFamily="49" charset="-122"/>
              </a:rPr>
              <a:t>所示</a:t>
            </a:r>
            <a:r>
              <a:rPr lang="zh-CN" altLang="en-US" sz="2000" dirty="0" smtClean="0">
                <a:latin typeface="Arial" pitchFamily="34" charset="0"/>
                <a:ea typeface="黑体" pitchFamily="49" charset="-122"/>
              </a:rPr>
              <a:t>。</a:t>
            </a:r>
            <a:endParaRPr lang="zh-CN" altLang="en-US" sz="2000" dirty="0">
              <a:latin typeface="Arial" pitchFamily="34" charset="0"/>
              <a:ea typeface="黑体" pitchFamily="49" charset="-122"/>
            </a:endParaRPr>
          </a:p>
          <a:p>
            <a:pPr eaLnBrk="1" hangingPunct="1"/>
            <a:r>
              <a:rPr lang="zh-CN" altLang="en-US" sz="2000" dirty="0" smtClean="0">
                <a:latin typeface="Arial" pitchFamily="34" charset="0"/>
                <a:ea typeface="黑体" pitchFamily="49" charset="-122"/>
              </a:rPr>
              <a:t>       操作步骤略。</a:t>
            </a:r>
            <a:endParaRPr lang="zh-CN" altLang="en-US" sz="2000" dirty="0">
              <a:latin typeface="Arial" pitchFamily="34" charset="0"/>
              <a:ea typeface="黑体" pitchFamily="49" charset="-122"/>
            </a:endParaRPr>
          </a:p>
          <a:p>
            <a:pPr eaLnBrk="1" hangingPunct="1"/>
            <a:r>
              <a:rPr lang="zh-CN" altLang="en-US" sz="2000" dirty="0" smtClean="0">
                <a:latin typeface="Arial" pitchFamily="34" charset="0"/>
                <a:ea typeface="黑体" pitchFamily="49" charset="-122"/>
              </a:rPr>
              <a:t>       类似</a:t>
            </a:r>
            <a:r>
              <a:rPr lang="zh-CN" altLang="en-US" sz="2000" dirty="0">
                <a:latin typeface="Arial" pitchFamily="34" charset="0"/>
                <a:ea typeface="黑体" pitchFamily="49" charset="-122"/>
              </a:rPr>
              <a:t>地，用户可以在幻灯片中插入所需要的表格、图片、剪贴画、绘图、</a:t>
            </a:r>
            <a:r>
              <a:rPr lang="en-US" altLang="zh-CN" sz="2000" dirty="0">
                <a:latin typeface="Arial" pitchFamily="34" charset="0"/>
                <a:ea typeface="黑体" pitchFamily="49" charset="-122"/>
              </a:rPr>
              <a:t>SmartArt</a:t>
            </a:r>
            <a:r>
              <a:rPr lang="zh-CN" altLang="en-US" sz="2000" dirty="0">
                <a:latin typeface="Arial" pitchFamily="34" charset="0"/>
                <a:ea typeface="黑体" pitchFamily="49" charset="-122"/>
              </a:rPr>
              <a:t>图形、艺术字、日期和时间、动态链接插入由其他软件创建的对象、公式、视频和音频等。操作方法与</a:t>
            </a:r>
            <a:r>
              <a:rPr lang="en-US" altLang="zh-CN" sz="2000" dirty="0">
                <a:latin typeface="Arial" pitchFamily="34" charset="0"/>
                <a:ea typeface="黑体" pitchFamily="49" charset="-122"/>
              </a:rPr>
              <a:t>Word</a:t>
            </a:r>
            <a:r>
              <a:rPr lang="zh-CN" altLang="en-US" sz="2000" dirty="0">
                <a:latin typeface="Arial" pitchFamily="34" charset="0"/>
                <a:ea typeface="黑体" pitchFamily="49" charset="-122"/>
              </a:rPr>
              <a:t>和</a:t>
            </a:r>
            <a:r>
              <a:rPr lang="en-US" altLang="zh-CN" sz="2000" dirty="0">
                <a:latin typeface="Arial" pitchFamily="34" charset="0"/>
                <a:ea typeface="黑体" pitchFamily="49" charset="-122"/>
              </a:rPr>
              <a:t>Excel</a:t>
            </a:r>
            <a:r>
              <a:rPr lang="zh-CN" altLang="en-US" sz="2000" dirty="0">
                <a:latin typeface="Arial" pitchFamily="34" charset="0"/>
                <a:ea typeface="黑体" pitchFamily="49" charset="-122"/>
              </a:rPr>
              <a:t>类似，这里不再细述</a:t>
            </a:r>
            <a:r>
              <a:rPr lang="zh-CN" altLang="en-US" sz="2000" dirty="0" smtClean="0">
                <a:latin typeface="Arial" pitchFamily="34" charset="0"/>
                <a:ea typeface="黑体" pitchFamily="49" charset="-122"/>
              </a:rPr>
              <a:t>。</a:t>
            </a:r>
            <a:endParaRPr lang="zh-CN" altLang="en-US" sz="2000" dirty="0">
              <a:latin typeface="Arial" pitchFamily="34" charset="0"/>
              <a:ea typeface="黑体" pitchFamily="49" charset="-122"/>
            </a:endParaRPr>
          </a:p>
        </p:txBody>
      </p:sp>
      <p:pic>
        <p:nvPicPr>
          <p:cNvPr id="15" name="图片 14"/>
          <p:cNvPicPr/>
          <p:nvPr/>
        </p:nvPicPr>
        <p:blipFill>
          <a:blip r:embed="rId2"/>
          <a:stretch>
            <a:fillRect/>
          </a:stretch>
        </p:blipFill>
        <p:spPr>
          <a:xfrm>
            <a:off x="5596612" y="1189968"/>
            <a:ext cx="3064368" cy="2375010"/>
          </a:xfrm>
          <a:prstGeom prst="rect">
            <a:avLst/>
          </a:prstGeom>
        </p:spPr>
      </p:pic>
      <p:pic>
        <p:nvPicPr>
          <p:cNvPr id="16" name="图片 15"/>
          <p:cNvPicPr/>
          <p:nvPr/>
        </p:nvPicPr>
        <p:blipFill>
          <a:blip r:embed="rId3"/>
          <a:stretch>
            <a:fillRect/>
          </a:stretch>
        </p:blipFill>
        <p:spPr>
          <a:xfrm>
            <a:off x="5596612" y="3928116"/>
            <a:ext cx="3064368" cy="2375010"/>
          </a:xfrm>
          <a:prstGeom prst="rect">
            <a:avLst/>
          </a:prstGeom>
        </p:spPr>
      </p:pic>
      <p:sp>
        <p:nvSpPr>
          <p:cNvPr id="17" name="矩形 16"/>
          <p:cNvSpPr/>
          <p:nvPr/>
        </p:nvSpPr>
        <p:spPr>
          <a:xfrm>
            <a:off x="4842796" y="6300028"/>
            <a:ext cx="4572000" cy="369332"/>
          </a:xfrm>
          <a:prstGeom prst="rect">
            <a:avLst/>
          </a:prstGeom>
        </p:spPr>
        <p:txBody>
          <a:bodyPr>
            <a:spAutoFit/>
          </a:bodyPr>
          <a:lstStyle/>
          <a:p>
            <a:r>
              <a:rPr lang="zh-CN" altLang="zh-CN" dirty="0" smtClean="0">
                <a:latin typeface="黑体" pitchFamily="49" charset="-122"/>
                <a:ea typeface="黑体" pitchFamily="49" charset="-122"/>
              </a:rPr>
              <a:t>图</a:t>
            </a:r>
            <a:r>
              <a:rPr lang="en-US" altLang="zh-CN" dirty="0">
                <a:latin typeface="黑体" pitchFamily="49" charset="-122"/>
                <a:ea typeface="黑体" pitchFamily="49" charset="-122"/>
              </a:rPr>
              <a:t>6-13  </a:t>
            </a:r>
            <a:r>
              <a:rPr lang="zh-CN" altLang="zh-CN" dirty="0">
                <a:latin typeface="黑体" pitchFamily="49" charset="-122"/>
                <a:ea typeface="黑体" pitchFamily="49" charset="-122"/>
              </a:rPr>
              <a:t>在</a:t>
            </a:r>
            <a:r>
              <a:rPr lang="en-US" altLang="zh-CN" dirty="0">
                <a:latin typeface="黑体" pitchFamily="49" charset="-122"/>
                <a:ea typeface="黑体" pitchFamily="49" charset="-122"/>
              </a:rPr>
              <a:t>“</a:t>
            </a:r>
            <a:r>
              <a:rPr lang="zh-CN" altLang="zh-CN" dirty="0">
                <a:latin typeface="黑体" pitchFamily="49" charset="-122"/>
                <a:ea typeface="黑体" pitchFamily="49" charset="-122"/>
              </a:rPr>
              <a:t>文本占位符</a:t>
            </a:r>
            <a:r>
              <a:rPr lang="en-US" altLang="zh-CN" dirty="0">
                <a:latin typeface="黑体" pitchFamily="49" charset="-122"/>
                <a:ea typeface="黑体" pitchFamily="49" charset="-122"/>
              </a:rPr>
              <a:t>”</a:t>
            </a:r>
            <a:r>
              <a:rPr lang="zh-CN" altLang="zh-CN" dirty="0">
                <a:latin typeface="黑体" pitchFamily="49" charset="-122"/>
                <a:ea typeface="黑体" pitchFamily="49" charset="-122"/>
              </a:rPr>
              <a:t>处输入文本</a:t>
            </a:r>
          </a:p>
        </p:txBody>
      </p:sp>
      <p:sp>
        <p:nvSpPr>
          <p:cNvPr id="18" name="矩形 17"/>
          <p:cNvSpPr/>
          <p:nvPr/>
        </p:nvSpPr>
        <p:spPr>
          <a:xfrm>
            <a:off x="4995753" y="3561881"/>
            <a:ext cx="4266086" cy="369332"/>
          </a:xfrm>
          <a:prstGeom prst="rect">
            <a:avLst/>
          </a:prstGeom>
        </p:spPr>
        <p:txBody>
          <a:bodyPr wrap="square">
            <a:spAutoFit/>
          </a:bodyPr>
          <a:lstStyle/>
          <a:p>
            <a:r>
              <a:rPr lang="zh-CN" altLang="zh-CN" dirty="0">
                <a:solidFill>
                  <a:srgbClr val="FFFFFF"/>
                </a:solidFill>
                <a:latin typeface="黑体" pitchFamily="49" charset="-122"/>
                <a:ea typeface="黑体" pitchFamily="49" charset="-122"/>
              </a:rPr>
              <a:t>图</a:t>
            </a:r>
            <a:r>
              <a:rPr lang="en-US" altLang="zh-CN" dirty="0">
                <a:solidFill>
                  <a:srgbClr val="FFFFFF"/>
                </a:solidFill>
                <a:latin typeface="黑体" pitchFamily="49" charset="-122"/>
                <a:ea typeface="黑体" pitchFamily="49" charset="-122"/>
              </a:rPr>
              <a:t>6-12  </a:t>
            </a:r>
            <a:r>
              <a:rPr lang="zh-CN" altLang="zh-CN" dirty="0">
                <a:solidFill>
                  <a:srgbClr val="FFFFFF"/>
                </a:solidFill>
                <a:latin typeface="黑体" pitchFamily="49" charset="-122"/>
                <a:ea typeface="黑体" pitchFamily="49" charset="-122"/>
              </a:rPr>
              <a:t>在</a:t>
            </a:r>
            <a:r>
              <a:rPr lang="en-US" altLang="zh-CN" dirty="0">
                <a:solidFill>
                  <a:srgbClr val="FFFFFF"/>
                </a:solidFill>
                <a:latin typeface="黑体" pitchFamily="49" charset="-122"/>
                <a:ea typeface="黑体" pitchFamily="49" charset="-122"/>
              </a:rPr>
              <a:t>“</a:t>
            </a:r>
            <a:r>
              <a:rPr lang="zh-CN" altLang="zh-CN" dirty="0">
                <a:solidFill>
                  <a:srgbClr val="FFFFFF"/>
                </a:solidFill>
                <a:latin typeface="黑体" pitchFamily="49" charset="-122"/>
                <a:ea typeface="黑体" pitchFamily="49" charset="-122"/>
              </a:rPr>
              <a:t>文本占位符</a:t>
            </a:r>
            <a:r>
              <a:rPr lang="en-US" altLang="zh-CN" dirty="0">
                <a:solidFill>
                  <a:srgbClr val="FFFFFF"/>
                </a:solidFill>
                <a:latin typeface="黑体" pitchFamily="49" charset="-122"/>
                <a:ea typeface="黑体" pitchFamily="49" charset="-122"/>
              </a:rPr>
              <a:t>”</a:t>
            </a:r>
            <a:r>
              <a:rPr lang="zh-CN" altLang="zh-CN" dirty="0">
                <a:solidFill>
                  <a:srgbClr val="FFFFFF"/>
                </a:solidFill>
                <a:latin typeface="黑体" pitchFamily="49" charset="-122"/>
                <a:ea typeface="黑体" pitchFamily="49" charset="-122"/>
              </a:rPr>
              <a:t>处输入文本</a:t>
            </a:r>
            <a:r>
              <a:rPr lang="en-US" altLang="zh-CN" dirty="0">
                <a:solidFill>
                  <a:srgbClr val="FFFFFF"/>
                </a:solidFill>
                <a:latin typeface="黑体" pitchFamily="49" charset="-122"/>
                <a:ea typeface="黑体" pitchFamily="49" charset="-122"/>
              </a:rPr>
              <a:t> </a:t>
            </a:r>
            <a:endParaRPr lang="zh-CN" altLang="en-US" dirty="0"/>
          </a:p>
        </p:txBody>
      </p:sp>
    </p:spTree>
    <p:extLst>
      <p:ext uri="{BB962C8B-B14F-4D97-AF65-F5344CB8AC3E}">
        <p14:creationId xmlns:p14="http://schemas.microsoft.com/office/powerpoint/2010/main" val="1898874893"/>
      </p:ext>
    </p:extLst>
  </p:cSld>
  <p:clrMapOvr>
    <a:masterClrMapping/>
  </p:clrMapOvr>
  <p:transition>
    <p:random/>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4"/>
          <p:cNvSpPr txBox="1">
            <a:spLocks noChangeArrowheads="1"/>
          </p:cNvSpPr>
          <p:nvPr/>
        </p:nvSpPr>
        <p:spPr bwMode="auto">
          <a:xfrm>
            <a:off x="79375" y="618357"/>
            <a:ext cx="4996681" cy="32426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pPr eaLnBrk="1" hangingPunct="1"/>
            <a:r>
              <a:rPr lang="zh-CN" altLang="en-US" sz="2100" dirty="0" smtClean="0">
                <a:latin typeface="Arial" pitchFamily="34" charset="0"/>
                <a:ea typeface="黑体" pitchFamily="49" charset="-122"/>
              </a:rPr>
              <a:t>       使用</a:t>
            </a:r>
            <a:r>
              <a:rPr lang="zh-CN" altLang="en-US" sz="2100" dirty="0">
                <a:latin typeface="Arial" pitchFamily="34" charset="0"/>
                <a:ea typeface="黑体" pitchFamily="49" charset="-122"/>
              </a:rPr>
              <a:t>表格可以使得数据和事例都更加清晰，直接。而图表是把一些数据，通过建立一些柱状图、饼图等一些比较形象的图表形式，给人一种更加直观、形象的表示</a:t>
            </a:r>
            <a:r>
              <a:rPr lang="zh-CN" altLang="en-US" sz="2100" dirty="0" smtClean="0">
                <a:latin typeface="Arial" pitchFamily="34" charset="0"/>
                <a:ea typeface="黑体" pitchFamily="49" charset="-122"/>
              </a:rPr>
              <a:t>出来。</a:t>
            </a:r>
            <a:endParaRPr lang="zh-CN" altLang="en-US" sz="2100" dirty="0">
              <a:latin typeface="Arial" pitchFamily="34" charset="0"/>
              <a:ea typeface="黑体" pitchFamily="49" charset="-122"/>
            </a:endParaRPr>
          </a:p>
          <a:p>
            <a:pPr eaLnBrk="1" hangingPunct="1"/>
            <a:r>
              <a:rPr lang="en-US" altLang="zh-CN" sz="2100" dirty="0" smtClean="0">
                <a:latin typeface="Arial" pitchFamily="34" charset="0"/>
                <a:ea typeface="黑体" pitchFamily="49" charset="-122"/>
              </a:rPr>
              <a:t>       【</a:t>
            </a:r>
            <a:r>
              <a:rPr lang="zh-CN" altLang="en-US" sz="2100" dirty="0">
                <a:latin typeface="Arial" pitchFamily="34" charset="0"/>
                <a:ea typeface="黑体" pitchFamily="49" charset="-122"/>
              </a:rPr>
              <a:t>例</a:t>
            </a:r>
            <a:r>
              <a:rPr lang="en-US" altLang="zh-CN" sz="2100" dirty="0">
                <a:latin typeface="Arial" pitchFamily="34" charset="0"/>
                <a:ea typeface="黑体" pitchFamily="49" charset="-122"/>
              </a:rPr>
              <a:t>6-6】  </a:t>
            </a:r>
            <a:r>
              <a:rPr lang="zh-CN" altLang="en-US" sz="2100" dirty="0">
                <a:latin typeface="Arial" pitchFamily="34" charset="0"/>
                <a:ea typeface="黑体" pitchFamily="49" charset="-122"/>
              </a:rPr>
              <a:t>在“</a:t>
            </a:r>
            <a:r>
              <a:rPr lang="en-US" altLang="zh-CN" sz="2100" dirty="0">
                <a:latin typeface="Arial" pitchFamily="34" charset="0"/>
                <a:ea typeface="黑体" pitchFamily="49" charset="-122"/>
              </a:rPr>
              <a:t>FlashCS4</a:t>
            </a:r>
            <a:r>
              <a:rPr lang="zh-CN" altLang="en-US" sz="2100" dirty="0">
                <a:latin typeface="Arial" pitchFamily="34" charset="0"/>
                <a:ea typeface="黑体" pitchFamily="49" charset="-122"/>
              </a:rPr>
              <a:t>几个重要概念</a:t>
            </a:r>
            <a:r>
              <a:rPr lang="en-US" altLang="zh-CN" sz="2100" dirty="0">
                <a:latin typeface="Arial" pitchFamily="34" charset="0"/>
                <a:ea typeface="黑体" pitchFamily="49" charset="-122"/>
              </a:rPr>
              <a:t>.</a:t>
            </a:r>
            <a:r>
              <a:rPr lang="en-US" altLang="zh-CN" sz="2100" dirty="0" err="1">
                <a:latin typeface="Arial" pitchFamily="34" charset="0"/>
                <a:ea typeface="黑体" pitchFamily="49" charset="-122"/>
              </a:rPr>
              <a:t>pptx</a:t>
            </a:r>
            <a:r>
              <a:rPr lang="en-US" altLang="zh-CN" sz="2100" dirty="0">
                <a:latin typeface="Arial" pitchFamily="34" charset="0"/>
                <a:ea typeface="黑体" pitchFamily="49" charset="-122"/>
              </a:rPr>
              <a:t>”</a:t>
            </a:r>
            <a:r>
              <a:rPr lang="zh-CN" altLang="en-US" sz="2100" dirty="0">
                <a:latin typeface="Arial" pitchFamily="34" charset="0"/>
                <a:ea typeface="黑体" pitchFamily="49" charset="-122"/>
              </a:rPr>
              <a:t>的第三张幻灯片中，添加标题文字和一个</a:t>
            </a:r>
            <a:r>
              <a:rPr lang="en-US" altLang="zh-CN" sz="2100" dirty="0">
                <a:latin typeface="Arial" pitchFamily="34" charset="0"/>
                <a:ea typeface="黑体" pitchFamily="49" charset="-122"/>
              </a:rPr>
              <a:t>5×4</a:t>
            </a:r>
            <a:r>
              <a:rPr lang="zh-CN" altLang="en-US" sz="2100" dirty="0">
                <a:latin typeface="Arial" pitchFamily="34" charset="0"/>
                <a:ea typeface="黑体" pitchFamily="49" charset="-122"/>
              </a:rPr>
              <a:t>表格，并为表格录入内容</a:t>
            </a:r>
            <a:r>
              <a:rPr lang="zh-CN" altLang="en-US" sz="2100" dirty="0" smtClean="0">
                <a:latin typeface="Arial" pitchFamily="34" charset="0"/>
                <a:ea typeface="黑体" pitchFamily="49" charset="-122"/>
              </a:rPr>
              <a:t>。最后形成的幻灯片如图</a:t>
            </a:r>
            <a:r>
              <a:rPr lang="en-US" altLang="zh-CN" sz="2100" dirty="0" smtClean="0">
                <a:latin typeface="Arial" pitchFamily="34" charset="0"/>
                <a:ea typeface="黑体" pitchFamily="49" charset="-122"/>
              </a:rPr>
              <a:t>6-14</a:t>
            </a:r>
            <a:r>
              <a:rPr lang="zh-CN" altLang="en-US" sz="2100" dirty="0" smtClean="0">
                <a:latin typeface="Arial" pitchFamily="34" charset="0"/>
                <a:ea typeface="黑体" pitchFamily="49" charset="-122"/>
              </a:rPr>
              <a:t>所示。</a:t>
            </a:r>
            <a:endParaRPr lang="zh-CN" altLang="en-US" sz="2100" dirty="0">
              <a:latin typeface="Arial" pitchFamily="34" charset="0"/>
              <a:ea typeface="黑体" pitchFamily="49" charset="-122"/>
            </a:endParaRPr>
          </a:p>
          <a:p>
            <a:pPr eaLnBrk="1" hangingPunct="1"/>
            <a:r>
              <a:rPr lang="zh-CN" altLang="en-US" sz="2100" dirty="0" smtClean="0">
                <a:latin typeface="Arial" pitchFamily="34" charset="0"/>
                <a:ea typeface="黑体" pitchFamily="49" charset="-122"/>
              </a:rPr>
              <a:t>       操作步骤略：</a:t>
            </a:r>
            <a:endParaRPr lang="zh-CN" altLang="en-US" sz="2100" dirty="0">
              <a:latin typeface="Arial" pitchFamily="34" charset="0"/>
              <a:ea typeface="黑体" pitchFamily="49" charset="-122"/>
            </a:endParaRPr>
          </a:p>
          <a:p>
            <a:pPr eaLnBrk="1" hangingPunct="1"/>
            <a:r>
              <a:rPr lang="en-US" altLang="zh-CN" sz="2100" dirty="0" smtClean="0">
                <a:latin typeface="Arial" pitchFamily="34" charset="0"/>
                <a:ea typeface="黑体" pitchFamily="49" charset="-122"/>
              </a:rPr>
              <a:t>       </a:t>
            </a:r>
            <a:endParaRPr lang="zh-CN" altLang="en-US" sz="2100" dirty="0">
              <a:latin typeface="Arial" pitchFamily="34" charset="0"/>
              <a:ea typeface="黑体" pitchFamily="49" charset="-122"/>
            </a:endParaRPr>
          </a:p>
        </p:txBody>
      </p:sp>
      <p:sp>
        <p:nvSpPr>
          <p:cNvPr id="3" name="Text Box 3"/>
          <p:cNvSpPr txBox="1">
            <a:spLocks noChangeArrowheads="1"/>
          </p:cNvSpPr>
          <p:nvPr/>
        </p:nvSpPr>
        <p:spPr bwMode="auto">
          <a:xfrm>
            <a:off x="79375" y="188640"/>
            <a:ext cx="5356721" cy="431800"/>
          </a:xfrm>
          <a:prstGeom prst="rect">
            <a:avLst/>
          </a:prstGeom>
          <a:gradFill flip="none" rotWithShape="1">
            <a:gsLst>
              <a:gs pos="0">
                <a:srgbClr val="0000FF"/>
              </a:gs>
              <a:gs pos="100000">
                <a:schemeClr val="bg1"/>
              </a:gs>
              <a:gs pos="100000">
                <a:schemeClr val="bg1"/>
              </a:gs>
            </a:gsLst>
            <a:lin ang="0" scaled="1"/>
            <a:tileRect/>
          </a:gradFill>
          <a:ln>
            <a:noFill/>
          </a:ln>
          <a:effectLs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pPr eaLnBrk="1" hangingPunct="1"/>
            <a:r>
              <a:rPr lang="en-US" altLang="zh-CN" sz="2200" dirty="0">
                <a:latin typeface="Arial" pitchFamily="34" charset="0"/>
                <a:ea typeface="黑体" pitchFamily="49" charset="-122"/>
              </a:rPr>
              <a:t>2</a:t>
            </a:r>
            <a:r>
              <a:rPr lang="zh-CN" altLang="en-US" sz="2200" dirty="0">
                <a:latin typeface="Arial" pitchFamily="34" charset="0"/>
                <a:ea typeface="黑体" pitchFamily="49" charset="-122"/>
              </a:rPr>
              <a:t>．在幻灯片中插入一个表格或一个图表</a:t>
            </a:r>
          </a:p>
        </p:txBody>
      </p:sp>
      <p:graphicFrame>
        <p:nvGraphicFramePr>
          <p:cNvPr id="4" name="表格 3"/>
          <p:cNvGraphicFramePr>
            <a:graphicFrameLocks noGrp="1"/>
          </p:cNvGraphicFramePr>
          <p:nvPr>
            <p:extLst>
              <p:ext uri="{D42A27DB-BD31-4B8C-83A1-F6EECF244321}">
                <p14:modId xmlns:p14="http://schemas.microsoft.com/office/powerpoint/2010/main" val="3359739307"/>
              </p:ext>
            </p:extLst>
          </p:nvPr>
        </p:nvGraphicFramePr>
        <p:xfrm>
          <a:off x="395536" y="4512615"/>
          <a:ext cx="4577571" cy="1580681"/>
        </p:xfrm>
        <a:graphic>
          <a:graphicData uri="http://schemas.openxmlformats.org/drawingml/2006/table">
            <a:tbl>
              <a:tblPr/>
              <a:tblGrid>
                <a:gridCol w="432048"/>
                <a:gridCol w="411480"/>
                <a:gridCol w="432048"/>
                <a:gridCol w="411480"/>
                <a:gridCol w="411480"/>
                <a:gridCol w="411480"/>
                <a:gridCol w="360040"/>
                <a:gridCol w="411480"/>
                <a:gridCol w="473075"/>
                <a:gridCol w="411480"/>
                <a:gridCol w="411480"/>
              </a:tblGrid>
              <a:tr h="717750">
                <a:tc>
                  <a:txBody>
                    <a:bodyPr/>
                    <a:lstStyle/>
                    <a:p>
                      <a:pPr algn="just">
                        <a:lnSpc>
                          <a:spcPct val="100000"/>
                        </a:lnSpc>
                        <a:spcBef>
                          <a:spcPts val="0"/>
                        </a:spcBef>
                        <a:spcAft>
                          <a:spcPts val="0"/>
                        </a:spcAft>
                      </a:pPr>
                      <a:r>
                        <a:rPr lang="zh-CN" sz="1800" kern="900" dirty="0">
                          <a:effectLst/>
                          <a:latin typeface="Times New Roman"/>
                          <a:ea typeface="宋体"/>
                        </a:rPr>
                        <a:t>销售员</a:t>
                      </a:r>
                    </a:p>
                  </a:txBody>
                  <a:tcPr marL="68580" marR="68580" marT="0" marB="0" vert="eaVert">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lnSpc>
                          <a:spcPct val="100000"/>
                        </a:lnSpc>
                        <a:spcBef>
                          <a:spcPts val="0"/>
                        </a:spcBef>
                        <a:spcAft>
                          <a:spcPts val="0"/>
                        </a:spcAft>
                      </a:pPr>
                      <a:r>
                        <a:rPr lang="zh-CN" sz="1800" kern="900" dirty="0">
                          <a:effectLst/>
                          <a:latin typeface="Times New Roman"/>
                          <a:ea typeface="宋体"/>
                        </a:rPr>
                        <a:t>李梅</a:t>
                      </a:r>
                    </a:p>
                  </a:txBody>
                  <a:tcPr marL="68580" marR="68580" marT="0" marB="0" vert="eaVert">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lnSpc>
                          <a:spcPct val="100000"/>
                        </a:lnSpc>
                        <a:spcBef>
                          <a:spcPts val="0"/>
                        </a:spcBef>
                        <a:spcAft>
                          <a:spcPts val="0"/>
                        </a:spcAft>
                      </a:pPr>
                      <a:r>
                        <a:rPr lang="zh-CN" sz="1800" kern="900" dirty="0">
                          <a:effectLst/>
                          <a:latin typeface="Times New Roman"/>
                          <a:ea typeface="宋体"/>
                        </a:rPr>
                        <a:t>马涛</a:t>
                      </a:r>
                    </a:p>
                  </a:txBody>
                  <a:tcPr marL="68580" marR="68580" marT="0" marB="0" vert="eaVert">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lnSpc>
                          <a:spcPct val="100000"/>
                        </a:lnSpc>
                        <a:spcBef>
                          <a:spcPts val="0"/>
                        </a:spcBef>
                        <a:spcAft>
                          <a:spcPts val="0"/>
                        </a:spcAft>
                      </a:pPr>
                      <a:r>
                        <a:rPr lang="zh-CN" sz="1800" kern="900" dirty="0">
                          <a:effectLst/>
                          <a:latin typeface="Times New Roman"/>
                          <a:ea typeface="宋体"/>
                        </a:rPr>
                        <a:t>陈红</a:t>
                      </a:r>
                    </a:p>
                  </a:txBody>
                  <a:tcPr marL="68580" marR="68580" marT="0" marB="0" vert="eaVert">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lnSpc>
                          <a:spcPct val="100000"/>
                        </a:lnSpc>
                        <a:spcBef>
                          <a:spcPts val="0"/>
                        </a:spcBef>
                        <a:spcAft>
                          <a:spcPts val="0"/>
                        </a:spcAft>
                      </a:pPr>
                      <a:r>
                        <a:rPr lang="zh-CN" sz="1800" kern="900" dirty="0">
                          <a:effectLst/>
                          <a:latin typeface="Times New Roman"/>
                          <a:ea typeface="宋体"/>
                        </a:rPr>
                        <a:t>张丹</a:t>
                      </a:r>
                    </a:p>
                  </a:txBody>
                  <a:tcPr marL="68580" marR="68580" marT="0" marB="0" vert="eaVert">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lnSpc>
                          <a:spcPct val="100000"/>
                        </a:lnSpc>
                        <a:spcBef>
                          <a:spcPts val="0"/>
                        </a:spcBef>
                        <a:spcAft>
                          <a:spcPts val="0"/>
                        </a:spcAft>
                      </a:pPr>
                      <a:r>
                        <a:rPr lang="zh-CN" sz="1800" kern="100" dirty="0">
                          <a:effectLst/>
                          <a:latin typeface="Times New Roman"/>
                          <a:ea typeface="宋体"/>
                        </a:rPr>
                        <a:t>钱灵</a:t>
                      </a:r>
                      <a:endParaRPr lang="zh-CN" sz="1800" kern="900" dirty="0">
                        <a:effectLst/>
                        <a:latin typeface="Times New Roman"/>
                        <a:ea typeface="宋体"/>
                      </a:endParaRPr>
                    </a:p>
                  </a:txBody>
                  <a:tcPr marL="68580" marR="68580" marT="0" marB="0" vert="eaVert">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lnSpc>
                          <a:spcPct val="100000"/>
                        </a:lnSpc>
                        <a:spcBef>
                          <a:spcPts val="0"/>
                        </a:spcBef>
                        <a:spcAft>
                          <a:spcPts val="0"/>
                        </a:spcAft>
                      </a:pPr>
                      <a:r>
                        <a:rPr lang="zh-CN" sz="1800" kern="900" dirty="0">
                          <a:effectLst/>
                          <a:latin typeface="Times New Roman"/>
                          <a:ea typeface="宋体"/>
                        </a:rPr>
                        <a:t>何亮</a:t>
                      </a:r>
                    </a:p>
                  </a:txBody>
                  <a:tcPr marL="68580" marR="68580" marT="0" marB="0" vert="eaVert">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lnSpc>
                          <a:spcPct val="100000"/>
                        </a:lnSpc>
                        <a:spcBef>
                          <a:spcPts val="0"/>
                        </a:spcBef>
                        <a:spcAft>
                          <a:spcPts val="0"/>
                        </a:spcAft>
                      </a:pPr>
                      <a:r>
                        <a:rPr lang="zh-CN" sz="1800" kern="900" dirty="0">
                          <a:effectLst/>
                          <a:latin typeface="Times New Roman"/>
                          <a:ea typeface="宋体"/>
                        </a:rPr>
                        <a:t>张扬</a:t>
                      </a:r>
                    </a:p>
                  </a:txBody>
                  <a:tcPr marL="68580" marR="68580" marT="0" marB="0" vert="eaVert">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lnSpc>
                          <a:spcPct val="100000"/>
                        </a:lnSpc>
                        <a:spcBef>
                          <a:spcPts val="0"/>
                        </a:spcBef>
                        <a:spcAft>
                          <a:spcPts val="0"/>
                        </a:spcAft>
                      </a:pPr>
                      <a:r>
                        <a:rPr lang="zh-CN" sz="1800" kern="900" dirty="0">
                          <a:effectLst/>
                          <a:latin typeface="Times New Roman"/>
                          <a:ea typeface="宋体"/>
                        </a:rPr>
                        <a:t>王海</a:t>
                      </a:r>
                    </a:p>
                  </a:txBody>
                  <a:tcPr marL="68580" marR="68580" marT="0" marB="0" vert="eaVert">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lnSpc>
                          <a:spcPct val="100000"/>
                        </a:lnSpc>
                        <a:spcBef>
                          <a:spcPts val="0"/>
                        </a:spcBef>
                        <a:spcAft>
                          <a:spcPts val="0"/>
                        </a:spcAft>
                      </a:pPr>
                      <a:r>
                        <a:rPr lang="zh-CN" sz="1800" kern="900" dirty="0">
                          <a:effectLst/>
                          <a:latin typeface="Times New Roman"/>
                          <a:ea typeface="宋体"/>
                        </a:rPr>
                        <a:t>刘昆</a:t>
                      </a:r>
                    </a:p>
                  </a:txBody>
                  <a:tcPr marL="68580" marR="68580" marT="0" marB="0" vert="eaVert">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lnSpc>
                          <a:spcPct val="100000"/>
                        </a:lnSpc>
                        <a:spcBef>
                          <a:spcPts val="0"/>
                        </a:spcBef>
                        <a:spcAft>
                          <a:spcPts val="0"/>
                        </a:spcAft>
                      </a:pPr>
                      <a:r>
                        <a:rPr lang="zh-CN" sz="1800" kern="900">
                          <a:effectLst/>
                          <a:latin typeface="Times New Roman"/>
                          <a:ea typeface="宋体"/>
                        </a:rPr>
                        <a:t>赵敏</a:t>
                      </a:r>
                    </a:p>
                  </a:txBody>
                  <a:tcPr marL="68580" marR="68580" marT="0" marB="0" vert="eaVert">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862931">
                <a:tc>
                  <a:txBody>
                    <a:bodyPr/>
                    <a:lstStyle/>
                    <a:p>
                      <a:pPr algn="just">
                        <a:lnSpc>
                          <a:spcPct val="100000"/>
                        </a:lnSpc>
                        <a:spcBef>
                          <a:spcPts val="0"/>
                        </a:spcBef>
                        <a:spcAft>
                          <a:spcPts val="0"/>
                        </a:spcAft>
                      </a:pPr>
                      <a:r>
                        <a:rPr lang="zh-CN" sz="1800" kern="900">
                          <a:effectLst/>
                          <a:latin typeface="Times New Roman"/>
                          <a:ea typeface="宋体"/>
                        </a:rPr>
                        <a:t>销售数</a:t>
                      </a:r>
                    </a:p>
                  </a:txBody>
                  <a:tcPr marL="68580" marR="68580" marT="0" marB="0" vert="eaVert">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lnSpc>
                          <a:spcPct val="100000"/>
                        </a:lnSpc>
                        <a:spcBef>
                          <a:spcPts val="0"/>
                        </a:spcBef>
                        <a:spcAft>
                          <a:spcPts val="0"/>
                        </a:spcAft>
                      </a:pPr>
                      <a:r>
                        <a:rPr lang="en-US" sz="1800" kern="900">
                          <a:effectLst/>
                          <a:latin typeface="Times New Roman"/>
                          <a:ea typeface="宋体"/>
                        </a:rPr>
                        <a:t>23</a:t>
                      </a:r>
                      <a:endParaRPr lang="zh-CN" sz="1800" kern="900">
                        <a:effectLst/>
                        <a:latin typeface="Times New Roman"/>
                        <a:ea typeface="宋体"/>
                      </a:endParaRPr>
                    </a:p>
                  </a:txBody>
                  <a:tcPr marL="68580" marR="68580" marT="0" marB="0" vert="eaVert">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lnSpc>
                          <a:spcPct val="100000"/>
                        </a:lnSpc>
                        <a:spcBef>
                          <a:spcPts val="0"/>
                        </a:spcBef>
                        <a:spcAft>
                          <a:spcPts val="0"/>
                        </a:spcAft>
                      </a:pPr>
                      <a:r>
                        <a:rPr lang="en-US" sz="1800" kern="900">
                          <a:effectLst/>
                          <a:latin typeface="Times New Roman"/>
                          <a:ea typeface="宋体"/>
                        </a:rPr>
                        <a:t>96</a:t>
                      </a:r>
                      <a:endParaRPr lang="zh-CN" sz="1800" kern="900">
                        <a:effectLst/>
                        <a:latin typeface="Times New Roman"/>
                        <a:ea typeface="宋体"/>
                      </a:endParaRPr>
                    </a:p>
                  </a:txBody>
                  <a:tcPr marL="68580" marR="68580" marT="0" marB="0" vert="eaVert">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lnSpc>
                          <a:spcPct val="100000"/>
                        </a:lnSpc>
                        <a:spcBef>
                          <a:spcPts val="0"/>
                        </a:spcBef>
                        <a:spcAft>
                          <a:spcPts val="0"/>
                        </a:spcAft>
                      </a:pPr>
                      <a:r>
                        <a:rPr lang="en-US" sz="1800" kern="900" dirty="0">
                          <a:effectLst/>
                          <a:latin typeface="Times New Roman"/>
                          <a:ea typeface="宋体"/>
                        </a:rPr>
                        <a:t>78</a:t>
                      </a:r>
                      <a:endParaRPr lang="zh-CN" sz="1800" kern="900" dirty="0">
                        <a:effectLst/>
                        <a:latin typeface="Times New Roman"/>
                        <a:ea typeface="宋体"/>
                      </a:endParaRPr>
                    </a:p>
                  </a:txBody>
                  <a:tcPr marL="68580" marR="68580" marT="0" marB="0" vert="eaVert">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lnSpc>
                          <a:spcPct val="100000"/>
                        </a:lnSpc>
                        <a:spcBef>
                          <a:spcPts val="0"/>
                        </a:spcBef>
                        <a:spcAft>
                          <a:spcPts val="0"/>
                        </a:spcAft>
                      </a:pPr>
                      <a:r>
                        <a:rPr lang="en-US" sz="1800" kern="900">
                          <a:effectLst/>
                          <a:latin typeface="Times New Roman"/>
                          <a:ea typeface="宋体"/>
                        </a:rPr>
                        <a:t>100</a:t>
                      </a:r>
                      <a:endParaRPr lang="zh-CN" sz="1800" kern="900">
                        <a:effectLst/>
                        <a:latin typeface="Times New Roman"/>
                        <a:ea typeface="宋体"/>
                      </a:endParaRPr>
                    </a:p>
                  </a:txBody>
                  <a:tcPr marL="68580" marR="68580" marT="0" marB="0" vert="eaVert">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lnSpc>
                          <a:spcPct val="100000"/>
                        </a:lnSpc>
                        <a:spcBef>
                          <a:spcPts val="0"/>
                        </a:spcBef>
                        <a:spcAft>
                          <a:spcPts val="0"/>
                        </a:spcAft>
                      </a:pPr>
                      <a:r>
                        <a:rPr lang="en-US" sz="1800" kern="900" dirty="0">
                          <a:effectLst/>
                          <a:latin typeface="Times New Roman"/>
                          <a:ea typeface="宋体"/>
                        </a:rPr>
                        <a:t>38</a:t>
                      </a:r>
                      <a:endParaRPr lang="zh-CN" sz="1800" kern="900" dirty="0">
                        <a:effectLst/>
                        <a:latin typeface="Times New Roman"/>
                        <a:ea typeface="宋体"/>
                      </a:endParaRPr>
                    </a:p>
                  </a:txBody>
                  <a:tcPr marL="68580" marR="68580" marT="0" marB="0" vert="eaVert">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lnSpc>
                          <a:spcPct val="100000"/>
                        </a:lnSpc>
                        <a:spcBef>
                          <a:spcPts val="0"/>
                        </a:spcBef>
                        <a:spcAft>
                          <a:spcPts val="0"/>
                        </a:spcAft>
                      </a:pPr>
                      <a:r>
                        <a:rPr lang="en-US" sz="1800" kern="900">
                          <a:effectLst/>
                          <a:latin typeface="Times New Roman"/>
                          <a:ea typeface="宋体"/>
                        </a:rPr>
                        <a:t>78</a:t>
                      </a:r>
                      <a:endParaRPr lang="zh-CN" sz="1800" kern="900">
                        <a:effectLst/>
                        <a:latin typeface="Times New Roman"/>
                        <a:ea typeface="宋体"/>
                      </a:endParaRPr>
                    </a:p>
                  </a:txBody>
                  <a:tcPr marL="68580" marR="68580" marT="0" marB="0" vert="eaVert">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lnSpc>
                          <a:spcPct val="100000"/>
                        </a:lnSpc>
                        <a:spcBef>
                          <a:spcPts val="0"/>
                        </a:spcBef>
                        <a:spcAft>
                          <a:spcPts val="0"/>
                        </a:spcAft>
                      </a:pPr>
                      <a:r>
                        <a:rPr lang="en-US" sz="1800" kern="900">
                          <a:effectLst/>
                          <a:latin typeface="Times New Roman"/>
                          <a:ea typeface="宋体"/>
                        </a:rPr>
                        <a:t>45</a:t>
                      </a:r>
                      <a:endParaRPr lang="zh-CN" sz="1800" kern="900">
                        <a:effectLst/>
                        <a:latin typeface="Times New Roman"/>
                        <a:ea typeface="宋体"/>
                      </a:endParaRPr>
                    </a:p>
                  </a:txBody>
                  <a:tcPr marL="68580" marR="68580" marT="0" marB="0" vert="eaVert">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lnSpc>
                          <a:spcPct val="100000"/>
                        </a:lnSpc>
                        <a:spcBef>
                          <a:spcPts val="0"/>
                        </a:spcBef>
                        <a:spcAft>
                          <a:spcPts val="0"/>
                        </a:spcAft>
                      </a:pPr>
                      <a:r>
                        <a:rPr lang="en-US" sz="1800" kern="900">
                          <a:effectLst/>
                          <a:latin typeface="Times New Roman"/>
                          <a:ea typeface="宋体"/>
                        </a:rPr>
                        <a:t>86</a:t>
                      </a:r>
                      <a:endParaRPr lang="zh-CN" sz="1800" kern="900">
                        <a:effectLst/>
                        <a:latin typeface="Times New Roman"/>
                        <a:ea typeface="宋体"/>
                      </a:endParaRPr>
                    </a:p>
                  </a:txBody>
                  <a:tcPr marL="68580" marR="68580" marT="0" marB="0" vert="eaVert">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lnSpc>
                          <a:spcPct val="100000"/>
                        </a:lnSpc>
                        <a:spcBef>
                          <a:spcPts val="0"/>
                        </a:spcBef>
                        <a:spcAft>
                          <a:spcPts val="0"/>
                        </a:spcAft>
                      </a:pPr>
                      <a:r>
                        <a:rPr lang="en-US" sz="1800" kern="900" dirty="0">
                          <a:effectLst/>
                          <a:latin typeface="Times New Roman"/>
                          <a:ea typeface="宋体"/>
                        </a:rPr>
                        <a:t>56</a:t>
                      </a:r>
                      <a:endParaRPr lang="zh-CN" sz="1800" kern="900" dirty="0">
                        <a:effectLst/>
                        <a:latin typeface="Times New Roman"/>
                        <a:ea typeface="宋体"/>
                      </a:endParaRPr>
                    </a:p>
                  </a:txBody>
                  <a:tcPr marL="68580" marR="68580" marT="0" marB="0" vert="eaVert">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lnSpc>
                          <a:spcPct val="100000"/>
                        </a:lnSpc>
                        <a:spcBef>
                          <a:spcPts val="0"/>
                        </a:spcBef>
                        <a:spcAft>
                          <a:spcPts val="0"/>
                        </a:spcAft>
                      </a:pPr>
                      <a:r>
                        <a:rPr lang="en-US" sz="1800" kern="900" dirty="0">
                          <a:effectLst/>
                          <a:latin typeface="Times New Roman"/>
                          <a:ea typeface="宋体"/>
                        </a:rPr>
                        <a:t>98</a:t>
                      </a:r>
                      <a:endParaRPr lang="zh-CN" sz="1800" kern="900" dirty="0">
                        <a:effectLst/>
                        <a:latin typeface="Times New Roman"/>
                        <a:ea typeface="宋体"/>
                      </a:endParaRPr>
                    </a:p>
                  </a:txBody>
                  <a:tcPr marL="68580" marR="68580" marT="0" marB="0" vert="eaVert">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pic>
        <p:nvPicPr>
          <p:cNvPr id="5" name="图片 4"/>
          <p:cNvPicPr/>
          <p:nvPr/>
        </p:nvPicPr>
        <p:blipFill>
          <a:blip r:embed="rId2"/>
          <a:stretch>
            <a:fillRect/>
          </a:stretch>
        </p:blipFill>
        <p:spPr>
          <a:xfrm>
            <a:off x="5245809" y="612400"/>
            <a:ext cx="3741063" cy="2851978"/>
          </a:xfrm>
          <a:prstGeom prst="rect">
            <a:avLst/>
          </a:prstGeom>
        </p:spPr>
      </p:pic>
      <p:sp>
        <p:nvSpPr>
          <p:cNvPr id="6" name="矩形 5"/>
          <p:cNvSpPr/>
          <p:nvPr/>
        </p:nvSpPr>
        <p:spPr>
          <a:xfrm>
            <a:off x="5644521" y="3517036"/>
            <a:ext cx="3185487" cy="369332"/>
          </a:xfrm>
          <a:prstGeom prst="rect">
            <a:avLst/>
          </a:prstGeom>
        </p:spPr>
        <p:txBody>
          <a:bodyPr wrap="none">
            <a:spAutoFit/>
          </a:bodyPr>
          <a:lstStyle/>
          <a:p>
            <a:r>
              <a:rPr lang="zh-CN" altLang="zh-CN" dirty="0">
                <a:latin typeface="黑体" pitchFamily="49" charset="-122"/>
                <a:ea typeface="黑体" pitchFamily="49" charset="-122"/>
              </a:rPr>
              <a:t>图</a:t>
            </a:r>
            <a:r>
              <a:rPr lang="en-US" altLang="zh-CN" dirty="0">
                <a:latin typeface="黑体" pitchFamily="49" charset="-122"/>
                <a:ea typeface="黑体" pitchFamily="49" charset="-122"/>
              </a:rPr>
              <a:t>6-14  </a:t>
            </a:r>
            <a:r>
              <a:rPr lang="zh-CN" altLang="zh-CN" dirty="0">
                <a:latin typeface="黑体" pitchFamily="49" charset="-122"/>
                <a:ea typeface="黑体" pitchFamily="49" charset="-122"/>
              </a:rPr>
              <a:t>插入表格并输入内容</a:t>
            </a:r>
            <a:endParaRPr lang="zh-CN" altLang="en-US" dirty="0">
              <a:latin typeface="黑体" pitchFamily="49" charset="-122"/>
              <a:ea typeface="黑体" pitchFamily="49" charset="-122"/>
            </a:endParaRPr>
          </a:p>
        </p:txBody>
      </p:sp>
      <p:sp>
        <p:nvSpPr>
          <p:cNvPr id="7" name="Text Box 4"/>
          <p:cNvSpPr txBox="1">
            <a:spLocks noChangeArrowheads="1"/>
          </p:cNvSpPr>
          <p:nvPr/>
        </p:nvSpPr>
        <p:spPr bwMode="auto">
          <a:xfrm>
            <a:off x="79375" y="3933056"/>
            <a:ext cx="8907497" cy="36237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pPr eaLnBrk="1" hangingPunct="1"/>
            <a:r>
              <a:rPr lang="zh-CN" altLang="en-US" sz="2100" dirty="0" smtClean="0">
                <a:latin typeface="Arial" pitchFamily="34" charset="0"/>
                <a:ea typeface="黑体" pitchFamily="49" charset="-122"/>
              </a:rPr>
              <a:t>       也可利用下面表格中的数据插入一个图表，如图</a:t>
            </a:r>
            <a:r>
              <a:rPr lang="en-US" altLang="zh-CN" sz="2100" dirty="0" smtClean="0">
                <a:latin typeface="Arial" pitchFamily="34" charset="0"/>
                <a:ea typeface="黑体" pitchFamily="49" charset="-122"/>
              </a:rPr>
              <a:t>6-17</a:t>
            </a:r>
            <a:r>
              <a:rPr lang="zh-CN" altLang="en-US" sz="2100" dirty="0" smtClean="0">
                <a:latin typeface="Arial" pitchFamily="34" charset="0"/>
                <a:ea typeface="黑体" pitchFamily="49" charset="-122"/>
              </a:rPr>
              <a:t>所示。</a:t>
            </a:r>
            <a:endParaRPr lang="zh-CN" altLang="en-US" sz="2100" dirty="0">
              <a:latin typeface="Arial" pitchFamily="34" charset="0"/>
              <a:ea typeface="黑体" pitchFamily="49" charset="-122"/>
            </a:endParaRPr>
          </a:p>
        </p:txBody>
      </p:sp>
      <p:sp>
        <p:nvSpPr>
          <p:cNvPr id="8" name="矩形 7"/>
          <p:cNvSpPr/>
          <p:nvPr/>
        </p:nvSpPr>
        <p:spPr>
          <a:xfrm>
            <a:off x="2568257" y="6372036"/>
            <a:ext cx="2723823" cy="369332"/>
          </a:xfrm>
          <a:prstGeom prst="rect">
            <a:avLst/>
          </a:prstGeom>
        </p:spPr>
        <p:txBody>
          <a:bodyPr wrap="none">
            <a:spAutoFit/>
          </a:bodyPr>
          <a:lstStyle/>
          <a:p>
            <a:r>
              <a:rPr lang="zh-CN" altLang="zh-CN" dirty="0">
                <a:latin typeface="黑体" pitchFamily="49" charset="-122"/>
                <a:ea typeface="黑体" pitchFamily="49" charset="-122"/>
              </a:rPr>
              <a:t>图</a:t>
            </a:r>
            <a:r>
              <a:rPr lang="en-US" altLang="zh-CN" dirty="0">
                <a:latin typeface="黑体" pitchFamily="49" charset="-122"/>
                <a:ea typeface="黑体" pitchFamily="49" charset="-122"/>
              </a:rPr>
              <a:t>6-17  </a:t>
            </a:r>
            <a:r>
              <a:rPr lang="zh-CN" altLang="zh-CN" dirty="0">
                <a:latin typeface="黑体" pitchFamily="49" charset="-122"/>
                <a:ea typeface="黑体" pitchFamily="49" charset="-122"/>
              </a:rPr>
              <a:t>最终形成的饼图</a:t>
            </a:r>
            <a:endParaRPr lang="zh-CN" altLang="en-US" dirty="0">
              <a:latin typeface="黑体" pitchFamily="49" charset="-122"/>
              <a:ea typeface="黑体" pitchFamily="49" charset="-122"/>
            </a:endParaRPr>
          </a:p>
        </p:txBody>
      </p:sp>
      <p:pic>
        <p:nvPicPr>
          <p:cNvPr id="9" name="图片 8"/>
          <p:cNvPicPr/>
          <p:nvPr/>
        </p:nvPicPr>
        <p:blipFill>
          <a:blip r:embed="rId3"/>
          <a:stretch>
            <a:fillRect/>
          </a:stretch>
        </p:blipFill>
        <p:spPr>
          <a:xfrm>
            <a:off x="5357599" y="4581128"/>
            <a:ext cx="3517483" cy="2097523"/>
          </a:xfrm>
          <a:prstGeom prst="rect">
            <a:avLst/>
          </a:prstGeom>
        </p:spPr>
      </p:pic>
    </p:spTree>
    <p:extLst>
      <p:ext uri="{BB962C8B-B14F-4D97-AF65-F5344CB8AC3E}">
        <p14:creationId xmlns:p14="http://schemas.microsoft.com/office/powerpoint/2010/main" val="3977433873"/>
      </p:ext>
    </p:extLst>
  </p:cSld>
  <p:clrMapOvr>
    <a:masterClrMapping/>
  </p:clrMapOvr>
  <p:transition>
    <p:random/>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4"/>
          <p:cNvSpPr txBox="1">
            <a:spLocks noChangeArrowheads="1"/>
          </p:cNvSpPr>
          <p:nvPr/>
        </p:nvSpPr>
        <p:spPr bwMode="auto">
          <a:xfrm>
            <a:off x="79376" y="618357"/>
            <a:ext cx="4498974" cy="25946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pPr eaLnBrk="1" hangingPunct="1"/>
            <a:r>
              <a:rPr lang="zh-CN" altLang="en-US" sz="2100" dirty="0" smtClean="0">
                <a:latin typeface="Arial" pitchFamily="34" charset="0"/>
                <a:ea typeface="黑体" pitchFamily="49" charset="-122"/>
              </a:rPr>
              <a:t>       </a:t>
            </a:r>
            <a:r>
              <a:rPr lang="zh-CN" altLang="en-US" sz="2100" dirty="0">
                <a:latin typeface="Arial" pitchFamily="34" charset="0"/>
                <a:ea typeface="黑体" pitchFamily="49" charset="-122"/>
              </a:rPr>
              <a:t>在</a:t>
            </a:r>
            <a:r>
              <a:rPr lang="zh-CN" altLang="en-US" sz="2100" dirty="0" smtClean="0">
                <a:latin typeface="Arial" pitchFamily="34" charset="0"/>
                <a:ea typeface="黑体" pitchFamily="49" charset="-122"/>
              </a:rPr>
              <a:t>幻灯片</a:t>
            </a:r>
            <a:r>
              <a:rPr lang="zh-CN" altLang="en-US" sz="2100" dirty="0">
                <a:latin typeface="Arial" pitchFamily="34" charset="0"/>
                <a:ea typeface="黑体" pitchFamily="49" charset="-122"/>
              </a:rPr>
              <a:t>中插入一幅剪贴画</a:t>
            </a:r>
            <a:r>
              <a:rPr lang="zh-CN" altLang="en-US" sz="2100" dirty="0" smtClean="0">
                <a:latin typeface="Arial" pitchFamily="34" charset="0"/>
                <a:ea typeface="黑体" pitchFamily="49" charset="-122"/>
              </a:rPr>
              <a:t>，可使</a:t>
            </a:r>
            <a:r>
              <a:rPr lang="zh-CN" altLang="en-US" sz="2100" dirty="0">
                <a:latin typeface="Arial" pitchFamily="34" charset="0"/>
                <a:ea typeface="黑体" pitchFamily="49" charset="-122"/>
              </a:rPr>
              <a:t>幻灯片</a:t>
            </a:r>
            <a:r>
              <a:rPr lang="zh-CN" altLang="en-US" sz="2100" dirty="0" smtClean="0">
                <a:latin typeface="Arial" pitchFamily="34" charset="0"/>
                <a:ea typeface="黑体" pitchFamily="49" charset="-122"/>
              </a:rPr>
              <a:t>图文并茂。</a:t>
            </a:r>
            <a:endParaRPr lang="zh-CN" altLang="en-US" sz="2100" dirty="0">
              <a:latin typeface="Arial" pitchFamily="34" charset="0"/>
              <a:ea typeface="黑体" pitchFamily="49" charset="-122"/>
            </a:endParaRPr>
          </a:p>
          <a:p>
            <a:pPr eaLnBrk="1" hangingPunct="1"/>
            <a:r>
              <a:rPr lang="en-US" altLang="zh-CN" sz="2100" dirty="0">
                <a:latin typeface="Arial" pitchFamily="34" charset="0"/>
                <a:ea typeface="黑体" pitchFamily="49" charset="-122"/>
              </a:rPr>
              <a:t>【</a:t>
            </a:r>
            <a:r>
              <a:rPr lang="zh-CN" altLang="en-US" sz="2100" dirty="0">
                <a:latin typeface="Arial" pitchFamily="34" charset="0"/>
                <a:ea typeface="黑体" pitchFamily="49" charset="-122"/>
              </a:rPr>
              <a:t>例</a:t>
            </a:r>
            <a:r>
              <a:rPr lang="en-US" altLang="zh-CN" sz="2100" dirty="0">
                <a:latin typeface="Arial" pitchFamily="34" charset="0"/>
                <a:ea typeface="黑体" pitchFamily="49" charset="-122"/>
              </a:rPr>
              <a:t>6-7】  </a:t>
            </a:r>
            <a:r>
              <a:rPr lang="zh-CN" altLang="en-US" sz="2100" dirty="0">
                <a:latin typeface="Arial" pitchFamily="34" charset="0"/>
                <a:ea typeface="黑体" pitchFamily="49" charset="-122"/>
              </a:rPr>
              <a:t>在“</a:t>
            </a:r>
            <a:r>
              <a:rPr lang="en-US" altLang="zh-CN" sz="2100" dirty="0">
                <a:latin typeface="Arial" pitchFamily="34" charset="0"/>
                <a:ea typeface="黑体" pitchFamily="49" charset="-122"/>
              </a:rPr>
              <a:t>FlashCS4</a:t>
            </a:r>
            <a:r>
              <a:rPr lang="zh-CN" altLang="en-US" sz="2100" dirty="0">
                <a:latin typeface="Arial" pitchFamily="34" charset="0"/>
                <a:ea typeface="黑体" pitchFamily="49" charset="-122"/>
              </a:rPr>
              <a:t>几个重要概念</a:t>
            </a:r>
            <a:r>
              <a:rPr lang="en-US" altLang="zh-CN" sz="2100" dirty="0">
                <a:latin typeface="Arial" pitchFamily="34" charset="0"/>
                <a:ea typeface="黑体" pitchFamily="49" charset="-122"/>
              </a:rPr>
              <a:t>.</a:t>
            </a:r>
            <a:r>
              <a:rPr lang="en-US" altLang="zh-CN" sz="2100" dirty="0" err="1">
                <a:latin typeface="Arial" pitchFamily="34" charset="0"/>
                <a:ea typeface="黑体" pitchFamily="49" charset="-122"/>
              </a:rPr>
              <a:t>pptx</a:t>
            </a:r>
            <a:r>
              <a:rPr lang="en-US" altLang="zh-CN" sz="2100" dirty="0">
                <a:latin typeface="Arial" pitchFamily="34" charset="0"/>
                <a:ea typeface="黑体" pitchFamily="49" charset="-122"/>
              </a:rPr>
              <a:t>”</a:t>
            </a:r>
            <a:r>
              <a:rPr lang="zh-CN" altLang="en-US" sz="2100" dirty="0">
                <a:latin typeface="Arial" pitchFamily="34" charset="0"/>
                <a:ea typeface="黑体" pitchFamily="49" charset="-122"/>
              </a:rPr>
              <a:t>中插入第四张和第五张幻灯片，版式为“比较”。输入有关内容，并适当调整占位符的位置，最后结果如图</a:t>
            </a:r>
            <a:r>
              <a:rPr lang="en-US" altLang="zh-CN" sz="2100" dirty="0">
                <a:latin typeface="Arial" pitchFamily="34" charset="0"/>
                <a:ea typeface="黑体" pitchFamily="49" charset="-122"/>
              </a:rPr>
              <a:t>6-18(a)</a:t>
            </a:r>
            <a:r>
              <a:rPr lang="zh-CN" altLang="en-US" sz="2100" dirty="0">
                <a:latin typeface="Arial" pitchFamily="34" charset="0"/>
                <a:ea typeface="黑体" pitchFamily="49" charset="-122"/>
              </a:rPr>
              <a:t>和图</a:t>
            </a:r>
            <a:r>
              <a:rPr lang="en-US" altLang="zh-CN" sz="2100" dirty="0">
                <a:latin typeface="Arial" pitchFamily="34" charset="0"/>
                <a:ea typeface="黑体" pitchFamily="49" charset="-122"/>
              </a:rPr>
              <a:t>6-18(b)</a:t>
            </a:r>
            <a:r>
              <a:rPr lang="zh-CN" altLang="en-US" sz="2100" dirty="0">
                <a:latin typeface="Arial" pitchFamily="34" charset="0"/>
                <a:ea typeface="黑体" pitchFamily="49" charset="-122"/>
              </a:rPr>
              <a:t>所示</a:t>
            </a:r>
            <a:r>
              <a:rPr lang="zh-CN" altLang="en-US" sz="2100" dirty="0" smtClean="0">
                <a:latin typeface="Arial" pitchFamily="34" charset="0"/>
                <a:ea typeface="黑体" pitchFamily="49" charset="-122"/>
              </a:rPr>
              <a:t>。      </a:t>
            </a:r>
            <a:endParaRPr lang="zh-CN" altLang="en-US" sz="2100" dirty="0">
              <a:latin typeface="Arial" pitchFamily="34" charset="0"/>
              <a:ea typeface="黑体" pitchFamily="49" charset="-122"/>
            </a:endParaRPr>
          </a:p>
          <a:p>
            <a:pPr eaLnBrk="1" hangingPunct="1"/>
            <a:r>
              <a:rPr lang="zh-CN" altLang="en-US" sz="2100" dirty="0" smtClean="0">
                <a:latin typeface="Arial" pitchFamily="34" charset="0"/>
                <a:ea typeface="黑体" pitchFamily="49" charset="-122"/>
              </a:rPr>
              <a:t>       操作步骤略。</a:t>
            </a:r>
            <a:endParaRPr lang="zh-CN" altLang="en-US" sz="2100" dirty="0">
              <a:latin typeface="Arial" pitchFamily="34" charset="0"/>
              <a:ea typeface="黑体" pitchFamily="49" charset="-122"/>
            </a:endParaRPr>
          </a:p>
        </p:txBody>
      </p:sp>
      <p:sp>
        <p:nvSpPr>
          <p:cNvPr id="3" name="Text Box 3"/>
          <p:cNvSpPr txBox="1">
            <a:spLocks noChangeArrowheads="1"/>
          </p:cNvSpPr>
          <p:nvPr/>
        </p:nvSpPr>
        <p:spPr bwMode="auto">
          <a:xfrm>
            <a:off x="79375" y="188640"/>
            <a:ext cx="4498975" cy="431800"/>
          </a:xfrm>
          <a:prstGeom prst="rect">
            <a:avLst/>
          </a:prstGeom>
          <a:gradFill flip="none" rotWithShape="1">
            <a:gsLst>
              <a:gs pos="0">
                <a:srgbClr val="0000FF"/>
              </a:gs>
              <a:gs pos="100000">
                <a:schemeClr val="bg1"/>
              </a:gs>
              <a:gs pos="100000">
                <a:schemeClr val="bg1"/>
              </a:gs>
            </a:gsLst>
            <a:lin ang="0" scaled="1"/>
            <a:tileRect/>
          </a:gradFill>
          <a:ln>
            <a:noFill/>
          </a:ln>
          <a:effectLs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pPr eaLnBrk="1" hangingPunct="1"/>
            <a:r>
              <a:rPr lang="en-US" altLang="zh-CN" sz="2200" dirty="0">
                <a:latin typeface="Arial" pitchFamily="34" charset="0"/>
                <a:ea typeface="黑体" pitchFamily="49" charset="-122"/>
              </a:rPr>
              <a:t>3</a:t>
            </a:r>
            <a:r>
              <a:rPr lang="zh-CN" altLang="en-US" sz="2200" dirty="0">
                <a:latin typeface="Arial" pitchFamily="34" charset="0"/>
                <a:ea typeface="黑体" pitchFamily="49" charset="-122"/>
              </a:rPr>
              <a:t>．在幻灯片中输入剪贴画</a:t>
            </a:r>
          </a:p>
        </p:txBody>
      </p:sp>
      <p:pic>
        <p:nvPicPr>
          <p:cNvPr id="4" name="图片 3"/>
          <p:cNvPicPr/>
          <p:nvPr/>
        </p:nvPicPr>
        <p:blipFill>
          <a:blip r:embed="rId2"/>
          <a:stretch>
            <a:fillRect/>
          </a:stretch>
        </p:blipFill>
        <p:spPr>
          <a:xfrm>
            <a:off x="4578350" y="246185"/>
            <a:ext cx="3149835" cy="2406567"/>
          </a:xfrm>
          <a:prstGeom prst="rect">
            <a:avLst/>
          </a:prstGeom>
        </p:spPr>
      </p:pic>
      <p:sp>
        <p:nvSpPr>
          <p:cNvPr id="5" name="Text Box 4"/>
          <p:cNvSpPr txBox="1">
            <a:spLocks noChangeArrowheads="1"/>
          </p:cNvSpPr>
          <p:nvPr/>
        </p:nvSpPr>
        <p:spPr bwMode="auto">
          <a:xfrm>
            <a:off x="79376" y="4988337"/>
            <a:ext cx="8997950" cy="13929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pPr eaLnBrk="1" hangingPunct="1"/>
            <a:r>
              <a:rPr lang="zh-CN" altLang="en-US" sz="2100" dirty="0" smtClean="0">
                <a:latin typeface="Arial" pitchFamily="34" charset="0"/>
                <a:ea typeface="黑体" pitchFamily="49" charset="-122"/>
              </a:rPr>
              <a:t>       在</a:t>
            </a:r>
            <a:r>
              <a:rPr lang="en-US" altLang="zh-CN" sz="2100" dirty="0">
                <a:latin typeface="Arial" pitchFamily="34" charset="0"/>
                <a:ea typeface="黑体" pitchFamily="49" charset="-122"/>
              </a:rPr>
              <a:t>PowerPoint</a:t>
            </a:r>
            <a:r>
              <a:rPr lang="zh-CN" altLang="en-US" sz="2100" dirty="0" smtClean="0">
                <a:latin typeface="Arial" pitchFamily="34" charset="0"/>
                <a:ea typeface="黑体" pitchFamily="49" charset="-122"/>
              </a:rPr>
              <a:t>中，可在</a:t>
            </a:r>
            <a:r>
              <a:rPr lang="zh-CN" altLang="en-US" sz="2100" dirty="0">
                <a:latin typeface="Arial" pitchFamily="34" charset="0"/>
                <a:ea typeface="黑体" pitchFamily="49" charset="-122"/>
              </a:rPr>
              <a:t>不同视图方式下实现幻灯片的移动</a:t>
            </a:r>
            <a:r>
              <a:rPr lang="zh-CN" altLang="en-US" sz="2100" dirty="0" smtClean="0">
                <a:latin typeface="Arial" pitchFamily="34" charset="0"/>
                <a:ea typeface="黑体" pitchFamily="49" charset="-122"/>
              </a:rPr>
              <a:t>，方法</a:t>
            </a:r>
            <a:r>
              <a:rPr lang="zh-CN" altLang="en-US" sz="2100" dirty="0">
                <a:latin typeface="Arial" pitchFamily="34" charset="0"/>
                <a:ea typeface="黑体" pitchFamily="49" charset="-122"/>
              </a:rPr>
              <a:t>有：</a:t>
            </a:r>
          </a:p>
          <a:p>
            <a:pPr eaLnBrk="1" hangingPunct="1"/>
            <a:r>
              <a:rPr lang="zh-CN" altLang="en-US" sz="2100" dirty="0" smtClean="0">
                <a:latin typeface="Arial" pitchFamily="34" charset="0"/>
                <a:ea typeface="黑体" pitchFamily="49" charset="-122"/>
              </a:rPr>
              <a:t>       （</a:t>
            </a:r>
            <a:r>
              <a:rPr lang="en-US" altLang="zh-CN" sz="2100" dirty="0">
                <a:latin typeface="Arial" pitchFamily="34" charset="0"/>
                <a:ea typeface="黑体" pitchFamily="49" charset="-122"/>
              </a:rPr>
              <a:t>1</a:t>
            </a:r>
            <a:r>
              <a:rPr lang="zh-CN" altLang="en-US" sz="2100" dirty="0">
                <a:latin typeface="Arial" pitchFamily="34" charset="0"/>
                <a:ea typeface="黑体" pitchFamily="49" charset="-122"/>
              </a:rPr>
              <a:t>）在“幻灯片</a:t>
            </a:r>
            <a:r>
              <a:rPr lang="en-US" altLang="zh-CN" sz="2100" dirty="0">
                <a:latin typeface="Arial" pitchFamily="34" charset="0"/>
                <a:ea typeface="黑体" pitchFamily="49" charset="-122"/>
              </a:rPr>
              <a:t>/</a:t>
            </a:r>
            <a:r>
              <a:rPr lang="zh-CN" altLang="en-US" sz="2100" dirty="0">
                <a:latin typeface="Arial" pitchFamily="34" charset="0"/>
                <a:ea typeface="黑体" pitchFamily="49" charset="-122"/>
              </a:rPr>
              <a:t>大纲浏览”窗格</a:t>
            </a:r>
            <a:r>
              <a:rPr lang="zh-CN" altLang="en-US" sz="2100" dirty="0" smtClean="0">
                <a:latin typeface="Arial" pitchFamily="34" charset="0"/>
                <a:ea typeface="黑体" pitchFamily="49" charset="-122"/>
              </a:rPr>
              <a:t>中直接拖动要移动的幻灯片到目标处。</a:t>
            </a:r>
            <a:endParaRPr lang="en-US" altLang="zh-CN" sz="2100" dirty="0" smtClean="0">
              <a:latin typeface="Arial" pitchFamily="34" charset="0"/>
              <a:ea typeface="黑体" pitchFamily="49" charset="-122"/>
            </a:endParaRPr>
          </a:p>
          <a:p>
            <a:pPr eaLnBrk="1" hangingPunct="1"/>
            <a:r>
              <a:rPr lang="zh-CN" altLang="en-US" sz="2100" dirty="0" smtClean="0">
                <a:latin typeface="Arial" pitchFamily="34" charset="0"/>
                <a:ea typeface="黑体" pitchFamily="49" charset="-122"/>
              </a:rPr>
              <a:t>       （</a:t>
            </a:r>
            <a:r>
              <a:rPr lang="en-US" altLang="zh-CN" sz="2100" dirty="0">
                <a:latin typeface="Arial" pitchFamily="34" charset="0"/>
                <a:ea typeface="黑体" pitchFamily="49" charset="-122"/>
              </a:rPr>
              <a:t>2</a:t>
            </a:r>
            <a:r>
              <a:rPr lang="zh-CN" altLang="en-US" sz="2100" dirty="0" smtClean="0">
                <a:latin typeface="Arial" pitchFamily="34" charset="0"/>
                <a:ea typeface="黑体" pitchFamily="49" charset="-122"/>
              </a:rPr>
              <a:t>）切换到幻灯片</a:t>
            </a:r>
            <a:r>
              <a:rPr lang="zh-CN" altLang="en-US" sz="2100" dirty="0">
                <a:latin typeface="Arial" pitchFamily="34" charset="0"/>
                <a:ea typeface="黑体" pitchFamily="49" charset="-122"/>
              </a:rPr>
              <a:t>浏览</a:t>
            </a:r>
            <a:r>
              <a:rPr lang="zh-CN" altLang="en-US" sz="2100" dirty="0" smtClean="0">
                <a:latin typeface="Arial" pitchFamily="34" charset="0"/>
                <a:ea typeface="黑体" pitchFamily="49" charset="-122"/>
              </a:rPr>
              <a:t>方式，可通过剪切、粘贴或直接拖动，就可实现幻灯片位置的移动。</a:t>
            </a:r>
            <a:endParaRPr lang="zh-CN" altLang="en-US" sz="2100" dirty="0">
              <a:latin typeface="Arial" pitchFamily="34" charset="0"/>
              <a:ea typeface="黑体" pitchFamily="49" charset="-122"/>
            </a:endParaRPr>
          </a:p>
        </p:txBody>
      </p:sp>
      <p:sp>
        <p:nvSpPr>
          <p:cNvPr id="6" name="Text Box 3"/>
          <p:cNvSpPr txBox="1">
            <a:spLocks noChangeArrowheads="1"/>
          </p:cNvSpPr>
          <p:nvPr/>
        </p:nvSpPr>
        <p:spPr bwMode="auto">
          <a:xfrm>
            <a:off x="79376" y="4496824"/>
            <a:ext cx="5356720" cy="431800"/>
          </a:xfrm>
          <a:prstGeom prst="rect">
            <a:avLst/>
          </a:prstGeom>
          <a:gradFill flip="none" rotWithShape="1">
            <a:gsLst>
              <a:gs pos="0">
                <a:srgbClr val="0000FF"/>
              </a:gs>
              <a:gs pos="100000">
                <a:schemeClr val="bg1"/>
              </a:gs>
              <a:gs pos="100000">
                <a:schemeClr val="bg1"/>
              </a:gs>
            </a:gsLst>
            <a:lin ang="0" scaled="1"/>
            <a:tileRect/>
          </a:gradFill>
          <a:ln>
            <a:noFill/>
          </a:ln>
          <a:effectLs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pPr eaLnBrk="1" hangingPunct="1"/>
            <a:r>
              <a:rPr lang="en-US" altLang="zh-CN" sz="2200" dirty="0">
                <a:latin typeface="Arial" pitchFamily="34" charset="0"/>
                <a:ea typeface="黑体" pitchFamily="49" charset="-122"/>
              </a:rPr>
              <a:t>1</a:t>
            </a:r>
            <a:r>
              <a:rPr lang="zh-CN" altLang="en-US" sz="2200" dirty="0">
                <a:latin typeface="Arial" pitchFamily="34" charset="0"/>
                <a:ea typeface="黑体" pitchFamily="49" charset="-122"/>
              </a:rPr>
              <a:t>．移动幻灯片</a:t>
            </a:r>
          </a:p>
        </p:txBody>
      </p:sp>
      <p:pic>
        <p:nvPicPr>
          <p:cNvPr id="7" name="图片 6"/>
          <p:cNvPicPr/>
          <p:nvPr/>
        </p:nvPicPr>
        <p:blipFill>
          <a:blip r:embed="rId3"/>
          <a:stretch>
            <a:fillRect/>
          </a:stretch>
        </p:blipFill>
        <p:spPr>
          <a:xfrm>
            <a:off x="5887287" y="1999178"/>
            <a:ext cx="3149835" cy="2406567"/>
          </a:xfrm>
          <a:prstGeom prst="rect">
            <a:avLst/>
          </a:prstGeom>
        </p:spPr>
      </p:pic>
      <p:sp>
        <p:nvSpPr>
          <p:cNvPr id="8" name="矩形 7"/>
          <p:cNvSpPr/>
          <p:nvPr/>
        </p:nvSpPr>
        <p:spPr>
          <a:xfrm>
            <a:off x="7728185" y="764704"/>
            <a:ext cx="1415815" cy="646331"/>
          </a:xfrm>
          <a:prstGeom prst="rect">
            <a:avLst/>
          </a:prstGeom>
        </p:spPr>
        <p:txBody>
          <a:bodyPr wrap="square">
            <a:spAutoFit/>
          </a:bodyPr>
          <a:lstStyle/>
          <a:p>
            <a:r>
              <a:rPr lang="en-US" altLang="zh-CN" dirty="0">
                <a:solidFill>
                  <a:srgbClr val="FFFFFF"/>
                </a:solidFill>
                <a:latin typeface="Arial" pitchFamily="34" charset="0"/>
                <a:ea typeface="黑体" pitchFamily="49" charset="-122"/>
              </a:rPr>
              <a:t>(a)</a:t>
            </a:r>
            <a:r>
              <a:rPr lang="zh-CN" altLang="en-US" dirty="0">
                <a:solidFill>
                  <a:srgbClr val="FFFFFF"/>
                </a:solidFill>
                <a:latin typeface="Arial" pitchFamily="34" charset="0"/>
                <a:ea typeface="黑体" pitchFamily="49" charset="-122"/>
              </a:rPr>
              <a:t>第四张幻灯片</a:t>
            </a:r>
            <a:endParaRPr lang="zh-CN" altLang="en-US" dirty="0"/>
          </a:p>
        </p:txBody>
      </p:sp>
      <p:sp>
        <p:nvSpPr>
          <p:cNvPr id="9" name="矩形 8"/>
          <p:cNvSpPr/>
          <p:nvPr/>
        </p:nvSpPr>
        <p:spPr>
          <a:xfrm>
            <a:off x="3907258" y="3017795"/>
            <a:ext cx="1980029" cy="369332"/>
          </a:xfrm>
          <a:prstGeom prst="rect">
            <a:avLst/>
          </a:prstGeom>
        </p:spPr>
        <p:txBody>
          <a:bodyPr wrap="none">
            <a:spAutoFit/>
          </a:bodyPr>
          <a:lstStyle/>
          <a:p>
            <a:r>
              <a:rPr lang="zh-CN" altLang="en-US" dirty="0">
                <a:solidFill>
                  <a:srgbClr val="FFFFFF"/>
                </a:solidFill>
                <a:latin typeface="Arial" pitchFamily="34" charset="0"/>
                <a:ea typeface="黑体" pitchFamily="49" charset="-122"/>
              </a:rPr>
              <a:t> </a:t>
            </a:r>
            <a:r>
              <a:rPr lang="en-US" altLang="zh-CN" dirty="0">
                <a:solidFill>
                  <a:srgbClr val="FFFFFF"/>
                </a:solidFill>
                <a:latin typeface="Arial" pitchFamily="34" charset="0"/>
                <a:ea typeface="黑体" pitchFamily="49" charset="-122"/>
              </a:rPr>
              <a:t>(b) </a:t>
            </a:r>
            <a:r>
              <a:rPr lang="zh-CN" altLang="en-US" dirty="0">
                <a:solidFill>
                  <a:srgbClr val="FFFFFF"/>
                </a:solidFill>
                <a:latin typeface="Arial" pitchFamily="34" charset="0"/>
                <a:ea typeface="黑体" pitchFamily="49" charset="-122"/>
              </a:rPr>
              <a:t>第五张幻灯片</a:t>
            </a:r>
            <a:endParaRPr lang="zh-CN" altLang="en-US" dirty="0"/>
          </a:p>
        </p:txBody>
      </p:sp>
      <p:sp>
        <p:nvSpPr>
          <p:cNvPr id="10" name="矩形 9"/>
          <p:cNvSpPr/>
          <p:nvPr/>
        </p:nvSpPr>
        <p:spPr>
          <a:xfrm>
            <a:off x="3347864" y="3501008"/>
            <a:ext cx="2521186" cy="369332"/>
          </a:xfrm>
          <a:prstGeom prst="rect">
            <a:avLst/>
          </a:prstGeom>
        </p:spPr>
        <p:txBody>
          <a:bodyPr wrap="square">
            <a:spAutoFit/>
          </a:bodyPr>
          <a:lstStyle/>
          <a:p>
            <a:pPr lvl="0" eaLnBrk="1" hangingPunct="1"/>
            <a:r>
              <a:rPr lang="zh-CN" altLang="en-US" dirty="0">
                <a:solidFill>
                  <a:srgbClr val="FFFFFF"/>
                </a:solidFill>
                <a:latin typeface="Arial" pitchFamily="34" charset="0"/>
                <a:ea typeface="黑体" pitchFamily="49" charset="-122"/>
              </a:rPr>
              <a:t>图</a:t>
            </a:r>
            <a:r>
              <a:rPr lang="en-US" altLang="zh-CN" dirty="0">
                <a:solidFill>
                  <a:srgbClr val="FFFFFF"/>
                </a:solidFill>
                <a:latin typeface="Arial" pitchFamily="34" charset="0"/>
                <a:ea typeface="黑体" pitchFamily="49" charset="-122"/>
              </a:rPr>
              <a:t>6-18  </a:t>
            </a:r>
            <a:r>
              <a:rPr lang="zh-CN" altLang="en-US" dirty="0">
                <a:solidFill>
                  <a:srgbClr val="FFFFFF"/>
                </a:solidFill>
                <a:latin typeface="Arial" pitchFamily="34" charset="0"/>
                <a:ea typeface="黑体" pitchFamily="49" charset="-122"/>
              </a:rPr>
              <a:t>第四张幻灯片</a:t>
            </a:r>
          </a:p>
        </p:txBody>
      </p:sp>
      <p:sp>
        <p:nvSpPr>
          <p:cNvPr id="11" name="Text Box 3"/>
          <p:cNvSpPr txBox="1">
            <a:spLocks noChangeArrowheads="1"/>
          </p:cNvSpPr>
          <p:nvPr/>
        </p:nvSpPr>
        <p:spPr bwMode="auto">
          <a:xfrm>
            <a:off x="79375" y="4005312"/>
            <a:ext cx="5356721" cy="431800"/>
          </a:xfrm>
          <a:prstGeom prst="rect">
            <a:avLst/>
          </a:prstGeom>
          <a:gradFill rotWithShape="1">
            <a:gsLst>
              <a:gs pos="0">
                <a:srgbClr val="00FF00"/>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pPr eaLnBrk="1" hangingPunct="1"/>
            <a:r>
              <a:rPr lang="en-US" altLang="zh-CN" sz="2200" dirty="0">
                <a:latin typeface="Arial" pitchFamily="34" charset="0"/>
                <a:ea typeface="黑体" pitchFamily="49" charset="-122"/>
              </a:rPr>
              <a:t>6.3.2  </a:t>
            </a:r>
            <a:r>
              <a:rPr lang="zh-CN" altLang="en-US" sz="2200" dirty="0">
                <a:latin typeface="Arial" pitchFamily="34" charset="0"/>
                <a:ea typeface="黑体" pitchFamily="49" charset="-122"/>
              </a:rPr>
              <a:t>幻灯片的移动、复制、隐藏及删除</a:t>
            </a:r>
          </a:p>
        </p:txBody>
      </p:sp>
    </p:spTree>
    <p:extLst>
      <p:ext uri="{BB962C8B-B14F-4D97-AF65-F5344CB8AC3E}">
        <p14:creationId xmlns:p14="http://schemas.microsoft.com/office/powerpoint/2010/main" val="3519112225"/>
      </p:ext>
    </p:extLst>
  </p:cSld>
  <p:clrMapOvr>
    <a:masterClrMapping/>
  </p:clrMapOvr>
  <p:transition>
    <p:random/>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4"/>
          <p:cNvSpPr txBox="1">
            <a:spLocks noChangeArrowheads="1"/>
          </p:cNvSpPr>
          <p:nvPr/>
        </p:nvSpPr>
        <p:spPr bwMode="auto">
          <a:xfrm>
            <a:off x="146050" y="546020"/>
            <a:ext cx="8997950" cy="18745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pPr eaLnBrk="1" hangingPunct="1"/>
            <a:r>
              <a:rPr lang="zh-CN" altLang="en-US" sz="2000" dirty="0" smtClean="0">
                <a:latin typeface="Arial" pitchFamily="34" charset="0"/>
                <a:ea typeface="黑体" pitchFamily="49" charset="-122"/>
              </a:rPr>
              <a:t>       复制幻灯片的操作</a:t>
            </a:r>
            <a:r>
              <a:rPr lang="zh-CN" altLang="en-US" sz="2000" dirty="0">
                <a:latin typeface="Arial" pitchFamily="34" charset="0"/>
                <a:ea typeface="黑体" pitchFamily="49" charset="-122"/>
              </a:rPr>
              <a:t>方法如下。</a:t>
            </a:r>
          </a:p>
          <a:p>
            <a:pPr eaLnBrk="1" hangingPunct="1"/>
            <a:r>
              <a:rPr lang="zh-CN" altLang="en-US" sz="2000" dirty="0" smtClean="0">
                <a:latin typeface="Arial" pitchFamily="34" charset="0"/>
                <a:ea typeface="黑体" pitchFamily="49" charset="-122"/>
              </a:rPr>
              <a:t>       （</a:t>
            </a:r>
            <a:r>
              <a:rPr lang="en-US" altLang="zh-CN" sz="2000" dirty="0">
                <a:latin typeface="Arial" pitchFamily="34" charset="0"/>
                <a:ea typeface="黑体" pitchFamily="49" charset="-122"/>
              </a:rPr>
              <a:t>1</a:t>
            </a:r>
            <a:r>
              <a:rPr lang="zh-CN" altLang="en-US" sz="2000" dirty="0">
                <a:latin typeface="Arial" pitchFamily="34" charset="0"/>
                <a:ea typeface="黑体" pitchFamily="49" charset="-122"/>
              </a:rPr>
              <a:t>）将演示文稿切换至幻灯片浏览视图方式，然后按下</a:t>
            </a:r>
            <a:r>
              <a:rPr lang="en-US" altLang="zh-CN" sz="2000" dirty="0">
                <a:latin typeface="Arial" pitchFamily="34" charset="0"/>
                <a:ea typeface="黑体" pitchFamily="49" charset="-122"/>
              </a:rPr>
              <a:t>Ctrl</a:t>
            </a:r>
            <a:r>
              <a:rPr lang="zh-CN" altLang="en-US" sz="2000" dirty="0" smtClean="0">
                <a:latin typeface="Arial" pitchFamily="34" charset="0"/>
                <a:ea typeface="黑体" pitchFamily="49" charset="-122"/>
              </a:rPr>
              <a:t>键或</a:t>
            </a:r>
            <a:r>
              <a:rPr lang="en-US" altLang="zh-CN" sz="2000" dirty="0" smtClean="0">
                <a:latin typeface="Arial" pitchFamily="34" charset="0"/>
                <a:ea typeface="黑体" pitchFamily="49" charset="-122"/>
              </a:rPr>
              <a:t>Shift</a:t>
            </a:r>
            <a:r>
              <a:rPr lang="zh-CN" altLang="en-US" sz="2000" dirty="0" smtClean="0">
                <a:latin typeface="Arial" pitchFamily="34" charset="0"/>
                <a:ea typeface="黑体" pitchFamily="49" charset="-122"/>
              </a:rPr>
              <a:t>选择一张或多张幻灯片</a:t>
            </a:r>
            <a:r>
              <a:rPr lang="zh-CN" altLang="en-US" sz="2000" dirty="0">
                <a:latin typeface="Arial" pitchFamily="34" charset="0"/>
                <a:ea typeface="黑体" pitchFamily="49" charset="-122"/>
              </a:rPr>
              <a:t>。</a:t>
            </a:r>
          </a:p>
          <a:p>
            <a:pPr eaLnBrk="1" hangingPunct="1"/>
            <a:r>
              <a:rPr lang="zh-CN" altLang="en-US" sz="2000" dirty="0" smtClean="0">
                <a:latin typeface="Arial" pitchFamily="34" charset="0"/>
                <a:ea typeface="黑体" pitchFamily="49" charset="-122"/>
              </a:rPr>
              <a:t>       （</a:t>
            </a:r>
            <a:r>
              <a:rPr lang="en-US" altLang="zh-CN" sz="2000" dirty="0">
                <a:latin typeface="Arial" pitchFamily="34" charset="0"/>
                <a:ea typeface="黑体" pitchFamily="49" charset="-122"/>
              </a:rPr>
              <a:t>2</a:t>
            </a:r>
            <a:r>
              <a:rPr lang="zh-CN" altLang="en-US" sz="2000" dirty="0">
                <a:latin typeface="Arial" pitchFamily="34" charset="0"/>
                <a:ea typeface="黑体" pitchFamily="49" charset="-122"/>
              </a:rPr>
              <a:t>）按住鼠标左键不放，同时按下</a:t>
            </a:r>
            <a:r>
              <a:rPr lang="en-US" altLang="zh-CN" sz="2000" dirty="0">
                <a:latin typeface="Arial" pitchFamily="34" charset="0"/>
                <a:ea typeface="黑体" pitchFamily="49" charset="-122"/>
              </a:rPr>
              <a:t>Ctrl</a:t>
            </a:r>
            <a:r>
              <a:rPr lang="zh-CN" altLang="en-US" sz="2000" dirty="0">
                <a:latin typeface="Arial" pitchFamily="34" charset="0"/>
                <a:ea typeface="黑体" pitchFamily="49" charset="-122"/>
              </a:rPr>
              <a:t>键，将鼠标指针拖动</a:t>
            </a:r>
            <a:r>
              <a:rPr lang="zh-CN" altLang="en-US" sz="2000" dirty="0" smtClean="0">
                <a:latin typeface="Arial" pitchFamily="34" charset="0"/>
                <a:ea typeface="黑体" pitchFamily="49" charset="-122"/>
              </a:rPr>
              <a:t>到指定的</a:t>
            </a:r>
            <a:r>
              <a:rPr lang="zh-CN" altLang="en-US" sz="2000" dirty="0">
                <a:latin typeface="Arial" pitchFamily="34" charset="0"/>
                <a:ea typeface="黑体" pitchFamily="49" charset="-122"/>
              </a:rPr>
              <a:t>位置上，这时光标旁边出现一条竖线，同时鼠标指针变为</a:t>
            </a:r>
            <a:r>
              <a:rPr lang="zh-CN" altLang="en-US" sz="2000" dirty="0" smtClean="0">
                <a:latin typeface="Arial" pitchFamily="34" charset="0"/>
                <a:ea typeface="黑体" pitchFamily="49" charset="-122"/>
              </a:rPr>
              <a:t>“   ”</a:t>
            </a:r>
            <a:r>
              <a:rPr lang="zh-CN" altLang="en-US" sz="2000" dirty="0">
                <a:latin typeface="Arial" pitchFamily="34" charset="0"/>
                <a:ea typeface="黑体" pitchFamily="49" charset="-122"/>
              </a:rPr>
              <a:t>号</a:t>
            </a:r>
            <a:r>
              <a:rPr lang="zh-CN" altLang="en-US" sz="2000" dirty="0" smtClean="0">
                <a:latin typeface="Arial" pitchFamily="34" charset="0"/>
                <a:ea typeface="黑体" pitchFamily="49" charset="-122"/>
              </a:rPr>
              <a:t>。。</a:t>
            </a:r>
            <a:endParaRPr lang="zh-CN" altLang="en-US" sz="2000" dirty="0">
              <a:latin typeface="Arial" pitchFamily="34" charset="0"/>
              <a:ea typeface="黑体" pitchFamily="49" charset="-122"/>
            </a:endParaRPr>
          </a:p>
          <a:p>
            <a:pPr eaLnBrk="1" hangingPunct="1"/>
            <a:r>
              <a:rPr lang="en-US" altLang="zh-CN" sz="2000" dirty="0" smtClean="0">
                <a:latin typeface="Arial" pitchFamily="34" charset="0"/>
                <a:ea typeface="黑体" pitchFamily="49" charset="-122"/>
              </a:rPr>
              <a:t>       </a:t>
            </a:r>
            <a:r>
              <a:rPr lang="zh-CN" altLang="en-US" sz="2000" dirty="0" smtClean="0">
                <a:latin typeface="Arial" pitchFamily="34" charset="0"/>
                <a:ea typeface="黑体" pitchFamily="49" charset="-122"/>
              </a:rPr>
              <a:t>用户也可在“幻灯片与浏览”窗格中进行复制。</a:t>
            </a:r>
            <a:endParaRPr lang="zh-CN" altLang="en-US" sz="2000" dirty="0">
              <a:latin typeface="Arial" pitchFamily="34" charset="0"/>
              <a:ea typeface="黑体" pitchFamily="49" charset="-122"/>
            </a:endParaRPr>
          </a:p>
        </p:txBody>
      </p:sp>
      <p:sp>
        <p:nvSpPr>
          <p:cNvPr id="3" name="Text Box 3"/>
          <p:cNvSpPr txBox="1">
            <a:spLocks noChangeArrowheads="1"/>
          </p:cNvSpPr>
          <p:nvPr/>
        </p:nvSpPr>
        <p:spPr bwMode="auto">
          <a:xfrm>
            <a:off x="79375" y="116632"/>
            <a:ext cx="4498975" cy="431800"/>
          </a:xfrm>
          <a:prstGeom prst="rect">
            <a:avLst/>
          </a:prstGeom>
          <a:gradFill flip="none" rotWithShape="1">
            <a:gsLst>
              <a:gs pos="0">
                <a:srgbClr val="0000FF"/>
              </a:gs>
              <a:gs pos="100000">
                <a:schemeClr val="bg1"/>
              </a:gs>
              <a:gs pos="100000">
                <a:schemeClr val="bg1"/>
              </a:gs>
            </a:gsLst>
            <a:lin ang="0" scaled="1"/>
            <a:tileRect/>
          </a:gradFill>
          <a:ln>
            <a:noFill/>
          </a:ln>
          <a:effectLs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pPr eaLnBrk="1" hangingPunct="1"/>
            <a:r>
              <a:rPr lang="en-US" altLang="zh-CN" sz="2200" dirty="0" smtClean="0">
                <a:latin typeface="Arial" pitchFamily="34" charset="0"/>
                <a:ea typeface="黑体" pitchFamily="49" charset="-122"/>
              </a:rPr>
              <a:t>2</a:t>
            </a:r>
            <a:r>
              <a:rPr lang="zh-CN" altLang="en-US" sz="2200" dirty="0" smtClean="0">
                <a:latin typeface="Arial" pitchFamily="34" charset="0"/>
                <a:ea typeface="黑体" pitchFamily="49" charset="-122"/>
              </a:rPr>
              <a:t>．复制幻灯片</a:t>
            </a:r>
            <a:endParaRPr lang="zh-CN" altLang="en-US" sz="2200" dirty="0">
              <a:latin typeface="Arial" pitchFamily="34" charset="0"/>
              <a:ea typeface="黑体" pitchFamily="49" charset="-122"/>
            </a:endParaRPr>
          </a:p>
        </p:txBody>
      </p:sp>
      <p:pic>
        <p:nvPicPr>
          <p:cNvPr id="8" name="图片 7"/>
          <p:cNvPicPr/>
          <p:nvPr/>
        </p:nvPicPr>
        <p:blipFill>
          <a:blip r:embed="rId2"/>
          <a:stretch>
            <a:fillRect/>
          </a:stretch>
        </p:blipFill>
        <p:spPr>
          <a:xfrm>
            <a:off x="7164288" y="1988840"/>
            <a:ext cx="119380" cy="179705"/>
          </a:xfrm>
          <a:prstGeom prst="rect">
            <a:avLst/>
          </a:prstGeom>
        </p:spPr>
      </p:pic>
      <p:sp>
        <p:nvSpPr>
          <p:cNvPr id="9" name="Text Box 4"/>
          <p:cNvSpPr txBox="1">
            <a:spLocks noChangeArrowheads="1"/>
          </p:cNvSpPr>
          <p:nvPr/>
        </p:nvSpPr>
        <p:spPr bwMode="auto">
          <a:xfrm>
            <a:off x="146050" y="2847535"/>
            <a:ext cx="8997950" cy="21707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pPr eaLnBrk="1" hangingPunct="1"/>
            <a:r>
              <a:rPr lang="zh-CN" altLang="en-US" sz="2000" dirty="0" smtClean="0">
                <a:latin typeface="Arial" pitchFamily="34" charset="0"/>
                <a:ea typeface="黑体" pitchFamily="49" charset="-122"/>
              </a:rPr>
              <a:t>       可将</a:t>
            </a:r>
            <a:r>
              <a:rPr lang="zh-CN" altLang="en-US" sz="2000" dirty="0">
                <a:latin typeface="Arial" pitchFamily="34" charset="0"/>
                <a:ea typeface="黑体" pitchFamily="49" charset="-122"/>
              </a:rPr>
              <a:t>暂时不用的幻灯片隐藏</a:t>
            </a:r>
            <a:r>
              <a:rPr lang="zh-CN" altLang="en-US" sz="2000" dirty="0" smtClean="0">
                <a:latin typeface="Arial" pitchFamily="34" charset="0"/>
                <a:ea typeface="黑体" pitchFamily="49" charset="-122"/>
              </a:rPr>
              <a:t>起来，可采用</a:t>
            </a:r>
            <a:r>
              <a:rPr lang="zh-CN" altLang="en-US" sz="2000" dirty="0">
                <a:latin typeface="Arial" pitchFamily="34" charset="0"/>
                <a:ea typeface="黑体" pitchFamily="49" charset="-122"/>
              </a:rPr>
              <a:t>如下方法之一：</a:t>
            </a:r>
          </a:p>
          <a:p>
            <a:pPr eaLnBrk="1" hangingPunct="1"/>
            <a:r>
              <a:rPr lang="zh-CN" altLang="en-US" sz="2000" dirty="0" smtClean="0">
                <a:latin typeface="Arial" pitchFamily="34" charset="0"/>
                <a:ea typeface="黑体" pitchFamily="49" charset="-122"/>
              </a:rPr>
              <a:t>       方法</a:t>
            </a:r>
            <a:r>
              <a:rPr lang="en-US" altLang="zh-CN" sz="2000" dirty="0">
                <a:latin typeface="Arial" pitchFamily="34" charset="0"/>
                <a:ea typeface="黑体" pitchFamily="49" charset="-122"/>
              </a:rPr>
              <a:t>1</a:t>
            </a:r>
            <a:r>
              <a:rPr lang="zh-CN" altLang="en-US" sz="2000" dirty="0">
                <a:latin typeface="Arial" pitchFamily="34" charset="0"/>
                <a:ea typeface="黑体" pitchFamily="49" charset="-122"/>
              </a:rPr>
              <a:t>：在“幻灯片</a:t>
            </a:r>
            <a:r>
              <a:rPr lang="en-US" altLang="zh-CN" sz="2000" dirty="0">
                <a:latin typeface="Arial" pitchFamily="34" charset="0"/>
                <a:ea typeface="黑体" pitchFamily="49" charset="-122"/>
              </a:rPr>
              <a:t>/</a:t>
            </a:r>
            <a:r>
              <a:rPr lang="zh-CN" altLang="en-US" sz="2000" dirty="0">
                <a:latin typeface="Arial" pitchFamily="34" charset="0"/>
                <a:ea typeface="黑体" pitchFamily="49" charset="-122"/>
              </a:rPr>
              <a:t>大纲浏览”窗格，或在“幻灯片浏览”视图中，选择要隐藏的幻灯片</a:t>
            </a:r>
            <a:r>
              <a:rPr lang="zh-CN" altLang="en-US" sz="2000" dirty="0" smtClean="0">
                <a:latin typeface="Arial" pitchFamily="34" charset="0"/>
                <a:ea typeface="黑体" pitchFamily="49" charset="-122"/>
              </a:rPr>
              <a:t>，右击并执行快捷菜单“隐藏幻灯片”</a:t>
            </a:r>
            <a:r>
              <a:rPr lang="zh-CN" altLang="en-US" sz="2000" dirty="0">
                <a:latin typeface="Arial" pitchFamily="34" charset="0"/>
                <a:ea typeface="黑体" pitchFamily="49" charset="-122"/>
              </a:rPr>
              <a:t>命令即可，此时在该幻灯片左上角或右下角的编号出现一个带斜线的方框数字，如 </a:t>
            </a:r>
            <a:r>
              <a:rPr lang="zh-CN" altLang="en-US" sz="2000" dirty="0" smtClean="0">
                <a:latin typeface="Arial" pitchFamily="34" charset="0"/>
                <a:ea typeface="黑体" pitchFamily="49" charset="-122"/>
              </a:rPr>
              <a:t>。</a:t>
            </a:r>
            <a:endParaRPr lang="zh-CN" altLang="en-US" sz="2000" dirty="0">
              <a:latin typeface="Arial" pitchFamily="34" charset="0"/>
              <a:ea typeface="黑体" pitchFamily="49" charset="-122"/>
            </a:endParaRPr>
          </a:p>
          <a:p>
            <a:pPr eaLnBrk="1" hangingPunct="1"/>
            <a:r>
              <a:rPr lang="zh-CN" altLang="en-US" sz="2000" dirty="0" smtClean="0">
                <a:latin typeface="Arial" pitchFamily="34" charset="0"/>
                <a:ea typeface="黑体" pitchFamily="49" charset="-122"/>
              </a:rPr>
              <a:t>       方法</a:t>
            </a:r>
            <a:r>
              <a:rPr lang="en-US" altLang="zh-CN" sz="2000" dirty="0">
                <a:latin typeface="Arial" pitchFamily="34" charset="0"/>
                <a:ea typeface="黑体" pitchFamily="49" charset="-122"/>
              </a:rPr>
              <a:t>2</a:t>
            </a:r>
            <a:r>
              <a:rPr lang="zh-CN" altLang="en-US" sz="2000" dirty="0">
                <a:latin typeface="Arial" pitchFamily="34" charset="0"/>
                <a:ea typeface="黑体" pitchFamily="49" charset="-122"/>
              </a:rPr>
              <a:t>：选择要隐藏的幻灯片，在“幻灯片放映”选项卡上，单击“设置”组中的“隐藏幻灯片”按钮 </a:t>
            </a:r>
            <a:r>
              <a:rPr lang="zh-CN" altLang="en-US" sz="2000" dirty="0" smtClean="0">
                <a:latin typeface="Arial" pitchFamily="34" charset="0"/>
                <a:ea typeface="黑体" pitchFamily="49" charset="-122"/>
              </a:rPr>
              <a:t>。</a:t>
            </a:r>
            <a:endParaRPr lang="en-US" altLang="zh-CN" sz="2000" dirty="0" smtClean="0">
              <a:latin typeface="Arial" pitchFamily="34" charset="0"/>
              <a:ea typeface="黑体" pitchFamily="49" charset="-122"/>
            </a:endParaRPr>
          </a:p>
          <a:p>
            <a:pPr eaLnBrk="1" hangingPunct="1"/>
            <a:r>
              <a:rPr lang="zh-CN" altLang="en-US" sz="2000" dirty="0" smtClean="0">
                <a:latin typeface="Arial" pitchFamily="34" charset="0"/>
                <a:ea typeface="黑体" pitchFamily="49" charset="-122"/>
              </a:rPr>
              <a:t>       要</a:t>
            </a:r>
            <a:r>
              <a:rPr lang="zh-CN" altLang="en-US" sz="2000" dirty="0">
                <a:latin typeface="Arial" pitchFamily="34" charset="0"/>
                <a:ea typeface="黑体" pitchFamily="49" charset="-122"/>
              </a:rPr>
              <a:t>将隐藏的幻灯片显示出来，重复上述步骤即可</a:t>
            </a:r>
            <a:r>
              <a:rPr lang="zh-CN" altLang="en-US" sz="2000" dirty="0" smtClean="0">
                <a:latin typeface="Arial" pitchFamily="34" charset="0"/>
                <a:ea typeface="黑体" pitchFamily="49" charset="-122"/>
              </a:rPr>
              <a:t>。</a:t>
            </a:r>
            <a:endParaRPr lang="zh-CN" altLang="en-US" sz="2000" dirty="0">
              <a:latin typeface="Arial" pitchFamily="34" charset="0"/>
              <a:ea typeface="黑体" pitchFamily="49" charset="-122"/>
            </a:endParaRPr>
          </a:p>
        </p:txBody>
      </p:sp>
      <p:sp>
        <p:nvSpPr>
          <p:cNvPr id="10" name="Text Box 3"/>
          <p:cNvSpPr txBox="1">
            <a:spLocks noChangeArrowheads="1"/>
          </p:cNvSpPr>
          <p:nvPr/>
        </p:nvSpPr>
        <p:spPr bwMode="auto">
          <a:xfrm>
            <a:off x="146050" y="2418147"/>
            <a:ext cx="4498975" cy="431800"/>
          </a:xfrm>
          <a:prstGeom prst="rect">
            <a:avLst/>
          </a:prstGeom>
          <a:gradFill flip="none" rotWithShape="1">
            <a:gsLst>
              <a:gs pos="0">
                <a:srgbClr val="0000FF"/>
              </a:gs>
              <a:gs pos="100000">
                <a:schemeClr val="bg1"/>
              </a:gs>
              <a:gs pos="100000">
                <a:schemeClr val="bg1"/>
              </a:gs>
            </a:gsLst>
            <a:lin ang="0" scaled="1"/>
            <a:tileRect/>
          </a:gradFill>
          <a:ln>
            <a:noFill/>
          </a:ln>
          <a:effectLs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pPr eaLnBrk="1" hangingPunct="1"/>
            <a:r>
              <a:rPr lang="en-US" altLang="zh-CN" sz="2200" dirty="0" smtClean="0">
                <a:latin typeface="Arial" pitchFamily="34" charset="0"/>
                <a:ea typeface="黑体" pitchFamily="49" charset="-122"/>
              </a:rPr>
              <a:t>3</a:t>
            </a:r>
            <a:r>
              <a:rPr lang="zh-CN" altLang="en-US" sz="2200" dirty="0" smtClean="0">
                <a:latin typeface="Arial" pitchFamily="34" charset="0"/>
                <a:ea typeface="黑体" pitchFamily="49" charset="-122"/>
              </a:rPr>
              <a:t>．隐藏幻灯片</a:t>
            </a:r>
            <a:endParaRPr lang="zh-CN" altLang="en-US" sz="2200" dirty="0">
              <a:latin typeface="Arial" pitchFamily="34" charset="0"/>
              <a:ea typeface="黑体" pitchFamily="49" charset="-122"/>
            </a:endParaRPr>
          </a:p>
        </p:txBody>
      </p:sp>
      <p:sp>
        <p:nvSpPr>
          <p:cNvPr id="11" name="Text Box 4"/>
          <p:cNvSpPr txBox="1">
            <a:spLocks noChangeArrowheads="1"/>
          </p:cNvSpPr>
          <p:nvPr/>
        </p:nvSpPr>
        <p:spPr bwMode="auto">
          <a:xfrm>
            <a:off x="146050" y="5445224"/>
            <a:ext cx="8997950" cy="12264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pPr eaLnBrk="1" hangingPunct="1"/>
            <a:r>
              <a:rPr lang="zh-CN" altLang="en-US" sz="2000" dirty="0" smtClean="0">
                <a:latin typeface="Arial" pitchFamily="34" charset="0"/>
                <a:ea typeface="黑体" pitchFamily="49" charset="-122"/>
              </a:rPr>
              <a:t>       要</a:t>
            </a:r>
            <a:r>
              <a:rPr lang="zh-CN" altLang="en-US" sz="2000" dirty="0">
                <a:latin typeface="Arial" pitchFamily="34" charset="0"/>
                <a:ea typeface="黑体" pitchFamily="49" charset="-122"/>
              </a:rPr>
              <a:t>删除一张幻灯片，</a:t>
            </a:r>
            <a:r>
              <a:rPr lang="zh-CN" altLang="en-US" sz="2000" dirty="0" smtClean="0">
                <a:latin typeface="Arial" pitchFamily="34" charset="0"/>
                <a:ea typeface="黑体" pitchFamily="49" charset="-122"/>
              </a:rPr>
              <a:t>可使用下面几种</a:t>
            </a:r>
            <a:r>
              <a:rPr lang="zh-CN" altLang="en-US" sz="2000" dirty="0">
                <a:latin typeface="Arial" pitchFamily="34" charset="0"/>
                <a:ea typeface="黑体" pitchFamily="49" charset="-122"/>
              </a:rPr>
              <a:t>方法。</a:t>
            </a:r>
          </a:p>
          <a:p>
            <a:pPr eaLnBrk="1" hangingPunct="1"/>
            <a:r>
              <a:rPr lang="zh-CN" altLang="en-US" sz="2000" dirty="0" smtClean="0">
                <a:latin typeface="Arial" pitchFamily="34" charset="0"/>
                <a:ea typeface="黑体" pitchFamily="49" charset="-122"/>
              </a:rPr>
              <a:t>       </a:t>
            </a:r>
            <a:r>
              <a:rPr lang="en-US" altLang="zh-CN" sz="2000" dirty="0" smtClean="0">
                <a:latin typeface="Arial" pitchFamily="34" charset="0"/>
                <a:ea typeface="黑体" pitchFamily="49" charset="-122"/>
              </a:rPr>
              <a:t>①</a:t>
            </a:r>
            <a:r>
              <a:rPr lang="zh-CN" altLang="en-US" sz="2000" dirty="0" smtClean="0">
                <a:latin typeface="Arial" pitchFamily="34" charset="0"/>
                <a:ea typeface="黑体" pitchFamily="49" charset="-122"/>
              </a:rPr>
              <a:t>在</a:t>
            </a:r>
            <a:r>
              <a:rPr lang="zh-CN" altLang="en-US" sz="2000" dirty="0">
                <a:latin typeface="Arial" pitchFamily="34" charset="0"/>
                <a:ea typeface="黑体" pitchFamily="49" charset="-122"/>
              </a:rPr>
              <a:t>“幻灯片</a:t>
            </a:r>
            <a:r>
              <a:rPr lang="en-US" altLang="zh-CN" sz="2000" dirty="0">
                <a:latin typeface="Arial" pitchFamily="34" charset="0"/>
                <a:ea typeface="黑体" pitchFamily="49" charset="-122"/>
              </a:rPr>
              <a:t>/</a:t>
            </a:r>
            <a:r>
              <a:rPr lang="zh-CN" altLang="en-US" sz="2000" dirty="0">
                <a:latin typeface="Arial" pitchFamily="34" charset="0"/>
                <a:ea typeface="黑体" pitchFamily="49" charset="-122"/>
              </a:rPr>
              <a:t>大纲浏览”窗格中，单击需要删除的幻灯片，然后按</a:t>
            </a:r>
            <a:r>
              <a:rPr lang="en-US" altLang="zh-CN" sz="2000" dirty="0">
                <a:latin typeface="Arial" pitchFamily="34" charset="0"/>
                <a:ea typeface="黑体" pitchFamily="49" charset="-122"/>
              </a:rPr>
              <a:t>Del</a:t>
            </a:r>
            <a:r>
              <a:rPr lang="zh-CN" altLang="en-US" sz="2000" dirty="0" smtClean="0">
                <a:latin typeface="Arial" pitchFamily="34" charset="0"/>
                <a:ea typeface="黑体" pitchFamily="49" charset="-122"/>
              </a:rPr>
              <a:t>键。</a:t>
            </a:r>
            <a:endParaRPr lang="zh-CN" altLang="en-US" sz="2000" dirty="0">
              <a:latin typeface="Arial" pitchFamily="34" charset="0"/>
              <a:ea typeface="黑体" pitchFamily="49" charset="-122"/>
            </a:endParaRPr>
          </a:p>
          <a:p>
            <a:pPr eaLnBrk="1" hangingPunct="1"/>
            <a:r>
              <a:rPr lang="zh-CN" altLang="en-US" sz="2000" dirty="0" smtClean="0">
                <a:latin typeface="Arial" pitchFamily="34" charset="0"/>
                <a:ea typeface="黑体" pitchFamily="49" charset="-122"/>
              </a:rPr>
              <a:t>       </a:t>
            </a:r>
            <a:r>
              <a:rPr lang="en-US" altLang="zh-CN" sz="2000" dirty="0" smtClean="0">
                <a:latin typeface="Arial" pitchFamily="34" charset="0"/>
                <a:ea typeface="黑体" pitchFamily="49" charset="-122"/>
              </a:rPr>
              <a:t>②</a:t>
            </a:r>
            <a:r>
              <a:rPr lang="zh-CN" altLang="en-US" sz="2000" dirty="0" smtClean="0">
                <a:latin typeface="Arial" pitchFamily="34" charset="0"/>
                <a:ea typeface="黑体" pitchFamily="49" charset="-122"/>
              </a:rPr>
              <a:t>也</a:t>
            </a:r>
            <a:r>
              <a:rPr lang="zh-CN" altLang="en-US" sz="2000" dirty="0">
                <a:latin typeface="Arial" pitchFamily="34" charset="0"/>
                <a:ea typeface="黑体" pitchFamily="49" charset="-122"/>
              </a:rPr>
              <a:t>可在“幻灯片浏览”视图方式下删除</a:t>
            </a:r>
            <a:r>
              <a:rPr lang="zh-CN" altLang="en-US" sz="2000" dirty="0" smtClean="0">
                <a:latin typeface="Arial" pitchFamily="34" charset="0"/>
                <a:ea typeface="黑体" pitchFamily="49" charset="-122"/>
              </a:rPr>
              <a:t>幻灯片，单击</a:t>
            </a:r>
            <a:r>
              <a:rPr lang="zh-CN" altLang="en-US" sz="2000" dirty="0">
                <a:latin typeface="Arial" pitchFamily="34" charset="0"/>
                <a:ea typeface="黑体" pitchFamily="49" charset="-122"/>
              </a:rPr>
              <a:t>需要删除的幻灯片，然后按</a:t>
            </a:r>
            <a:r>
              <a:rPr lang="en-US" altLang="zh-CN" sz="2000" dirty="0">
                <a:latin typeface="Arial" pitchFamily="34" charset="0"/>
                <a:ea typeface="黑体" pitchFamily="49" charset="-122"/>
              </a:rPr>
              <a:t>Del</a:t>
            </a:r>
            <a:r>
              <a:rPr lang="zh-CN" altLang="en-US" sz="2000" dirty="0">
                <a:latin typeface="Arial" pitchFamily="34" charset="0"/>
                <a:ea typeface="黑体" pitchFamily="49" charset="-122"/>
              </a:rPr>
              <a:t>键，可删除该幻灯片。</a:t>
            </a:r>
          </a:p>
          <a:p>
            <a:pPr eaLnBrk="1" hangingPunct="1"/>
            <a:endParaRPr lang="zh-CN" altLang="en-US" sz="2000" dirty="0">
              <a:latin typeface="Arial" pitchFamily="34" charset="0"/>
              <a:ea typeface="黑体" pitchFamily="49" charset="-122"/>
            </a:endParaRPr>
          </a:p>
        </p:txBody>
      </p:sp>
      <p:sp>
        <p:nvSpPr>
          <p:cNvPr id="12" name="Text Box 3"/>
          <p:cNvSpPr txBox="1">
            <a:spLocks noChangeArrowheads="1"/>
          </p:cNvSpPr>
          <p:nvPr/>
        </p:nvSpPr>
        <p:spPr bwMode="auto">
          <a:xfrm>
            <a:off x="146050" y="5015838"/>
            <a:ext cx="4498975" cy="431800"/>
          </a:xfrm>
          <a:prstGeom prst="rect">
            <a:avLst/>
          </a:prstGeom>
          <a:gradFill flip="none" rotWithShape="1">
            <a:gsLst>
              <a:gs pos="0">
                <a:srgbClr val="0000FF"/>
              </a:gs>
              <a:gs pos="100000">
                <a:schemeClr val="bg1"/>
              </a:gs>
              <a:gs pos="100000">
                <a:schemeClr val="bg1"/>
              </a:gs>
            </a:gsLst>
            <a:lin ang="0" scaled="1"/>
            <a:tileRect/>
          </a:gradFill>
          <a:ln>
            <a:noFill/>
          </a:ln>
          <a:effectLs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pPr eaLnBrk="1" hangingPunct="1"/>
            <a:r>
              <a:rPr lang="en-US" altLang="zh-CN" sz="2200" dirty="0" smtClean="0">
                <a:latin typeface="Arial" pitchFamily="34" charset="0"/>
                <a:ea typeface="黑体" pitchFamily="49" charset="-122"/>
              </a:rPr>
              <a:t>4</a:t>
            </a:r>
            <a:r>
              <a:rPr lang="zh-CN" altLang="en-US" sz="2200" dirty="0" smtClean="0">
                <a:latin typeface="Arial" pitchFamily="34" charset="0"/>
                <a:ea typeface="黑体" pitchFamily="49" charset="-122"/>
              </a:rPr>
              <a:t>．删除幻灯片</a:t>
            </a:r>
            <a:endParaRPr lang="zh-CN" altLang="en-US" sz="2200" dirty="0">
              <a:latin typeface="Arial" pitchFamily="34" charset="0"/>
              <a:ea typeface="黑体" pitchFamily="49" charset="-122"/>
            </a:endParaRPr>
          </a:p>
        </p:txBody>
      </p:sp>
    </p:spTree>
    <p:extLst>
      <p:ext uri="{BB962C8B-B14F-4D97-AF65-F5344CB8AC3E}">
        <p14:creationId xmlns:p14="http://schemas.microsoft.com/office/powerpoint/2010/main" val="123999632"/>
      </p:ext>
    </p:extLst>
  </p:cSld>
  <p:clrMapOvr>
    <a:masterClrMapping/>
  </p:clrMapOvr>
  <p:transition>
    <p:random/>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7570" name="Text Box 2"/>
          <p:cNvSpPr txBox="1">
            <a:spLocks noChangeArrowheads="1"/>
          </p:cNvSpPr>
          <p:nvPr/>
        </p:nvSpPr>
        <p:spPr bwMode="auto">
          <a:xfrm>
            <a:off x="79375" y="188640"/>
            <a:ext cx="4498975" cy="508000"/>
          </a:xfrm>
          <a:prstGeom prst="rect">
            <a:avLst/>
          </a:prstGeom>
          <a:gradFill rotWithShape="1">
            <a:gsLst>
              <a:gs pos="0">
                <a:srgbClr val="FF00FF"/>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pPr eaLnBrk="1" hangingPunct="1"/>
            <a:r>
              <a:rPr lang="en-US" altLang="zh-CN" sz="2400" dirty="0">
                <a:latin typeface="Arial" pitchFamily="34" charset="0"/>
                <a:ea typeface="黑体" pitchFamily="49" charset="-122"/>
              </a:rPr>
              <a:t>6.4  </a:t>
            </a:r>
            <a:r>
              <a:rPr lang="zh-CN" altLang="en-US" sz="2400" dirty="0">
                <a:latin typeface="Arial" pitchFamily="34" charset="0"/>
                <a:ea typeface="黑体" pitchFamily="49" charset="-122"/>
              </a:rPr>
              <a:t>演示文稿的格式化</a:t>
            </a:r>
          </a:p>
        </p:txBody>
      </p:sp>
      <p:sp>
        <p:nvSpPr>
          <p:cNvPr id="237572" name="Text Box 4"/>
          <p:cNvSpPr txBox="1">
            <a:spLocks noChangeArrowheads="1"/>
          </p:cNvSpPr>
          <p:nvPr/>
        </p:nvSpPr>
        <p:spPr bwMode="auto">
          <a:xfrm>
            <a:off x="79375" y="744389"/>
            <a:ext cx="8997950" cy="6480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pPr eaLnBrk="1" hangingPunct="1"/>
            <a:r>
              <a:rPr lang="zh-CN" altLang="en-US" sz="1900" dirty="0" smtClean="0">
                <a:latin typeface="Arial" pitchFamily="34" charset="0"/>
                <a:ea typeface="黑体" pitchFamily="49" charset="-122"/>
              </a:rPr>
              <a:t>       制作</a:t>
            </a:r>
            <a:r>
              <a:rPr lang="zh-CN" altLang="en-US" sz="1900" dirty="0">
                <a:latin typeface="Arial" pitchFamily="34" charset="0"/>
                <a:ea typeface="黑体" pitchFamily="49" charset="-122"/>
              </a:rPr>
              <a:t>好的幻灯片可以使用文字格式、段落格式来对文本进行修饰美化；也能通过合理地使用母版和模板，在最短的时间内制作出风格统一，画面精美的幻灯片</a:t>
            </a:r>
            <a:r>
              <a:rPr lang="zh-CN" altLang="en-US" sz="1900" dirty="0" smtClean="0">
                <a:latin typeface="Arial" pitchFamily="34" charset="0"/>
                <a:ea typeface="黑体" pitchFamily="49" charset="-122"/>
              </a:rPr>
              <a:t>。</a:t>
            </a:r>
            <a:endParaRPr lang="zh-CN" altLang="en-US" sz="1900" dirty="0">
              <a:latin typeface="Arial" pitchFamily="34" charset="0"/>
              <a:ea typeface="黑体" pitchFamily="49" charset="-122"/>
            </a:endParaRPr>
          </a:p>
        </p:txBody>
      </p:sp>
      <p:sp>
        <p:nvSpPr>
          <p:cNvPr id="8" name="Text Box 3"/>
          <p:cNvSpPr txBox="1">
            <a:spLocks noChangeArrowheads="1"/>
          </p:cNvSpPr>
          <p:nvPr/>
        </p:nvSpPr>
        <p:spPr bwMode="auto">
          <a:xfrm>
            <a:off x="3995936" y="1440210"/>
            <a:ext cx="4498975" cy="431800"/>
          </a:xfrm>
          <a:prstGeom prst="rect">
            <a:avLst/>
          </a:prstGeom>
          <a:gradFill rotWithShape="1">
            <a:gsLst>
              <a:gs pos="0">
                <a:srgbClr val="00FF00"/>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pPr eaLnBrk="1" hangingPunct="1"/>
            <a:r>
              <a:rPr lang="en-US" altLang="zh-CN" sz="2200" dirty="0">
                <a:latin typeface="Arial" pitchFamily="34" charset="0"/>
                <a:ea typeface="黑体" pitchFamily="49" charset="-122"/>
              </a:rPr>
              <a:t>6.4.1  </a:t>
            </a:r>
            <a:r>
              <a:rPr lang="zh-CN" altLang="en-US" sz="2200" dirty="0">
                <a:latin typeface="Arial" pitchFamily="34" charset="0"/>
                <a:ea typeface="黑体" pitchFamily="49" charset="-122"/>
              </a:rPr>
              <a:t>更改幻灯片背景样式</a:t>
            </a:r>
          </a:p>
        </p:txBody>
      </p:sp>
      <p:sp>
        <p:nvSpPr>
          <p:cNvPr id="9" name="Text Box 4"/>
          <p:cNvSpPr txBox="1">
            <a:spLocks noChangeArrowheads="1"/>
          </p:cNvSpPr>
          <p:nvPr/>
        </p:nvSpPr>
        <p:spPr bwMode="auto">
          <a:xfrm>
            <a:off x="3995936" y="1919759"/>
            <a:ext cx="5081388" cy="29736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pPr eaLnBrk="1" hangingPunct="1"/>
            <a:r>
              <a:rPr lang="zh-CN" altLang="en-US" sz="1900" dirty="0" smtClean="0">
                <a:latin typeface="Arial" pitchFamily="34" charset="0"/>
                <a:ea typeface="黑体" pitchFamily="49" charset="-122"/>
              </a:rPr>
              <a:t>        更改</a:t>
            </a:r>
            <a:r>
              <a:rPr lang="zh-CN" altLang="en-US" sz="1900" dirty="0">
                <a:latin typeface="Arial" pitchFamily="34" charset="0"/>
                <a:ea typeface="黑体" pitchFamily="49" charset="-122"/>
              </a:rPr>
              <a:t>幻灯片背景颜色的方法步骤如下。</a:t>
            </a:r>
          </a:p>
          <a:p>
            <a:pPr eaLnBrk="1" hangingPunct="1"/>
            <a:r>
              <a:rPr lang="zh-CN" altLang="en-US" sz="1900" dirty="0" smtClean="0">
                <a:latin typeface="Arial" pitchFamily="34" charset="0"/>
                <a:ea typeface="黑体" pitchFamily="49" charset="-122"/>
              </a:rPr>
              <a:t>       </a:t>
            </a:r>
            <a:r>
              <a:rPr lang="en-US" altLang="zh-CN" sz="1900" dirty="0" smtClean="0">
                <a:latin typeface="Arial" pitchFamily="34" charset="0"/>
                <a:ea typeface="黑体" pitchFamily="49" charset="-122"/>
              </a:rPr>
              <a:t>①</a:t>
            </a:r>
            <a:r>
              <a:rPr lang="zh-CN" altLang="en-US" sz="1900" dirty="0" smtClean="0">
                <a:latin typeface="Arial" pitchFamily="34" charset="0"/>
                <a:ea typeface="黑体" pitchFamily="49" charset="-122"/>
              </a:rPr>
              <a:t>选定</a:t>
            </a:r>
            <a:r>
              <a:rPr lang="zh-CN" altLang="en-US" sz="1900" dirty="0">
                <a:latin typeface="Arial" pitchFamily="34" charset="0"/>
                <a:ea typeface="黑体" pitchFamily="49" charset="-122"/>
              </a:rPr>
              <a:t>要更改背景颜色的幻灯片。</a:t>
            </a:r>
          </a:p>
          <a:p>
            <a:pPr eaLnBrk="1" hangingPunct="1"/>
            <a:r>
              <a:rPr lang="zh-CN" altLang="en-US" sz="1900" dirty="0" smtClean="0">
                <a:latin typeface="Arial" pitchFamily="34" charset="0"/>
                <a:ea typeface="黑体" pitchFamily="49" charset="-122"/>
              </a:rPr>
              <a:t>       </a:t>
            </a:r>
            <a:r>
              <a:rPr lang="en-US" altLang="zh-CN" sz="1900" dirty="0" smtClean="0">
                <a:latin typeface="Arial" pitchFamily="34" charset="0"/>
                <a:ea typeface="黑体" pitchFamily="49" charset="-122"/>
              </a:rPr>
              <a:t>②</a:t>
            </a:r>
            <a:r>
              <a:rPr lang="zh-CN" altLang="en-US" sz="1900" dirty="0" smtClean="0">
                <a:latin typeface="Arial" pitchFamily="34" charset="0"/>
                <a:ea typeface="黑体" pitchFamily="49" charset="-122"/>
              </a:rPr>
              <a:t>打开</a:t>
            </a:r>
            <a:r>
              <a:rPr lang="zh-CN" altLang="en-US" sz="1900" dirty="0">
                <a:latin typeface="Arial" pitchFamily="34" charset="0"/>
                <a:ea typeface="黑体" pitchFamily="49" charset="-122"/>
              </a:rPr>
              <a:t>“设计”选项卡，单击“背景”组中的“背景样式”按钮 ，打开“背景样式”列表框，如图</a:t>
            </a:r>
            <a:r>
              <a:rPr lang="en-US" altLang="zh-CN" sz="1900" dirty="0">
                <a:latin typeface="Arial" pitchFamily="34" charset="0"/>
                <a:ea typeface="黑体" pitchFamily="49" charset="-122"/>
              </a:rPr>
              <a:t>6-22</a:t>
            </a:r>
            <a:r>
              <a:rPr lang="zh-CN" altLang="en-US" sz="1900" dirty="0">
                <a:latin typeface="Arial" pitchFamily="34" charset="0"/>
                <a:ea typeface="黑体" pitchFamily="49" charset="-122"/>
              </a:rPr>
              <a:t>所示。</a:t>
            </a:r>
          </a:p>
          <a:p>
            <a:pPr eaLnBrk="1" hangingPunct="1"/>
            <a:r>
              <a:rPr lang="zh-CN" altLang="en-US" sz="1900" dirty="0" smtClean="0">
                <a:latin typeface="Arial" pitchFamily="34" charset="0"/>
                <a:ea typeface="黑体" pitchFamily="49" charset="-122"/>
              </a:rPr>
              <a:t>       </a:t>
            </a:r>
            <a:r>
              <a:rPr lang="en-US" altLang="zh-CN" sz="1900" dirty="0" smtClean="0">
                <a:latin typeface="Arial" pitchFamily="34" charset="0"/>
                <a:ea typeface="黑体" pitchFamily="49" charset="-122"/>
              </a:rPr>
              <a:t>③</a:t>
            </a:r>
            <a:r>
              <a:rPr lang="zh-CN" altLang="en-US" sz="1900" dirty="0" smtClean="0">
                <a:latin typeface="Arial" pitchFamily="34" charset="0"/>
                <a:ea typeface="黑体" pitchFamily="49" charset="-122"/>
              </a:rPr>
              <a:t>单击</a:t>
            </a:r>
            <a:r>
              <a:rPr lang="zh-CN" altLang="en-US" sz="1900" dirty="0">
                <a:latin typeface="Arial" pitchFamily="34" charset="0"/>
                <a:ea typeface="黑体" pitchFamily="49" charset="-122"/>
              </a:rPr>
              <a:t>可选择一种背景样式，如“样式</a:t>
            </a:r>
            <a:r>
              <a:rPr lang="en-US" altLang="zh-CN" sz="1900" dirty="0">
                <a:latin typeface="Arial" pitchFamily="34" charset="0"/>
                <a:ea typeface="黑体" pitchFamily="49" charset="-122"/>
              </a:rPr>
              <a:t>11”</a:t>
            </a:r>
            <a:r>
              <a:rPr lang="zh-CN" altLang="en-US" sz="1900" dirty="0">
                <a:latin typeface="Arial" pitchFamily="34" charset="0"/>
                <a:ea typeface="黑体" pitchFamily="49" charset="-122"/>
              </a:rPr>
              <a:t>，并应用当前演示文稿中的所有幻灯片（执行右击弹出的快捷菜单“应用于相应幻灯片”或“应用于所选幻灯片”命令，可将该背景样式应用于当前幻灯片）</a:t>
            </a:r>
            <a:r>
              <a:rPr lang="zh-CN" altLang="en-US" sz="1900" dirty="0" smtClean="0">
                <a:latin typeface="Arial" pitchFamily="34" charset="0"/>
                <a:ea typeface="黑体" pitchFamily="49" charset="-122"/>
              </a:rPr>
              <a:t>。</a:t>
            </a:r>
            <a:endParaRPr lang="zh-CN" altLang="en-US" sz="1900" dirty="0">
              <a:latin typeface="Arial" pitchFamily="34" charset="0"/>
              <a:ea typeface="黑体" pitchFamily="49" charset="-122"/>
            </a:endParaRPr>
          </a:p>
        </p:txBody>
      </p:sp>
      <p:sp>
        <p:nvSpPr>
          <p:cNvPr id="2" name="矩形 1"/>
          <p:cNvSpPr/>
          <p:nvPr/>
        </p:nvSpPr>
        <p:spPr>
          <a:xfrm>
            <a:off x="143067" y="3123635"/>
            <a:ext cx="1379793" cy="923330"/>
          </a:xfrm>
          <a:prstGeom prst="rect">
            <a:avLst/>
          </a:prstGeom>
        </p:spPr>
        <p:txBody>
          <a:bodyPr wrap="square">
            <a:spAutoFit/>
          </a:bodyPr>
          <a:lstStyle/>
          <a:p>
            <a:r>
              <a:rPr lang="zh-CN" altLang="en-US" dirty="0">
                <a:solidFill>
                  <a:srgbClr val="FFFFFF"/>
                </a:solidFill>
                <a:latin typeface="Arial" pitchFamily="34" charset="0"/>
                <a:ea typeface="黑体" pitchFamily="49" charset="-122"/>
              </a:rPr>
              <a:t>图</a:t>
            </a:r>
            <a:r>
              <a:rPr lang="en-US" altLang="zh-CN" dirty="0">
                <a:solidFill>
                  <a:srgbClr val="FFFFFF"/>
                </a:solidFill>
                <a:latin typeface="Arial" pitchFamily="34" charset="0"/>
                <a:ea typeface="黑体" pitchFamily="49" charset="-122"/>
              </a:rPr>
              <a:t>6-22  “</a:t>
            </a:r>
            <a:r>
              <a:rPr lang="zh-CN" altLang="en-US" dirty="0">
                <a:solidFill>
                  <a:srgbClr val="FFFFFF"/>
                </a:solidFill>
                <a:latin typeface="Arial" pitchFamily="34" charset="0"/>
                <a:ea typeface="黑体" pitchFamily="49" charset="-122"/>
              </a:rPr>
              <a:t>背景样式”列表框</a:t>
            </a:r>
            <a:endParaRPr lang="zh-CN" altLang="en-US" dirty="0"/>
          </a:p>
        </p:txBody>
      </p:sp>
      <p:sp>
        <p:nvSpPr>
          <p:cNvPr id="3" name="矩形 2"/>
          <p:cNvSpPr/>
          <p:nvPr/>
        </p:nvSpPr>
        <p:spPr>
          <a:xfrm>
            <a:off x="1539806" y="4171906"/>
            <a:ext cx="2342372" cy="646331"/>
          </a:xfrm>
          <a:prstGeom prst="rect">
            <a:avLst/>
          </a:prstGeom>
        </p:spPr>
        <p:txBody>
          <a:bodyPr wrap="square">
            <a:spAutoFit/>
          </a:bodyPr>
          <a:lstStyle/>
          <a:p>
            <a:r>
              <a:rPr lang="zh-CN" altLang="en-US" dirty="0">
                <a:solidFill>
                  <a:srgbClr val="FFFFFF"/>
                </a:solidFill>
                <a:latin typeface="Arial" pitchFamily="34" charset="0"/>
                <a:ea typeface="黑体" pitchFamily="49" charset="-122"/>
              </a:rPr>
              <a:t>图</a:t>
            </a:r>
            <a:r>
              <a:rPr lang="en-US" altLang="zh-CN" dirty="0">
                <a:solidFill>
                  <a:srgbClr val="FFFFFF"/>
                </a:solidFill>
                <a:latin typeface="Arial" pitchFamily="34" charset="0"/>
                <a:ea typeface="黑体" pitchFamily="49" charset="-122"/>
              </a:rPr>
              <a:t>6-23  “</a:t>
            </a:r>
            <a:r>
              <a:rPr lang="zh-CN" altLang="en-US" dirty="0">
                <a:solidFill>
                  <a:srgbClr val="FFFFFF"/>
                </a:solidFill>
                <a:latin typeface="Arial" pitchFamily="34" charset="0"/>
                <a:ea typeface="黑体" pitchFamily="49" charset="-122"/>
              </a:rPr>
              <a:t>设置背景样式”对话框</a:t>
            </a:r>
            <a:endParaRPr lang="zh-CN" altLang="en-US" dirty="0"/>
          </a:p>
        </p:txBody>
      </p:sp>
      <p:pic>
        <p:nvPicPr>
          <p:cNvPr id="12" name="图片 11"/>
          <p:cNvPicPr/>
          <p:nvPr/>
        </p:nvPicPr>
        <p:blipFill>
          <a:blip r:embed="rId2"/>
          <a:stretch>
            <a:fillRect/>
          </a:stretch>
        </p:blipFill>
        <p:spPr>
          <a:xfrm>
            <a:off x="108106" y="1600159"/>
            <a:ext cx="2424276" cy="1512080"/>
          </a:xfrm>
          <a:prstGeom prst="rect">
            <a:avLst/>
          </a:prstGeom>
        </p:spPr>
      </p:pic>
      <p:pic>
        <p:nvPicPr>
          <p:cNvPr id="13" name="图片 12"/>
          <p:cNvPicPr/>
          <p:nvPr/>
        </p:nvPicPr>
        <p:blipFill>
          <a:blip r:embed="rId3"/>
          <a:stretch>
            <a:fillRect/>
          </a:stretch>
        </p:blipFill>
        <p:spPr>
          <a:xfrm>
            <a:off x="1522860" y="2276872"/>
            <a:ext cx="2376264" cy="1837928"/>
          </a:xfrm>
          <a:prstGeom prst="rect">
            <a:avLst/>
          </a:prstGeom>
        </p:spPr>
      </p:pic>
      <p:sp>
        <p:nvSpPr>
          <p:cNvPr id="14" name="Text Box 4"/>
          <p:cNvSpPr txBox="1">
            <a:spLocks noChangeArrowheads="1"/>
          </p:cNvSpPr>
          <p:nvPr/>
        </p:nvSpPr>
        <p:spPr bwMode="auto">
          <a:xfrm>
            <a:off x="108106" y="4941168"/>
            <a:ext cx="8969218" cy="1800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pPr eaLnBrk="1" hangingPunct="1"/>
            <a:r>
              <a:rPr lang="zh-CN" altLang="en-US" sz="1900" dirty="0" smtClean="0">
                <a:latin typeface="Arial" pitchFamily="34" charset="0"/>
                <a:ea typeface="黑体" pitchFamily="49" charset="-122"/>
              </a:rPr>
              <a:t>       </a:t>
            </a:r>
            <a:r>
              <a:rPr lang="en-US" altLang="zh-CN" sz="1900" dirty="0">
                <a:latin typeface="Arial" pitchFamily="34" charset="0"/>
                <a:ea typeface="黑体" pitchFamily="49" charset="-122"/>
              </a:rPr>
              <a:t>④</a:t>
            </a:r>
            <a:r>
              <a:rPr lang="zh-CN" altLang="en-US" sz="1900" dirty="0">
                <a:latin typeface="Arial" pitchFamily="34" charset="0"/>
                <a:ea typeface="黑体" pitchFamily="49" charset="-122"/>
              </a:rPr>
              <a:t>如果将背景</a:t>
            </a:r>
            <a:r>
              <a:rPr lang="zh-CN" altLang="en-US" sz="1900" dirty="0" smtClean="0">
                <a:latin typeface="Arial" pitchFamily="34" charset="0"/>
                <a:ea typeface="黑体" pitchFamily="49" charset="-122"/>
              </a:rPr>
              <a:t>样式作</a:t>
            </a:r>
            <a:r>
              <a:rPr lang="zh-CN" altLang="en-US" sz="1900" dirty="0">
                <a:latin typeface="Arial" pitchFamily="34" charset="0"/>
                <a:ea typeface="黑体" pitchFamily="49" charset="-122"/>
              </a:rPr>
              <a:t>进一步的背景样式设置，单击“背景样式”列表框中的“设置背景样式”命令，打开“设置背景格式”对话框，对背景样式作颜色填充、图片更正、图片颜色、艺术效果等比较复杂的设置如图</a:t>
            </a:r>
            <a:r>
              <a:rPr lang="en-US" altLang="zh-CN" sz="1900" dirty="0">
                <a:latin typeface="Arial" pitchFamily="34" charset="0"/>
                <a:ea typeface="黑体" pitchFamily="49" charset="-122"/>
              </a:rPr>
              <a:t>6-23</a:t>
            </a:r>
            <a:r>
              <a:rPr lang="zh-CN" altLang="en-US" sz="1900" dirty="0">
                <a:latin typeface="Arial" pitchFamily="34" charset="0"/>
                <a:ea typeface="黑体" pitchFamily="49" charset="-122"/>
              </a:rPr>
              <a:t>所示</a:t>
            </a:r>
            <a:r>
              <a:rPr lang="zh-CN" altLang="en-US" sz="1900" dirty="0" smtClean="0">
                <a:latin typeface="Arial" pitchFamily="34" charset="0"/>
                <a:ea typeface="黑体" pitchFamily="49" charset="-122"/>
              </a:rPr>
              <a:t>。</a:t>
            </a:r>
            <a:endParaRPr lang="en-US" altLang="zh-CN" sz="1900" dirty="0" smtClean="0">
              <a:latin typeface="Arial" pitchFamily="34" charset="0"/>
              <a:ea typeface="黑体" pitchFamily="49" charset="-122"/>
            </a:endParaRPr>
          </a:p>
          <a:p>
            <a:pPr eaLnBrk="1" hangingPunct="1"/>
            <a:r>
              <a:rPr lang="zh-CN" altLang="en-US" sz="1900" dirty="0" smtClean="0">
                <a:latin typeface="Arial" pitchFamily="34" charset="0"/>
                <a:ea typeface="黑体" pitchFamily="49" charset="-122"/>
              </a:rPr>
              <a:t>       单击</a:t>
            </a:r>
            <a:r>
              <a:rPr lang="zh-CN" altLang="en-US" sz="1900" dirty="0">
                <a:latin typeface="Arial" pitchFamily="34" charset="0"/>
                <a:ea typeface="黑体" pitchFamily="49" charset="-122"/>
              </a:rPr>
              <a:t>“关闭”按钮，将设置应用当前幻灯片，若单击“全部应用”按钮，可将设置的背景样式应用 于当前演示文稿中的全部幻灯片。</a:t>
            </a:r>
          </a:p>
          <a:p>
            <a:pPr eaLnBrk="1" hangingPunct="1"/>
            <a:r>
              <a:rPr lang="zh-CN" altLang="en-US" sz="1900" dirty="0" smtClean="0">
                <a:latin typeface="Arial" pitchFamily="34" charset="0"/>
                <a:ea typeface="黑体" pitchFamily="49" charset="-122"/>
              </a:rPr>
              <a:t>       勾</a:t>
            </a:r>
            <a:r>
              <a:rPr lang="zh-CN" altLang="en-US" sz="1900" dirty="0">
                <a:latin typeface="Arial" pitchFamily="34" charset="0"/>
                <a:ea typeface="黑体" pitchFamily="49" charset="-122"/>
              </a:rPr>
              <a:t>选“隐藏背景图形”按钮 ，不显示所有幻灯片背景图形。</a:t>
            </a:r>
          </a:p>
          <a:p>
            <a:pPr eaLnBrk="1" hangingPunct="1"/>
            <a:endParaRPr lang="zh-CN" altLang="en-US" sz="1900" dirty="0">
              <a:latin typeface="Arial" pitchFamily="34" charset="0"/>
              <a:ea typeface="黑体" pitchFamily="49" charset="-122"/>
            </a:endParaRPr>
          </a:p>
        </p:txBody>
      </p:sp>
    </p:spTree>
    <p:extLst>
      <p:ext uri="{BB962C8B-B14F-4D97-AF65-F5344CB8AC3E}">
        <p14:creationId xmlns:p14="http://schemas.microsoft.com/office/powerpoint/2010/main" val="3175707799"/>
      </p:ext>
    </p:extLst>
  </p:cSld>
  <p:clrMapOvr>
    <a:masterClrMapping/>
  </p:clrMapOvr>
  <p:transition>
    <p:random/>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4"/>
          <p:cNvSpPr txBox="1">
            <a:spLocks noChangeArrowheads="1"/>
          </p:cNvSpPr>
          <p:nvPr/>
        </p:nvSpPr>
        <p:spPr bwMode="auto">
          <a:xfrm>
            <a:off x="25041" y="116632"/>
            <a:ext cx="8997950" cy="1008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pPr eaLnBrk="1" hangingPunct="1"/>
            <a:r>
              <a:rPr lang="en-US" altLang="zh-CN" sz="2000" dirty="0" smtClean="0">
                <a:latin typeface="Arial" pitchFamily="34" charset="0"/>
                <a:ea typeface="黑体" pitchFamily="49" charset="-122"/>
              </a:rPr>
              <a:t>       【</a:t>
            </a:r>
            <a:r>
              <a:rPr lang="zh-CN" altLang="en-US" sz="2000" dirty="0">
                <a:latin typeface="Arial" pitchFamily="34" charset="0"/>
                <a:ea typeface="黑体" pitchFamily="49" charset="-122"/>
              </a:rPr>
              <a:t>例</a:t>
            </a:r>
            <a:r>
              <a:rPr lang="en-US" altLang="zh-CN" sz="2000" dirty="0">
                <a:latin typeface="Arial" pitchFamily="34" charset="0"/>
                <a:ea typeface="黑体" pitchFamily="49" charset="-122"/>
              </a:rPr>
              <a:t>6-8】  </a:t>
            </a:r>
            <a:r>
              <a:rPr lang="zh-CN" altLang="en-US" sz="2000" dirty="0">
                <a:latin typeface="Arial" pitchFamily="34" charset="0"/>
                <a:ea typeface="黑体" pitchFamily="49" charset="-122"/>
              </a:rPr>
              <a:t>为“</a:t>
            </a:r>
            <a:r>
              <a:rPr lang="en-US" altLang="zh-CN" sz="2000" dirty="0">
                <a:latin typeface="Arial" pitchFamily="34" charset="0"/>
                <a:ea typeface="黑体" pitchFamily="49" charset="-122"/>
              </a:rPr>
              <a:t>FlashCS4</a:t>
            </a:r>
            <a:r>
              <a:rPr lang="zh-CN" altLang="en-US" sz="2000" dirty="0">
                <a:latin typeface="Arial" pitchFamily="34" charset="0"/>
                <a:ea typeface="黑体" pitchFamily="49" charset="-122"/>
              </a:rPr>
              <a:t>几个重要概念</a:t>
            </a:r>
            <a:r>
              <a:rPr lang="en-US" altLang="zh-CN" sz="2000" dirty="0">
                <a:latin typeface="Arial" pitchFamily="34" charset="0"/>
                <a:ea typeface="黑体" pitchFamily="49" charset="-122"/>
              </a:rPr>
              <a:t>.</a:t>
            </a:r>
            <a:r>
              <a:rPr lang="en-US" altLang="zh-CN" sz="2000" dirty="0" err="1">
                <a:latin typeface="Arial" pitchFamily="34" charset="0"/>
                <a:ea typeface="黑体" pitchFamily="49" charset="-122"/>
              </a:rPr>
              <a:t>pptx</a:t>
            </a:r>
            <a:r>
              <a:rPr lang="en-US" altLang="zh-CN" sz="2000" dirty="0">
                <a:latin typeface="Arial" pitchFamily="34" charset="0"/>
                <a:ea typeface="黑体" pitchFamily="49" charset="-122"/>
              </a:rPr>
              <a:t>”</a:t>
            </a:r>
            <a:r>
              <a:rPr lang="zh-CN" altLang="en-US" sz="2000" dirty="0">
                <a:latin typeface="Arial" pitchFamily="34" charset="0"/>
                <a:ea typeface="黑体" pitchFamily="49" charset="-122"/>
              </a:rPr>
              <a:t>演示文稿设置背景样式为从茶色到水绿色的线性“渐变填充”，应用于全部幻灯片，且隐藏背景图形。</a:t>
            </a:r>
          </a:p>
          <a:p>
            <a:pPr eaLnBrk="1" hangingPunct="1"/>
            <a:r>
              <a:rPr lang="zh-CN" altLang="en-US" sz="2000" dirty="0" smtClean="0">
                <a:latin typeface="Arial" pitchFamily="34" charset="0"/>
                <a:ea typeface="黑体" pitchFamily="49" charset="-122"/>
              </a:rPr>
              <a:t>       操作步骤略。</a:t>
            </a:r>
            <a:endParaRPr lang="zh-CN" altLang="en-US" sz="2000" dirty="0">
              <a:latin typeface="Arial" pitchFamily="34" charset="0"/>
              <a:ea typeface="黑体" pitchFamily="49" charset="-122"/>
            </a:endParaRPr>
          </a:p>
        </p:txBody>
      </p:sp>
      <p:sp>
        <p:nvSpPr>
          <p:cNvPr id="3" name="Text Box 3"/>
          <p:cNvSpPr txBox="1">
            <a:spLocks noChangeArrowheads="1"/>
          </p:cNvSpPr>
          <p:nvPr/>
        </p:nvSpPr>
        <p:spPr bwMode="auto">
          <a:xfrm>
            <a:off x="25041" y="1142870"/>
            <a:ext cx="4498975" cy="431800"/>
          </a:xfrm>
          <a:prstGeom prst="rect">
            <a:avLst/>
          </a:prstGeom>
          <a:gradFill rotWithShape="1">
            <a:gsLst>
              <a:gs pos="0">
                <a:srgbClr val="00FF00"/>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pPr eaLnBrk="1" hangingPunct="1"/>
            <a:r>
              <a:rPr lang="en-US" altLang="zh-CN" sz="2200" dirty="0">
                <a:latin typeface="Arial" pitchFamily="34" charset="0"/>
                <a:ea typeface="黑体" pitchFamily="49" charset="-122"/>
              </a:rPr>
              <a:t>6.4.2  </a:t>
            </a:r>
            <a:r>
              <a:rPr lang="zh-CN" altLang="en-US" sz="2200" dirty="0">
                <a:latin typeface="Arial" pitchFamily="34" charset="0"/>
                <a:ea typeface="黑体" pitchFamily="49" charset="-122"/>
              </a:rPr>
              <a:t>应用主题与模板</a:t>
            </a:r>
          </a:p>
        </p:txBody>
      </p:sp>
      <p:sp>
        <p:nvSpPr>
          <p:cNvPr id="4" name="Text Box 4"/>
          <p:cNvSpPr txBox="1">
            <a:spLocks noChangeArrowheads="1"/>
          </p:cNvSpPr>
          <p:nvPr/>
        </p:nvSpPr>
        <p:spPr bwMode="auto">
          <a:xfrm>
            <a:off x="25041" y="1592796"/>
            <a:ext cx="8997950" cy="15841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pPr eaLnBrk="1" hangingPunct="1"/>
            <a:r>
              <a:rPr lang="zh-CN" altLang="en-US" sz="2000" dirty="0" smtClean="0">
                <a:latin typeface="Arial" pitchFamily="34" charset="0"/>
                <a:ea typeface="黑体" pitchFamily="49" charset="-122"/>
              </a:rPr>
              <a:t>       主题</a:t>
            </a:r>
            <a:r>
              <a:rPr lang="zh-CN" altLang="en-US" sz="2000" dirty="0">
                <a:latin typeface="Arial" pitchFamily="34" charset="0"/>
                <a:ea typeface="黑体" pitchFamily="49" charset="-122"/>
              </a:rPr>
              <a:t>由主题颜色、主题字体和主题效果三者构成。</a:t>
            </a:r>
          </a:p>
          <a:p>
            <a:pPr eaLnBrk="1" hangingPunct="1"/>
            <a:r>
              <a:rPr lang="en-US" altLang="zh-CN" sz="2000" dirty="0" smtClean="0">
                <a:latin typeface="Arial" pitchFamily="34" charset="0"/>
                <a:ea typeface="黑体" pitchFamily="49" charset="-122"/>
              </a:rPr>
              <a:t>       PowerPoint </a:t>
            </a:r>
            <a:r>
              <a:rPr lang="zh-CN" altLang="en-US" sz="2000" dirty="0">
                <a:latin typeface="Arial" pitchFamily="34" charset="0"/>
                <a:ea typeface="黑体" pitchFamily="49" charset="-122"/>
              </a:rPr>
              <a:t>提供了多种设计主题，包含协调配色方案、背景、字体样式和占位符位置。使用预先设计的主题，可以轻松快捷地更改演示文稿的整体外观。</a:t>
            </a:r>
          </a:p>
          <a:p>
            <a:pPr eaLnBrk="1" hangingPunct="1"/>
            <a:r>
              <a:rPr lang="zh-CN" altLang="en-US" sz="2000" dirty="0" smtClean="0">
                <a:latin typeface="Arial" pitchFamily="34" charset="0"/>
                <a:ea typeface="黑体" pitchFamily="49" charset="-122"/>
              </a:rPr>
              <a:t>       一般</a:t>
            </a:r>
            <a:r>
              <a:rPr lang="zh-CN" altLang="en-US" sz="2000" dirty="0">
                <a:latin typeface="Arial" pitchFamily="34" charset="0"/>
                <a:ea typeface="黑体" pitchFamily="49" charset="-122"/>
              </a:rPr>
              <a:t>情况下</a:t>
            </a:r>
            <a:r>
              <a:rPr lang="en-US" altLang="zh-CN" sz="2000" dirty="0">
                <a:latin typeface="Arial" pitchFamily="34" charset="0"/>
                <a:ea typeface="黑体" pitchFamily="49" charset="-122"/>
              </a:rPr>
              <a:t>PowerPoint</a:t>
            </a:r>
            <a:r>
              <a:rPr lang="zh-CN" altLang="en-US" sz="2000" dirty="0">
                <a:latin typeface="Arial" pitchFamily="34" charset="0"/>
                <a:ea typeface="黑体" pitchFamily="49" charset="-122"/>
              </a:rPr>
              <a:t>会将主题应用于整个演示文稿，除非需要在幻灯片母板视图中先添加一个母板，然后才能应用不同的主题和模板</a:t>
            </a:r>
            <a:r>
              <a:rPr lang="zh-CN" altLang="en-US" sz="2000" dirty="0" smtClean="0">
                <a:latin typeface="Arial" pitchFamily="34" charset="0"/>
                <a:ea typeface="黑体" pitchFamily="49" charset="-122"/>
              </a:rPr>
              <a:t>。</a:t>
            </a:r>
            <a:endParaRPr lang="zh-CN" altLang="en-US" sz="2000" dirty="0">
              <a:latin typeface="Arial" pitchFamily="34" charset="0"/>
              <a:ea typeface="黑体" pitchFamily="49" charset="-122"/>
            </a:endParaRPr>
          </a:p>
        </p:txBody>
      </p:sp>
      <p:sp>
        <p:nvSpPr>
          <p:cNvPr id="5" name="Text Box 4"/>
          <p:cNvSpPr txBox="1">
            <a:spLocks noChangeArrowheads="1"/>
          </p:cNvSpPr>
          <p:nvPr/>
        </p:nvSpPr>
        <p:spPr bwMode="auto">
          <a:xfrm>
            <a:off x="25041" y="3645024"/>
            <a:ext cx="4924673" cy="31050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pPr eaLnBrk="1" hangingPunct="1"/>
            <a:r>
              <a:rPr lang="zh-CN" altLang="en-US" sz="2000" dirty="0" smtClean="0">
                <a:latin typeface="Arial" pitchFamily="34" charset="0"/>
                <a:ea typeface="黑体" pitchFamily="49" charset="-122"/>
              </a:rPr>
              <a:t>       在</a:t>
            </a:r>
            <a:r>
              <a:rPr lang="zh-CN" altLang="en-US" sz="2000" dirty="0">
                <a:latin typeface="Arial" pitchFamily="34" charset="0"/>
                <a:ea typeface="黑体" pitchFamily="49" charset="-122"/>
              </a:rPr>
              <a:t>“设计”选项卡上的“主题”组中，列出了一系列的主题，如图</a:t>
            </a:r>
            <a:r>
              <a:rPr lang="en-US" altLang="zh-CN" sz="2000" dirty="0">
                <a:latin typeface="Arial" pitchFamily="34" charset="0"/>
                <a:ea typeface="黑体" pitchFamily="49" charset="-122"/>
              </a:rPr>
              <a:t>6-24</a:t>
            </a:r>
            <a:r>
              <a:rPr lang="zh-CN" altLang="en-US" sz="2000" dirty="0">
                <a:latin typeface="Arial" pitchFamily="34" charset="0"/>
                <a:ea typeface="黑体" pitchFamily="49" charset="-122"/>
              </a:rPr>
              <a:t>所示。单击所需要的主题，将其应用到当前演示文稿中</a:t>
            </a:r>
            <a:r>
              <a:rPr lang="zh-CN" altLang="en-US" sz="2000" dirty="0" smtClean="0">
                <a:latin typeface="Arial" pitchFamily="34" charset="0"/>
                <a:ea typeface="黑体" pitchFamily="49" charset="-122"/>
              </a:rPr>
              <a:t>。</a:t>
            </a:r>
            <a:endParaRPr lang="en-US" altLang="zh-CN" sz="2000" dirty="0" smtClean="0">
              <a:latin typeface="Arial" pitchFamily="34" charset="0"/>
              <a:ea typeface="黑体" pitchFamily="49" charset="-122"/>
            </a:endParaRPr>
          </a:p>
          <a:p>
            <a:pPr eaLnBrk="1" hangingPunct="1"/>
            <a:r>
              <a:rPr lang="zh-CN" altLang="en-US" sz="2000" dirty="0" smtClean="0">
                <a:latin typeface="Arial" pitchFamily="34" charset="0"/>
                <a:ea typeface="黑体" pitchFamily="49" charset="-122"/>
              </a:rPr>
              <a:t>       也</a:t>
            </a:r>
            <a:r>
              <a:rPr lang="zh-CN" altLang="en-US" sz="2000" dirty="0">
                <a:latin typeface="Arial" pitchFamily="34" charset="0"/>
                <a:ea typeface="黑体" pitchFamily="49" charset="-122"/>
              </a:rPr>
              <a:t>可以将主题仅应用到某一张或几张幻灯片中，通过变换不同的主题来使幻灯片的版式和背景发生显著的</a:t>
            </a:r>
            <a:r>
              <a:rPr lang="zh-CN" altLang="en-US" sz="2000" dirty="0" smtClean="0">
                <a:latin typeface="Arial" pitchFamily="34" charset="0"/>
                <a:ea typeface="黑体" pitchFamily="49" charset="-122"/>
              </a:rPr>
              <a:t>变化。</a:t>
            </a:r>
            <a:endParaRPr lang="en-US" altLang="zh-CN" sz="2000" dirty="0" smtClean="0">
              <a:latin typeface="Arial" pitchFamily="34" charset="0"/>
              <a:ea typeface="黑体" pitchFamily="49" charset="-122"/>
            </a:endParaRPr>
          </a:p>
          <a:p>
            <a:pPr eaLnBrk="1" hangingPunct="1"/>
            <a:r>
              <a:rPr lang="zh-CN" altLang="en-US" sz="2000" dirty="0" smtClean="0">
                <a:latin typeface="Arial" pitchFamily="34" charset="0"/>
                <a:ea typeface="黑体" pitchFamily="49" charset="-122"/>
              </a:rPr>
              <a:t>    如果</a:t>
            </a:r>
            <a:r>
              <a:rPr lang="zh-CN" altLang="en-US" sz="2000" dirty="0">
                <a:latin typeface="Arial" pitchFamily="34" charset="0"/>
                <a:ea typeface="黑体" pitchFamily="49" charset="-122"/>
              </a:rPr>
              <a:t>对应用主题的局部效果不满意</a:t>
            </a:r>
            <a:r>
              <a:rPr lang="zh-CN" altLang="en-US" sz="2000" dirty="0" smtClean="0">
                <a:latin typeface="Arial" pitchFamily="34" charset="0"/>
                <a:ea typeface="黑体" pitchFamily="49" charset="-122"/>
              </a:rPr>
              <a:t>，可</a:t>
            </a:r>
            <a:r>
              <a:rPr lang="zh-CN" altLang="en-US" sz="2000" dirty="0">
                <a:latin typeface="Arial" pitchFamily="34" charset="0"/>
                <a:ea typeface="黑体" pitchFamily="49" charset="-122"/>
              </a:rPr>
              <a:t>对主题的“颜色”、“字体”和“效果”进行更改</a:t>
            </a:r>
            <a:r>
              <a:rPr lang="zh-CN" altLang="en-US" sz="2000" dirty="0" smtClean="0">
                <a:latin typeface="Arial" pitchFamily="34" charset="0"/>
                <a:ea typeface="黑体" pitchFamily="49" charset="-122"/>
              </a:rPr>
              <a:t>。</a:t>
            </a:r>
            <a:endParaRPr lang="zh-CN" altLang="en-US" sz="2000" dirty="0">
              <a:latin typeface="Arial" pitchFamily="34" charset="0"/>
              <a:ea typeface="黑体" pitchFamily="49" charset="-122"/>
            </a:endParaRPr>
          </a:p>
        </p:txBody>
      </p:sp>
      <p:sp>
        <p:nvSpPr>
          <p:cNvPr id="6" name="Text Box 3"/>
          <p:cNvSpPr txBox="1">
            <a:spLocks noChangeArrowheads="1"/>
          </p:cNvSpPr>
          <p:nvPr/>
        </p:nvSpPr>
        <p:spPr bwMode="auto">
          <a:xfrm>
            <a:off x="25041" y="3195098"/>
            <a:ext cx="4498975" cy="431800"/>
          </a:xfrm>
          <a:prstGeom prst="rect">
            <a:avLst/>
          </a:prstGeom>
          <a:gradFill flip="none" rotWithShape="1">
            <a:gsLst>
              <a:gs pos="0">
                <a:srgbClr val="0000FF"/>
              </a:gs>
              <a:gs pos="100000">
                <a:schemeClr val="bg1"/>
              </a:gs>
              <a:gs pos="100000">
                <a:schemeClr val="bg1"/>
              </a:gs>
            </a:gsLst>
            <a:lin ang="0" scaled="1"/>
            <a:tileRect/>
          </a:gradFill>
          <a:ln>
            <a:noFill/>
          </a:ln>
          <a:effectLs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pPr eaLnBrk="1" hangingPunct="1"/>
            <a:r>
              <a:rPr lang="en-US" altLang="zh-CN" sz="2200" dirty="0">
                <a:latin typeface="Arial" pitchFamily="34" charset="0"/>
                <a:ea typeface="黑体" pitchFamily="49" charset="-122"/>
              </a:rPr>
              <a:t>1</a:t>
            </a:r>
            <a:r>
              <a:rPr lang="zh-CN" altLang="en-US" sz="2200" dirty="0">
                <a:latin typeface="Arial" pitchFamily="34" charset="0"/>
                <a:ea typeface="黑体" pitchFamily="49" charset="-122"/>
              </a:rPr>
              <a:t>．应用主题</a:t>
            </a:r>
          </a:p>
        </p:txBody>
      </p:sp>
      <p:sp>
        <p:nvSpPr>
          <p:cNvPr id="7" name="矩形 6"/>
          <p:cNvSpPr/>
          <p:nvPr/>
        </p:nvSpPr>
        <p:spPr>
          <a:xfrm>
            <a:off x="5652120" y="6228020"/>
            <a:ext cx="2480668" cy="369332"/>
          </a:xfrm>
          <a:prstGeom prst="rect">
            <a:avLst/>
          </a:prstGeom>
        </p:spPr>
        <p:txBody>
          <a:bodyPr wrap="square">
            <a:spAutoFit/>
          </a:bodyPr>
          <a:lstStyle/>
          <a:p>
            <a:pPr lvl="0" eaLnBrk="1" hangingPunct="1"/>
            <a:r>
              <a:rPr lang="zh-CN" altLang="en-US" dirty="0">
                <a:solidFill>
                  <a:srgbClr val="FFFFFF"/>
                </a:solidFill>
                <a:latin typeface="Arial" pitchFamily="34" charset="0"/>
                <a:ea typeface="黑体" pitchFamily="49" charset="-122"/>
              </a:rPr>
              <a:t>图</a:t>
            </a:r>
            <a:r>
              <a:rPr lang="en-US" altLang="zh-CN" dirty="0">
                <a:solidFill>
                  <a:srgbClr val="FFFFFF"/>
                </a:solidFill>
                <a:latin typeface="Arial" pitchFamily="34" charset="0"/>
                <a:ea typeface="黑体" pitchFamily="49" charset="-122"/>
              </a:rPr>
              <a:t>7-24  “</a:t>
            </a:r>
            <a:r>
              <a:rPr lang="zh-CN" altLang="en-US" dirty="0">
                <a:solidFill>
                  <a:srgbClr val="FFFFFF"/>
                </a:solidFill>
                <a:latin typeface="Arial" pitchFamily="34" charset="0"/>
                <a:ea typeface="黑体" pitchFamily="49" charset="-122"/>
              </a:rPr>
              <a:t>主题”列表框</a:t>
            </a:r>
          </a:p>
        </p:txBody>
      </p:sp>
      <p:pic>
        <p:nvPicPr>
          <p:cNvPr id="8" name="图片 7"/>
          <p:cNvPicPr/>
          <p:nvPr/>
        </p:nvPicPr>
        <p:blipFill>
          <a:blip r:embed="rId2"/>
          <a:stretch>
            <a:fillRect/>
          </a:stretch>
        </p:blipFill>
        <p:spPr>
          <a:xfrm>
            <a:off x="5148064" y="3789040"/>
            <a:ext cx="3744416" cy="2304256"/>
          </a:xfrm>
          <a:prstGeom prst="rect">
            <a:avLst/>
          </a:prstGeom>
        </p:spPr>
      </p:pic>
    </p:spTree>
    <p:extLst>
      <p:ext uri="{BB962C8B-B14F-4D97-AF65-F5344CB8AC3E}">
        <p14:creationId xmlns:p14="http://schemas.microsoft.com/office/powerpoint/2010/main" val="2987037704"/>
      </p:ext>
    </p:extLst>
  </p:cSld>
  <p:clrMapOvr>
    <a:masterClrMapping/>
  </p:clrMapOvr>
  <p:transition>
    <p:random/>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4"/>
          <p:cNvSpPr txBox="1">
            <a:spLocks noChangeArrowheads="1"/>
          </p:cNvSpPr>
          <p:nvPr/>
        </p:nvSpPr>
        <p:spPr bwMode="auto">
          <a:xfrm>
            <a:off x="79374" y="656568"/>
            <a:ext cx="9000000" cy="23042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pPr eaLnBrk="1" hangingPunct="1"/>
            <a:r>
              <a:rPr lang="zh-CN" altLang="en-US" sz="2100" dirty="0" smtClean="0">
                <a:latin typeface="Arial" pitchFamily="34" charset="0"/>
                <a:ea typeface="黑体" pitchFamily="49" charset="-122"/>
              </a:rPr>
              <a:t>       将</a:t>
            </a:r>
            <a:r>
              <a:rPr lang="zh-CN" altLang="en-US" sz="2100" dirty="0">
                <a:latin typeface="Arial" pitchFamily="34" charset="0"/>
                <a:ea typeface="黑体" pitchFamily="49" charset="-122"/>
              </a:rPr>
              <a:t>模板应用于演示文稿的方法是：</a:t>
            </a:r>
          </a:p>
          <a:p>
            <a:pPr eaLnBrk="1" hangingPunct="1"/>
            <a:r>
              <a:rPr lang="zh-CN" altLang="en-US" sz="2100" dirty="0" smtClean="0">
                <a:latin typeface="Arial" pitchFamily="34" charset="0"/>
                <a:ea typeface="黑体" pitchFamily="49" charset="-122"/>
              </a:rPr>
              <a:t>       </a:t>
            </a:r>
            <a:r>
              <a:rPr lang="en-US" altLang="zh-CN" sz="2100" dirty="0" smtClean="0">
                <a:latin typeface="Arial" pitchFamily="34" charset="0"/>
                <a:ea typeface="黑体" pitchFamily="49" charset="-122"/>
              </a:rPr>
              <a:t>①</a:t>
            </a:r>
            <a:r>
              <a:rPr lang="zh-CN" altLang="en-US" sz="2100" dirty="0" smtClean="0">
                <a:latin typeface="Arial" pitchFamily="34" charset="0"/>
                <a:ea typeface="黑体" pitchFamily="49" charset="-122"/>
              </a:rPr>
              <a:t>打开</a:t>
            </a:r>
            <a:r>
              <a:rPr lang="zh-CN" altLang="en-US" sz="2100" dirty="0">
                <a:latin typeface="Arial" pitchFamily="34" charset="0"/>
                <a:ea typeface="黑体" pitchFamily="49" charset="-122"/>
              </a:rPr>
              <a:t>已存在的演示文稿。</a:t>
            </a:r>
          </a:p>
          <a:p>
            <a:pPr eaLnBrk="1" hangingPunct="1"/>
            <a:r>
              <a:rPr lang="zh-CN" altLang="en-US" sz="2100" dirty="0" smtClean="0">
                <a:latin typeface="Arial" pitchFamily="34" charset="0"/>
                <a:ea typeface="黑体" pitchFamily="49" charset="-122"/>
              </a:rPr>
              <a:t>       </a:t>
            </a:r>
            <a:r>
              <a:rPr lang="en-US" altLang="zh-CN" sz="2100" dirty="0" smtClean="0">
                <a:latin typeface="Arial" pitchFamily="34" charset="0"/>
                <a:ea typeface="黑体" pitchFamily="49" charset="-122"/>
              </a:rPr>
              <a:t>②</a:t>
            </a:r>
            <a:r>
              <a:rPr lang="zh-CN" altLang="en-US" sz="2100" dirty="0" smtClean="0">
                <a:latin typeface="Arial" pitchFamily="34" charset="0"/>
                <a:ea typeface="黑体" pitchFamily="49" charset="-122"/>
              </a:rPr>
              <a:t>在</a:t>
            </a:r>
            <a:r>
              <a:rPr lang="zh-CN" altLang="en-US" sz="2100" dirty="0">
                <a:latin typeface="Arial" pitchFamily="34" charset="0"/>
                <a:ea typeface="黑体" pitchFamily="49" charset="-122"/>
              </a:rPr>
              <a:t>“设计”选项卡上的“主题”组中，单击主题右侧下拉列表按钮“ ”，在弹出的列表框中，执行“浏览主题”命令，打开如图</a:t>
            </a:r>
            <a:r>
              <a:rPr lang="en-US" altLang="zh-CN" sz="2100" dirty="0">
                <a:latin typeface="Arial" pitchFamily="34" charset="0"/>
                <a:ea typeface="黑体" pitchFamily="49" charset="-122"/>
              </a:rPr>
              <a:t>6-31</a:t>
            </a:r>
            <a:r>
              <a:rPr lang="zh-CN" altLang="en-US" sz="2100" dirty="0">
                <a:latin typeface="Arial" pitchFamily="34" charset="0"/>
                <a:ea typeface="黑体" pitchFamily="49" charset="-122"/>
              </a:rPr>
              <a:t>所示“选择主题或主题文档”对话框</a:t>
            </a:r>
            <a:r>
              <a:rPr lang="zh-CN" altLang="en-US" sz="2100" dirty="0" smtClean="0">
                <a:latin typeface="Arial" pitchFamily="34" charset="0"/>
                <a:ea typeface="黑体" pitchFamily="49" charset="-122"/>
              </a:rPr>
              <a:t>。 </a:t>
            </a:r>
            <a:endParaRPr lang="zh-CN" altLang="en-US" sz="2100" dirty="0">
              <a:latin typeface="Arial" pitchFamily="34" charset="0"/>
              <a:ea typeface="黑体" pitchFamily="49" charset="-122"/>
            </a:endParaRPr>
          </a:p>
          <a:p>
            <a:pPr eaLnBrk="1" hangingPunct="1"/>
            <a:r>
              <a:rPr lang="zh-CN" altLang="en-US" sz="2100" dirty="0" smtClean="0">
                <a:latin typeface="Arial" pitchFamily="34" charset="0"/>
                <a:ea typeface="黑体" pitchFamily="49" charset="-122"/>
              </a:rPr>
              <a:t>       </a:t>
            </a:r>
            <a:r>
              <a:rPr lang="en-US" altLang="zh-CN" sz="2100" dirty="0" smtClean="0">
                <a:latin typeface="Arial" pitchFamily="34" charset="0"/>
                <a:ea typeface="黑体" pitchFamily="49" charset="-122"/>
              </a:rPr>
              <a:t>③</a:t>
            </a:r>
            <a:r>
              <a:rPr lang="zh-CN" altLang="en-US" sz="2100" dirty="0" smtClean="0">
                <a:latin typeface="Arial" pitchFamily="34" charset="0"/>
                <a:ea typeface="黑体" pitchFamily="49" charset="-122"/>
              </a:rPr>
              <a:t>在</a:t>
            </a:r>
            <a:r>
              <a:rPr lang="zh-CN" altLang="en-US" sz="2100" dirty="0">
                <a:latin typeface="Arial" pitchFamily="34" charset="0"/>
                <a:ea typeface="黑体" pitchFamily="49" charset="-122"/>
              </a:rPr>
              <a:t>“导航窗格”中依次单击“本地磁盘（</a:t>
            </a:r>
            <a:r>
              <a:rPr lang="en-US" altLang="zh-CN" sz="2100" dirty="0">
                <a:latin typeface="Arial" pitchFamily="34" charset="0"/>
                <a:ea typeface="黑体" pitchFamily="49" charset="-122"/>
              </a:rPr>
              <a:t>C</a:t>
            </a:r>
            <a:r>
              <a:rPr lang="zh-CN" altLang="en-US" sz="2100" dirty="0">
                <a:latin typeface="Arial" pitchFamily="34" charset="0"/>
                <a:ea typeface="黑体" pitchFamily="49" charset="-122"/>
              </a:rPr>
              <a:t>：）”→</a:t>
            </a:r>
            <a:r>
              <a:rPr lang="en-US" altLang="zh-CN" sz="2100" dirty="0">
                <a:latin typeface="Arial" pitchFamily="34" charset="0"/>
                <a:ea typeface="黑体" pitchFamily="49" charset="-122"/>
              </a:rPr>
              <a:t>Program </a:t>
            </a:r>
            <a:r>
              <a:rPr lang="en-US" altLang="zh-CN" sz="2100" dirty="0" err="1">
                <a:latin typeface="Arial" pitchFamily="34" charset="0"/>
                <a:ea typeface="黑体" pitchFamily="49" charset="-122"/>
              </a:rPr>
              <a:t>Files→Microsoft</a:t>
            </a:r>
            <a:r>
              <a:rPr lang="en-US" altLang="zh-CN" sz="2100" dirty="0">
                <a:latin typeface="Arial" pitchFamily="34" charset="0"/>
                <a:ea typeface="黑体" pitchFamily="49" charset="-122"/>
              </a:rPr>
              <a:t> Office→→Templates→2052</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
        <p:nvSpPr>
          <p:cNvPr id="4" name="Text Box 3"/>
          <p:cNvSpPr txBox="1">
            <a:spLocks noChangeArrowheads="1"/>
          </p:cNvSpPr>
          <p:nvPr/>
        </p:nvSpPr>
        <p:spPr bwMode="auto">
          <a:xfrm>
            <a:off x="79375" y="188640"/>
            <a:ext cx="4498975" cy="431800"/>
          </a:xfrm>
          <a:prstGeom prst="rect">
            <a:avLst/>
          </a:prstGeom>
          <a:gradFill flip="none" rotWithShape="1">
            <a:gsLst>
              <a:gs pos="0">
                <a:srgbClr val="0000FF"/>
              </a:gs>
              <a:gs pos="100000">
                <a:schemeClr val="bg1"/>
              </a:gs>
              <a:gs pos="100000">
                <a:schemeClr val="bg1"/>
              </a:gs>
            </a:gsLst>
            <a:lin ang="0" scaled="1"/>
            <a:tileRect/>
          </a:gradFill>
          <a:ln>
            <a:noFill/>
          </a:ln>
          <a:effectLs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pPr eaLnBrk="1" hangingPunct="1"/>
            <a:r>
              <a:rPr lang="en-US" altLang="zh-CN" sz="2200" dirty="0" smtClean="0">
                <a:latin typeface="Arial" pitchFamily="34" charset="0"/>
                <a:ea typeface="黑体" pitchFamily="49" charset="-122"/>
              </a:rPr>
              <a:t>2</a:t>
            </a:r>
            <a:r>
              <a:rPr lang="zh-CN" altLang="en-US" sz="2200" dirty="0" smtClean="0">
                <a:latin typeface="Arial" pitchFamily="34" charset="0"/>
                <a:ea typeface="黑体" pitchFamily="49" charset="-122"/>
              </a:rPr>
              <a:t>．应用</a:t>
            </a:r>
            <a:r>
              <a:rPr lang="zh-CN" altLang="en-US" sz="2200" dirty="0">
                <a:latin typeface="Arial" pitchFamily="34" charset="0"/>
                <a:ea typeface="黑体" pitchFamily="49" charset="-122"/>
              </a:rPr>
              <a:t>模板</a:t>
            </a:r>
          </a:p>
        </p:txBody>
      </p:sp>
      <p:sp>
        <p:nvSpPr>
          <p:cNvPr id="6" name="矩形 5"/>
          <p:cNvSpPr/>
          <p:nvPr/>
        </p:nvSpPr>
        <p:spPr>
          <a:xfrm>
            <a:off x="899592" y="5663749"/>
            <a:ext cx="3384375" cy="646331"/>
          </a:xfrm>
          <a:prstGeom prst="rect">
            <a:avLst/>
          </a:prstGeom>
        </p:spPr>
        <p:txBody>
          <a:bodyPr wrap="square">
            <a:spAutoFit/>
          </a:bodyPr>
          <a:lstStyle/>
          <a:p>
            <a:pPr lvl="0" eaLnBrk="1" hangingPunct="1"/>
            <a:r>
              <a:rPr lang="zh-CN" altLang="en-US" dirty="0">
                <a:solidFill>
                  <a:srgbClr val="FFFFFF"/>
                </a:solidFill>
                <a:latin typeface="黑体" pitchFamily="49" charset="-122"/>
                <a:ea typeface="黑体" pitchFamily="49" charset="-122"/>
              </a:rPr>
              <a:t>图</a:t>
            </a:r>
            <a:r>
              <a:rPr lang="en-US" altLang="zh-CN" dirty="0">
                <a:solidFill>
                  <a:srgbClr val="FFFFFF"/>
                </a:solidFill>
                <a:latin typeface="黑体" pitchFamily="49" charset="-122"/>
                <a:ea typeface="黑体" pitchFamily="49" charset="-122"/>
              </a:rPr>
              <a:t>6-31  “</a:t>
            </a:r>
            <a:r>
              <a:rPr lang="zh-CN" altLang="en-US" dirty="0">
                <a:solidFill>
                  <a:srgbClr val="FFFFFF"/>
                </a:solidFill>
                <a:latin typeface="黑体" pitchFamily="49" charset="-122"/>
                <a:ea typeface="黑体" pitchFamily="49" charset="-122"/>
              </a:rPr>
              <a:t>选择主题或主题文档”对话框</a:t>
            </a:r>
          </a:p>
        </p:txBody>
      </p:sp>
      <p:pic>
        <p:nvPicPr>
          <p:cNvPr id="7" name="图片 6"/>
          <p:cNvPicPr/>
          <p:nvPr/>
        </p:nvPicPr>
        <p:blipFill>
          <a:blip r:embed="rId2"/>
          <a:stretch>
            <a:fillRect/>
          </a:stretch>
        </p:blipFill>
        <p:spPr>
          <a:xfrm>
            <a:off x="4499488" y="3335687"/>
            <a:ext cx="4465000" cy="3189657"/>
          </a:xfrm>
          <a:prstGeom prst="rect">
            <a:avLst/>
          </a:prstGeom>
        </p:spPr>
      </p:pic>
      <p:sp>
        <p:nvSpPr>
          <p:cNvPr id="8" name="Text Box 4"/>
          <p:cNvSpPr txBox="1">
            <a:spLocks noChangeArrowheads="1"/>
          </p:cNvSpPr>
          <p:nvPr/>
        </p:nvSpPr>
        <p:spPr bwMode="auto">
          <a:xfrm>
            <a:off x="79374" y="2996952"/>
            <a:ext cx="4348610" cy="20162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pPr eaLnBrk="1" hangingPunct="1"/>
            <a:r>
              <a:rPr lang="en-US" altLang="zh-CN" sz="2100" dirty="0" smtClean="0">
                <a:latin typeface="Arial" pitchFamily="34" charset="0"/>
                <a:ea typeface="黑体" pitchFamily="49" charset="-122"/>
              </a:rPr>
              <a:t>　　④</a:t>
            </a:r>
            <a:r>
              <a:rPr lang="zh-CN" altLang="en-US" sz="2100" dirty="0" smtClean="0">
                <a:latin typeface="Arial" pitchFamily="34" charset="0"/>
                <a:ea typeface="黑体" pitchFamily="49" charset="-122"/>
              </a:rPr>
              <a:t>单击</a:t>
            </a:r>
            <a:r>
              <a:rPr lang="zh-CN" altLang="en-US" sz="2100" dirty="0">
                <a:latin typeface="Arial" pitchFamily="34" charset="0"/>
                <a:ea typeface="黑体" pitchFamily="49" charset="-122"/>
              </a:rPr>
              <a:t>对话框右下角的“</a:t>
            </a:r>
            <a:r>
              <a:rPr lang="en-US" altLang="zh-CN" sz="2100" dirty="0">
                <a:latin typeface="Arial" pitchFamily="34" charset="0"/>
                <a:ea typeface="黑体" pitchFamily="49" charset="-122"/>
              </a:rPr>
              <a:t>Office</a:t>
            </a:r>
            <a:r>
              <a:rPr lang="zh-CN" altLang="en-US" sz="2100" dirty="0">
                <a:latin typeface="Arial" pitchFamily="34" charset="0"/>
                <a:ea typeface="黑体" pitchFamily="49" charset="-122"/>
              </a:rPr>
              <a:t>主题和</a:t>
            </a:r>
            <a:r>
              <a:rPr lang="en-US" altLang="zh-CN" sz="2100" dirty="0">
                <a:latin typeface="Arial" pitchFamily="34" charset="0"/>
                <a:ea typeface="黑体" pitchFamily="49" charset="-122"/>
              </a:rPr>
              <a:t>PowerPoint</a:t>
            </a:r>
            <a:r>
              <a:rPr lang="zh-CN" altLang="en-US" sz="2100" dirty="0">
                <a:latin typeface="Arial" pitchFamily="34" charset="0"/>
                <a:ea typeface="黑体" pitchFamily="49" charset="-122"/>
              </a:rPr>
              <a:t>主题文档”按钮，在打开的列表框中，选择文件类型为“</a:t>
            </a:r>
            <a:r>
              <a:rPr lang="en-US" altLang="zh-CN" sz="2100" dirty="0">
                <a:latin typeface="Arial" pitchFamily="34" charset="0"/>
                <a:ea typeface="黑体" pitchFamily="49" charset="-122"/>
              </a:rPr>
              <a:t>Office</a:t>
            </a:r>
            <a:r>
              <a:rPr lang="zh-CN" altLang="en-US" sz="2100" dirty="0">
                <a:latin typeface="Arial" pitchFamily="34" charset="0"/>
                <a:ea typeface="黑体" pitchFamily="49" charset="-122"/>
              </a:rPr>
              <a:t>主题和</a:t>
            </a:r>
            <a:r>
              <a:rPr lang="en-US" altLang="zh-CN" sz="2100" dirty="0">
                <a:latin typeface="Arial" pitchFamily="34" charset="0"/>
                <a:ea typeface="黑体" pitchFamily="49" charset="-122"/>
              </a:rPr>
              <a:t>PowerPoint</a:t>
            </a:r>
            <a:r>
              <a:rPr lang="zh-CN" altLang="en-US" sz="2100" dirty="0">
                <a:latin typeface="Arial" pitchFamily="34" charset="0"/>
                <a:ea typeface="黑体" pitchFamily="49" charset="-122"/>
              </a:rPr>
              <a:t>模板”，最后在列表区选择所需要的模板</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Tree>
    <p:extLst>
      <p:ext uri="{BB962C8B-B14F-4D97-AF65-F5344CB8AC3E}">
        <p14:creationId xmlns:p14="http://schemas.microsoft.com/office/powerpoint/2010/main" val="288560528"/>
      </p:ext>
    </p:extLst>
  </p:cSld>
  <p:clrMapOvr>
    <a:masterClrMapping/>
  </p:clrMapOvr>
  <p:transition>
    <p:random/>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3"/>
          <p:cNvSpPr txBox="1">
            <a:spLocks noChangeArrowheads="1"/>
          </p:cNvSpPr>
          <p:nvPr/>
        </p:nvSpPr>
        <p:spPr bwMode="auto">
          <a:xfrm>
            <a:off x="79375" y="188640"/>
            <a:ext cx="4498975" cy="431800"/>
          </a:xfrm>
          <a:prstGeom prst="rect">
            <a:avLst/>
          </a:prstGeom>
          <a:gradFill rotWithShape="1">
            <a:gsLst>
              <a:gs pos="0">
                <a:srgbClr val="00FF00"/>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pPr eaLnBrk="1" hangingPunct="1"/>
            <a:r>
              <a:rPr lang="en-US" altLang="zh-CN" sz="2200" dirty="0">
                <a:latin typeface="Arial" pitchFamily="34" charset="0"/>
                <a:ea typeface="黑体" pitchFamily="49" charset="-122"/>
              </a:rPr>
              <a:t>6.4.3  </a:t>
            </a:r>
            <a:r>
              <a:rPr lang="zh-CN" altLang="en-US" sz="2200" dirty="0">
                <a:latin typeface="Arial" pitchFamily="34" charset="0"/>
                <a:ea typeface="黑体" pitchFamily="49" charset="-122"/>
              </a:rPr>
              <a:t>利用母板设置幻灯片</a:t>
            </a:r>
          </a:p>
        </p:txBody>
      </p:sp>
      <p:sp>
        <p:nvSpPr>
          <p:cNvPr id="3" name="Text Box 4"/>
          <p:cNvSpPr txBox="1">
            <a:spLocks noChangeArrowheads="1"/>
          </p:cNvSpPr>
          <p:nvPr/>
        </p:nvSpPr>
        <p:spPr bwMode="auto">
          <a:xfrm>
            <a:off x="79375" y="638566"/>
            <a:ext cx="8997950" cy="15841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pPr eaLnBrk="1" hangingPunct="1"/>
            <a:r>
              <a:rPr lang="zh-CN" altLang="en-US" sz="2000" dirty="0" smtClean="0">
                <a:latin typeface="Arial" pitchFamily="34" charset="0"/>
                <a:ea typeface="黑体" pitchFamily="49" charset="-122"/>
              </a:rPr>
              <a:t>       母版</a:t>
            </a:r>
            <a:r>
              <a:rPr lang="zh-CN" altLang="en-US" sz="2000" dirty="0">
                <a:latin typeface="Arial" pitchFamily="34" charset="0"/>
                <a:ea typeface="黑体" pitchFamily="49" charset="-122"/>
              </a:rPr>
              <a:t>是指在一个具体的幻灯片里，为了使每一张或者某几张幻灯具有同一种格式而使用的包含在具体幻灯片里的一种</a:t>
            </a:r>
            <a:r>
              <a:rPr lang="zh-CN" altLang="en-US" sz="2000" dirty="0" smtClean="0">
                <a:latin typeface="Arial" pitchFamily="34" charset="0"/>
                <a:ea typeface="黑体" pitchFamily="49" charset="-122"/>
              </a:rPr>
              <a:t>格式。</a:t>
            </a:r>
            <a:r>
              <a:rPr lang="zh-CN" altLang="en-US" sz="2000" dirty="0">
                <a:latin typeface="Arial" pitchFamily="34" charset="0"/>
                <a:ea typeface="黑体" pitchFamily="49" charset="-122"/>
              </a:rPr>
              <a:t>可以方便的控制和修改多张</a:t>
            </a:r>
            <a:r>
              <a:rPr lang="zh-CN" altLang="en-US" sz="2000" dirty="0" smtClean="0">
                <a:latin typeface="Arial" pitchFamily="34" charset="0"/>
                <a:ea typeface="黑体" pitchFamily="49" charset="-122"/>
              </a:rPr>
              <a:t>幻灯片</a:t>
            </a:r>
            <a:r>
              <a:rPr lang="zh-CN" altLang="en-US" sz="2000" dirty="0">
                <a:latin typeface="Arial" pitchFamily="34" charset="0"/>
                <a:ea typeface="黑体" pitchFamily="49" charset="-122"/>
              </a:rPr>
              <a:t>的</a:t>
            </a:r>
            <a:r>
              <a:rPr lang="zh-CN" altLang="en-US" sz="2000" dirty="0" smtClean="0">
                <a:latin typeface="Arial" pitchFamily="34" charset="0"/>
                <a:ea typeface="黑体" pitchFamily="49" charset="-122"/>
              </a:rPr>
              <a:t>格式。</a:t>
            </a:r>
            <a:endParaRPr lang="zh-CN" altLang="en-US" sz="2000" dirty="0">
              <a:latin typeface="Arial" pitchFamily="34" charset="0"/>
              <a:ea typeface="黑体" pitchFamily="49" charset="-122"/>
            </a:endParaRPr>
          </a:p>
          <a:p>
            <a:pPr eaLnBrk="1" hangingPunct="1"/>
            <a:r>
              <a:rPr lang="zh-CN" altLang="en-US" sz="2000" dirty="0" smtClean="0">
                <a:latin typeface="Arial" pitchFamily="34" charset="0"/>
                <a:ea typeface="黑体" pitchFamily="49" charset="-122"/>
              </a:rPr>
              <a:t>       对于</a:t>
            </a:r>
            <a:r>
              <a:rPr lang="zh-CN" altLang="en-US" sz="2000" dirty="0">
                <a:latin typeface="Arial" pitchFamily="34" charset="0"/>
                <a:ea typeface="黑体" pitchFamily="49" charset="-122"/>
              </a:rPr>
              <a:t>某一张幻灯片来说，主题或模板和母版的作用是一样的，都是控制和修改其格式的一个载体</a:t>
            </a:r>
            <a:r>
              <a:rPr lang="zh-CN" altLang="en-US" sz="2000" dirty="0" smtClean="0">
                <a:latin typeface="Arial" pitchFamily="34" charset="0"/>
                <a:ea typeface="黑体" pitchFamily="49" charset="-122"/>
              </a:rPr>
              <a:t>。</a:t>
            </a:r>
            <a:endParaRPr lang="zh-CN" altLang="en-US" sz="2000" dirty="0">
              <a:latin typeface="Arial" pitchFamily="34" charset="0"/>
              <a:ea typeface="黑体" pitchFamily="49" charset="-122"/>
            </a:endParaRPr>
          </a:p>
        </p:txBody>
      </p:sp>
      <p:sp>
        <p:nvSpPr>
          <p:cNvPr id="4" name="Text Box 3"/>
          <p:cNvSpPr txBox="1">
            <a:spLocks noChangeArrowheads="1"/>
          </p:cNvSpPr>
          <p:nvPr/>
        </p:nvSpPr>
        <p:spPr bwMode="auto">
          <a:xfrm>
            <a:off x="79375" y="2240868"/>
            <a:ext cx="4498975" cy="431800"/>
          </a:xfrm>
          <a:prstGeom prst="rect">
            <a:avLst/>
          </a:prstGeom>
          <a:gradFill flip="none" rotWithShape="1">
            <a:gsLst>
              <a:gs pos="0">
                <a:srgbClr val="0000FF"/>
              </a:gs>
              <a:gs pos="100000">
                <a:schemeClr val="bg1"/>
              </a:gs>
              <a:gs pos="100000">
                <a:schemeClr val="bg1"/>
              </a:gs>
            </a:gsLst>
            <a:lin ang="0" scaled="1"/>
            <a:tileRect/>
          </a:gradFill>
          <a:ln>
            <a:noFill/>
          </a:ln>
          <a:effectLs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pPr eaLnBrk="1" hangingPunct="1"/>
            <a:r>
              <a:rPr lang="en-US" altLang="zh-CN" sz="2200" dirty="0">
                <a:latin typeface="Arial" pitchFamily="34" charset="0"/>
                <a:ea typeface="黑体" pitchFamily="49" charset="-122"/>
              </a:rPr>
              <a:t>1</a:t>
            </a:r>
            <a:r>
              <a:rPr lang="zh-CN" altLang="en-US" sz="2200" dirty="0">
                <a:latin typeface="Arial" pitchFamily="34" charset="0"/>
                <a:ea typeface="黑体" pitchFamily="49" charset="-122"/>
              </a:rPr>
              <a:t>．幻灯片母版</a:t>
            </a:r>
          </a:p>
        </p:txBody>
      </p:sp>
      <p:sp>
        <p:nvSpPr>
          <p:cNvPr id="5" name="Text Box 4"/>
          <p:cNvSpPr txBox="1">
            <a:spLocks noChangeArrowheads="1"/>
          </p:cNvSpPr>
          <p:nvPr/>
        </p:nvSpPr>
        <p:spPr bwMode="auto">
          <a:xfrm>
            <a:off x="79375" y="2690794"/>
            <a:ext cx="2692425" cy="28083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pPr eaLnBrk="1" hangingPunct="1"/>
            <a:r>
              <a:rPr lang="zh-CN" altLang="en-US" sz="2000" dirty="0" smtClean="0">
                <a:latin typeface="Arial" pitchFamily="34" charset="0"/>
                <a:ea typeface="黑体" pitchFamily="49" charset="-122"/>
              </a:rPr>
              <a:t>       在</a:t>
            </a:r>
            <a:r>
              <a:rPr lang="zh-CN" altLang="en-US" sz="2000" dirty="0">
                <a:latin typeface="Arial" pitchFamily="34" charset="0"/>
                <a:ea typeface="黑体" pitchFamily="49" charset="-122"/>
              </a:rPr>
              <a:t>幻灯片视图中按住</a:t>
            </a:r>
            <a:r>
              <a:rPr lang="en-US" altLang="zh-CN" sz="2000" dirty="0">
                <a:latin typeface="Arial" pitchFamily="34" charset="0"/>
                <a:ea typeface="黑体" pitchFamily="49" charset="-122"/>
              </a:rPr>
              <a:t>Shift</a:t>
            </a:r>
            <a:r>
              <a:rPr lang="zh-CN" altLang="en-US" sz="2000" dirty="0">
                <a:latin typeface="Arial" pitchFamily="34" charset="0"/>
                <a:ea typeface="黑体" pitchFamily="49" charset="-122"/>
              </a:rPr>
              <a:t>键不放，单击“幻灯片视图”按钮（或在“视图”选项卡上，单击“母版视图”组中的“幻灯片母版”按钮 ，进入“幻灯片母版”视图，如图</a:t>
            </a:r>
            <a:r>
              <a:rPr lang="en-US" altLang="zh-CN" sz="2000" dirty="0">
                <a:latin typeface="Arial" pitchFamily="34" charset="0"/>
                <a:ea typeface="黑体" pitchFamily="49" charset="-122"/>
              </a:rPr>
              <a:t>6-32</a:t>
            </a:r>
            <a:r>
              <a:rPr lang="zh-CN" altLang="en-US" sz="2000" dirty="0">
                <a:latin typeface="Arial" pitchFamily="34" charset="0"/>
                <a:ea typeface="黑体" pitchFamily="49" charset="-122"/>
              </a:rPr>
              <a:t>所示</a:t>
            </a:r>
            <a:r>
              <a:rPr lang="zh-CN" altLang="en-US" sz="2000" dirty="0" smtClean="0">
                <a:latin typeface="Arial" pitchFamily="34" charset="0"/>
                <a:ea typeface="黑体" pitchFamily="49" charset="-122"/>
              </a:rPr>
              <a:t>。</a:t>
            </a:r>
            <a:endParaRPr lang="zh-CN" altLang="en-US" sz="2000" dirty="0">
              <a:latin typeface="Arial" pitchFamily="34" charset="0"/>
              <a:ea typeface="黑体" pitchFamily="49" charset="-122"/>
            </a:endParaRPr>
          </a:p>
        </p:txBody>
      </p:sp>
      <p:sp>
        <p:nvSpPr>
          <p:cNvPr id="6" name="矩形 5"/>
          <p:cNvSpPr/>
          <p:nvPr/>
        </p:nvSpPr>
        <p:spPr>
          <a:xfrm>
            <a:off x="4328498" y="5120655"/>
            <a:ext cx="3024335" cy="369332"/>
          </a:xfrm>
          <a:prstGeom prst="rect">
            <a:avLst/>
          </a:prstGeom>
        </p:spPr>
        <p:txBody>
          <a:bodyPr wrap="square">
            <a:spAutoFit/>
          </a:bodyPr>
          <a:lstStyle/>
          <a:p>
            <a:pPr lvl="0" eaLnBrk="1" hangingPunct="1"/>
            <a:r>
              <a:rPr lang="zh-CN" altLang="en-US" dirty="0">
                <a:solidFill>
                  <a:srgbClr val="FFFFFF"/>
                </a:solidFill>
                <a:latin typeface="Arial" pitchFamily="34" charset="0"/>
                <a:ea typeface="黑体" pitchFamily="49" charset="-122"/>
              </a:rPr>
              <a:t>图</a:t>
            </a:r>
            <a:r>
              <a:rPr lang="en-US" altLang="zh-CN" dirty="0">
                <a:solidFill>
                  <a:srgbClr val="FFFFFF"/>
                </a:solidFill>
                <a:latin typeface="Arial" pitchFamily="34" charset="0"/>
                <a:ea typeface="黑体" pitchFamily="49" charset="-122"/>
              </a:rPr>
              <a:t>6-32  “</a:t>
            </a:r>
            <a:r>
              <a:rPr lang="zh-CN" altLang="en-US" dirty="0">
                <a:solidFill>
                  <a:srgbClr val="FFFFFF"/>
                </a:solidFill>
                <a:latin typeface="Arial" pitchFamily="34" charset="0"/>
                <a:ea typeface="黑体" pitchFamily="49" charset="-122"/>
              </a:rPr>
              <a:t>幻灯片母版”窗口</a:t>
            </a: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783141" y="2276872"/>
            <a:ext cx="6115050" cy="2771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Text Box 4"/>
          <p:cNvSpPr txBox="1">
            <a:spLocks noChangeArrowheads="1"/>
          </p:cNvSpPr>
          <p:nvPr/>
        </p:nvSpPr>
        <p:spPr bwMode="auto">
          <a:xfrm>
            <a:off x="79375" y="5517232"/>
            <a:ext cx="8997950" cy="12961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pPr eaLnBrk="1" hangingPunct="1"/>
            <a:r>
              <a:rPr lang="zh-CN" altLang="en-US" sz="2000" dirty="0">
                <a:latin typeface="Arial" pitchFamily="34" charset="0"/>
                <a:ea typeface="黑体" pitchFamily="49" charset="-122"/>
              </a:rPr>
              <a:t>    </a:t>
            </a:r>
            <a:r>
              <a:rPr lang="zh-CN" altLang="en-US" sz="2000" dirty="0" smtClean="0">
                <a:latin typeface="Arial" pitchFamily="34" charset="0"/>
                <a:ea typeface="黑体" pitchFamily="49" charset="-122"/>
              </a:rPr>
              <a:t>    “幻灯片母板”视图左</a:t>
            </a:r>
            <a:r>
              <a:rPr lang="zh-CN" altLang="en-US" sz="2000" dirty="0">
                <a:latin typeface="Arial" pitchFamily="34" charset="0"/>
                <a:ea typeface="黑体" pitchFamily="49" charset="-122"/>
              </a:rPr>
              <a:t>侧窗</a:t>
            </a:r>
            <a:r>
              <a:rPr lang="zh-CN" altLang="en-US" sz="2000" dirty="0" smtClean="0">
                <a:latin typeface="Arial" pitchFamily="34" charset="0"/>
                <a:ea typeface="黑体" pitchFamily="49" charset="-122"/>
              </a:rPr>
              <a:t>格的</a:t>
            </a:r>
            <a:r>
              <a:rPr lang="zh-CN" altLang="en-US" sz="2000" dirty="0">
                <a:latin typeface="Arial" pitchFamily="34" charset="0"/>
                <a:ea typeface="黑体" pitchFamily="49" charset="-122"/>
              </a:rPr>
              <a:t>第一个母板缩略图是幻灯片视图，下面的是一组与幻灯母板相关联的幻灯处版式。右侧窗格则是幻灯片母板编辑窗格</a:t>
            </a:r>
            <a:r>
              <a:rPr lang="zh-CN" altLang="en-US" sz="2000" dirty="0" smtClean="0">
                <a:latin typeface="Arial" pitchFamily="34" charset="0"/>
                <a:ea typeface="黑体" pitchFamily="49" charset="-122"/>
              </a:rPr>
              <a:t>。 </a:t>
            </a:r>
            <a:endParaRPr lang="zh-CN" altLang="en-US" sz="2000" dirty="0">
              <a:latin typeface="Arial" pitchFamily="34" charset="0"/>
              <a:ea typeface="黑体" pitchFamily="49" charset="-122"/>
            </a:endParaRPr>
          </a:p>
          <a:p>
            <a:pPr eaLnBrk="1" hangingPunct="1"/>
            <a:r>
              <a:rPr lang="zh-CN" altLang="en-US" sz="2000" dirty="0" smtClean="0">
                <a:latin typeface="Arial" pitchFamily="34" charset="0"/>
                <a:ea typeface="黑体" pitchFamily="49" charset="-122"/>
              </a:rPr>
              <a:t>       在</a:t>
            </a:r>
            <a:r>
              <a:rPr lang="zh-CN" altLang="en-US" sz="2000" dirty="0">
                <a:latin typeface="Arial" pitchFamily="34" charset="0"/>
                <a:ea typeface="黑体" pitchFamily="49" charset="-122"/>
              </a:rPr>
              <a:t>幻灯片母板纯棉中更改的元素包括母板中的模板、主题、背景样式、占位符的字体、字号、字型、形状样式与效果</a:t>
            </a:r>
            <a:r>
              <a:rPr lang="zh-CN" altLang="en-US" sz="2000" dirty="0" smtClean="0">
                <a:latin typeface="Arial" pitchFamily="34" charset="0"/>
                <a:ea typeface="黑体" pitchFamily="49" charset="-122"/>
              </a:rPr>
              <a:t>等。</a:t>
            </a:r>
            <a:endParaRPr lang="zh-CN" altLang="en-US" sz="2000" dirty="0">
              <a:latin typeface="Arial" pitchFamily="34" charset="0"/>
              <a:ea typeface="黑体" pitchFamily="49" charset="-122"/>
            </a:endParaRPr>
          </a:p>
        </p:txBody>
      </p:sp>
    </p:spTree>
    <p:extLst>
      <p:ext uri="{BB962C8B-B14F-4D97-AF65-F5344CB8AC3E}">
        <p14:creationId xmlns:p14="http://schemas.microsoft.com/office/powerpoint/2010/main" val="796369639"/>
      </p:ext>
    </p:extLst>
  </p:cSld>
  <p:clrMapOvr>
    <a:masterClrMapping/>
  </p:clrMapOvr>
  <p:transition>
    <p:random/>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Box 3"/>
          <p:cNvSpPr txBox="1">
            <a:spLocks noChangeArrowheads="1"/>
          </p:cNvSpPr>
          <p:nvPr/>
        </p:nvSpPr>
        <p:spPr bwMode="auto">
          <a:xfrm>
            <a:off x="79375" y="1916832"/>
            <a:ext cx="4498975" cy="431800"/>
          </a:xfrm>
          <a:prstGeom prst="rect">
            <a:avLst/>
          </a:prstGeom>
          <a:gradFill flip="none" rotWithShape="1">
            <a:gsLst>
              <a:gs pos="0">
                <a:srgbClr val="0000FF"/>
              </a:gs>
              <a:gs pos="100000">
                <a:schemeClr val="bg1"/>
              </a:gs>
              <a:gs pos="100000">
                <a:schemeClr val="bg1"/>
              </a:gs>
            </a:gsLst>
            <a:lin ang="0" scaled="1"/>
            <a:tileRect/>
          </a:gradFill>
          <a:ln>
            <a:noFill/>
          </a:ln>
          <a:effectLs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pPr eaLnBrk="1" hangingPunct="1"/>
            <a:r>
              <a:rPr lang="en-US" altLang="zh-CN" sz="2200" dirty="0" smtClean="0">
                <a:latin typeface="Arial" pitchFamily="34" charset="0"/>
                <a:ea typeface="黑体" pitchFamily="49" charset="-122"/>
              </a:rPr>
              <a:t>2</a:t>
            </a:r>
            <a:r>
              <a:rPr lang="zh-CN" altLang="en-US" sz="2200" dirty="0">
                <a:latin typeface="Arial" pitchFamily="34" charset="0"/>
                <a:ea typeface="黑体" pitchFamily="49" charset="-122"/>
              </a:rPr>
              <a:t>．讲义</a:t>
            </a:r>
            <a:r>
              <a:rPr lang="zh-CN" altLang="en-US" sz="2200" dirty="0" smtClean="0">
                <a:latin typeface="Arial" pitchFamily="34" charset="0"/>
                <a:ea typeface="黑体" pitchFamily="49" charset="-122"/>
              </a:rPr>
              <a:t>母版</a:t>
            </a:r>
            <a:endParaRPr lang="zh-CN" altLang="en-US" sz="2200" dirty="0">
              <a:latin typeface="Arial" pitchFamily="34" charset="0"/>
              <a:ea typeface="黑体" pitchFamily="49" charset="-122"/>
            </a:endParaRPr>
          </a:p>
        </p:txBody>
      </p:sp>
      <p:sp>
        <p:nvSpPr>
          <p:cNvPr id="2" name="Text Box 4"/>
          <p:cNvSpPr txBox="1">
            <a:spLocks noChangeArrowheads="1"/>
          </p:cNvSpPr>
          <p:nvPr/>
        </p:nvSpPr>
        <p:spPr bwMode="auto">
          <a:xfrm>
            <a:off x="79375" y="260648"/>
            <a:ext cx="5140697" cy="13681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pPr eaLnBrk="1" hangingPunct="1"/>
            <a:r>
              <a:rPr lang="en-US" altLang="zh-CN" sz="2100" dirty="0" smtClean="0">
                <a:latin typeface="Arial" pitchFamily="34" charset="0"/>
                <a:ea typeface="黑体" pitchFamily="49" charset="-122"/>
              </a:rPr>
              <a:t>       【</a:t>
            </a:r>
            <a:r>
              <a:rPr lang="zh-CN" altLang="en-US" sz="2100" dirty="0">
                <a:latin typeface="Arial" pitchFamily="34" charset="0"/>
                <a:ea typeface="黑体" pitchFamily="49" charset="-122"/>
              </a:rPr>
              <a:t>例</a:t>
            </a:r>
            <a:r>
              <a:rPr lang="en-US" altLang="zh-CN" sz="2100" dirty="0">
                <a:latin typeface="Arial" pitchFamily="34" charset="0"/>
                <a:ea typeface="黑体" pitchFamily="49" charset="-122"/>
              </a:rPr>
              <a:t>6-10】  </a:t>
            </a:r>
            <a:r>
              <a:rPr lang="zh-CN" altLang="en-US" sz="2100" dirty="0">
                <a:latin typeface="Arial" pitchFamily="34" charset="0"/>
                <a:ea typeface="黑体" pitchFamily="49" charset="-122"/>
              </a:rPr>
              <a:t>将“</a:t>
            </a:r>
            <a:r>
              <a:rPr lang="en-US" altLang="zh-CN" sz="2100" dirty="0">
                <a:latin typeface="Arial" pitchFamily="34" charset="0"/>
                <a:ea typeface="黑体" pitchFamily="49" charset="-122"/>
              </a:rPr>
              <a:t>FlashCS4</a:t>
            </a:r>
            <a:r>
              <a:rPr lang="zh-CN" altLang="en-US" sz="2100" dirty="0">
                <a:latin typeface="Arial" pitchFamily="34" charset="0"/>
                <a:ea typeface="黑体" pitchFamily="49" charset="-122"/>
              </a:rPr>
              <a:t>几个重要概念</a:t>
            </a:r>
            <a:r>
              <a:rPr lang="en-US" altLang="zh-CN" sz="2100" dirty="0">
                <a:latin typeface="Arial" pitchFamily="34" charset="0"/>
                <a:ea typeface="黑体" pitchFamily="49" charset="-122"/>
              </a:rPr>
              <a:t>.</a:t>
            </a:r>
            <a:r>
              <a:rPr lang="en-US" altLang="zh-CN" sz="2100" dirty="0" err="1">
                <a:latin typeface="Arial" pitchFamily="34" charset="0"/>
                <a:ea typeface="黑体" pitchFamily="49" charset="-122"/>
              </a:rPr>
              <a:t>pptx</a:t>
            </a:r>
            <a:r>
              <a:rPr lang="en-US" altLang="zh-CN" sz="2100" dirty="0">
                <a:latin typeface="Arial" pitchFamily="34" charset="0"/>
                <a:ea typeface="黑体" pitchFamily="49" charset="-122"/>
              </a:rPr>
              <a:t>”</a:t>
            </a:r>
            <a:r>
              <a:rPr lang="zh-CN" altLang="en-US" sz="2100" dirty="0">
                <a:latin typeface="Arial" pitchFamily="34" charset="0"/>
                <a:ea typeface="黑体" pitchFamily="49" charset="-122"/>
              </a:rPr>
              <a:t>演示文稿的母板中插入一个按钮，设置幻灯出现的页脚，如</a:t>
            </a:r>
            <a:r>
              <a:rPr lang="zh-CN" altLang="en-US" sz="2100" dirty="0" smtClean="0">
                <a:latin typeface="Arial" pitchFamily="34" charset="0"/>
                <a:ea typeface="黑体" pitchFamily="49" charset="-122"/>
              </a:rPr>
              <a:t>图</a:t>
            </a:r>
            <a:r>
              <a:rPr lang="en-US" altLang="zh-CN" sz="2100" dirty="0" smtClean="0">
                <a:latin typeface="Arial" pitchFamily="34" charset="0"/>
                <a:ea typeface="黑体" pitchFamily="49" charset="-122"/>
              </a:rPr>
              <a:t>6-34</a:t>
            </a:r>
            <a:r>
              <a:rPr lang="zh-CN" altLang="en-US" sz="2100" dirty="0" smtClean="0">
                <a:latin typeface="Arial" pitchFamily="34" charset="0"/>
                <a:ea typeface="黑体" pitchFamily="49" charset="-122"/>
              </a:rPr>
              <a:t>所</a:t>
            </a:r>
            <a:r>
              <a:rPr lang="zh-CN" altLang="en-US" sz="2100" dirty="0">
                <a:latin typeface="Arial" pitchFamily="34" charset="0"/>
                <a:ea typeface="黑体" pitchFamily="49" charset="-122"/>
              </a:rPr>
              <a:t>示。</a:t>
            </a:r>
          </a:p>
          <a:p>
            <a:pPr eaLnBrk="1" hangingPunct="1"/>
            <a:r>
              <a:rPr lang="zh-CN" altLang="en-US" sz="2100" dirty="0" smtClean="0">
                <a:latin typeface="Arial" pitchFamily="34" charset="0"/>
                <a:ea typeface="黑体" pitchFamily="49" charset="-122"/>
              </a:rPr>
              <a:t>       操作步骤略。</a:t>
            </a:r>
            <a:endParaRPr lang="zh-CN" altLang="en-US" sz="2100" dirty="0">
              <a:latin typeface="Arial" pitchFamily="34" charset="0"/>
              <a:ea typeface="黑体" pitchFamily="49" charset="-122"/>
            </a:endParaRPr>
          </a:p>
        </p:txBody>
      </p:sp>
      <p:sp>
        <p:nvSpPr>
          <p:cNvPr id="3" name="Text Box 3"/>
          <p:cNvSpPr txBox="1">
            <a:spLocks noChangeArrowheads="1"/>
          </p:cNvSpPr>
          <p:nvPr/>
        </p:nvSpPr>
        <p:spPr bwMode="auto">
          <a:xfrm>
            <a:off x="79375" y="4877310"/>
            <a:ext cx="4498975" cy="431800"/>
          </a:xfrm>
          <a:prstGeom prst="rect">
            <a:avLst/>
          </a:prstGeom>
          <a:gradFill rotWithShape="1">
            <a:gsLst>
              <a:gs pos="0">
                <a:srgbClr val="00FF00"/>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pPr eaLnBrk="1" hangingPunct="1"/>
            <a:r>
              <a:rPr lang="en-US" altLang="zh-CN" sz="2200" dirty="0">
                <a:latin typeface="Arial" pitchFamily="34" charset="0"/>
                <a:ea typeface="黑体" pitchFamily="49" charset="-122"/>
              </a:rPr>
              <a:t>6.4.4  </a:t>
            </a:r>
            <a:r>
              <a:rPr lang="zh-CN" altLang="en-US" sz="2200" dirty="0">
                <a:latin typeface="Arial" pitchFamily="34" charset="0"/>
                <a:ea typeface="黑体" pitchFamily="49" charset="-122"/>
              </a:rPr>
              <a:t>格式化幻灯片中的对象</a:t>
            </a:r>
          </a:p>
        </p:txBody>
      </p:sp>
      <p:sp>
        <p:nvSpPr>
          <p:cNvPr id="4" name="矩形 3"/>
          <p:cNvSpPr/>
          <p:nvPr/>
        </p:nvSpPr>
        <p:spPr>
          <a:xfrm>
            <a:off x="3573016" y="1340768"/>
            <a:ext cx="2439144" cy="923330"/>
          </a:xfrm>
          <a:prstGeom prst="rect">
            <a:avLst/>
          </a:prstGeom>
        </p:spPr>
        <p:txBody>
          <a:bodyPr wrap="square">
            <a:spAutoFit/>
          </a:bodyPr>
          <a:lstStyle/>
          <a:p>
            <a:r>
              <a:rPr lang="zh-CN" altLang="en-US" dirty="0">
                <a:solidFill>
                  <a:srgbClr val="FFC000"/>
                </a:solidFill>
                <a:latin typeface="Arial" pitchFamily="34" charset="0"/>
                <a:ea typeface="黑体" pitchFamily="49" charset="-122"/>
              </a:rPr>
              <a:t>图</a:t>
            </a:r>
            <a:r>
              <a:rPr lang="en-US" altLang="zh-CN" dirty="0">
                <a:solidFill>
                  <a:srgbClr val="FFC000"/>
                </a:solidFill>
                <a:latin typeface="Arial" pitchFamily="34" charset="0"/>
                <a:ea typeface="黑体" pitchFamily="49" charset="-122"/>
              </a:rPr>
              <a:t>6-34  </a:t>
            </a:r>
            <a:r>
              <a:rPr lang="zh-CN" altLang="en-US" dirty="0">
                <a:solidFill>
                  <a:srgbClr val="FFC000"/>
                </a:solidFill>
                <a:latin typeface="Arial" pitchFamily="34" charset="0"/>
                <a:ea typeface="黑体" pitchFamily="49" charset="-122"/>
              </a:rPr>
              <a:t>在母板中添加一个右箭头并设置了页眉和页脚</a:t>
            </a:r>
            <a:endParaRPr lang="zh-CN" altLang="en-US" dirty="0">
              <a:solidFill>
                <a:srgbClr val="FFC000"/>
              </a:solidFill>
            </a:endParaRPr>
          </a:p>
        </p:txBody>
      </p:sp>
      <p:sp>
        <p:nvSpPr>
          <p:cNvPr id="6" name="Text Box 4"/>
          <p:cNvSpPr txBox="1">
            <a:spLocks noChangeArrowheads="1"/>
          </p:cNvSpPr>
          <p:nvPr/>
        </p:nvSpPr>
        <p:spPr bwMode="auto">
          <a:xfrm>
            <a:off x="79375" y="2420888"/>
            <a:ext cx="8997950" cy="1008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pPr eaLnBrk="1" hangingPunct="1"/>
            <a:r>
              <a:rPr lang="en-US" altLang="zh-CN" sz="2100" dirty="0" smtClean="0">
                <a:latin typeface="Arial" pitchFamily="34" charset="0"/>
                <a:ea typeface="黑体" pitchFamily="49" charset="-122"/>
              </a:rPr>
              <a:t>       </a:t>
            </a:r>
            <a:r>
              <a:rPr lang="zh-CN" altLang="en-US" sz="2100" dirty="0" smtClean="0">
                <a:latin typeface="Arial" pitchFamily="34" charset="0"/>
                <a:ea typeface="黑体" pitchFamily="49" charset="-122"/>
              </a:rPr>
              <a:t>用于</a:t>
            </a:r>
            <a:r>
              <a:rPr lang="zh-CN" altLang="en-US" sz="2100" dirty="0">
                <a:latin typeface="Arial" pitchFamily="34" charset="0"/>
                <a:ea typeface="黑体" pitchFamily="49" charset="-122"/>
              </a:rPr>
              <a:t>控制幻灯片以讲义形式打印的格式，如增加页码、页眉和页脚等，可利用“讲义母版”工具栏控制在每页纸中打印几张幻灯片，如在每一页设置打印</a:t>
            </a:r>
            <a:r>
              <a:rPr lang="en-US" altLang="zh-CN" sz="2100" dirty="0">
                <a:latin typeface="Arial" pitchFamily="34" charset="0"/>
                <a:ea typeface="黑体" pitchFamily="49" charset="-122"/>
              </a:rPr>
              <a:t>2</a:t>
            </a:r>
            <a:r>
              <a:rPr lang="zh-CN" altLang="en-US" sz="2100" dirty="0">
                <a:latin typeface="Arial" pitchFamily="34" charset="0"/>
                <a:ea typeface="黑体" pitchFamily="49" charset="-122"/>
              </a:rPr>
              <a:t>、</a:t>
            </a:r>
            <a:r>
              <a:rPr lang="en-US" altLang="zh-CN" sz="2100" dirty="0">
                <a:latin typeface="Arial" pitchFamily="34" charset="0"/>
                <a:ea typeface="黑体" pitchFamily="49" charset="-122"/>
              </a:rPr>
              <a:t>3</a:t>
            </a:r>
            <a:r>
              <a:rPr lang="zh-CN" altLang="en-US" sz="2100" dirty="0">
                <a:latin typeface="Arial" pitchFamily="34" charset="0"/>
                <a:ea typeface="黑体" pitchFamily="49" charset="-122"/>
              </a:rPr>
              <a:t>、</a:t>
            </a:r>
            <a:r>
              <a:rPr lang="en-US" altLang="zh-CN" sz="2100" dirty="0">
                <a:latin typeface="Arial" pitchFamily="34" charset="0"/>
                <a:ea typeface="黑体" pitchFamily="49" charset="-122"/>
              </a:rPr>
              <a:t>4</a:t>
            </a:r>
            <a:r>
              <a:rPr lang="zh-CN" altLang="en-US" sz="2100" dirty="0">
                <a:latin typeface="Arial" pitchFamily="34" charset="0"/>
                <a:ea typeface="黑体" pitchFamily="49" charset="-122"/>
              </a:rPr>
              <a:t>、</a:t>
            </a:r>
            <a:r>
              <a:rPr lang="en-US" altLang="zh-CN" sz="2100" dirty="0">
                <a:latin typeface="Arial" pitchFamily="34" charset="0"/>
                <a:ea typeface="黑体" pitchFamily="49" charset="-122"/>
              </a:rPr>
              <a:t>6</a:t>
            </a:r>
            <a:r>
              <a:rPr lang="zh-CN" altLang="en-US" sz="2100" dirty="0">
                <a:latin typeface="Arial" pitchFamily="34" charset="0"/>
                <a:ea typeface="黑体" pitchFamily="49" charset="-122"/>
              </a:rPr>
              <a:t>、</a:t>
            </a:r>
            <a:r>
              <a:rPr lang="en-US" altLang="zh-CN" sz="2100" dirty="0">
                <a:latin typeface="Arial" pitchFamily="34" charset="0"/>
                <a:ea typeface="黑体" pitchFamily="49" charset="-122"/>
              </a:rPr>
              <a:t>9</a:t>
            </a:r>
            <a:r>
              <a:rPr lang="zh-CN" altLang="en-US" sz="2100" dirty="0">
                <a:latin typeface="Arial" pitchFamily="34" charset="0"/>
                <a:ea typeface="黑体" pitchFamily="49" charset="-122"/>
              </a:rPr>
              <a:t>张幻灯片</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
        <p:nvSpPr>
          <p:cNvPr id="7" name="Text Box 3"/>
          <p:cNvSpPr txBox="1">
            <a:spLocks noChangeArrowheads="1"/>
          </p:cNvSpPr>
          <p:nvPr/>
        </p:nvSpPr>
        <p:spPr bwMode="auto">
          <a:xfrm>
            <a:off x="79375" y="3573016"/>
            <a:ext cx="4498975" cy="431800"/>
          </a:xfrm>
          <a:prstGeom prst="rect">
            <a:avLst/>
          </a:prstGeom>
          <a:gradFill flip="none" rotWithShape="1">
            <a:gsLst>
              <a:gs pos="0">
                <a:srgbClr val="0000FF"/>
              </a:gs>
              <a:gs pos="100000">
                <a:schemeClr val="bg1"/>
              </a:gs>
              <a:gs pos="100000">
                <a:schemeClr val="bg1"/>
              </a:gs>
            </a:gsLst>
            <a:lin ang="0" scaled="1"/>
            <a:tileRect/>
          </a:gradFill>
          <a:ln>
            <a:noFill/>
          </a:ln>
          <a:effectLs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pPr eaLnBrk="1" hangingPunct="1"/>
            <a:r>
              <a:rPr lang="zh-CN" altLang="en-US" sz="2200" dirty="0">
                <a:latin typeface="Arial" pitchFamily="34" charset="0"/>
                <a:ea typeface="黑体" pitchFamily="49" charset="-122"/>
              </a:rPr>
              <a:t> </a:t>
            </a:r>
            <a:r>
              <a:rPr lang="en-US" altLang="zh-CN" sz="2200" dirty="0">
                <a:latin typeface="Arial" pitchFamily="34" charset="0"/>
                <a:ea typeface="黑体" pitchFamily="49" charset="-122"/>
              </a:rPr>
              <a:t>3</a:t>
            </a:r>
            <a:r>
              <a:rPr lang="zh-CN" altLang="en-US" sz="2200" dirty="0">
                <a:latin typeface="Arial" pitchFamily="34" charset="0"/>
                <a:ea typeface="黑体" pitchFamily="49" charset="-122"/>
              </a:rPr>
              <a:t>．备注母版</a:t>
            </a:r>
          </a:p>
        </p:txBody>
      </p:sp>
      <p:sp>
        <p:nvSpPr>
          <p:cNvPr id="8" name="Text Box 4"/>
          <p:cNvSpPr txBox="1">
            <a:spLocks noChangeArrowheads="1"/>
          </p:cNvSpPr>
          <p:nvPr/>
        </p:nvSpPr>
        <p:spPr bwMode="auto">
          <a:xfrm>
            <a:off x="79375" y="4077072"/>
            <a:ext cx="8997950" cy="7200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pPr eaLnBrk="1" hangingPunct="1"/>
            <a:r>
              <a:rPr lang="en-US" altLang="zh-CN" sz="2100" dirty="0" smtClean="0">
                <a:latin typeface="Arial" pitchFamily="34" charset="0"/>
                <a:ea typeface="黑体" pitchFamily="49" charset="-122"/>
              </a:rPr>
              <a:t>       PowerPoint</a:t>
            </a:r>
            <a:r>
              <a:rPr lang="zh-CN" altLang="en-US" sz="2100" dirty="0">
                <a:latin typeface="Arial" pitchFamily="34" charset="0"/>
                <a:ea typeface="黑体" pitchFamily="49" charset="-122"/>
              </a:rPr>
              <a:t>为每张幻灯片设置了一个备注页，供用户添加备注。备注母版用于控制注释的显示内容和格式，使多数注释有统一的外观</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
        <p:nvSpPr>
          <p:cNvPr id="9" name="Text Box 4"/>
          <p:cNvSpPr txBox="1">
            <a:spLocks noChangeArrowheads="1"/>
          </p:cNvSpPr>
          <p:nvPr/>
        </p:nvSpPr>
        <p:spPr bwMode="auto">
          <a:xfrm>
            <a:off x="79375" y="5301208"/>
            <a:ext cx="8997950" cy="13681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pPr eaLnBrk="1" hangingPunct="1"/>
            <a:r>
              <a:rPr lang="zh-CN" altLang="en-US" sz="2100" dirty="0" smtClean="0">
                <a:latin typeface="Arial" pitchFamily="34" charset="0"/>
                <a:ea typeface="黑体" pitchFamily="49" charset="-122"/>
              </a:rPr>
              <a:t>        幻灯片</a:t>
            </a:r>
            <a:r>
              <a:rPr lang="zh-CN" altLang="en-US" sz="2100" dirty="0">
                <a:latin typeface="Arial" pitchFamily="34" charset="0"/>
                <a:ea typeface="黑体" pitchFamily="49" charset="-122"/>
              </a:rPr>
              <a:t>是由标题、正文、表格、图像、剪贴画等对象组成，对这些对象的格式化主要包括大小，在幻灯片中的位置，填充颜色，边框线、文本的修饰、段落的修改等。</a:t>
            </a:r>
          </a:p>
          <a:p>
            <a:pPr eaLnBrk="1" hangingPunct="1"/>
            <a:r>
              <a:rPr lang="en-US" altLang="zh-CN" sz="2100" dirty="0" smtClean="0">
                <a:latin typeface="Arial" pitchFamily="34" charset="0"/>
                <a:ea typeface="黑体" pitchFamily="49" charset="-122"/>
              </a:rPr>
              <a:t>        </a:t>
            </a:r>
            <a:r>
              <a:rPr lang="zh-CN" altLang="en-US" sz="2100" dirty="0" smtClean="0">
                <a:latin typeface="Arial" pitchFamily="34" charset="0"/>
                <a:ea typeface="黑体" pitchFamily="49" charset="-122"/>
              </a:rPr>
              <a:t>操作方法基本上和</a:t>
            </a:r>
            <a:r>
              <a:rPr lang="en-US" altLang="zh-CN" sz="2100" dirty="0" smtClean="0">
                <a:latin typeface="Arial" pitchFamily="34" charset="0"/>
                <a:ea typeface="黑体" pitchFamily="49" charset="-122"/>
              </a:rPr>
              <a:t>Word</a:t>
            </a:r>
            <a:r>
              <a:rPr lang="zh-CN" altLang="en-US" sz="2100" dirty="0" smtClean="0">
                <a:latin typeface="Arial" pitchFamily="34" charset="0"/>
                <a:ea typeface="黑体" pitchFamily="49" charset="-122"/>
              </a:rPr>
              <a:t>相同，这里不再详述。</a:t>
            </a:r>
            <a:endParaRPr lang="zh-CN" altLang="en-US" sz="2100" dirty="0">
              <a:latin typeface="Arial" pitchFamily="34" charset="0"/>
              <a:ea typeface="黑体" pitchFamily="49" charset="-122"/>
            </a:endParaRPr>
          </a:p>
        </p:txBody>
      </p:sp>
      <p:pic>
        <p:nvPicPr>
          <p:cNvPr id="10" name="图片 9"/>
          <p:cNvPicPr/>
          <p:nvPr/>
        </p:nvPicPr>
        <p:blipFill>
          <a:blip r:embed="rId2"/>
          <a:stretch>
            <a:fillRect/>
          </a:stretch>
        </p:blipFill>
        <p:spPr>
          <a:xfrm>
            <a:off x="6012160" y="117242"/>
            <a:ext cx="2968625" cy="2231390"/>
          </a:xfrm>
          <a:prstGeom prst="rect">
            <a:avLst/>
          </a:prstGeom>
        </p:spPr>
      </p:pic>
    </p:spTree>
    <p:extLst>
      <p:ext uri="{BB962C8B-B14F-4D97-AF65-F5344CB8AC3E}">
        <p14:creationId xmlns:p14="http://schemas.microsoft.com/office/powerpoint/2010/main" val="3552566158"/>
      </p:ext>
    </p:extLst>
  </p:cSld>
  <p:clrMapOvr>
    <a:masterClrMapping/>
  </p:clrMapOvr>
  <p:transition>
    <p:random/>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4"/>
          <p:cNvSpPr txBox="1">
            <a:spLocks noChangeArrowheads="1"/>
          </p:cNvSpPr>
          <p:nvPr/>
        </p:nvSpPr>
        <p:spPr bwMode="auto">
          <a:xfrm>
            <a:off x="79375" y="260648"/>
            <a:ext cx="5554663" cy="23042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pPr eaLnBrk="1" hangingPunct="1"/>
            <a:r>
              <a:rPr lang="en-US" altLang="zh-CN" sz="2100" dirty="0" smtClean="0">
                <a:latin typeface="Arial" pitchFamily="34" charset="0"/>
                <a:ea typeface="黑体" pitchFamily="49" charset="-122"/>
              </a:rPr>
              <a:t>       【</a:t>
            </a:r>
            <a:r>
              <a:rPr lang="zh-CN" altLang="en-US" sz="2100" dirty="0">
                <a:latin typeface="Arial" pitchFamily="34" charset="0"/>
                <a:ea typeface="黑体" pitchFamily="49" charset="-122"/>
              </a:rPr>
              <a:t>例</a:t>
            </a:r>
            <a:r>
              <a:rPr lang="en-US" altLang="zh-CN" sz="2100" dirty="0">
                <a:latin typeface="Arial" pitchFamily="34" charset="0"/>
                <a:ea typeface="黑体" pitchFamily="49" charset="-122"/>
              </a:rPr>
              <a:t>6-11</a:t>
            </a:r>
            <a:r>
              <a:rPr lang="en-US" altLang="zh-CN" sz="2100" dirty="0" smtClean="0">
                <a:latin typeface="Arial" pitchFamily="34" charset="0"/>
                <a:ea typeface="黑体" pitchFamily="49" charset="-122"/>
              </a:rPr>
              <a:t>】  </a:t>
            </a:r>
            <a:r>
              <a:rPr lang="zh-CN" altLang="en-US" sz="2100" dirty="0" smtClean="0">
                <a:latin typeface="Arial" pitchFamily="34" charset="0"/>
                <a:ea typeface="黑体" pitchFamily="49" charset="-122"/>
              </a:rPr>
              <a:t>对</a:t>
            </a:r>
            <a:r>
              <a:rPr lang="zh-CN" altLang="en-US" sz="2100" dirty="0">
                <a:latin typeface="Arial" pitchFamily="34" charset="0"/>
                <a:ea typeface="黑体" pitchFamily="49" charset="-122"/>
              </a:rPr>
              <a:t>“</a:t>
            </a:r>
            <a:r>
              <a:rPr lang="en-US" altLang="zh-CN" sz="2100" dirty="0">
                <a:latin typeface="Arial" pitchFamily="34" charset="0"/>
                <a:ea typeface="黑体" pitchFamily="49" charset="-122"/>
              </a:rPr>
              <a:t>FlashCS4</a:t>
            </a:r>
            <a:r>
              <a:rPr lang="zh-CN" altLang="en-US" sz="2100" dirty="0">
                <a:latin typeface="Arial" pitchFamily="34" charset="0"/>
                <a:ea typeface="黑体" pitchFamily="49" charset="-122"/>
              </a:rPr>
              <a:t>几个重要概念</a:t>
            </a:r>
            <a:r>
              <a:rPr lang="en-US" altLang="zh-CN" sz="2100" dirty="0">
                <a:latin typeface="Arial" pitchFamily="34" charset="0"/>
                <a:ea typeface="黑体" pitchFamily="49" charset="-122"/>
              </a:rPr>
              <a:t>.</a:t>
            </a:r>
            <a:r>
              <a:rPr lang="en-US" altLang="zh-CN" sz="2100" dirty="0" err="1">
                <a:latin typeface="Arial" pitchFamily="34" charset="0"/>
                <a:ea typeface="黑体" pitchFamily="49" charset="-122"/>
              </a:rPr>
              <a:t>pptx</a:t>
            </a:r>
            <a:r>
              <a:rPr lang="en-US" altLang="zh-CN" sz="2100" dirty="0">
                <a:latin typeface="Arial" pitchFamily="34" charset="0"/>
                <a:ea typeface="黑体" pitchFamily="49" charset="-122"/>
              </a:rPr>
              <a:t>”</a:t>
            </a:r>
            <a:r>
              <a:rPr lang="zh-CN" altLang="en-US" sz="2100" dirty="0">
                <a:latin typeface="Arial" pitchFamily="34" charset="0"/>
                <a:ea typeface="黑体" pitchFamily="49" charset="-122"/>
              </a:rPr>
              <a:t>中的第一张幻灯片，作以下设置：</a:t>
            </a:r>
          </a:p>
          <a:p>
            <a:pPr eaLnBrk="1" hangingPunct="1"/>
            <a:r>
              <a:rPr lang="zh-CN" altLang="en-US" sz="2100" dirty="0" smtClean="0">
                <a:latin typeface="Arial" pitchFamily="34" charset="0"/>
                <a:ea typeface="黑体" pitchFamily="49" charset="-122"/>
              </a:rPr>
              <a:t>       </a:t>
            </a:r>
            <a:r>
              <a:rPr lang="en-US" altLang="zh-CN" sz="2100" dirty="0" smtClean="0">
                <a:latin typeface="Arial" pitchFamily="34" charset="0"/>
                <a:ea typeface="黑体" pitchFamily="49" charset="-122"/>
              </a:rPr>
              <a:t>①</a:t>
            </a:r>
            <a:r>
              <a:rPr lang="zh-CN" altLang="en-US" sz="2100" dirty="0" smtClean="0">
                <a:latin typeface="Arial" pitchFamily="34" charset="0"/>
                <a:ea typeface="黑体" pitchFamily="49" charset="-122"/>
              </a:rPr>
              <a:t>标题</a:t>
            </a:r>
            <a:r>
              <a:rPr lang="zh-CN" altLang="en-US" sz="2100" dirty="0">
                <a:latin typeface="Arial" pitchFamily="34" charset="0"/>
                <a:ea typeface="黑体" pitchFamily="49" charset="-122"/>
              </a:rPr>
              <a:t>文字的字体、大小、颜色分别为楷体、</a:t>
            </a:r>
            <a:r>
              <a:rPr lang="en-US" altLang="zh-CN" sz="2100" dirty="0">
                <a:latin typeface="Arial" pitchFamily="34" charset="0"/>
                <a:ea typeface="黑体" pitchFamily="49" charset="-122"/>
              </a:rPr>
              <a:t>46</a:t>
            </a:r>
            <a:r>
              <a:rPr lang="zh-CN" altLang="en-US" sz="2100" dirty="0">
                <a:latin typeface="Arial" pitchFamily="34" charset="0"/>
                <a:ea typeface="黑体" pitchFamily="49" charset="-122"/>
              </a:rPr>
              <a:t>磅、蓝色；居中</a:t>
            </a:r>
            <a:r>
              <a:rPr lang="zh-CN" altLang="en-US" sz="2100" dirty="0" smtClean="0">
                <a:latin typeface="Arial" pitchFamily="34" charset="0"/>
                <a:ea typeface="黑体" pitchFamily="49" charset="-122"/>
              </a:rPr>
              <a:t>对齐。</a:t>
            </a:r>
            <a:endParaRPr lang="zh-CN" altLang="en-US" sz="2100" dirty="0">
              <a:latin typeface="Arial" pitchFamily="34" charset="0"/>
              <a:ea typeface="黑体" pitchFamily="49" charset="-122"/>
            </a:endParaRPr>
          </a:p>
          <a:p>
            <a:pPr eaLnBrk="1" hangingPunct="1"/>
            <a:r>
              <a:rPr lang="zh-CN" altLang="en-US" sz="2100" dirty="0" smtClean="0">
                <a:latin typeface="Arial" pitchFamily="34" charset="0"/>
                <a:ea typeface="黑体" pitchFamily="49" charset="-122"/>
              </a:rPr>
              <a:t>       </a:t>
            </a:r>
            <a:r>
              <a:rPr lang="en-US" altLang="zh-CN" sz="2100" dirty="0" smtClean="0">
                <a:latin typeface="Arial" pitchFamily="34" charset="0"/>
                <a:ea typeface="黑体" pitchFamily="49" charset="-122"/>
              </a:rPr>
              <a:t>②</a:t>
            </a:r>
            <a:r>
              <a:rPr lang="zh-CN" altLang="en-US" sz="2100" dirty="0" smtClean="0">
                <a:latin typeface="Arial" pitchFamily="34" charset="0"/>
                <a:ea typeface="黑体" pitchFamily="49" charset="-122"/>
              </a:rPr>
              <a:t>副标题</a:t>
            </a:r>
            <a:r>
              <a:rPr lang="zh-CN" altLang="en-US" sz="2100" dirty="0">
                <a:latin typeface="Arial" pitchFamily="34" charset="0"/>
                <a:ea typeface="黑体" pitchFamily="49" charset="-122"/>
              </a:rPr>
              <a:t>文本靠右对齐。</a:t>
            </a:r>
          </a:p>
          <a:p>
            <a:pPr eaLnBrk="1" hangingPunct="1"/>
            <a:r>
              <a:rPr lang="zh-CN" altLang="en-US" sz="2100" dirty="0" smtClean="0">
                <a:latin typeface="Arial" pitchFamily="34" charset="0"/>
                <a:ea typeface="黑体" pitchFamily="49" charset="-122"/>
              </a:rPr>
              <a:t>　　幻灯片</a:t>
            </a:r>
            <a:r>
              <a:rPr lang="zh-CN" altLang="en-US" sz="2100" dirty="0">
                <a:latin typeface="Arial" pitchFamily="34" charset="0"/>
                <a:ea typeface="黑体" pitchFamily="49" charset="-122"/>
              </a:rPr>
              <a:t>修饰后的效果</a:t>
            </a:r>
            <a:r>
              <a:rPr lang="zh-CN" altLang="en-US" sz="2100" dirty="0" smtClean="0">
                <a:latin typeface="Arial" pitchFamily="34" charset="0"/>
                <a:ea typeface="黑体" pitchFamily="49" charset="-122"/>
              </a:rPr>
              <a:t>，如图</a:t>
            </a:r>
            <a:r>
              <a:rPr lang="en-US" altLang="zh-CN" sz="2100" dirty="0" smtClean="0">
                <a:latin typeface="Arial" pitchFamily="34" charset="0"/>
                <a:ea typeface="黑体" pitchFamily="49" charset="-122"/>
              </a:rPr>
              <a:t>6-35</a:t>
            </a:r>
            <a:r>
              <a:rPr lang="zh-CN" altLang="en-US" sz="2100" dirty="0" smtClean="0">
                <a:latin typeface="Arial" pitchFamily="34" charset="0"/>
                <a:ea typeface="黑体" pitchFamily="49" charset="-122"/>
              </a:rPr>
              <a:t>所示。</a:t>
            </a:r>
            <a:endParaRPr lang="zh-CN" altLang="en-US" sz="2100" dirty="0">
              <a:latin typeface="Arial" pitchFamily="34" charset="0"/>
              <a:ea typeface="黑体" pitchFamily="49" charset="-122"/>
            </a:endParaRPr>
          </a:p>
          <a:p>
            <a:pPr eaLnBrk="1" hangingPunct="1"/>
            <a:r>
              <a:rPr lang="zh-CN" altLang="en-US" sz="2100" dirty="0" smtClean="0">
                <a:latin typeface="Arial" pitchFamily="34" charset="0"/>
                <a:ea typeface="黑体" pitchFamily="49" charset="-122"/>
              </a:rPr>
              <a:t>       操作步骤略。</a:t>
            </a:r>
            <a:endParaRPr lang="zh-CN" altLang="en-US" sz="2100" dirty="0">
              <a:latin typeface="Arial" pitchFamily="34" charset="0"/>
              <a:ea typeface="黑体" pitchFamily="49" charset="-122"/>
            </a:endParaRPr>
          </a:p>
        </p:txBody>
      </p:sp>
      <p:sp>
        <p:nvSpPr>
          <p:cNvPr id="4" name="矩形 3"/>
          <p:cNvSpPr/>
          <p:nvPr/>
        </p:nvSpPr>
        <p:spPr>
          <a:xfrm>
            <a:off x="6012334" y="2720579"/>
            <a:ext cx="2880146" cy="369332"/>
          </a:xfrm>
          <a:prstGeom prst="rect">
            <a:avLst/>
          </a:prstGeom>
        </p:spPr>
        <p:txBody>
          <a:bodyPr wrap="square">
            <a:spAutoFit/>
          </a:bodyPr>
          <a:lstStyle/>
          <a:p>
            <a:pPr lvl="0" eaLnBrk="1" hangingPunct="1"/>
            <a:r>
              <a:rPr lang="zh-CN" altLang="en-US" dirty="0">
                <a:solidFill>
                  <a:srgbClr val="FFFFFF"/>
                </a:solidFill>
                <a:latin typeface="Arial" pitchFamily="34" charset="0"/>
                <a:ea typeface="黑体" pitchFamily="49" charset="-122"/>
              </a:rPr>
              <a:t>图</a:t>
            </a:r>
            <a:r>
              <a:rPr lang="en-US" altLang="zh-CN" dirty="0">
                <a:solidFill>
                  <a:srgbClr val="FFFFFF"/>
                </a:solidFill>
                <a:latin typeface="Arial" pitchFamily="34" charset="0"/>
                <a:ea typeface="黑体" pitchFamily="49" charset="-122"/>
              </a:rPr>
              <a:t>6-35  </a:t>
            </a:r>
            <a:r>
              <a:rPr lang="zh-CN" altLang="en-US" dirty="0">
                <a:solidFill>
                  <a:srgbClr val="FFFFFF"/>
                </a:solidFill>
                <a:latin typeface="Arial" pitchFamily="34" charset="0"/>
                <a:ea typeface="黑体" pitchFamily="49" charset="-122"/>
              </a:rPr>
              <a:t>修饰后的幻灯片</a:t>
            </a:r>
          </a:p>
        </p:txBody>
      </p:sp>
      <p:pic>
        <p:nvPicPr>
          <p:cNvPr id="5" name="图片 4"/>
          <p:cNvPicPr/>
          <p:nvPr/>
        </p:nvPicPr>
        <p:blipFill>
          <a:blip r:embed="rId2"/>
          <a:stretch>
            <a:fillRect/>
          </a:stretch>
        </p:blipFill>
        <p:spPr>
          <a:xfrm>
            <a:off x="5667083" y="260647"/>
            <a:ext cx="3297405" cy="2459931"/>
          </a:xfrm>
          <a:prstGeom prst="rect">
            <a:avLst/>
          </a:prstGeom>
        </p:spPr>
      </p:pic>
      <p:sp>
        <p:nvSpPr>
          <p:cNvPr id="6" name="矩形 5"/>
          <p:cNvSpPr/>
          <p:nvPr/>
        </p:nvSpPr>
        <p:spPr>
          <a:xfrm>
            <a:off x="701824" y="5733256"/>
            <a:ext cx="2286000" cy="646331"/>
          </a:xfrm>
          <a:prstGeom prst="rect">
            <a:avLst/>
          </a:prstGeom>
        </p:spPr>
        <p:txBody>
          <a:bodyPr>
            <a:spAutoFit/>
          </a:bodyPr>
          <a:lstStyle/>
          <a:p>
            <a:pPr lvl="0" eaLnBrk="1" hangingPunct="1"/>
            <a:r>
              <a:rPr lang="zh-CN" altLang="en-US" dirty="0">
                <a:solidFill>
                  <a:srgbClr val="FFFFFF"/>
                </a:solidFill>
                <a:latin typeface="Arial" pitchFamily="34" charset="0"/>
                <a:ea typeface="黑体" pitchFamily="49" charset="-122"/>
              </a:rPr>
              <a:t>图</a:t>
            </a:r>
            <a:r>
              <a:rPr lang="en-US" altLang="zh-CN" dirty="0">
                <a:solidFill>
                  <a:srgbClr val="FFFFFF"/>
                </a:solidFill>
                <a:latin typeface="Arial" pitchFamily="34" charset="0"/>
                <a:ea typeface="黑体" pitchFamily="49" charset="-122"/>
              </a:rPr>
              <a:t>6-41  </a:t>
            </a:r>
            <a:r>
              <a:rPr lang="zh-CN" altLang="en-US" dirty="0">
                <a:solidFill>
                  <a:srgbClr val="FFFFFF"/>
                </a:solidFill>
                <a:latin typeface="Arial" pitchFamily="34" charset="0"/>
                <a:ea typeface="黑体" pitchFamily="49" charset="-122"/>
              </a:rPr>
              <a:t>在幻灯片上个双波形状</a:t>
            </a:r>
          </a:p>
        </p:txBody>
      </p:sp>
      <p:pic>
        <p:nvPicPr>
          <p:cNvPr id="7" name="图片 6"/>
          <p:cNvPicPr/>
          <p:nvPr/>
        </p:nvPicPr>
        <p:blipFill>
          <a:blip r:embed="rId3"/>
          <a:stretch>
            <a:fillRect/>
          </a:stretch>
        </p:blipFill>
        <p:spPr>
          <a:xfrm>
            <a:off x="35496" y="2936052"/>
            <a:ext cx="3589787" cy="2724645"/>
          </a:xfrm>
          <a:prstGeom prst="rect">
            <a:avLst/>
          </a:prstGeom>
        </p:spPr>
      </p:pic>
      <p:sp>
        <p:nvSpPr>
          <p:cNvPr id="8" name="Text Box 4"/>
          <p:cNvSpPr txBox="1">
            <a:spLocks noChangeArrowheads="1"/>
          </p:cNvSpPr>
          <p:nvPr/>
        </p:nvSpPr>
        <p:spPr bwMode="auto">
          <a:xfrm>
            <a:off x="3635896" y="3140968"/>
            <a:ext cx="5400600" cy="3600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pPr eaLnBrk="1" hangingPunct="1"/>
            <a:r>
              <a:rPr lang="zh-CN" altLang="en-US" sz="2100" dirty="0" smtClean="0">
                <a:latin typeface="Arial" pitchFamily="34" charset="0"/>
                <a:ea typeface="黑体" pitchFamily="49" charset="-122"/>
              </a:rPr>
              <a:t>       </a:t>
            </a:r>
            <a:r>
              <a:rPr lang="en-US" altLang="zh-CN" sz="2100" dirty="0" smtClean="0">
                <a:latin typeface="Arial" pitchFamily="34" charset="0"/>
                <a:ea typeface="黑体" pitchFamily="49" charset="-122"/>
              </a:rPr>
              <a:t>【</a:t>
            </a:r>
            <a:r>
              <a:rPr lang="zh-CN" altLang="en-US" sz="2100" dirty="0">
                <a:latin typeface="Arial" pitchFamily="34" charset="0"/>
                <a:ea typeface="黑体" pitchFamily="49" charset="-122"/>
              </a:rPr>
              <a:t>例</a:t>
            </a:r>
            <a:r>
              <a:rPr lang="en-US" altLang="zh-CN" sz="2100" dirty="0">
                <a:latin typeface="Arial" pitchFamily="34" charset="0"/>
                <a:ea typeface="黑体" pitchFamily="49" charset="-122"/>
              </a:rPr>
              <a:t>6-12】  </a:t>
            </a:r>
            <a:r>
              <a:rPr lang="zh-CN" altLang="en-US" sz="2100" dirty="0">
                <a:latin typeface="Arial" pitchFamily="34" charset="0"/>
                <a:ea typeface="黑体" pitchFamily="49" charset="-122"/>
              </a:rPr>
              <a:t>对“</a:t>
            </a:r>
            <a:r>
              <a:rPr lang="en-US" altLang="zh-CN" sz="2100" dirty="0">
                <a:latin typeface="Arial" pitchFamily="34" charset="0"/>
                <a:ea typeface="黑体" pitchFamily="49" charset="-122"/>
              </a:rPr>
              <a:t>FlashCS4</a:t>
            </a:r>
            <a:r>
              <a:rPr lang="zh-CN" altLang="en-US" sz="2100" dirty="0">
                <a:latin typeface="Arial" pitchFamily="34" charset="0"/>
                <a:ea typeface="黑体" pitchFamily="49" charset="-122"/>
              </a:rPr>
              <a:t>几个重要概念</a:t>
            </a:r>
            <a:r>
              <a:rPr lang="en-US" altLang="zh-CN" sz="2100" dirty="0">
                <a:latin typeface="Arial" pitchFamily="34" charset="0"/>
                <a:ea typeface="黑体" pitchFamily="49" charset="-122"/>
              </a:rPr>
              <a:t>.</a:t>
            </a:r>
            <a:r>
              <a:rPr lang="en-US" altLang="zh-CN" sz="2100" dirty="0" err="1">
                <a:latin typeface="Arial" pitchFamily="34" charset="0"/>
                <a:ea typeface="黑体" pitchFamily="49" charset="-122"/>
              </a:rPr>
              <a:t>pptx</a:t>
            </a:r>
            <a:r>
              <a:rPr lang="en-US" altLang="zh-CN" sz="2100" dirty="0">
                <a:latin typeface="Arial" pitchFamily="34" charset="0"/>
                <a:ea typeface="黑体" pitchFamily="49" charset="-122"/>
              </a:rPr>
              <a:t>”</a:t>
            </a:r>
            <a:r>
              <a:rPr lang="zh-CN" altLang="en-US" sz="2100" dirty="0">
                <a:latin typeface="Arial" pitchFamily="34" charset="0"/>
                <a:ea typeface="黑体" pitchFamily="49" charset="-122"/>
              </a:rPr>
              <a:t>中的第一张幻灯片，作如下操作：</a:t>
            </a:r>
          </a:p>
          <a:p>
            <a:pPr eaLnBrk="1" hangingPunct="1"/>
            <a:r>
              <a:rPr lang="en-US" altLang="zh-CN" sz="2100" dirty="0" smtClean="0">
                <a:latin typeface="Arial" pitchFamily="34" charset="0"/>
                <a:ea typeface="黑体" pitchFamily="49" charset="-122"/>
              </a:rPr>
              <a:t>       ①</a:t>
            </a:r>
            <a:r>
              <a:rPr lang="zh-CN" altLang="en-US" sz="2100" dirty="0" smtClean="0">
                <a:latin typeface="Arial" pitchFamily="34" charset="0"/>
                <a:ea typeface="黑体" pitchFamily="49" charset="-122"/>
              </a:rPr>
              <a:t>添加</a:t>
            </a:r>
            <a:r>
              <a:rPr lang="zh-CN" altLang="en-US" sz="2100" dirty="0">
                <a:latin typeface="Arial" pitchFamily="34" charset="0"/>
                <a:ea typeface="黑体" pitchFamily="49" charset="-122"/>
              </a:rPr>
              <a:t>一个双波形形状，在双波形形状添加一行文字，文字大小为</a:t>
            </a:r>
            <a:r>
              <a:rPr lang="en-US" altLang="zh-CN" sz="2100" dirty="0">
                <a:latin typeface="Arial" pitchFamily="34" charset="0"/>
                <a:ea typeface="黑体" pitchFamily="49" charset="-122"/>
              </a:rPr>
              <a:t>28</a:t>
            </a:r>
            <a:r>
              <a:rPr lang="zh-CN" altLang="en-US" sz="2100" dirty="0">
                <a:latin typeface="Arial" pitchFamily="34" charset="0"/>
                <a:ea typeface="黑体" pitchFamily="49" charset="-122"/>
              </a:rPr>
              <a:t>磅，形成“欢迎来到</a:t>
            </a:r>
            <a:r>
              <a:rPr lang="en-US" altLang="zh-CN" sz="2100" dirty="0">
                <a:latin typeface="Arial" pitchFamily="34" charset="0"/>
                <a:ea typeface="黑体" pitchFamily="49" charset="-122"/>
              </a:rPr>
              <a:t>Flash</a:t>
            </a:r>
            <a:r>
              <a:rPr lang="zh-CN" altLang="en-US" sz="2100" dirty="0">
                <a:latin typeface="Arial" pitchFamily="34" charset="0"/>
                <a:ea typeface="黑体" pitchFamily="49" charset="-122"/>
              </a:rPr>
              <a:t>动画世界”的字样，如图</a:t>
            </a:r>
            <a:r>
              <a:rPr lang="en-US" altLang="zh-CN" sz="2100" dirty="0">
                <a:latin typeface="Arial" pitchFamily="34" charset="0"/>
                <a:ea typeface="黑体" pitchFamily="49" charset="-122"/>
              </a:rPr>
              <a:t>6-41</a:t>
            </a:r>
            <a:r>
              <a:rPr lang="zh-CN" altLang="en-US" sz="2100" dirty="0">
                <a:latin typeface="Arial" pitchFamily="34" charset="0"/>
                <a:ea typeface="黑体" pitchFamily="49" charset="-122"/>
              </a:rPr>
              <a:t>所示。</a:t>
            </a:r>
          </a:p>
          <a:p>
            <a:pPr eaLnBrk="1" hangingPunct="1"/>
            <a:r>
              <a:rPr lang="en-US" altLang="zh-CN" sz="2100" dirty="0" smtClean="0">
                <a:latin typeface="Arial" pitchFamily="34" charset="0"/>
                <a:ea typeface="黑体" pitchFamily="49" charset="-122"/>
              </a:rPr>
              <a:t>       ②</a:t>
            </a:r>
            <a:r>
              <a:rPr lang="zh-CN" altLang="en-US" sz="2100" dirty="0" smtClean="0">
                <a:latin typeface="Arial" pitchFamily="34" charset="0"/>
                <a:ea typeface="黑体" pitchFamily="49" charset="-122"/>
              </a:rPr>
              <a:t>设置</a:t>
            </a:r>
            <a:r>
              <a:rPr lang="zh-CN" altLang="en-US" sz="2100" dirty="0">
                <a:latin typeface="Arial" pitchFamily="34" charset="0"/>
                <a:ea typeface="黑体" pitchFamily="49" charset="-122"/>
              </a:rPr>
              <a:t>双波形形状效果为“金色，强调文字颜色</a:t>
            </a:r>
            <a:r>
              <a:rPr lang="en-US" altLang="zh-CN" sz="2100" dirty="0">
                <a:latin typeface="Arial" pitchFamily="34" charset="0"/>
                <a:ea typeface="黑体" pitchFamily="49" charset="-122"/>
              </a:rPr>
              <a:t>4</a:t>
            </a:r>
            <a:r>
              <a:rPr lang="zh-CN" altLang="en-US" sz="2100" dirty="0">
                <a:latin typeface="Arial" pitchFamily="34" charset="0"/>
                <a:ea typeface="黑体" pitchFamily="49" charset="-122"/>
              </a:rPr>
              <a:t>，深色</a:t>
            </a:r>
            <a:r>
              <a:rPr lang="en-US" altLang="zh-CN" sz="2100" dirty="0">
                <a:latin typeface="Arial" pitchFamily="34" charset="0"/>
                <a:ea typeface="黑体" pitchFamily="49" charset="-122"/>
              </a:rPr>
              <a:t>50%”</a:t>
            </a:r>
            <a:r>
              <a:rPr lang="zh-CN" altLang="en-US" sz="2100" dirty="0">
                <a:latin typeface="Arial" pitchFamily="34" charset="0"/>
                <a:ea typeface="黑体" pitchFamily="49" charset="-122"/>
              </a:rPr>
              <a:t>。</a:t>
            </a:r>
          </a:p>
          <a:p>
            <a:pPr eaLnBrk="1" hangingPunct="1"/>
            <a:r>
              <a:rPr lang="en-US" altLang="zh-CN" sz="2100" dirty="0" smtClean="0">
                <a:latin typeface="Arial" pitchFamily="34" charset="0"/>
                <a:ea typeface="黑体" pitchFamily="49" charset="-122"/>
              </a:rPr>
              <a:t>       ③</a:t>
            </a:r>
            <a:r>
              <a:rPr lang="zh-CN" altLang="en-US" sz="2100" dirty="0" smtClean="0">
                <a:latin typeface="Arial" pitchFamily="34" charset="0"/>
                <a:ea typeface="黑体" pitchFamily="49" charset="-122"/>
              </a:rPr>
              <a:t>为</a:t>
            </a:r>
            <a:r>
              <a:rPr lang="zh-CN" altLang="en-US" sz="2100" dirty="0">
                <a:latin typeface="Arial" pitchFamily="34" charset="0"/>
                <a:ea typeface="黑体" pitchFamily="49" charset="-122"/>
              </a:rPr>
              <a:t>双波形形状设置从蓝色到绿色的水平向右线性渐变。</a:t>
            </a:r>
          </a:p>
          <a:p>
            <a:pPr eaLnBrk="1" hangingPunct="1"/>
            <a:r>
              <a:rPr lang="zh-CN" altLang="en-US" sz="2100" dirty="0" smtClean="0">
                <a:latin typeface="Arial" pitchFamily="34" charset="0"/>
                <a:ea typeface="黑体" pitchFamily="49" charset="-122"/>
              </a:rPr>
              <a:t>       操作步骤略：</a:t>
            </a:r>
            <a:endParaRPr lang="zh-CN" altLang="en-US" sz="2100" dirty="0">
              <a:latin typeface="Arial" pitchFamily="34" charset="0"/>
              <a:ea typeface="黑体" pitchFamily="49" charset="-122"/>
            </a:endParaRPr>
          </a:p>
        </p:txBody>
      </p:sp>
    </p:spTree>
    <p:extLst>
      <p:ext uri="{BB962C8B-B14F-4D97-AF65-F5344CB8AC3E}">
        <p14:creationId xmlns:p14="http://schemas.microsoft.com/office/powerpoint/2010/main" val="3262660892"/>
      </p:ext>
    </p:extLst>
  </p:cSld>
  <p:clrMapOvr>
    <a:masterClrMapping/>
  </p:clrMapOvr>
  <p:transition>
    <p:random/>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ext Box 2"/>
          <p:cNvSpPr txBox="1">
            <a:spLocks noChangeArrowheads="1"/>
          </p:cNvSpPr>
          <p:nvPr/>
        </p:nvSpPr>
        <p:spPr bwMode="auto">
          <a:xfrm>
            <a:off x="166688" y="174625"/>
            <a:ext cx="1668462" cy="641350"/>
          </a:xfrm>
          <a:prstGeom prst="rect">
            <a:avLst/>
          </a:prstGeom>
          <a:gradFill rotWithShape="0">
            <a:gsLst>
              <a:gs pos="0">
                <a:srgbClr val="FF00FF"/>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pPr eaLnBrk="1" hangingPunct="1"/>
            <a:r>
              <a:rPr lang="zh-CN" sz="3600">
                <a:ea typeface="黑体" pitchFamily="49" charset="-122"/>
                <a:hlinkClick r:id="rId2" action="ppaction://hlinkfile"/>
              </a:rPr>
              <a:t>目录</a:t>
            </a:r>
            <a:r>
              <a:rPr lang="zh-CN" sz="3600">
                <a:ea typeface="黑体" pitchFamily="49" charset="-122"/>
              </a:rPr>
              <a:t> </a:t>
            </a:r>
          </a:p>
        </p:txBody>
      </p:sp>
      <p:sp>
        <p:nvSpPr>
          <p:cNvPr id="4099" name="Line 3"/>
          <p:cNvSpPr>
            <a:spLocks noChangeShapeType="1"/>
          </p:cNvSpPr>
          <p:nvPr/>
        </p:nvSpPr>
        <p:spPr bwMode="auto">
          <a:xfrm rot="5400000">
            <a:off x="-1236662" y="3460750"/>
            <a:ext cx="6858000" cy="0"/>
          </a:xfrm>
          <a:prstGeom prst="line">
            <a:avLst/>
          </a:prstGeom>
          <a:noFill/>
          <a:ln w="76200" cap="sq">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zh-CN" altLang="en-US"/>
          </a:p>
        </p:txBody>
      </p:sp>
      <p:sp>
        <p:nvSpPr>
          <p:cNvPr id="4100" name="Text Box 4">
            <a:hlinkClick r:id="" action="ppaction://noaction"/>
          </p:cNvPr>
          <p:cNvSpPr txBox="1">
            <a:spLocks noChangeArrowheads="1"/>
          </p:cNvSpPr>
          <p:nvPr/>
        </p:nvSpPr>
        <p:spPr bwMode="auto">
          <a:xfrm>
            <a:off x="166688" y="2997200"/>
            <a:ext cx="1884362" cy="3416320"/>
          </a:xfrm>
          <a:prstGeom prst="rect">
            <a:avLst/>
          </a:prstGeom>
          <a:gradFill rotWithShape="0">
            <a:gsLst>
              <a:gs pos="0">
                <a:srgbClr val="00CC00"/>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pPr eaLnBrk="1" hangingPunct="1"/>
            <a:r>
              <a:rPr lang="zh-CN" altLang="en-US" sz="2400" dirty="0"/>
              <a:t>教师在讲解时，可重点介绍第 1 章中的第 3~4节、</a:t>
            </a:r>
            <a:r>
              <a:rPr lang="zh-CN" altLang="en-US" sz="2400" dirty="0" smtClean="0"/>
              <a:t>第</a:t>
            </a:r>
            <a:r>
              <a:rPr lang="en-US" altLang="zh-CN" sz="2400" dirty="0" smtClean="0"/>
              <a:t>2</a:t>
            </a:r>
            <a:r>
              <a:rPr lang="zh-CN" altLang="en-US" sz="2400" dirty="0" smtClean="0"/>
              <a:t>、</a:t>
            </a:r>
            <a:r>
              <a:rPr lang="en-US" altLang="zh-CN" sz="2400" dirty="0" smtClean="0"/>
              <a:t>3</a:t>
            </a:r>
            <a:r>
              <a:rPr lang="zh-CN" altLang="en-US" sz="2400" dirty="0" smtClean="0"/>
              <a:t>、</a:t>
            </a:r>
            <a:r>
              <a:rPr lang="en-US" altLang="zh-CN" sz="2400" dirty="0" smtClean="0"/>
              <a:t>4</a:t>
            </a:r>
            <a:r>
              <a:rPr lang="zh-CN" altLang="en-US" sz="2400" dirty="0" smtClean="0"/>
              <a:t>、</a:t>
            </a:r>
            <a:r>
              <a:rPr lang="en-US" altLang="zh-CN" sz="2400" dirty="0" smtClean="0"/>
              <a:t>5</a:t>
            </a:r>
            <a:r>
              <a:rPr lang="zh-CN" altLang="en-US" sz="2400" dirty="0" smtClean="0"/>
              <a:t>、</a:t>
            </a:r>
            <a:r>
              <a:rPr lang="en-US" altLang="zh-CN" sz="2400" dirty="0" smtClean="0"/>
              <a:t>6</a:t>
            </a:r>
            <a:r>
              <a:rPr lang="zh-CN" altLang="en-US" sz="2400" dirty="0" smtClean="0"/>
              <a:t>和</a:t>
            </a:r>
            <a:r>
              <a:rPr lang="en-US" altLang="zh-CN" sz="2400" dirty="0" smtClean="0"/>
              <a:t>8</a:t>
            </a:r>
            <a:r>
              <a:rPr lang="zh-CN" altLang="en-US" sz="2400" dirty="0" smtClean="0"/>
              <a:t>章</a:t>
            </a:r>
            <a:r>
              <a:rPr lang="zh-CN" altLang="en-US" sz="2400" dirty="0"/>
              <a:t>，第1、</a:t>
            </a:r>
            <a:r>
              <a:rPr lang="zh-CN" altLang="en-US" sz="2400" dirty="0" smtClean="0"/>
              <a:t>2、</a:t>
            </a:r>
            <a:r>
              <a:rPr lang="en-US" altLang="zh-CN" sz="2400" dirty="0" smtClean="0"/>
              <a:t>7</a:t>
            </a:r>
            <a:r>
              <a:rPr lang="zh-CN" altLang="en-US" sz="2400" dirty="0" smtClean="0"/>
              <a:t>、</a:t>
            </a:r>
            <a:r>
              <a:rPr lang="en-US" altLang="zh-CN" sz="2400" dirty="0" smtClean="0"/>
              <a:t>9</a:t>
            </a:r>
            <a:r>
              <a:rPr lang="zh-CN" altLang="en-US" sz="2400" dirty="0" smtClean="0"/>
              <a:t>章</a:t>
            </a:r>
            <a:r>
              <a:rPr lang="zh-CN" altLang="en-US" sz="2400" dirty="0"/>
              <a:t>部分内容自学。</a:t>
            </a:r>
          </a:p>
        </p:txBody>
      </p:sp>
      <p:grpSp>
        <p:nvGrpSpPr>
          <p:cNvPr id="4101" name="Group 5"/>
          <p:cNvGrpSpPr>
            <a:grpSpLocks/>
          </p:cNvGrpSpPr>
          <p:nvPr/>
        </p:nvGrpSpPr>
        <p:grpSpPr bwMode="auto">
          <a:xfrm>
            <a:off x="2411413" y="385589"/>
            <a:ext cx="5919787" cy="438150"/>
            <a:chOff x="0" y="0"/>
            <a:chExt cx="2994" cy="276"/>
          </a:xfrm>
        </p:grpSpPr>
        <p:sp>
          <p:nvSpPr>
            <p:cNvPr id="4182" name="AutoShape 6"/>
            <p:cNvSpPr>
              <a:spLocks noChangeArrowheads="1"/>
            </p:cNvSpPr>
            <p:nvPr/>
          </p:nvSpPr>
          <p:spPr bwMode="auto">
            <a:xfrm>
              <a:off x="0" y="8"/>
              <a:ext cx="2952" cy="236"/>
            </a:xfrm>
            <a:prstGeom prst="roundRect">
              <a:avLst>
                <a:gd name="adj" fmla="val 50000"/>
              </a:avLst>
            </a:prstGeom>
            <a:gradFill rotWithShape="1">
              <a:gsLst>
                <a:gs pos="0">
                  <a:srgbClr val="FFFFFF">
                    <a:alpha val="0"/>
                  </a:srgbClr>
                </a:gs>
                <a:gs pos="100000">
                  <a:schemeClr val="accent1"/>
                </a:gs>
              </a:gsLst>
              <a:lin ang="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17961" dir="2700000" algn="ctr" rotWithShape="0">
                      <a:srgbClr val="991F00"/>
                    </a:outerShdw>
                  </a:effectLst>
                </a14:hiddenEffects>
              </a:ext>
            </a:extLst>
          </p:spPr>
          <p:txBody>
            <a:bodyPr wrap="none" anchor="ctr"/>
            <a:lstStyle/>
            <a:p>
              <a:endParaRPr lang="zh-CN" altLang="en-US"/>
            </a:p>
          </p:txBody>
        </p:sp>
        <p:sp>
          <p:nvSpPr>
            <p:cNvPr id="4183" name="AutoShape 7"/>
            <p:cNvSpPr>
              <a:spLocks noChangeArrowheads="1"/>
            </p:cNvSpPr>
            <p:nvPr/>
          </p:nvSpPr>
          <p:spPr bwMode="auto">
            <a:xfrm>
              <a:off x="0" y="0"/>
              <a:ext cx="2994" cy="276"/>
            </a:xfrm>
            <a:prstGeom prst="roundRect">
              <a:avLst>
                <a:gd name="adj" fmla="val 50000"/>
              </a:avLst>
            </a:prstGeom>
            <a:noFill/>
            <a:ln w="9525">
              <a:solidFill>
                <a:schemeClr val="accent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17961" dir="2700000" algn="ctr" rotWithShape="0">
                      <a:srgbClr val="991F00"/>
                    </a:outerShdw>
                  </a:effectLst>
                </a14:hiddenEffects>
              </a:ext>
            </a:extLst>
          </p:spPr>
          <p:txBody>
            <a:bodyPr wrap="none" anchor="ctr"/>
            <a:lstStyle/>
            <a:p>
              <a:endParaRPr lang="zh-CN" altLang="en-US"/>
            </a:p>
          </p:txBody>
        </p:sp>
        <p:grpSp>
          <p:nvGrpSpPr>
            <p:cNvPr id="4184" name="Group 8"/>
            <p:cNvGrpSpPr>
              <a:grpSpLocks/>
            </p:cNvGrpSpPr>
            <p:nvPr/>
          </p:nvGrpSpPr>
          <p:grpSpPr bwMode="auto">
            <a:xfrm>
              <a:off x="46" y="80"/>
              <a:ext cx="150" cy="150"/>
              <a:chOff x="0" y="0"/>
              <a:chExt cx="160" cy="160"/>
            </a:xfrm>
          </p:grpSpPr>
          <p:pic>
            <p:nvPicPr>
              <p:cNvPr id="4185" name="Picture 9" descr="shadow_1_m"/>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60" cy="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4186" name="Group 10"/>
              <p:cNvGrpSpPr>
                <a:grpSpLocks/>
              </p:cNvGrpSpPr>
              <p:nvPr/>
            </p:nvGrpSpPr>
            <p:grpSpPr bwMode="auto">
              <a:xfrm>
                <a:off x="19" y="3"/>
                <a:ext cx="126" cy="126"/>
                <a:chOff x="0" y="0"/>
                <a:chExt cx="144" cy="144"/>
              </a:xfrm>
            </p:grpSpPr>
            <p:sp>
              <p:nvSpPr>
                <p:cNvPr id="5131" name="Oval 11"/>
                <p:cNvSpPr>
                  <a:spLocks noChangeArrowheads="1"/>
                </p:cNvSpPr>
                <p:nvPr/>
              </p:nvSpPr>
              <p:spPr bwMode="auto">
                <a:xfrm>
                  <a:off x="0" y="0"/>
                  <a:ext cx="144" cy="144"/>
                </a:xfrm>
                <a:prstGeom prst="ellipse">
                  <a:avLst/>
                </a:prstGeom>
                <a:gradFill rotWithShape="1">
                  <a:gsLst>
                    <a:gs pos="0">
                      <a:srgbClr val="FFFFFF"/>
                    </a:gs>
                    <a:gs pos="50000">
                      <a:schemeClr val="accent1"/>
                    </a:gs>
                    <a:gs pos="100000">
                      <a:srgbClr val="FFFFFF"/>
                    </a:gs>
                  </a:gsLst>
                  <a:lin ang="5400000" scaled="1"/>
                </a:gradFill>
                <a:ln w="6350" cmpd="sng">
                  <a:solidFill>
                    <a:schemeClr val="accent1"/>
                  </a:solidFill>
                  <a:round/>
                  <a:headEnd/>
                  <a:tailEnd/>
                </a:ln>
                <a:effectLst/>
                <a:extLst>
                  <a:ext uri="{AF507438-7753-43E0-B8FC-AC1667EBCBE1}">
                    <a14:hiddenEffects xmlns:a14="http://schemas.microsoft.com/office/drawing/2010/main">
                      <a:effectLst>
                        <a:outerShdw dist="25400" dir="5400000" algn="ctr" rotWithShape="0">
                          <a:srgbClr val="333333">
                            <a:alpha val="50000"/>
                          </a:srgbClr>
                        </a:outerShdw>
                      </a:effectLst>
                    </a14:hiddenEffects>
                  </a:ext>
                </a:extLst>
              </p:spPr>
              <p:txBody>
                <a:bodyPr wrap="none" anchor="ctr"/>
                <a:lstStyle/>
                <a:p>
                  <a:pPr>
                    <a:defRPr/>
                  </a:pPr>
                  <a:endParaRPr lang="zh-CN" altLang="en-US"/>
                </a:p>
              </p:txBody>
            </p:sp>
            <p:sp>
              <p:nvSpPr>
                <p:cNvPr id="4188" name="Oval 12"/>
                <p:cNvSpPr>
                  <a:spLocks noChangeArrowheads="1"/>
                </p:cNvSpPr>
                <p:nvPr/>
              </p:nvSpPr>
              <p:spPr bwMode="auto">
                <a:xfrm>
                  <a:off x="19" y="20"/>
                  <a:ext cx="106" cy="104"/>
                </a:xfrm>
                <a:prstGeom prst="ellipse">
                  <a:avLst/>
                </a:prstGeom>
                <a:solidFill>
                  <a:schemeClr val="accent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25400" dir="5400000" algn="ctr" rotWithShape="0">
                          <a:srgbClr val="333333">
                            <a:alpha val="50000"/>
                          </a:srgbClr>
                        </a:outerShdw>
                      </a:effectLst>
                    </a14:hiddenEffects>
                  </a:ext>
                </a:extLst>
              </p:spPr>
              <p:txBody>
                <a:bodyPr wrap="none" anchor="ctr"/>
                <a:lstStyle/>
                <a:p>
                  <a:endParaRPr lang="zh-CN" altLang="en-US"/>
                </a:p>
              </p:txBody>
            </p:sp>
          </p:grpSp>
        </p:grpSp>
      </p:grpSp>
      <p:grpSp>
        <p:nvGrpSpPr>
          <p:cNvPr id="4102" name="Group 13"/>
          <p:cNvGrpSpPr>
            <a:grpSpLocks/>
          </p:cNvGrpSpPr>
          <p:nvPr/>
        </p:nvGrpSpPr>
        <p:grpSpPr bwMode="auto">
          <a:xfrm>
            <a:off x="2411413" y="1060277"/>
            <a:ext cx="5919787" cy="438150"/>
            <a:chOff x="0" y="0"/>
            <a:chExt cx="2994" cy="276"/>
          </a:xfrm>
        </p:grpSpPr>
        <p:sp>
          <p:nvSpPr>
            <p:cNvPr id="4175" name="AutoShape 14"/>
            <p:cNvSpPr>
              <a:spLocks noChangeArrowheads="1"/>
            </p:cNvSpPr>
            <p:nvPr/>
          </p:nvSpPr>
          <p:spPr bwMode="auto">
            <a:xfrm>
              <a:off x="0" y="10"/>
              <a:ext cx="2952" cy="236"/>
            </a:xfrm>
            <a:prstGeom prst="roundRect">
              <a:avLst>
                <a:gd name="adj" fmla="val 50000"/>
              </a:avLst>
            </a:prstGeom>
            <a:gradFill rotWithShape="1">
              <a:gsLst>
                <a:gs pos="0">
                  <a:srgbClr val="FFFFFF">
                    <a:alpha val="0"/>
                  </a:srgbClr>
                </a:gs>
                <a:gs pos="100000">
                  <a:schemeClr val="hlink"/>
                </a:gs>
              </a:gsLst>
              <a:lin ang="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17961" dir="2700000" algn="ctr" rotWithShape="0">
                      <a:srgbClr val="7A7A99"/>
                    </a:outerShdw>
                  </a:effectLst>
                </a14:hiddenEffects>
              </a:ext>
            </a:extLst>
          </p:spPr>
          <p:txBody>
            <a:bodyPr wrap="none" anchor="ctr"/>
            <a:lstStyle/>
            <a:p>
              <a:endParaRPr lang="zh-CN" altLang="en-US"/>
            </a:p>
          </p:txBody>
        </p:sp>
        <p:sp>
          <p:nvSpPr>
            <p:cNvPr id="4176" name="AutoShape 15"/>
            <p:cNvSpPr>
              <a:spLocks noChangeArrowheads="1"/>
            </p:cNvSpPr>
            <p:nvPr/>
          </p:nvSpPr>
          <p:spPr bwMode="auto">
            <a:xfrm>
              <a:off x="0" y="0"/>
              <a:ext cx="2994" cy="276"/>
            </a:xfrm>
            <a:prstGeom prst="roundRect">
              <a:avLst>
                <a:gd name="adj" fmla="val 50000"/>
              </a:avLst>
            </a:prstGeom>
            <a:noFill/>
            <a:ln w="9525">
              <a:solidFill>
                <a:schemeClr val="hlink"/>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17961" dir="2700000" algn="ctr" rotWithShape="0">
                      <a:srgbClr val="7A7A99"/>
                    </a:outerShdw>
                  </a:effectLst>
                </a14:hiddenEffects>
              </a:ext>
            </a:extLst>
          </p:spPr>
          <p:txBody>
            <a:bodyPr wrap="none" anchor="ctr"/>
            <a:lstStyle/>
            <a:p>
              <a:endParaRPr lang="zh-CN" altLang="en-US"/>
            </a:p>
          </p:txBody>
        </p:sp>
        <p:grpSp>
          <p:nvGrpSpPr>
            <p:cNvPr id="4177" name="Group 16"/>
            <p:cNvGrpSpPr>
              <a:grpSpLocks/>
            </p:cNvGrpSpPr>
            <p:nvPr/>
          </p:nvGrpSpPr>
          <p:grpSpPr bwMode="auto">
            <a:xfrm>
              <a:off x="46" y="83"/>
              <a:ext cx="150" cy="150"/>
              <a:chOff x="0" y="0"/>
              <a:chExt cx="160" cy="160"/>
            </a:xfrm>
          </p:grpSpPr>
          <p:pic>
            <p:nvPicPr>
              <p:cNvPr id="4178" name="Picture 17" descr="shadow_1_m"/>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60" cy="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4179" name="Group 18"/>
              <p:cNvGrpSpPr>
                <a:grpSpLocks/>
              </p:cNvGrpSpPr>
              <p:nvPr/>
            </p:nvGrpSpPr>
            <p:grpSpPr bwMode="auto">
              <a:xfrm>
                <a:off x="19" y="3"/>
                <a:ext cx="126" cy="126"/>
                <a:chOff x="0" y="0"/>
                <a:chExt cx="144" cy="144"/>
              </a:xfrm>
            </p:grpSpPr>
            <p:sp>
              <p:nvSpPr>
                <p:cNvPr id="5139" name="Oval 19"/>
                <p:cNvSpPr>
                  <a:spLocks noChangeArrowheads="1"/>
                </p:cNvSpPr>
                <p:nvPr/>
              </p:nvSpPr>
              <p:spPr bwMode="auto">
                <a:xfrm>
                  <a:off x="0" y="0"/>
                  <a:ext cx="144" cy="144"/>
                </a:xfrm>
                <a:prstGeom prst="ellipse">
                  <a:avLst/>
                </a:prstGeom>
                <a:gradFill rotWithShape="1">
                  <a:gsLst>
                    <a:gs pos="0">
                      <a:srgbClr val="FFFFFF"/>
                    </a:gs>
                    <a:gs pos="50000">
                      <a:schemeClr val="hlink"/>
                    </a:gs>
                    <a:gs pos="100000">
                      <a:srgbClr val="FFFFFF"/>
                    </a:gs>
                  </a:gsLst>
                  <a:lin ang="5400000" scaled="1"/>
                </a:gradFill>
                <a:ln w="6350" cmpd="sng">
                  <a:solidFill>
                    <a:schemeClr val="hlink"/>
                  </a:solidFill>
                  <a:round/>
                  <a:headEnd/>
                  <a:tailEnd/>
                </a:ln>
                <a:effectLst/>
                <a:extLst>
                  <a:ext uri="{AF507438-7753-43E0-B8FC-AC1667EBCBE1}">
                    <a14:hiddenEffects xmlns:a14="http://schemas.microsoft.com/office/drawing/2010/main">
                      <a:effectLst>
                        <a:outerShdw dist="25400" dir="5400000" algn="ctr" rotWithShape="0">
                          <a:srgbClr val="333333">
                            <a:alpha val="50000"/>
                          </a:srgbClr>
                        </a:outerShdw>
                      </a:effectLst>
                    </a14:hiddenEffects>
                  </a:ext>
                </a:extLst>
              </p:spPr>
              <p:txBody>
                <a:bodyPr wrap="none" anchor="ctr"/>
                <a:lstStyle/>
                <a:p>
                  <a:pPr>
                    <a:defRPr/>
                  </a:pPr>
                  <a:endParaRPr lang="zh-CN" altLang="en-US"/>
                </a:p>
              </p:txBody>
            </p:sp>
            <p:sp>
              <p:nvSpPr>
                <p:cNvPr id="4181" name="Oval 20"/>
                <p:cNvSpPr>
                  <a:spLocks noChangeArrowheads="1"/>
                </p:cNvSpPr>
                <p:nvPr/>
              </p:nvSpPr>
              <p:spPr bwMode="auto">
                <a:xfrm>
                  <a:off x="19" y="20"/>
                  <a:ext cx="106" cy="104"/>
                </a:xfrm>
                <a:prstGeom prst="ellipse">
                  <a:avLst/>
                </a:prstGeom>
                <a:solidFill>
                  <a:schemeClr val="hlink"/>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25400" dir="5400000" algn="ctr" rotWithShape="0">
                          <a:srgbClr val="333333">
                            <a:alpha val="50000"/>
                          </a:srgbClr>
                        </a:outerShdw>
                      </a:effectLst>
                    </a14:hiddenEffects>
                  </a:ext>
                </a:extLst>
              </p:spPr>
              <p:txBody>
                <a:bodyPr wrap="none" anchor="ctr"/>
                <a:lstStyle/>
                <a:p>
                  <a:endParaRPr lang="zh-CN" altLang="en-US"/>
                </a:p>
              </p:txBody>
            </p:sp>
          </p:grpSp>
        </p:grpSp>
      </p:grpSp>
      <p:grpSp>
        <p:nvGrpSpPr>
          <p:cNvPr id="4103" name="Group 21"/>
          <p:cNvGrpSpPr>
            <a:grpSpLocks/>
          </p:cNvGrpSpPr>
          <p:nvPr/>
        </p:nvGrpSpPr>
        <p:grpSpPr bwMode="auto">
          <a:xfrm>
            <a:off x="2411413" y="1734964"/>
            <a:ext cx="5919787" cy="438150"/>
            <a:chOff x="0" y="0"/>
            <a:chExt cx="2994" cy="276"/>
          </a:xfrm>
        </p:grpSpPr>
        <p:sp>
          <p:nvSpPr>
            <p:cNvPr id="4168" name="AutoShape 22"/>
            <p:cNvSpPr>
              <a:spLocks noChangeArrowheads="1"/>
            </p:cNvSpPr>
            <p:nvPr/>
          </p:nvSpPr>
          <p:spPr bwMode="auto">
            <a:xfrm>
              <a:off x="0" y="12"/>
              <a:ext cx="2952" cy="236"/>
            </a:xfrm>
            <a:prstGeom prst="roundRect">
              <a:avLst>
                <a:gd name="adj" fmla="val 50000"/>
              </a:avLst>
            </a:prstGeom>
            <a:gradFill rotWithShape="1">
              <a:gsLst>
                <a:gs pos="0">
                  <a:srgbClr val="FFFFFF">
                    <a:alpha val="0"/>
                  </a:srgbClr>
                </a:gs>
                <a:gs pos="100000">
                  <a:schemeClr val="folHlink"/>
                </a:gs>
              </a:gsLst>
              <a:lin ang="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17961" dir="2700000" algn="ctr" rotWithShape="0">
                      <a:srgbClr val="6B6B6B"/>
                    </a:outerShdw>
                  </a:effectLst>
                </a14:hiddenEffects>
              </a:ext>
            </a:extLst>
          </p:spPr>
          <p:txBody>
            <a:bodyPr wrap="none" anchor="ctr"/>
            <a:lstStyle/>
            <a:p>
              <a:endParaRPr lang="zh-CN" altLang="en-US"/>
            </a:p>
          </p:txBody>
        </p:sp>
        <p:sp>
          <p:nvSpPr>
            <p:cNvPr id="4169" name="AutoShape 23"/>
            <p:cNvSpPr>
              <a:spLocks noChangeArrowheads="1"/>
            </p:cNvSpPr>
            <p:nvPr/>
          </p:nvSpPr>
          <p:spPr bwMode="auto">
            <a:xfrm>
              <a:off x="0" y="0"/>
              <a:ext cx="2994" cy="276"/>
            </a:xfrm>
            <a:prstGeom prst="roundRect">
              <a:avLst>
                <a:gd name="adj" fmla="val 50000"/>
              </a:avLst>
            </a:prstGeom>
            <a:noFill/>
            <a:ln w="9525">
              <a:solidFill>
                <a:schemeClr val="folHlink"/>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17961" dir="2700000" algn="ctr" rotWithShape="0">
                      <a:srgbClr val="6B6B6B"/>
                    </a:outerShdw>
                  </a:effectLst>
                </a14:hiddenEffects>
              </a:ext>
            </a:extLst>
          </p:spPr>
          <p:txBody>
            <a:bodyPr wrap="none" anchor="ctr"/>
            <a:lstStyle/>
            <a:p>
              <a:endParaRPr lang="zh-CN" altLang="en-US"/>
            </a:p>
          </p:txBody>
        </p:sp>
        <p:grpSp>
          <p:nvGrpSpPr>
            <p:cNvPr id="4170" name="Group 24"/>
            <p:cNvGrpSpPr>
              <a:grpSpLocks/>
            </p:cNvGrpSpPr>
            <p:nvPr/>
          </p:nvGrpSpPr>
          <p:grpSpPr bwMode="auto">
            <a:xfrm>
              <a:off x="46" y="86"/>
              <a:ext cx="150" cy="150"/>
              <a:chOff x="0" y="0"/>
              <a:chExt cx="160" cy="160"/>
            </a:xfrm>
          </p:grpSpPr>
          <p:pic>
            <p:nvPicPr>
              <p:cNvPr id="4171" name="Picture 25" descr="shadow_1_m"/>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60" cy="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4172" name="Group 26"/>
              <p:cNvGrpSpPr>
                <a:grpSpLocks/>
              </p:cNvGrpSpPr>
              <p:nvPr/>
            </p:nvGrpSpPr>
            <p:grpSpPr bwMode="auto">
              <a:xfrm>
                <a:off x="19" y="3"/>
                <a:ext cx="126" cy="126"/>
                <a:chOff x="0" y="0"/>
                <a:chExt cx="144" cy="144"/>
              </a:xfrm>
            </p:grpSpPr>
            <p:sp>
              <p:nvSpPr>
                <p:cNvPr id="5147" name="Oval 27"/>
                <p:cNvSpPr>
                  <a:spLocks noChangeArrowheads="1"/>
                </p:cNvSpPr>
                <p:nvPr/>
              </p:nvSpPr>
              <p:spPr bwMode="auto">
                <a:xfrm>
                  <a:off x="0" y="0"/>
                  <a:ext cx="144" cy="144"/>
                </a:xfrm>
                <a:prstGeom prst="ellipse">
                  <a:avLst/>
                </a:prstGeom>
                <a:gradFill rotWithShape="1">
                  <a:gsLst>
                    <a:gs pos="0">
                      <a:srgbClr val="FFFFFF"/>
                    </a:gs>
                    <a:gs pos="50000">
                      <a:schemeClr val="folHlink"/>
                    </a:gs>
                    <a:gs pos="100000">
                      <a:srgbClr val="FFFFFF"/>
                    </a:gs>
                  </a:gsLst>
                  <a:lin ang="5400000" scaled="1"/>
                </a:gradFill>
                <a:ln w="6350" cmpd="sng">
                  <a:solidFill>
                    <a:schemeClr val="folHlink"/>
                  </a:solidFill>
                  <a:round/>
                  <a:headEnd/>
                  <a:tailEnd/>
                </a:ln>
                <a:effectLst/>
                <a:extLst>
                  <a:ext uri="{AF507438-7753-43E0-B8FC-AC1667EBCBE1}">
                    <a14:hiddenEffects xmlns:a14="http://schemas.microsoft.com/office/drawing/2010/main">
                      <a:effectLst>
                        <a:outerShdw dist="25400" dir="5400000" algn="ctr" rotWithShape="0">
                          <a:srgbClr val="333333">
                            <a:alpha val="50000"/>
                          </a:srgbClr>
                        </a:outerShdw>
                      </a:effectLst>
                    </a14:hiddenEffects>
                  </a:ext>
                </a:extLst>
              </p:spPr>
              <p:txBody>
                <a:bodyPr wrap="none" anchor="ctr"/>
                <a:lstStyle/>
                <a:p>
                  <a:pPr>
                    <a:defRPr/>
                  </a:pPr>
                  <a:endParaRPr lang="zh-CN" altLang="en-US"/>
                </a:p>
              </p:txBody>
            </p:sp>
            <p:sp>
              <p:nvSpPr>
                <p:cNvPr id="4174" name="Oval 28"/>
                <p:cNvSpPr>
                  <a:spLocks noChangeArrowheads="1"/>
                </p:cNvSpPr>
                <p:nvPr/>
              </p:nvSpPr>
              <p:spPr bwMode="auto">
                <a:xfrm>
                  <a:off x="19" y="20"/>
                  <a:ext cx="106" cy="104"/>
                </a:xfrm>
                <a:prstGeom prst="ellipse">
                  <a:avLst/>
                </a:prstGeom>
                <a:solidFill>
                  <a:schemeClr val="folHlink"/>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25400" dir="5400000" algn="ctr" rotWithShape="0">
                          <a:srgbClr val="333333">
                            <a:alpha val="50000"/>
                          </a:srgbClr>
                        </a:outerShdw>
                      </a:effectLst>
                    </a14:hiddenEffects>
                  </a:ext>
                </a:extLst>
              </p:spPr>
              <p:txBody>
                <a:bodyPr wrap="none" anchor="ctr"/>
                <a:lstStyle/>
                <a:p>
                  <a:endParaRPr lang="zh-CN" altLang="en-US"/>
                </a:p>
              </p:txBody>
            </p:sp>
          </p:grpSp>
        </p:grpSp>
      </p:grpSp>
      <p:grpSp>
        <p:nvGrpSpPr>
          <p:cNvPr id="4105" name="Group 37"/>
          <p:cNvGrpSpPr>
            <a:grpSpLocks/>
          </p:cNvGrpSpPr>
          <p:nvPr/>
        </p:nvGrpSpPr>
        <p:grpSpPr bwMode="auto">
          <a:xfrm>
            <a:off x="2411413" y="2348880"/>
            <a:ext cx="5919787" cy="438150"/>
            <a:chOff x="0" y="0"/>
            <a:chExt cx="2994" cy="276"/>
          </a:xfrm>
        </p:grpSpPr>
        <p:sp>
          <p:nvSpPr>
            <p:cNvPr id="4154" name="AutoShape 38"/>
            <p:cNvSpPr>
              <a:spLocks noChangeArrowheads="1"/>
            </p:cNvSpPr>
            <p:nvPr/>
          </p:nvSpPr>
          <p:spPr bwMode="auto">
            <a:xfrm>
              <a:off x="0" y="15"/>
              <a:ext cx="2952" cy="236"/>
            </a:xfrm>
            <a:prstGeom prst="roundRect">
              <a:avLst>
                <a:gd name="adj" fmla="val 50000"/>
              </a:avLst>
            </a:prstGeom>
            <a:gradFill rotWithShape="1">
              <a:gsLst>
                <a:gs pos="0">
                  <a:srgbClr val="FFFFFF">
                    <a:alpha val="0"/>
                  </a:srgbClr>
                </a:gs>
                <a:gs pos="100000">
                  <a:schemeClr val="accent1"/>
                </a:gs>
              </a:gsLst>
              <a:lin ang="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17961" dir="2700000" algn="ctr" rotWithShape="0">
                      <a:srgbClr val="991F00"/>
                    </a:outerShdw>
                  </a:effectLst>
                </a14:hiddenEffects>
              </a:ext>
            </a:extLst>
          </p:spPr>
          <p:txBody>
            <a:bodyPr wrap="none" anchor="ctr"/>
            <a:lstStyle/>
            <a:p>
              <a:endParaRPr lang="zh-CN" altLang="en-US"/>
            </a:p>
          </p:txBody>
        </p:sp>
        <p:sp>
          <p:nvSpPr>
            <p:cNvPr id="4155" name="AutoShape 39"/>
            <p:cNvSpPr>
              <a:spLocks noChangeArrowheads="1"/>
            </p:cNvSpPr>
            <p:nvPr/>
          </p:nvSpPr>
          <p:spPr bwMode="auto">
            <a:xfrm>
              <a:off x="0" y="0"/>
              <a:ext cx="2994" cy="276"/>
            </a:xfrm>
            <a:prstGeom prst="roundRect">
              <a:avLst>
                <a:gd name="adj" fmla="val 50000"/>
              </a:avLst>
            </a:prstGeom>
            <a:noFill/>
            <a:ln w="9525">
              <a:solidFill>
                <a:schemeClr val="accent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17961" dir="2700000" algn="ctr" rotWithShape="0">
                      <a:srgbClr val="991F00"/>
                    </a:outerShdw>
                  </a:effectLst>
                </a14:hiddenEffects>
              </a:ext>
            </a:extLst>
          </p:spPr>
          <p:txBody>
            <a:bodyPr wrap="none" anchor="ctr"/>
            <a:lstStyle/>
            <a:p>
              <a:endParaRPr lang="zh-CN" altLang="en-US"/>
            </a:p>
          </p:txBody>
        </p:sp>
        <p:grpSp>
          <p:nvGrpSpPr>
            <p:cNvPr id="4156" name="Group 40"/>
            <p:cNvGrpSpPr>
              <a:grpSpLocks/>
            </p:cNvGrpSpPr>
            <p:nvPr/>
          </p:nvGrpSpPr>
          <p:grpSpPr bwMode="auto">
            <a:xfrm>
              <a:off x="46" y="91"/>
              <a:ext cx="150" cy="150"/>
              <a:chOff x="0" y="0"/>
              <a:chExt cx="160" cy="160"/>
            </a:xfrm>
          </p:grpSpPr>
          <p:pic>
            <p:nvPicPr>
              <p:cNvPr id="4157" name="Picture 41" descr="shadow_1_m"/>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60" cy="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4158" name="Group 42"/>
              <p:cNvGrpSpPr>
                <a:grpSpLocks/>
              </p:cNvGrpSpPr>
              <p:nvPr/>
            </p:nvGrpSpPr>
            <p:grpSpPr bwMode="auto">
              <a:xfrm>
                <a:off x="19" y="3"/>
                <a:ext cx="126" cy="126"/>
                <a:chOff x="0" y="0"/>
                <a:chExt cx="144" cy="144"/>
              </a:xfrm>
            </p:grpSpPr>
            <p:sp>
              <p:nvSpPr>
                <p:cNvPr id="5163" name="Oval 43"/>
                <p:cNvSpPr>
                  <a:spLocks noChangeArrowheads="1"/>
                </p:cNvSpPr>
                <p:nvPr/>
              </p:nvSpPr>
              <p:spPr bwMode="auto">
                <a:xfrm>
                  <a:off x="0" y="0"/>
                  <a:ext cx="144" cy="144"/>
                </a:xfrm>
                <a:prstGeom prst="ellipse">
                  <a:avLst/>
                </a:prstGeom>
                <a:gradFill rotWithShape="1">
                  <a:gsLst>
                    <a:gs pos="0">
                      <a:srgbClr val="FFFFFF"/>
                    </a:gs>
                    <a:gs pos="50000">
                      <a:schemeClr val="accent1"/>
                    </a:gs>
                    <a:gs pos="100000">
                      <a:srgbClr val="FFFFFF"/>
                    </a:gs>
                  </a:gsLst>
                  <a:lin ang="5400000" scaled="1"/>
                </a:gradFill>
                <a:ln w="6350" cmpd="sng">
                  <a:solidFill>
                    <a:schemeClr val="accent1"/>
                  </a:solidFill>
                  <a:round/>
                  <a:headEnd/>
                  <a:tailEnd/>
                </a:ln>
                <a:effectLst/>
                <a:extLst>
                  <a:ext uri="{AF507438-7753-43E0-B8FC-AC1667EBCBE1}">
                    <a14:hiddenEffects xmlns:a14="http://schemas.microsoft.com/office/drawing/2010/main">
                      <a:effectLst>
                        <a:outerShdw dist="25400" dir="5400000" algn="ctr" rotWithShape="0">
                          <a:srgbClr val="333333">
                            <a:alpha val="50000"/>
                          </a:srgbClr>
                        </a:outerShdw>
                      </a:effectLst>
                    </a14:hiddenEffects>
                  </a:ext>
                </a:extLst>
              </p:spPr>
              <p:txBody>
                <a:bodyPr wrap="none" anchor="ctr"/>
                <a:lstStyle/>
                <a:p>
                  <a:pPr>
                    <a:defRPr/>
                  </a:pPr>
                  <a:endParaRPr lang="zh-CN" altLang="en-US"/>
                </a:p>
              </p:txBody>
            </p:sp>
            <p:sp>
              <p:nvSpPr>
                <p:cNvPr id="4160" name="Oval 44"/>
                <p:cNvSpPr>
                  <a:spLocks noChangeArrowheads="1"/>
                </p:cNvSpPr>
                <p:nvPr/>
              </p:nvSpPr>
              <p:spPr bwMode="auto">
                <a:xfrm>
                  <a:off x="19" y="20"/>
                  <a:ext cx="106" cy="104"/>
                </a:xfrm>
                <a:prstGeom prst="ellipse">
                  <a:avLst/>
                </a:prstGeom>
                <a:solidFill>
                  <a:schemeClr val="accent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25400" dir="5400000" algn="ctr" rotWithShape="0">
                          <a:srgbClr val="333333">
                            <a:alpha val="50000"/>
                          </a:srgbClr>
                        </a:outerShdw>
                      </a:effectLst>
                    </a14:hiddenEffects>
                  </a:ext>
                </a:extLst>
              </p:spPr>
              <p:txBody>
                <a:bodyPr wrap="none" anchor="ctr"/>
                <a:lstStyle/>
                <a:p>
                  <a:endParaRPr lang="zh-CN" altLang="en-US"/>
                </a:p>
              </p:txBody>
            </p:sp>
          </p:grpSp>
        </p:grpSp>
      </p:grpSp>
      <p:grpSp>
        <p:nvGrpSpPr>
          <p:cNvPr id="4106" name="Group 45"/>
          <p:cNvGrpSpPr>
            <a:grpSpLocks/>
          </p:cNvGrpSpPr>
          <p:nvPr/>
        </p:nvGrpSpPr>
        <p:grpSpPr bwMode="auto">
          <a:xfrm>
            <a:off x="2411413" y="3023568"/>
            <a:ext cx="5919787" cy="438150"/>
            <a:chOff x="0" y="0"/>
            <a:chExt cx="2994" cy="276"/>
          </a:xfrm>
        </p:grpSpPr>
        <p:sp>
          <p:nvSpPr>
            <p:cNvPr id="4148" name="AutoShape 46"/>
            <p:cNvSpPr>
              <a:spLocks noChangeArrowheads="1"/>
            </p:cNvSpPr>
            <p:nvPr/>
          </p:nvSpPr>
          <p:spPr bwMode="auto">
            <a:xfrm>
              <a:off x="0" y="17"/>
              <a:ext cx="2952" cy="236"/>
            </a:xfrm>
            <a:prstGeom prst="roundRect">
              <a:avLst>
                <a:gd name="adj" fmla="val 50000"/>
              </a:avLst>
            </a:prstGeom>
            <a:gradFill rotWithShape="1">
              <a:gsLst>
                <a:gs pos="0">
                  <a:srgbClr val="FFFFFF">
                    <a:alpha val="0"/>
                  </a:srgbClr>
                </a:gs>
                <a:gs pos="100000">
                  <a:schemeClr val="hlink"/>
                </a:gs>
              </a:gsLst>
              <a:lin ang="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17961" dir="2700000" algn="ctr" rotWithShape="0">
                      <a:srgbClr val="7A7A99"/>
                    </a:outerShdw>
                  </a:effectLst>
                </a14:hiddenEffects>
              </a:ext>
            </a:extLst>
          </p:spPr>
          <p:txBody>
            <a:bodyPr wrap="none" anchor="ctr"/>
            <a:lstStyle/>
            <a:p>
              <a:endParaRPr lang="zh-CN" altLang="en-US"/>
            </a:p>
          </p:txBody>
        </p:sp>
        <p:sp>
          <p:nvSpPr>
            <p:cNvPr id="4149" name="AutoShape 47"/>
            <p:cNvSpPr>
              <a:spLocks noChangeArrowheads="1"/>
            </p:cNvSpPr>
            <p:nvPr/>
          </p:nvSpPr>
          <p:spPr bwMode="auto">
            <a:xfrm>
              <a:off x="0" y="0"/>
              <a:ext cx="2994" cy="276"/>
            </a:xfrm>
            <a:prstGeom prst="roundRect">
              <a:avLst>
                <a:gd name="adj" fmla="val 50000"/>
              </a:avLst>
            </a:prstGeom>
            <a:noFill/>
            <a:ln w="9525">
              <a:solidFill>
                <a:schemeClr val="hlink"/>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17961" dir="2700000" algn="ctr" rotWithShape="0">
                      <a:srgbClr val="7A7A99"/>
                    </a:outerShdw>
                  </a:effectLst>
                </a14:hiddenEffects>
              </a:ext>
            </a:extLst>
          </p:spPr>
          <p:txBody>
            <a:bodyPr wrap="none" anchor="ctr"/>
            <a:lstStyle/>
            <a:p>
              <a:endParaRPr lang="zh-CN" altLang="en-US"/>
            </a:p>
          </p:txBody>
        </p:sp>
        <p:pic>
          <p:nvPicPr>
            <p:cNvPr id="4150" name="Picture 48" descr="shadow_1_m"/>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 y="94"/>
              <a:ext cx="150" cy="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4151" name="Group 49"/>
            <p:cNvGrpSpPr>
              <a:grpSpLocks/>
            </p:cNvGrpSpPr>
            <p:nvPr/>
          </p:nvGrpSpPr>
          <p:grpSpPr bwMode="auto">
            <a:xfrm>
              <a:off x="46" y="94"/>
              <a:ext cx="118" cy="118"/>
              <a:chOff x="0" y="0"/>
              <a:chExt cx="144" cy="144"/>
            </a:xfrm>
          </p:grpSpPr>
          <p:sp>
            <p:nvSpPr>
              <p:cNvPr id="5170" name="Oval 50"/>
              <p:cNvSpPr>
                <a:spLocks noChangeArrowheads="1"/>
              </p:cNvSpPr>
              <p:nvPr/>
            </p:nvSpPr>
            <p:spPr bwMode="auto">
              <a:xfrm>
                <a:off x="0" y="0"/>
                <a:ext cx="144" cy="144"/>
              </a:xfrm>
              <a:prstGeom prst="ellipse">
                <a:avLst/>
              </a:prstGeom>
              <a:gradFill rotWithShape="1">
                <a:gsLst>
                  <a:gs pos="0">
                    <a:srgbClr val="FFFFFF"/>
                  </a:gs>
                  <a:gs pos="50000">
                    <a:schemeClr val="hlink"/>
                  </a:gs>
                  <a:gs pos="100000">
                    <a:srgbClr val="FFFFFF"/>
                  </a:gs>
                </a:gsLst>
                <a:lin ang="5400000" scaled="1"/>
              </a:gradFill>
              <a:ln w="6350" cmpd="sng">
                <a:solidFill>
                  <a:schemeClr val="hlink"/>
                </a:solidFill>
                <a:round/>
                <a:headEnd/>
                <a:tailEnd/>
              </a:ln>
              <a:effectLst/>
              <a:extLst>
                <a:ext uri="{AF507438-7753-43E0-B8FC-AC1667EBCBE1}">
                  <a14:hiddenEffects xmlns:a14="http://schemas.microsoft.com/office/drawing/2010/main">
                    <a:effectLst>
                      <a:outerShdw dist="25400" dir="5400000" algn="ctr" rotWithShape="0">
                        <a:srgbClr val="333333">
                          <a:alpha val="50000"/>
                        </a:srgbClr>
                      </a:outerShdw>
                    </a:effectLst>
                  </a14:hiddenEffects>
                </a:ext>
              </a:extLst>
            </p:spPr>
            <p:txBody>
              <a:bodyPr wrap="none" anchor="ctr"/>
              <a:lstStyle/>
              <a:p>
                <a:pPr>
                  <a:defRPr/>
                </a:pPr>
                <a:endParaRPr lang="zh-CN" altLang="en-US"/>
              </a:p>
            </p:txBody>
          </p:sp>
          <p:sp>
            <p:nvSpPr>
              <p:cNvPr id="4153" name="Oval 51"/>
              <p:cNvSpPr>
                <a:spLocks noChangeArrowheads="1"/>
              </p:cNvSpPr>
              <p:nvPr/>
            </p:nvSpPr>
            <p:spPr bwMode="auto">
              <a:xfrm>
                <a:off x="19" y="20"/>
                <a:ext cx="106" cy="104"/>
              </a:xfrm>
              <a:prstGeom prst="ellipse">
                <a:avLst/>
              </a:prstGeom>
              <a:solidFill>
                <a:schemeClr val="hlink"/>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25400" dir="5400000" algn="ctr" rotWithShape="0">
                        <a:srgbClr val="333333">
                          <a:alpha val="50000"/>
                        </a:srgbClr>
                      </a:outerShdw>
                    </a:effectLst>
                  </a14:hiddenEffects>
                </a:ext>
              </a:extLst>
            </p:spPr>
            <p:txBody>
              <a:bodyPr wrap="none" anchor="ctr"/>
              <a:lstStyle/>
              <a:p>
                <a:endParaRPr lang="zh-CN" altLang="en-US"/>
              </a:p>
            </p:txBody>
          </p:sp>
        </p:grpSp>
      </p:grpSp>
      <p:grpSp>
        <p:nvGrpSpPr>
          <p:cNvPr id="4107" name="Group 52"/>
          <p:cNvGrpSpPr>
            <a:grpSpLocks/>
          </p:cNvGrpSpPr>
          <p:nvPr/>
        </p:nvGrpSpPr>
        <p:grpSpPr bwMode="auto">
          <a:xfrm>
            <a:off x="2411413" y="3698255"/>
            <a:ext cx="5919787" cy="438150"/>
            <a:chOff x="0" y="0"/>
            <a:chExt cx="2994" cy="276"/>
          </a:xfrm>
        </p:grpSpPr>
        <p:sp>
          <p:nvSpPr>
            <p:cNvPr id="4141" name="AutoShape 53"/>
            <p:cNvSpPr>
              <a:spLocks noChangeArrowheads="1"/>
            </p:cNvSpPr>
            <p:nvPr/>
          </p:nvSpPr>
          <p:spPr bwMode="auto">
            <a:xfrm>
              <a:off x="0" y="18"/>
              <a:ext cx="2952" cy="236"/>
            </a:xfrm>
            <a:prstGeom prst="roundRect">
              <a:avLst>
                <a:gd name="adj" fmla="val 50000"/>
              </a:avLst>
            </a:prstGeom>
            <a:gradFill rotWithShape="1">
              <a:gsLst>
                <a:gs pos="0">
                  <a:srgbClr val="FFFFFF">
                    <a:alpha val="0"/>
                  </a:srgbClr>
                </a:gs>
                <a:gs pos="100000">
                  <a:schemeClr val="folHlink"/>
                </a:gs>
              </a:gsLst>
              <a:lin ang="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17961" dir="2700000" algn="ctr" rotWithShape="0">
                      <a:srgbClr val="6B6B6B"/>
                    </a:outerShdw>
                  </a:effectLst>
                </a14:hiddenEffects>
              </a:ext>
            </a:extLst>
          </p:spPr>
          <p:txBody>
            <a:bodyPr wrap="none" anchor="ctr"/>
            <a:lstStyle/>
            <a:p>
              <a:endParaRPr lang="zh-CN" altLang="en-US"/>
            </a:p>
          </p:txBody>
        </p:sp>
        <p:sp>
          <p:nvSpPr>
            <p:cNvPr id="4142" name="AutoShape 54"/>
            <p:cNvSpPr>
              <a:spLocks noChangeArrowheads="1"/>
            </p:cNvSpPr>
            <p:nvPr/>
          </p:nvSpPr>
          <p:spPr bwMode="auto">
            <a:xfrm>
              <a:off x="0" y="0"/>
              <a:ext cx="2994" cy="276"/>
            </a:xfrm>
            <a:prstGeom prst="roundRect">
              <a:avLst>
                <a:gd name="adj" fmla="val 50000"/>
              </a:avLst>
            </a:prstGeom>
            <a:noFill/>
            <a:ln w="9525">
              <a:solidFill>
                <a:schemeClr val="folHlink"/>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17961" dir="2700000" algn="ctr" rotWithShape="0">
                      <a:srgbClr val="6B6B6B"/>
                    </a:outerShdw>
                  </a:effectLst>
                </a14:hiddenEffects>
              </a:ext>
            </a:extLst>
          </p:spPr>
          <p:txBody>
            <a:bodyPr wrap="none" anchor="ctr"/>
            <a:lstStyle/>
            <a:p>
              <a:endParaRPr lang="zh-CN" altLang="en-US"/>
            </a:p>
          </p:txBody>
        </p:sp>
        <p:grpSp>
          <p:nvGrpSpPr>
            <p:cNvPr id="4143" name="Group 55"/>
            <p:cNvGrpSpPr>
              <a:grpSpLocks/>
            </p:cNvGrpSpPr>
            <p:nvPr/>
          </p:nvGrpSpPr>
          <p:grpSpPr bwMode="auto">
            <a:xfrm>
              <a:off x="46" y="64"/>
              <a:ext cx="150" cy="150"/>
              <a:chOff x="0" y="0"/>
              <a:chExt cx="160" cy="160"/>
            </a:xfrm>
          </p:grpSpPr>
          <p:pic>
            <p:nvPicPr>
              <p:cNvPr id="4144" name="Picture 56" descr="shadow_1_m"/>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60" cy="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4145" name="Group 57"/>
              <p:cNvGrpSpPr>
                <a:grpSpLocks/>
              </p:cNvGrpSpPr>
              <p:nvPr/>
            </p:nvGrpSpPr>
            <p:grpSpPr bwMode="auto">
              <a:xfrm>
                <a:off x="19" y="3"/>
                <a:ext cx="126" cy="126"/>
                <a:chOff x="0" y="0"/>
                <a:chExt cx="144" cy="144"/>
              </a:xfrm>
            </p:grpSpPr>
            <p:sp>
              <p:nvSpPr>
                <p:cNvPr id="5178" name="Oval 58"/>
                <p:cNvSpPr>
                  <a:spLocks noChangeArrowheads="1"/>
                </p:cNvSpPr>
                <p:nvPr/>
              </p:nvSpPr>
              <p:spPr bwMode="auto">
                <a:xfrm>
                  <a:off x="0" y="0"/>
                  <a:ext cx="144" cy="144"/>
                </a:xfrm>
                <a:prstGeom prst="ellipse">
                  <a:avLst/>
                </a:prstGeom>
                <a:gradFill rotWithShape="1">
                  <a:gsLst>
                    <a:gs pos="0">
                      <a:srgbClr val="FFFFFF"/>
                    </a:gs>
                    <a:gs pos="50000">
                      <a:schemeClr val="folHlink"/>
                    </a:gs>
                    <a:gs pos="100000">
                      <a:srgbClr val="FFFFFF"/>
                    </a:gs>
                  </a:gsLst>
                  <a:lin ang="5400000" scaled="1"/>
                </a:gradFill>
                <a:ln w="6350" cmpd="sng">
                  <a:solidFill>
                    <a:schemeClr val="folHlink"/>
                  </a:solidFill>
                  <a:round/>
                  <a:headEnd/>
                  <a:tailEnd/>
                </a:ln>
                <a:effectLst/>
                <a:extLst>
                  <a:ext uri="{AF507438-7753-43E0-B8FC-AC1667EBCBE1}">
                    <a14:hiddenEffects xmlns:a14="http://schemas.microsoft.com/office/drawing/2010/main">
                      <a:effectLst>
                        <a:outerShdw dist="25400" dir="5400000" algn="ctr" rotWithShape="0">
                          <a:srgbClr val="333333">
                            <a:alpha val="50000"/>
                          </a:srgbClr>
                        </a:outerShdw>
                      </a:effectLst>
                    </a14:hiddenEffects>
                  </a:ext>
                </a:extLst>
              </p:spPr>
              <p:txBody>
                <a:bodyPr wrap="none" anchor="ctr"/>
                <a:lstStyle/>
                <a:p>
                  <a:pPr>
                    <a:defRPr/>
                  </a:pPr>
                  <a:endParaRPr lang="zh-CN" altLang="en-US"/>
                </a:p>
              </p:txBody>
            </p:sp>
            <p:sp>
              <p:nvSpPr>
                <p:cNvPr id="4147" name="Oval 59"/>
                <p:cNvSpPr>
                  <a:spLocks noChangeArrowheads="1"/>
                </p:cNvSpPr>
                <p:nvPr/>
              </p:nvSpPr>
              <p:spPr bwMode="auto">
                <a:xfrm>
                  <a:off x="19" y="20"/>
                  <a:ext cx="106" cy="104"/>
                </a:xfrm>
                <a:prstGeom prst="ellipse">
                  <a:avLst/>
                </a:prstGeom>
                <a:solidFill>
                  <a:schemeClr val="folHlink"/>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25400" dir="5400000" algn="ctr" rotWithShape="0">
                          <a:srgbClr val="333333">
                            <a:alpha val="50000"/>
                          </a:srgbClr>
                        </a:outerShdw>
                      </a:effectLst>
                    </a14:hiddenEffects>
                  </a:ext>
                </a:extLst>
              </p:spPr>
              <p:txBody>
                <a:bodyPr wrap="none" anchor="ctr"/>
                <a:lstStyle/>
                <a:p>
                  <a:endParaRPr lang="zh-CN" altLang="en-US"/>
                </a:p>
              </p:txBody>
            </p:sp>
          </p:grpSp>
        </p:grpSp>
      </p:grpSp>
      <p:grpSp>
        <p:nvGrpSpPr>
          <p:cNvPr id="4108" name="Group 60"/>
          <p:cNvGrpSpPr>
            <a:grpSpLocks/>
          </p:cNvGrpSpPr>
          <p:nvPr/>
        </p:nvGrpSpPr>
        <p:grpSpPr bwMode="auto">
          <a:xfrm>
            <a:off x="2484438" y="4372943"/>
            <a:ext cx="5919787" cy="438150"/>
            <a:chOff x="0" y="0"/>
            <a:chExt cx="2994" cy="276"/>
          </a:xfrm>
        </p:grpSpPr>
        <p:sp>
          <p:nvSpPr>
            <p:cNvPr id="4134" name="AutoShape 61"/>
            <p:cNvSpPr>
              <a:spLocks noChangeArrowheads="1"/>
            </p:cNvSpPr>
            <p:nvPr/>
          </p:nvSpPr>
          <p:spPr bwMode="auto">
            <a:xfrm>
              <a:off x="0" y="15"/>
              <a:ext cx="2952" cy="236"/>
            </a:xfrm>
            <a:prstGeom prst="roundRect">
              <a:avLst>
                <a:gd name="adj" fmla="val 50000"/>
              </a:avLst>
            </a:prstGeom>
            <a:gradFill rotWithShape="1">
              <a:gsLst>
                <a:gs pos="0">
                  <a:srgbClr val="FFFFFF">
                    <a:alpha val="0"/>
                  </a:srgbClr>
                </a:gs>
                <a:gs pos="100000">
                  <a:schemeClr val="accent1"/>
                </a:gs>
              </a:gsLst>
              <a:lin ang="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17961" dir="2700000" algn="ctr" rotWithShape="0">
                      <a:srgbClr val="991F00"/>
                    </a:outerShdw>
                  </a:effectLst>
                </a14:hiddenEffects>
              </a:ext>
            </a:extLst>
          </p:spPr>
          <p:txBody>
            <a:bodyPr wrap="none" anchor="ctr"/>
            <a:lstStyle/>
            <a:p>
              <a:endParaRPr lang="zh-CN" altLang="en-US"/>
            </a:p>
          </p:txBody>
        </p:sp>
        <p:sp>
          <p:nvSpPr>
            <p:cNvPr id="4135" name="AutoShape 62"/>
            <p:cNvSpPr>
              <a:spLocks noChangeArrowheads="1"/>
            </p:cNvSpPr>
            <p:nvPr/>
          </p:nvSpPr>
          <p:spPr bwMode="auto">
            <a:xfrm>
              <a:off x="0" y="0"/>
              <a:ext cx="2994" cy="276"/>
            </a:xfrm>
            <a:prstGeom prst="roundRect">
              <a:avLst>
                <a:gd name="adj" fmla="val 50000"/>
              </a:avLst>
            </a:prstGeom>
            <a:noFill/>
            <a:ln w="9525">
              <a:solidFill>
                <a:schemeClr val="accent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17961" dir="2700000" algn="ctr" rotWithShape="0">
                      <a:srgbClr val="991F00"/>
                    </a:outerShdw>
                  </a:effectLst>
                </a14:hiddenEffects>
              </a:ext>
            </a:extLst>
          </p:spPr>
          <p:txBody>
            <a:bodyPr wrap="none" anchor="ctr"/>
            <a:lstStyle/>
            <a:p>
              <a:endParaRPr lang="zh-CN" altLang="en-US"/>
            </a:p>
          </p:txBody>
        </p:sp>
        <p:grpSp>
          <p:nvGrpSpPr>
            <p:cNvPr id="4136" name="Group 63"/>
            <p:cNvGrpSpPr>
              <a:grpSpLocks/>
            </p:cNvGrpSpPr>
            <p:nvPr/>
          </p:nvGrpSpPr>
          <p:grpSpPr bwMode="auto">
            <a:xfrm>
              <a:off x="0" y="91"/>
              <a:ext cx="150" cy="150"/>
              <a:chOff x="0" y="0"/>
              <a:chExt cx="160" cy="160"/>
            </a:xfrm>
          </p:grpSpPr>
          <p:pic>
            <p:nvPicPr>
              <p:cNvPr id="4137" name="Picture 64" descr="shadow_1_m"/>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60" cy="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4138" name="Group 65"/>
              <p:cNvGrpSpPr>
                <a:grpSpLocks/>
              </p:cNvGrpSpPr>
              <p:nvPr/>
            </p:nvGrpSpPr>
            <p:grpSpPr bwMode="auto">
              <a:xfrm>
                <a:off x="19" y="3"/>
                <a:ext cx="126" cy="126"/>
                <a:chOff x="0" y="0"/>
                <a:chExt cx="144" cy="144"/>
              </a:xfrm>
            </p:grpSpPr>
            <p:sp>
              <p:nvSpPr>
                <p:cNvPr id="5186" name="Oval 66"/>
                <p:cNvSpPr>
                  <a:spLocks noChangeArrowheads="1"/>
                </p:cNvSpPr>
                <p:nvPr/>
              </p:nvSpPr>
              <p:spPr bwMode="auto">
                <a:xfrm>
                  <a:off x="0" y="0"/>
                  <a:ext cx="144" cy="144"/>
                </a:xfrm>
                <a:prstGeom prst="ellipse">
                  <a:avLst/>
                </a:prstGeom>
                <a:gradFill rotWithShape="1">
                  <a:gsLst>
                    <a:gs pos="0">
                      <a:srgbClr val="FFFFFF"/>
                    </a:gs>
                    <a:gs pos="50000">
                      <a:schemeClr val="accent1"/>
                    </a:gs>
                    <a:gs pos="100000">
                      <a:srgbClr val="FFFFFF"/>
                    </a:gs>
                  </a:gsLst>
                  <a:lin ang="5400000" scaled="1"/>
                </a:gradFill>
                <a:ln w="6350" cmpd="sng">
                  <a:solidFill>
                    <a:schemeClr val="accent1"/>
                  </a:solidFill>
                  <a:round/>
                  <a:headEnd/>
                  <a:tailEnd/>
                </a:ln>
                <a:effectLst/>
                <a:extLst>
                  <a:ext uri="{AF507438-7753-43E0-B8FC-AC1667EBCBE1}">
                    <a14:hiddenEffects xmlns:a14="http://schemas.microsoft.com/office/drawing/2010/main">
                      <a:effectLst>
                        <a:outerShdw dist="25400" dir="5400000" algn="ctr" rotWithShape="0">
                          <a:srgbClr val="333333">
                            <a:alpha val="50000"/>
                          </a:srgbClr>
                        </a:outerShdw>
                      </a:effectLst>
                    </a14:hiddenEffects>
                  </a:ext>
                </a:extLst>
              </p:spPr>
              <p:txBody>
                <a:bodyPr wrap="none" anchor="ctr"/>
                <a:lstStyle/>
                <a:p>
                  <a:pPr>
                    <a:defRPr/>
                  </a:pPr>
                  <a:endParaRPr lang="zh-CN" altLang="en-US"/>
                </a:p>
              </p:txBody>
            </p:sp>
            <p:sp>
              <p:nvSpPr>
                <p:cNvPr id="4140" name="Oval 67"/>
                <p:cNvSpPr>
                  <a:spLocks noChangeArrowheads="1"/>
                </p:cNvSpPr>
                <p:nvPr/>
              </p:nvSpPr>
              <p:spPr bwMode="auto">
                <a:xfrm>
                  <a:off x="19" y="20"/>
                  <a:ext cx="106" cy="104"/>
                </a:xfrm>
                <a:prstGeom prst="ellipse">
                  <a:avLst/>
                </a:prstGeom>
                <a:solidFill>
                  <a:schemeClr val="accent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25400" dir="5400000" algn="ctr" rotWithShape="0">
                          <a:srgbClr val="333333">
                            <a:alpha val="50000"/>
                          </a:srgbClr>
                        </a:outerShdw>
                      </a:effectLst>
                    </a14:hiddenEffects>
                  </a:ext>
                </a:extLst>
              </p:spPr>
              <p:txBody>
                <a:bodyPr wrap="none" anchor="ctr"/>
                <a:lstStyle/>
                <a:p>
                  <a:endParaRPr lang="zh-CN" altLang="en-US"/>
                </a:p>
              </p:txBody>
            </p:sp>
          </p:grpSp>
        </p:grpSp>
      </p:grpSp>
      <p:grpSp>
        <p:nvGrpSpPr>
          <p:cNvPr id="4109" name="Group 68"/>
          <p:cNvGrpSpPr>
            <a:grpSpLocks/>
          </p:cNvGrpSpPr>
          <p:nvPr/>
        </p:nvGrpSpPr>
        <p:grpSpPr bwMode="auto">
          <a:xfrm>
            <a:off x="2484438" y="5047630"/>
            <a:ext cx="5919787" cy="438150"/>
            <a:chOff x="0" y="0"/>
            <a:chExt cx="2994" cy="276"/>
          </a:xfrm>
        </p:grpSpPr>
        <p:sp>
          <p:nvSpPr>
            <p:cNvPr id="4128" name="AutoShape 69"/>
            <p:cNvSpPr>
              <a:spLocks noChangeArrowheads="1"/>
            </p:cNvSpPr>
            <p:nvPr/>
          </p:nvSpPr>
          <p:spPr bwMode="auto">
            <a:xfrm>
              <a:off x="0" y="17"/>
              <a:ext cx="2952" cy="236"/>
            </a:xfrm>
            <a:prstGeom prst="roundRect">
              <a:avLst>
                <a:gd name="adj" fmla="val 50000"/>
              </a:avLst>
            </a:prstGeom>
            <a:gradFill rotWithShape="1">
              <a:gsLst>
                <a:gs pos="0">
                  <a:srgbClr val="FFFFFF">
                    <a:alpha val="0"/>
                  </a:srgbClr>
                </a:gs>
                <a:gs pos="100000">
                  <a:schemeClr val="hlink"/>
                </a:gs>
              </a:gsLst>
              <a:lin ang="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17961" dir="2700000" algn="ctr" rotWithShape="0">
                      <a:srgbClr val="7A7A99"/>
                    </a:outerShdw>
                  </a:effectLst>
                </a14:hiddenEffects>
              </a:ext>
            </a:extLst>
          </p:spPr>
          <p:txBody>
            <a:bodyPr wrap="none" anchor="ctr"/>
            <a:lstStyle/>
            <a:p>
              <a:endParaRPr lang="zh-CN" altLang="en-US"/>
            </a:p>
          </p:txBody>
        </p:sp>
        <p:sp>
          <p:nvSpPr>
            <p:cNvPr id="4129" name="AutoShape 70"/>
            <p:cNvSpPr>
              <a:spLocks noChangeArrowheads="1"/>
            </p:cNvSpPr>
            <p:nvPr/>
          </p:nvSpPr>
          <p:spPr bwMode="auto">
            <a:xfrm>
              <a:off x="0" y="0"/>
              <a:ext cx="2994" cy="276"/>
            </a:xfrm>
            <a:prstGeom prst="roundRect">
              <a:avLst>
                <a:gd name="adj" fmla="val 50000"/>
              </a:avLst>
            </a:prstGeom>
            <a:noFill/>
            <a:ln w="9525">
              <a:solidFill>
                <a:schemeClr val="hlink"/>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17961" dir="2700000" algn="ctr" rotWithShape="0">
                      <a:srgbClr val="7A7A99"/>
                    </a:outerShdw>
                  </a:effectLst>
                </a14:hiddenEffects>
              </a:ext>
            </a:extLst>
          </p:spPr>
          <p:txBody>
            <a:bodyPr wrap="none" anchor="ctr"/>
            <a:lstStyle/>
            <a:p>
              <a:endParaRPr lang="zh-CN" altLang="en-US"/>
            </a:p>
          </p:txBody>
        </p:sp>
        <p:pic>
          <p:nvPicPr>
            <p:cNvPr id="4130" name="Picture 71" descr="shadow_1_m"/>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94"/>
              <a:ext cx="150" cy="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4131" name="Group 72"/>
            <p:cNvGrpSpPr>
              <a:grpSpLocks/>
            </p:cNvGrpSpPr>
            <p:nvPr/>
          </p:nvGrpSpPr>
          <p:grpSpPr bwMode="auto">
            <a:xfrm>
              <a:off x="0" y="94"/>
              <a:ext cx="118" cy="118"/>
              <a:chOff x="0" y="0"/>
              <a:chExt cx="144" cy="144"/>
            </a:xfrm>
          </p:grpSpPr>
          <p:sp>
            <p:nvSpPr>
              <p:cNvPr id="5193" name="Oval 73"/>
              <p:cNvSpPr>
                <a:spLocks noChangeArrowheads="1"/>
              </p:cNvSpPr>
              <p:nvPr/>
            </p:nvSpPr>
            <p:spPr bwMode="auto">
              <a:xfrm>
                <a:off x="0" y="0"/>
                <a:ext cx="144" cy="144"/>
              </a:xfrm>
              <a:prstGeom prst="ellipse">
                <a:avLst/>
              </a:prstGeom>
              <a:gradFill rotWithShape="1">
                <a:gsLst>
                  <a:gs pos="0">
                    <a:srgbClr val="FFFFFF"/>
                  </a:gs>
                  <a:gs pos="50000">
                    <a:schemeClr val="hlink"/>
                  </a:gs>
                  <a:gs pos="100000">
                    <a:srgbClr val="FFFFFF"/>
                  </a:gs>
                </a:gsLst>
                <a:lin ang="5400000" scaled="1"/>
              </a:gradFill>
              <a:ln w="6350" cmpd="sng">
                <a:solidFill>
                  <a:schemeClr val="hlink"/>
                </a:solidFill>
                <a:round/>
                <a:headEnd/>
                <a:tailEnd/>
              </a:ln>
              <a:effectLst/>
              <a:extLst>
                <a:ext uri="{AF507438-7753-43E0-B8FC-AC1667EBCBE1}">
                  <a14:hiddenEffects xmlns:a14="http://schemas.microsoft.com/office/drawing/2010/main">
                    <a:effectLst>
                      <a:outerShdw dist="25400" dir="5400000" algn="ctr" rotWithShape="0">
                        <a:srgbClr val="333333">
                          <a:alpha val="50000"/>
                        </a:srgbClr>
                      </a:outerShdw>
                    </a:effectLst>
                  </a14:hiddenEffects>
                </a:ext>
              </a:extLst>
            </p:spPr>
            <p:txBody>
              <a:bodyPr wrap="none" anchor="ctr"/>
              <a:lstStyle/>
              <a:p>
                <a:pPr>
                  <a:defRPr/>
                </a:pPr>
                <a:endParaRPr lang="zh-CN" altLang="en-US"/>
              </a:p>
            </p:txBody>
          </p:sp>
          <p:sp>
            <p:nvSpPr>
              <p:cNvPr id="4133" name="Oval 74"/>
              <p:cNvSpPr>
                <a:spLocks noChangeArrowheads="1"/>
              </p:cNvSpPr>
              <p:nvPr/>
            </p:nvSpPr>
            <p:spPr bwMode="auto">
              <a:xfrm>
                <a:off x="19" y="20"/>
                <a:ext cx="106" cy="104"/>
              </a:xfrm>
              <a:prstGeom prst="ellipse">
                <a:avLst/>
              </a:prstGeom>
              <a:solidFill>
                <a:schemeClr val="hlink"/>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25400" dir="5400000" algn="ctr" rotWithShape="0">
                        <a:srgbClr val="333333">
                          <a:alpha val="50000"/>
                        </a:srgbClr>
                      </a:outerShdw>
                    </a:effectLst>
                  </a14:hiddenEffects>
                </a:ext>
              </a:extLst>
            </p:spPr>
            <p:txBody>
              <a:bodyPr wrap="none" anchor="ctr"/>
              <a:lstStyle/>
              <a:p>
                <a:endParaRPr lang="zh-CN" altLang="en-US"/>
              </a:p>
            </p:txBody>
          </p:sp>
        </p:grpSp>
      </p:grpSp>
      <p:grpSp>
        <p:nvGrpSpPr>
          <p:cNvPr id="4110" name="Group 75"/>
          <p:cNvGrpSpPr>
            <a:grpSpLocks/>
          </p:cNvGrpSpPr>
          <p:nvPr/>
        </p:nvGrpSpPr>
        <p:grpSpPr bwMode="auto">
          <a:xfrm>
            <a:off x="2484438" y="5723905"/>
            <a:ext cx="5919787" cy="438150"/>
            <a:chOff x="0" y="0"/>
            <a:chExt cx="2994" cy="276"/>
          </a:xfrm>
        </p:grpSpPr>
        <p:sp>
          <p:nvSpPr>
            <p:cNvPr id="4121" name="AutoShape 76"/>
            <p:cNvSpPr>
              <a:spLocks noChangeArrowheads="1"/>
            </p:cNvSpPr>
            <p:nvPr/>
          </p:nvSpPr>
          <p:spPr bwMode="auto">
            <a:xfrm>
              <a:off x="0" y="18"/>
              <a:ext cx="2952" cy="236"/>
            </a:xfrm>
            <a:prstGeom prst="roundRect">
              <a:avLst>
                <a:gd name="adj" fmla="val 50000"/>
              </a:avLst>
            </a:prstGeom>
            <a:gradFill rotWithShape="1">
              <a:gsLst>
                <a:gs pos="0">
                  <a:srgbClr val="FFFFFF">
                    <a:alpha val="0"/>
                  </a:srgbClr>
                </a:gs>
                <a:gs pos="100000">
                  <a:schemeClr val="folHlink"/>
                </a:gs>
              </a:gsLst>
              <a:lin ang="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17961" dir="2700000" algn="ctr" rotWithShape="0">
                      <a:srgbClr val="6B6B6B"/>
                    </a:outerShdw>
                  </a:effectLst>
                </a14:hiddenEffects>
              </a:ext>
            </a:extLst>
          </p:spPr>
          <p:txBody>
            <a:bodyPr wrap="none" anchor="ctr"/>
            <a:lstStyle/>
            <a:p>
              <a:endParaRPr lang="zh-CN" altLang="en-US"/>
            </a:p>
          </p:txBody>
        </p:sp>
        <p:sp>
          <p:nvSpPr>
            <p:cNvPr id="4122" name="AutoShape 77"/>
            <p:cNvSpPr>
              <a:spLocks noChangeArrowheads="1"/>
            </p:cNvSpPr>
            <p:nvPr/>
          </p:nvSpPr>
          <p:spPr bwMode="auto">
            <a:xfrm>
              <a:off x="0" y="0"/>
              <a:ext cx="2994" cy="276"/>
            </a:xfrm>
            <a:prstGeom prst="roundRect">
              <a:avLst>
                <a:gd name="adj" fmla="val 50000"/>
              </a:avLst>
            </a:prstGeom>
            <a:noFill/>
            <a:ln w="9525">
              <a:solidFill>
                <a:schemeClr val="folHlink"/>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17961" dir="2700000" algn="ctr" rotWithShape="0">
                      <a:srgbClr val="6B6B6B"/>
                    </a:outerShdw>
                  </a:effectLst>
                </a14:hiddenEffects>
              </a:ext>
            </a:extLst>
          </p:spPr>
          <p:txBody>
            <a:bodyPr wrap="none" anchor="ctr"/>
            <a:lstStyle/>
            <a:p>
              <a:endParaRPr lang="zh-CN" altLang="en-US"/>
            </a:p>
          </p:txBody>
        </p:sp>
        <p:grpSp>
          <p:nvGrpSpPr>
            <p:cNvPr id="4123" name="Group 78"/>
            <p:cNvGrpSpPr>
              <a:grpSpLocks/>
            </p:cNvGrpSpPr>
            <p:nvPr/>
          </p:nvGrpSpPr>
          <p:grpSpPr bwMode="auto">
            <a:xfrm>
              <a:off x="0" y="64"/>
              <a:ext cx="150" cy="150"/>
              <a:chOff x="0" y="0"/>
              <a:chExt cx="160" cy="160"/>
            </a:xfrm>
          </p:grpSpPr>
          <p:pic>
            <p:nvPicPr>
              <p:cNvPr id="4124" name="Picture 79" descr="shadow_1_m"/>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60" cy="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4125" name="Group 80"/>
              <p:cNvGrpSpPr>
                <a:grpSpLocks/>
              </p:cNvGrpSpPr>
              <p:nvPr/>
            </p:nvGrpSpPr>
            <p:grpSpPr bwMode="auto">
              <a:xfrm>
                <a:off x="19" y="3"/>
                <a:ext cx="126" cy="126"/>
                <a:chOff x="0" y="0"/>
                <a:chExt cx="144" cy="144"/>
              </a:xfrm>
            </p:grpSpPr>
            <p:sp>
              <p:nvSpPr>
                <p:cNvPr id="5201" name="Oval 81"/>
                <p:cNvSpPr>
                  <a:spLocks noChangeArrowheads="1"/>
                </p:cNvSpPr>
                <p:nvPr/>
              </p:nvSpPr>
              <p:spPr bwMode="auto">
                <a:xfrm>
                  <a:off x="0" y="0"/>
                  <a:ext cx="144" cy="144"/>
                </a:xfrm>
                <a:prstGeom prst="ellipse">
                  <a:avLst/>
                </a:prstGeom>
                <a:gradFill rotWithShape="1">
                  <a:gsLst>
                    <a:gs pos="0">
                      <a:srgbClr val="FFFFFF"/>
                    </a:gs>
                    <a:gs pos="50000">
                      <a:schemeClr val="folHlink"/>
                    </a:gs>
                    <a:gs pos="100000">
                      <a:srgbClr val="FFFFFF"/>
                    </a:gs>
                  </a:gsLst>
                  <a:lin ang="5400000" scaled="1"/>
                </a:gradFill>
                <a:ln w="6350" cmpd="sng">
                  <a:solidFill>
                    <a:schemeClr val="folHlink"/>
                  </a:solidFill>
                  <a:round/>
                  <a:headEnd/>
                  <a:tailEnd/>
                </a:ln>
                <a:effectLst/>
                <a:extLst>
                  <a:ext uri="{AF507438-7753-43E0-B8FC-AC1667EBCBE1}">
                    <a14:hiddenEffects xmlns:a14="http://schemas.microsoft.com/office/drawing/2010/main">
                      <a:effectLst>
                        <a:outerShdw dist="25400" dir="5400000" algn="ctr" rotWithShape="0">
                          <a:srgbClr val="333333">
                            <a:alpha val="50000"/>
                          </a:srgbClr>
                        </a:outerShdw>
                      </a:effectLst>
                    </a14:hiddenEffects>
                  </a:ext>
                </a:extLst>
              </p:spPr>
              <p:txBody>
                <a:bodyPr wrap="none" anchor="ctr"/>
                <a:lstStyle/>
                <a:p>
                  <a:pPr>
                    <a:defRPr/>
                  </a:pPr>
                  <a:endParaRPr lang="zh-CN" altLang="en-US"/>
                </a:p>
              </p:txBody>
            </p:sp>
            <p:sp>
              <p:nvSpPr>
                <p:cNvPr id="4127" name="Oval 82"/>
                <p:cNvSpPr>
                  <a:spLocks noChangeArrowheads="1"/>
                </p:cNvSpPr>
                <p:nvPr/>
              </p:nvSpPr>
              <p:spPr bwMode="auto">
                <a:xfrm>
                  <a:off x="19" y="20"/>
                  <a:ext cx="106" cy="104"/>
                </a:xfrm>
                <a:prstGeom prst="ellipse">
                  <a:avLst/>
                </a:prstGeom>
                <a:solidFill>
                  <a:schemeClr val="folHlink"/>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25400" dir="5400000" algn="ctr" rotWithShape="0">
                          <a:srgbClr val="333333">
                            <a:alpha val="50000"/>
                          </a:srgbClr>
                        </a:outerShdw>
                      </a:effectLst>
                    </a14:hiddenEffects>
                  </a:ext>
                </a:extLst>
              </p:spPr>
              <p:txBody>
                <a:bodyPr wrap="none" anchor="ctr"/>
                <a:lstStyle/>
                <a:p>
                  <a:endParaRPr lang="zh-CN" altLang="en-US"/>
                </a:p>
              </p:txBody>
            </p:sp>
          </p:grpSp>
        </p:grpSp>
      </p:grpSp>
      <p:sp>
        <p:nvSpPr>
          <p:cNvPr id="4111" name="Text Box 83">
            <a:hlinkClick r:id="" action="ppaction://noaction"/>
          </p:cNvPr>
          <p:cNvSpPr txBox="1">
            <a:spLocks noChangeArrowheads="1"/>
          </p:cNvSpPr>
          <p:nvPr/>
        </p:nvSpPr>
        <p:spPr bwMode="auto">
          <a:xfrm>
            <a:off x="2789238" y="1049164"/>
            <a:ext cx="6000750" cy="457200"/>
          </a:xfrm>
          <a:prstGeom prst="rect">
            <a:avLst/>
          </a:prstGeom>
          <a:noFill/>
          <a:ln>
            <a:noFill/>
          </a:ln>
          <a:effectLst/>
          <a:extLst>
            <a:ext uri="{909E8E84-426E-40DD-AFC4-6F175D3DCCD1}">
              <a14:hiddenFill xmlns:a14="http://schemas.microsoft.com/office/drawing/2010/main">
                <a:gradFill rotWithShape="0">
                  <a:gsLst>
                    <a:gs pos="0">
                      <a:srgbClr val="0066FF"/>
                    </a:gs>
                    <a:gs pos="100000">
                      <a:schemeClr val="bg1"/>
                    </a:gs>
                  </a:gsLst>
                  <a:lin ang="0" scaled="1"/>
                </a:gra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pPr eaLnBrk="1" hangingPunct="1"/>
            <a:r>
              <a:rPr lang="zh-CN" altLang="en-US" sz="2400" dirty="0">
                <a:ea typeface="黑体" pitchFamily="49" charset="-122"/>
              </a:rPr>
              <a:t>第</a:t>
            </a:r>
            <a:r>
              <a:rPr lang="zh-CN" altLang="en-US" sz="2400" dirty="0">
                <a:ea typeface="黑体" pitchFamily="49" charset="-122"/>
                <a:hlinkClick r:id="rId4" action="ppaction://hlinkpres?slideindex=1&amp;slidetitle="/>
              </a:rPr>
              <a:t>2</a:t>
            </a:r>
            <a:r>
              <a:rPr lang="zh-CN" altLang="en-US" sz="2400" dirty="0">
                <a:ea typeface="黑体" pitchFamily="49" charset="-122"/>
              </a:rPr>
              <a:t>章  计算机系统</a:t>
            </a:r>
          </a:p>
        </p:txBody>
      </p:sp>
      <p:sp>
        <p:nvSpPr>
          <p:cNvPr id="4112" name="Text Box 84">
            <a:hlinkClick r:id="" action="ppaction://noaction"/>
          </p:cNvPr>
          <p:cNvSpPr txBox="1">
            <a:spLocks noChangeArrowheads="1"/>
          </p:cNvSpPr>
          <p:nvPr/>
        </p:nvSpPr>
        <p:spPr bwMode="auto">
          <a:xfrm>
            <a:off x="2789238" y="1747664"/>
            <a:ext cx="6000750" cy="457200"/>
          </a:xfrm>
          <a:prstGeom prst="rect">
            <a:avLst/>
          </a:prstGeom>
          <a:noFill/>
          <a:ln>
            <a:noFill/>
          </a:ln>
          <a:effectLst/>
          <a:extLst>
            <a:ext uri="{909E8E84-426E-40DD-AFC4-6F175D3DCCD1}">
              <a14:hiddenFill xmlns:a14="http://schemas.microsoft.com/office/drawing/2010/main">
                <a:gradFill rotWithShape="0">
                  <a:gsLst>
                    <a:gs pos="0">
                      <a:srgbClr val="0066FF"/>
                    </a:gs>
                    <a:gs pos="100000">
                      <a:schemeClr val="bg1"/>
                    </a:gs>
                  </a:gsLst>
                  <a:lin ang="0" scaled="1"/>
                </a:gra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pPr eaLnBrk="1" hangingPunct="1"/>
            <a:r>
              <a:rPr lang="zh-CN" altLang="en-US" sz="2400" dirty="0">
                <a:ea typeface="黑体" pitchFamily="49" charset="-122"/>
              </a:rPr>
              <a:t>第</a:t>
            </a:r>
            <a:r>
              <a:rPr lang="zh-CN" altLang="en-US" sz="2400" dirty="0">
                <a:ea typeface="黑体" pitchFamily="49" charset="-122"/>
                <a:hlinkClick r:id="rId5" action="ppaction://hlinkpres?slideindex=1&amp;slidetitle="/>
              </a:rPr>
              <a:t>3</a:t>
            </a:r>
            <a:r>
              <a:rPr lang="zh-CN" altLang="en-US" sz="2400" dirty="0">
                <a:ea typeface="黑体" pitchFamily="49" charset="-122"/>
              </a:rPr>
              <a:t>章  </a:t>
            </a:r>
            <a:r>
              <a:rPr lang="en-US" altLang="zh-CN" sz="2400" dirty="0"/>
              <a:t>Windows 7</a:t>
            </a:r>
            <a:r>
              <a:rPr lang="zh-CN" altLang="zh-CN" sz="2400" dirty="0"/>
              <a:t>操作系统的使用</a:t>
            </a:r>
            <a:endParaRPr lang="zh-CN" altLang="en-US" sz="2400" dirty="0">
              <a:ea typeface="黑体" pitchFamily="49" charset="-122"/>
            </a:endParaRPr>
          </a:p>
        </p:txBody>
      </p:sp>
      <p:sp>
        <p:nvSpPr>
          <p:cNvPr id="4114" name="Text Box 86">
            <a:hlinkClick r:id="" action="ppaction://noaction"/>
          </p:cNvPr>
          <p:cNvSpPr txBox="1">
            <a:spLocks noChangeArrowheads="1"/>
          </p:cNvSpPr>
          <p:nvPr/>
        </p:nvSpPr>
        <p:spPr bwMode="auto">
          <a:xfrm>
            <a:off x="2789238" y="2359993"/>
            <a:ext cx="6000750" cy="457200"/>
          </a:xfrm>
          <a:prstGeom prst="rect">
            <a:avLst/>
          </a:prstGeom>
          <a:noFill/>
          <a:ln>
            <a:noFill/>
          </a:ln>
          <a:effectLst/>
          <a:extLst>
            <a:ext uri="{909E8E84-426E-40DD-AFC4-6F175D3DCCD1}">
              <a14:hiddenFill xmlns:a14="http://schemas.microsoft.com/office/drawing/2010/main">
                <a:gradFill rotWithShape="0">
                  <a:gsLst>
                    <a:gs pos="0">
                      <a:srgbClr val="0066FF"/>
                    </a:gs>
                    <a:gs pos="100000">
                      <a:schemeClr val="bg1"/>
                    </a:gs>
                  </a:gsLst>
                  <a:lin ang="0" scaled="1"/>
                </a:gra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pPr eaLnBrk="1" hangingPunct="1"/>
            <a:r>
              <a:rPr lang="zh-CN" altLang="en-US" sz="2400" dirty="0" smtClean="0">
                <a:ea typeface="黑体" pitchFamily="49" charset="-122"/>
              </a:rPr>
              <a:t>第</a:t>
            </a:r>
            <a:r>
              <a:rPr lang="en-US" altLang="zh-CN" sz="2400" dirty="0" smtClean="0">
                <a:ea typeface="黑体" pitchFamily="49" charset="-122"/>
                <a:hlinkClick r:id="rId6" action="ppaction://hlinkpres?slideindex=1&amp;slidetitle="/>
              </a:rPr>
              <a:t>4</a:t>
            </a:r>
            <a:r>
              <a:rPr lang="zh-CN" altLang="en-US" sz="2400" dirty="0" smtClean="0">
                <a:ea typeface="黑体" pitchFamily="49" charset="-122"/>
              </a:rPr>
              <a:t>章  </a:t>
            </a:r>
            <a:r>
              <a:rPr lang="zh-CN" altLang="en-US" sz="2400" dirty="0">
                <a:ea typeface="黑体" pitchFamily="49" charset="-122"/>
              </a:rPr>
              <a:t>文字处理软件Word </a:t>
            </a:r>
            <a:r>
              <a:rPr lang="zh-CN" altLang="en-US" sz="2400" dirty="0" smtClean="0">
                <a:ea typeface="黑体" pitchFamily="49" charset="-122"/>
              </a:rPr>
              <a:t>20</a:t>
            </a:r>
            <a:r>
              <a:rPr lang="en-US" altLang="zh-CN" sz="2400" dirty="0" smtClean="0">
                <a:ea typeface="黑体" pitchFamily="49" charset="-122"/>
              </a:rPr>
              <a:t>10</a:t>
            </a:r>
            <a:endParaRPr lang="zh-CN" altLang="en-US" sz="2400" dirty="0">
              <a:ea typeface="黑体" pitchFamily="49" charset="-122"/>
            </a:endParaRPr>
          </a:p>
        </p:txBody>
      </p:sp>
      <p:sp>
        <p:nvSpPr>
          <p:cNvPr id="4115" name="Text Box 87">
            <a:hlinkClick r:id="" action="ppaction://noaction"/>
          </p:cNvPr>
          <p:cNvSpPr txBox="1">
            <a:spLocks noChangeArrowheads="1"/>
          </p:cNvSpPr>
          <p:nvPr/>
        </p:nvSpPr>
        <p:spPr bwMode="auto">
          <a:xfrm>
            <a:off x="2789238" y="3025155"/>
            <a:ext cx="6000750" cy="457200"/>
          </a:xfrm>
          <a:prstGeom prst="rect">
            <a:avLst/>
          </a:prstGeom>
          <a:noFill/>
          <a:ln>
            <a:noFill/>
          </a:ln>
          <a:effectLst/>
          <a:extLst>
            <a:ext uri="{909E8E84-426E-40DD-AFC4-6F175D3DCCD1}">
              <a14:hiddenFill xmlns:a14="http://schemas.microsoft.com/office/drawing/2010/main">
                <a:gradFill rotWithShape="0">
                  <a:gsLst>
                    <a:gs pos="0">
                      <a:srgbClr val="0066FF"/>
                    </a:gs>
                    <a:gs pos="100000">
                      <a:schemeClr val="bg1"/>
                    </a:gs>
                  </a:gsLst>
                  <a:lin ang="0" scaled="1"/>
                </a:gra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pPr eaLnBrk="1" hangingPunct="1"/>
            <a:r>
              <a:rPr lang="zh-CN" altLang="en-US" sz="2400" dirty="0" smtClean="0">
                <a:ea typeface="黑体" pitchFamily="49" charset="-122"/>
              </a:rPr>
              <a:t>第</a:t>
            </a:r>
            <a:r>
              <a:rPr lang="en-US" altLang="zh-CN" sz="2400" dirty="0" smtClean="0">
                <a:ea typeface="黑体" pitchFamily="49" charset="-122"/>
                <a:hlinkClick r:id="rId7" action="ppaction://hlinkpres?slideindex=1&amp;slidetitle="/>
              </a:rPr>
              <a:t>5</a:t>
            </a:r>
            <a:r>
              <a:rPr lang="zh-CN" altLang="en-US" sz="2400" dirty="0" smtClean="0">
                <a:ea typeface="黑体" pitchFamily="49" charset="-122"/>
              </a:rPr>
              <a:t>章  </a:t>
            </a:r>
            <a:r>
              <a:rPr lang="zh-CN" altLang="en-US" sz="2400" dirty="0">
                <a:ea typeface="黑体" pitchFamily="49" charset="-122"/>
              </a:rPr>
              <a:t>电子表格软件Excel </a:t>
            </a:r>
            <a:r>
              <a:rPr lang="zh-CN" altLang="en-US" sz="2400" dirty="0" smtClean="0">
                <a:ea typeface="黑体" pitchFamily="49" charset="-122"/>
              </a:rPr>
              <a:t>20</a:t>
            </a:r>
            <a:r>
              <a:rPr lang="en-US" altLang="zh-CN" sz="2400" dirty="0" smtClean="0">
                <a:ea typeface="黑体" pitchFamily="49" charset="-122"/>
              </a:rPr>
              <a:t>10</a:t>
            </a:r>
            <a:endParaRPr lang="zh-CN" altLang="en-US" sz="2400" dirty="0">
              <a:ea typeface="黑体" pitchFamily="49" charset="-122"/>
            </a:endParaRPr>
          </a:p>
        </p:txBody>
      </p:sp>
      <p:sp>
        <p:nvSpPr>
          <p:cNvPr id="4116" name="Text Box 88">
            <a:hlinkClick r:id="" action="ppaction://noaction"/>
          </p:cNvPr>
          <p:cNvSpPr txBox="1">
            <a:spLocks noChangeArrowheads="1"/>
          </p:cNvSpPr>
          <p:nvPr/>
        </p:nvSpPr>
        <p:spPr bwMode="auto">
          <a:xfrm>
            <a:off x="2789238" y="4403105"/>
            <a:ext cx="6000750" cy="457200"/>
          </a:xfrm>
          <a:prstGeom prst="rect">
            <a:avLst/>
          </a:prstGeom>
          <a:noFill/>
          <a:ln>
            <a:noFill/>
          </a:ln>
          <a:effectLst/>
          <a:extLst>
            <a:ext uri="{909E8E84-426E-40DD-AFC4-6F175D3DCCD1}">
              <a14:hiddenFill xmlns:a14="http://schemas.microsoft.com/office/drawing/2010/main">
                <a:gradFill rotWithShape="0">
                  <a:gsLst>
                    <a:gs pos="0">
                      <a:srgbClr val="0066FF"/>
                    </a:gs>
                    <a:gs pos="100000">
                      <a:schemeClr val="bg1"/>
                    </a:gs>
                  </a:gsLst>
                  <a:lin ang="0" scaled="1"/>
                </a:gra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pPr eaLnBrk="1" hangingPunct="1"/>
            <a:r>
              <a:rPr lang="zh-CN" altLang="en-US" sz="2400" dirty="0" smtClean="0">
                <a:ea typeface="黑体" pitchFamily="49" charset="-122"/>
              </a:rPr>
              <a:t>第</a:t>
            </a:r>
            <a:r>
              <a:rPr lang="en-US" altLang="zh-CN" sz="2400" dirty="0" smtClean="0">
                <a:ea typeface="黑体" pitchFamily="49" charset="-122"/>
                <a:hlinkClick r:id="rId8" action="ppaction://hlinkpres?slideindex=1&amp;slidetitle="/>
              </a:rPr>
              <a:t>7</a:t>
            </a:r>
            <a:r>
              <a:rPr lang="zh-CN" altLang="en-US" sz="2400" dirty="0" smtClean="0">
                <a:ea typeface="黑体" pitchFamily="49" charset="-122"/>
              </a:rPr>
              <a:t>章  </a:t>
            </a:r>
            <a:r>
              <a:rPr lang="zh-CN" altLang="en-US" sz="2400" dirty="0">
                <a:ea typeface="黑体" pitchFamily="49" charset="-122"/>
              </a:rPr>
              <a:t>多媒体技术简介</a:t>
            </a:r>
          </a:p>
        </p:txBody>
      </p:sp>
      <p:sp>
        <p:nvSpPr>
          <p:cNvPr id="4117" name="Text Box 89">
            <a:hlinkClick r:id="" action="ppaction://noaction"/>
          </p:cNvPr>
          <p:cNvSpPr txBox="1">
            <a:spLocks noChangeArrowheads="1"/>
          </p:cNvSpPr>
          <p:nvPr/>
        </p:nvSpPr>
        <p:spPr bwMode="auto">
          <a:xfrm>
            <a:off x="2789238" y="5738193"/>
            <a:ext cx="6000750" cy="457200"/>
          </a:xfrm>
          <a:prstGeom prst="rect">
            <a:avLst/>
          </a:prstGeom>
          <a:noFill/>
          <a:ln>
            <a:noFill/>
          </a:ln>
          <a:effectLst/>
          <a:extLst>
            <a:ext uri="{909E8E84-426E-40DD-AFC4-6F175D3DCCD1}">
              <a14:hiddenFill xmlns:a14="http://schemas.microsoft.com/office/drawing/2010/main">
                <a:gradFill rotWithShape="0">
                  <a:gsLst>
                    <a:gs pos="0">
                      <a:srgbClr val="0066FF"/>
                    </a:gs>
                    <a:gs pos="100000">
                      <a:schemeClr val="bg1"/>
                    </a:gs>
                  </a:gsLst>
                  <a:lin ang="0" scaled="1"/>
                </a:gra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pPr eaLnBrk="1" hangingPunct="1"/>
            <a:r>
              <a:rPr lang="zh-CN" altLang="en-US" sz="2400" dirty="0" smtClean="0">
                <a:ea typeface="黑体" pitchFamily="49" charset="-122"/>
              </a:rPr>
              <a:t>第</a:t>
            </a:r>
            <a:r>
              <a:rPr lang="en-US" altLang="zh-CN" sz="2400" dirty="0" smtClean="0">
                <a:ea typeface="黑体" pitchFamily="49" charset="-122"/>
                <a:hlinkClick r:id="rId9" action="ppaction://hlinkpres?slideindex=1&amp;slidetitle="/>
              </a:rPr>
              <a:t>9</a:t>
            </a:r>
            <a:r>
              <a:rPr lang="zh-CN" altLang="en-US" sz="2400" dirty="0" smtClean="0">
                <a:ea typeface="黑体" pitchFamily="49" charset="-122"/>
              </a:rPr>
              <a:t>章  </a:t>
            </a:r>
            <a:r>
              <a:rPr lang="zh-CN" altLang="en-US" sz="2400" dirty="0">
                <a:ea typeface="黑体" pitchFamily="49" charset="-122"/>
              </a:rPr>
              <a:t>Access数据库技术基础</a:t>
            </a:r>
          </a:p>
        </p:txBody>
      </p:sp>
      <p:sp>
        <p:nvSpPr>
          <p:cNvPr id="4118" name="Text Box 90">
            <a:hlinkClick r:id="" action="ppaction://noaction"/>
          </p:cNvPr>
          <p:cNvSpPr txBox="1">
            <a:spLocks noChangeArrowheads="1"/>
          </p:cNvSpPr>
          <p:nvPr/>
        </p:nvSpPr>
        <p:spPr bwMode="auto">
          <a:xfrm>
            <a:off x="2789238" y="3691905"/>
            <a:ext cx="6000750" cy="457200"/>
          </a:xfrm>
          <a:prstGeom prst="rect">
            <a:avLst/>
          </a:prstGeom>
          <a:noFill/>
          <a:ln>
            <a:noFill/>
          </a:ln>
          <a:effectLst/>
          <a:extLst>
            <a:ext uri="{909E8E84-426E-40DD-AFC4-6F175D3DCCD1}">
              <a14:hiddenFill xmlns:a14="http://schemas.microsoft.com/office/drawing/2010/main">
                <a:gradFill rotWithShape="0">
                  <a:gsLst>
                    <a:gs pos="0">
                      <a:srgbClr val="0066FF"/>
                    </a:gs>
                    <a:gs pos="100000">
                      <a:schemeClr val="bg1"/>
                    </a:gs>
                  </a:gsLst>
                  <a:lin ang="0" scaled="1"/>
                </a:gra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pPr eaLnBrk="1" hangingPunct="1"/>
            <a:r>
              <a:rPr lang="zh-CN" altLang="en-US" sz="2400" dirty="0" smtClean="0">
                <a:ea typeface="黑体" pitchFamily="49" charset="-122"/>
              </a:rPr>
              <a:t>第</a:t>
            </a:r>
            <a:r>
              <a:rPr lang="en-US" altLang="zh-CN" sz="2400" dirty="0" smtClean="0">
                <a:ea typeface="黑体" pitchFamily="49" charset="-122"/>
              </a:rPr>
              <a:t>6</a:t>
            </a:r>
            <a:r>
              <a:rPr lang="zh-CN" altLang="en-US" sz="2400" dirty="0" smtClean="0">
                <a:ea typeface="黑体" pitchFamily="49" charset="-122"/>
              </a:rPr>
              <a:t>章  </a:t>
            </a:r>
            <a:r>
              <a:rPr lang="zh-CN" altLang="en-US" sz="2400" dirty="0">
                <a:ea typeface="黑体" pitchFamily="49" charset="-122"/>
              </a:rPr>
              <a:t>演示文稿软件PowerPoint </a:t>
            </a:r>
            <a:r>
              <a:rPr lang="en-US" altLang="zh-CN" sz="2400" dirty="0" smtClean="0">
                <a:ea typeface="黑体" pitchFamily="49" charset="-122"/>
              </a:rPr>
              <a:t>2010</a:t>
            </a:r>
            <a:endParaRPr lang="zh-CN" altLang="en-US" sz="2400" dirty="0">
              <a:ea typeface="黑体" pitchFamily="49" charset="-122"/>
            </a:endParaRPr>
          </a:p>
        </p:txBody>
      </p:sp>
      <p:sp>
        <p:nvSpPr>
          <p:cNvPr id="4119" name="Text Box 91">
            <a:hlinkClick r:id="" action="ppaction://noaction"/>
          </p:cNvPr>
          <p:cNvSpPr txBox="1">
            <a:spLocks noChangeArrowheads="1"/>
          </p:cNvSpPr>
          <p:nvPr/>
        </p:nvSpPr>
        <p:spPr bwMode="auto">
          <a:xfrm>
            <a:off x="2789238" y="368127"/>
            <a:ext cx="6000750" cy="457200"/>
          </a:xfrm>
          <a:prstGeom prst="rect">
            <a:avLst/>
          </a:prstGeom>
          <a:noFill/>
          <a:ln>
            <a:noFill/>
          </a:ln>
          <a:effectLst/>
          <a:extLst>
            <a:ext uri="{909E8E84-426E-40DD-AFC4-6F175D3DCCD1}">
              <a14:hiddenFill xmlns:a14="http://schemas.microsoft.com/office/drawing/2010/main">
                <a:gradFill rotWithShape="0">
                  <a:gsLst>
                    <a:gs pos="0">
                      <a:srgbClr val="0066FF"/>
                    </a:gs>
                    <a:gs pos="100000">
                      <a:schemeClr val="bg1"/>
                    </a:gs>
                  </a:gsLst>
                  <a:lin ang="0" scaled="1"/>
                </a:gra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pPr eaLnBrk="1" hangingPunct="1"/>
            <a:r>
              <a:rPr lang="zh-CN" altLang="en-US" sz="2400" dirty="0">
                <a:ea typeface="黑体" pitchFamily="49" charset="-122"/>
              </a:rPr>
              <a:t>第</a:t>
            </a:r>
            <a:r>
              <a:rPr lang="zh-CN" altLang="en-US" sz="2400" dirty="0">
                <a:ea typeface="黑体" pitchFamily="49" charset="-122"/>
                <a:hlinkClick r:id="rId10" action="ppaction://hlinkpres?slideindex=1&amp;slidetitle="/>
              </a:rPr>
              <a:t>1</a:t>
            </a:r>
            <a:r>
              <a:rPr lang="zh-CN" altLang="en-US" sz="2400" dirty="0">
                <a:ea typeface="黑体" pitchFamily="49" charset="-122"/>
              </a:rPr>
              <a:t>章  计算机基础知识</a:t>
            </a:r>
          </a:p>
        </p:txBody>
      </p:sp>
      <p:sp>
        <p:nvSpPr>
          <p:cNvPr id="4120" name="Text Box 92">
            <a:hlinkClick r:id="" action="ppaction://noaction"/>
          </p:cNvPr>
          <p:cNvSpPr txBox="1">
            <a:spLocks noChangeArrowheads="1"/>
          </p:cNvSpPr>
          <p:nvPr/>
        </p:nvSpPr>
        <p:spPr bwMode="auto">
          <a:xfrm>
            <a:off x="2789238" y="5050805"/>
            <a:ext cx="6000750" cy="457200"/>
          </a:xfrm>
          <a:prstGeom prst="rect">
            <a:avLst/>
          </a:prstGeom>
          <a:noFill/>
          <a:ln>
            <a:noFill/>
          </a:ln>
          <a:effectLst/>
          <a:extLst>
            <a:ext uri="{909E8E84-426E-40DD-AFC4-6F175D3DCCD1}">
              <a14:hiddenFill xmlns:a14="http://schemas.microsoft.com/office/drawing/2010/main">
                <a:gradFill rotWithShape="0">
                  <a:gsLst>
                    <a:gs pos="0">
                      <a:srgbClr val="0066FF"/>
                    </a:gs>
                    <a:gs pos="100000">
                      <a:schemeClr val="bg1"/>
                    </a:gs>
                  </a:gsLst>
                  <a:lin ang="0" scaled="1"/>
                </a:gra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pPr eaLnBrk="1" hangingPunct="1"/>
            <a:r>
              <a:rPr lang="zh-CN" altLang="en-US" sz="2400" dirty="0" smtClean="0">
                <a:ea typeface="黑体" pitchFamily="49" charset="-122"/>
              </a:rPr>
              <a:t>第</a:t>
            </a:r>
            <a:r>
              <a:rPr lang="en-US" altLang="zh-CN" sz="2400" dirty="0" smtClean="0">
                <a:ea typeface="黑体" pitchFamily="49" charset="-122"/>
                <a:hlinkClick r:id="rId11" action="ppaction://hlinkpres?slideindex=1&amp;slidetitle="/>
              </a:rPr>
              <a:t>8</a:t>
            </a:r>
            <a:r>
              <a:rPr lang="zh-CN" altLang="en-US" sz="2400" dirty="0" smtClean="0">
                <a:ea typeface="黑体" pitchFamily="49" charset="-122"/>
              </a:rPr>
              <a:t>章  </a:t>
            </a:r>
            <a:r>
              <a:rPr lang="zh-CN" altLang="en-US" sz="2400" dirty="0">
                <a:ea typeface="黑体" pitchFamily="49" charset="-122"/>
              </a:rPr>
              <a:t>计算机网络与应用</a:t>
            </a:r>
          </a:p>
        </p:txBody>
      </p:sp>
    </p:spTree>
    <p:extLst>
      <p:ext uri="{BB962C8B-B14F-4D97-AF65-F5344CB8AC3E}">
        <p14:creationId xmlns:p14="http://schemas.microsoft.com/office/powerpoint/2010/main" val="4057259818"/>
      </p:ext>
    </p:extLst>
  </p:cSld>
  <p:clrMapOvr>
    <a:masterClrMapping/>
  </p:clrMapOvr>
  <p:transition>
    <p:random/>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7570" name="Text Box 2"/>
          <p:cNvSpPr txBox="1">
            <a:spLocks noChangeArrowheads="1"/>
          </p:cNvSpPr>
          <p:nvPr/>
        </p:nvSpPr>
        <p:spPr bwMode="auto">
          <a:xfrm>
            <a:off x="79375" y="188640"/>
            <a:ext cx="4498975" cy="508000"/>
          </a:xfrm>
          <a:prstGeom prst="rect">
            <a:avLst/>
          </a:prstGeom>
          <a:gradFill rotWithShape="1">
            <a:gsLst>
              <a:gs pos="0">
                <a:srgbClr val="FF00FF"/>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pPr eaLnBrk="1" hangingPunct="1"/>
            <a:r>
              <a:rPr lang="en-US" altLang="zh-CN" sz="2400" dirty="0">
                <a:latin typeface="Arial" pitchFamily="34" charset="0"/>
                <a:ea typeface="黑体" pitchFamily="49" charset="-122"/>
              </a:rPr>
              <a:t>6.5  </a:t>
            </a:r>
            <a:r>
              <a:rPr lang="zh-CN" altLang="en-US" sz="2400" dirty="0">
                <a:latin typeface="Arial" pitchFamily="34" charset="0"/>
                <a:ea typeface="黑体" pitchFamily="49" charset="-122"/>
              </a:rPr>
              <a:t>制作多媒体幻灯片</a:t>
            </a:r>
          </a:p>
        </p:txBody>
      </p:sp>
      <p:sp>
        <p:nvSpPr>
          <p:cNvPr id="237571" name="Text Box 3"/>
          <p:cNvSpPr txBox="1">
            <a:spLocks noChangeArrowheads="1"/>
          </p:cNvSpPr>
          <p:nvPr/>
        </p:nvSpPr>
        <p:spPr bwMode="auto">
          <a:xfrm>
            <a:off x="79375" y="1502396"/>
            <a:ext cx="4498975" cy="431800"/>
          </a:xfrm>
          <a:prstGeom prst="rect">
            <a:avLst/>
          </a:prstGeom>
          <a:gradFill rotWithShape="1">
            <a:gsLst>
              <a:gs pos="0">
                <a:srgbClr val="00FF00"/>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pPr eaLnBrk="1" hangingPunct="1"/>
            <a:r>
              <a:rPr lang="en-US" altLang="zh-CN" sz="2200" dirty="0">
                <a:latin typeface="Arial" pitchFamily="34" charset="0"/>
                <a:ea typeface="黑体" pitchFamily="49" charset="-122"/>
              </a:rPr>
              <a:t>6.5.1  </a:t>
            </a:r>
            <a:r>
              <a:rPr lang="zh-CN" altLang="en-US" sz="2200" dirty="0">
                <a:latin typeface="Arial" pitchFamily="34" charset="0"/>
                <a:ea typeface="黑体" pitchFamily="49" charset="-122"/>
              </a:rPr>
              <a:t>在幻灯片中插入声音</a:t>
            </a:r>
          </a:p>
        </p:txBody>
      </p:sp>
      <p:sp>
        <p:nvSpPr>
          <p:cNvPr id="237572" name="Text Box 4"/>
          <p:cNvSpPr txBox="1">
            <a:spLocks noChangeArrowheads="1"/>
          </p:cNvSpPr>
          <p:nvPr/>
        </p:nvSpPr>
        <p:spPr bwMode="auto">
          <a:xfrm>
            <a:off x="79375" y="760090"/>
            <a:ext cx="8997950" cy="6788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pPr eaLnBrk="1" hangingPunct="1"/>
            <a:r>
              <a:rPr lang="zh-CN" altLang="en-US" sz="2100" dirty="0" smtClean="0">
                <a:latin typeface="Arial" pitchFamily="34" charset="0"/>
                <a:ea typeface="黑体" pitchFamily="49" charset="-122"/>
              </a:rPr>
              <a:t>        为了</a:t>
            </a:r>
            <a:r>
              <a:rPr lang="zh-CN" altLang="en-US" sz="2100" dirty="0">
                <a:latin typeface="Arial" pitchFamily="34" charset="0"/>
                <a:ea typeface="黑体" pitchFamily="49" charset="-122"/>
              </a:rPr>
              <a:t>改善幻灯片在放映时的视听效果</a:t>
            </a:r>
            <a:r>
              <a:rPr lang="zh-CN" altLang="en-US" sz="2100" dirty="0" smtClean="0">
                <a:latin typeface="Arial" pitchFamily="34" charset="0"/>
                <a:ea typeface="黑体" pitchFamily="49" charset="-122"/>
              </a:rPr>
              <a:t>，可在</a:t>
            </a:r>
            <a:r>
              <a:rPr lang="zh-CN" altLang="en-US" sz="2100" dirty="0">
                <a:latin typeface="Arial" pitchFamily="34" charset="0"/>
                <a:ea typeface="黑体" pitchFamily="49" charset="-122"/>
              </a:rPr>
              <a:t>幻灯片中加入多媒体对象，如音乐、电影、动画等</a:t>
            </a:r>
            <a:r>
              <a:rPr lang="zh-CN" altLang="en-US" sz="2100" dirty="0" smtClean="0">
                <a:latin typeface="Arial" pitchFamily="34" charset="0"/>
                <a:ea typeface="黑体" pitchFamily="49" charset="-122"/>
              </a:rPr>
              <a:t>，增强</a:t>
            </a:r>
            <a:r>
              <a:rPr lang="zh-CN" altLang="en-US" sz="2100" dirty="0">
                <a:latin typeface="Arial" pitchFamily="34" charset="0"/>
                <a:ea typeface="黑体" pitchFamily="49" charset="-122"/>
              </a:rPr>
              <a:t>演示文稿的感染力</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
        <p:nvSpPr>
          <p:cNvPr id="5" name="Text Box 3"/>
          <p:cNvSpPr txBox="1">
            <a:spLocks noChangeArrowheads="1"/>
          </p:cNvSpPr>
          <p:nvPr/>
        </p:nvSpPr>
        <p:spPr bwMode="auto">
          <a:xfrm>
            <a:off x="79375" y="1997646"/>
            <a:ext cx="4498975" cy="431800"/>
          </a:xfrm>
          <a:prstGeom prst="rect">
            <a:avLst/>
          </a:prstGeom>
          <a:gradFill flip="none" rotWithShape="1">
            <a:gsLst>
              <a:gs pos="0">
                <a:srgbClr val="0000FF"/>
              </a:gs>
              <a:gs pos="100000">
                <a:schemeClr val="bg1"/>
              </a:gs>
              <a:gs pos="100000">
                <a:schemeClr val="bg1"/>
              </a:gs>
            </a:gsLst>
            <a:lin ang="0" scaled="1"/>
            <a:tileRect/>
          </a:gradFill>
          <a:ln>
            <a:noFill/>
          </a:ln>
          <a:effectLs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pPr eaLnBrk="1" hangingPunct="1"/>
            <a:r>
              <a:rPr lang="en-US" altLang="zh-CN" sz="2200" dirty="0">
                <a:latin typeface="Arial" pitchFamily="34" charset="0"/>
                <a:ea typeface="黑体" pitchFamily="49" charset="-122"/>
              </a:rPr>
              <a:t>1</a:t>
            </a:r>
            <a:r>
              <a:rPr lang="zh-CN" altLang="en-US" sz="2200" dirty="0">
                <a:latin typeface="Arial" pitchFamily="34" charset="0"/>
                <a:ea typeface="黑体" pitchFamily="49" charset="-122"/>
              </a:rPr>
              <a:t>．插入剪贴画音频</a:t>
            </a:r>
          </a:p>
        </p:txBody>
      </p:sp>
      <p:sp>
        <p:nvSpPr>
          <p:cNvPr id="7" name="Text Box 4"/>
          <p:cNvSpPr txBox="1">
            <a:spLocks noChangeArrowheads="1"/>
          </p:cNvSpPr>
          <p:nvPr/>
        </p:nvSpPr>
        <p:spPr bwMode="auto">
          <a:xfrm>
            <a:off x="79375" y="2492896"/>
            <a:ext cx="4277995" cy="13681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pPr eaLnBrk="1" hangingPunct="1"/>
            <a:r>
              <a:rPr lang="zh-CN" altLang="en-US" sz="2100" dirty="0" smtClean="0">
                <a:latin typeface="Arial" pitchFamily="34" charset="0"/>
                <a:ea typeface="黑体" pitchFamily="49" charset="-122"/>
              </a:rPr>
              <a:t>       在</a:t>
            </a:r>
            <a:r>
              <a:rPr lang="zh-CN" altLang="en-US" sz="2100" dirty="0">
                <a:latin typeface="Arial" pitchFamily="34" charset="0"/>
                <a:ea typeface="黑体" pitchFamily="49" charset="-122"/>
              </a:rPr>
              <a:t>幻灯片中插入剪贴画音频的操作方法如下。</a:t>
            </a:r>
          </a:p>
          <a:p>
            <a:pPr eaLnBrk="1" hangingPunct="1"/>
            <a:r>
              <a:rPr lang="zh-CN" altLang="en-US" sz="2100" dirty="0" smtClean="0">
                <a:latin typeface="Arial" pitchFamily="34" charset="0"/>
                <a:ea typeface="黑体" pitchFamily="49" charset="-122"/>
              </a:rPr>
              <a:t>       </a:t>
            </a:r>
            <a:r>
              <a:rPr lang="en-US" altLang="zh-CN" sz="2100" dirty="0" smtClean="0">
                <a:latin typeface="Arial" pitchFamily="34" charset="0"/>
                <a:ea typeface="黑体" pitchFamily="49" charset="-122"/>
              </a:rPr>
              <a:t>①</a:t>
            </a:r>
            <a:r>
              <a:rPr lang="zh-CN" altLang="en-US" sz="2100" dirty="0" smtClean="0">
                <a:latin typeface="Arial" pitchFamily="34" charset="0"/>
                <a:ea typeface="黑体" pitchFamily="49" charset="-122"/>
              </a:rPr>
              <a:t>将</a:t>
            </a:r>
            <a:r>
              <a:rPr lang="zh-CN" altLang="en-US" sz="2100" dirty="0">
                <a:latin typeface="Arial" pitchFamily="34" charset="0"/>
                <a:ea typeface="黑体" pitchFamily="49" charset="-122"/>
              </a:rPr>
              <a:t>演示文稿切换到“普通视图”方式下</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
        <p:nvSpPr>
          <p:cNvPr id="2" name="矩形 1"/>
          <p:cNvSpPr/>
          <p:nvPr/>
        </p:nvSpPr>
        <p:spPr>
          <a:xfrm>
            <a:off x="5194672" y="4269230"/>
            <a:ext cx="3035184" cy="369332"/>
          </a:xfrm>
          <a:prstGeom prst="rect">
            <a:avLst/>
          </a:prstGeom>
        </p:spPr>
        <p:txBody>
          <a:bodyPr wrap="square">
            <a:spAutoFit/>
          </a:bodyPr>
          <a:lstStyle/>
          <a:p>
            <a:pPr eaLnBrk="1" hangingPunct="1"/>
            <a:r>
              <a:rPr lang="zh-CN" altLang="en-US" dirty="0">
                <a:solidFill>
                  <a:srgbClr val="FFFFFF"/>
                </a:solidFill>
                <a:latin typeface="Arial" pitchFamily="34" charset="0"/>
                <a:ea typeface="黑体" pitchFamily="49" charset="-122"/>
              </a:rPr>
              <a:t>图</a:t>
            </a:r>
            <a:r>
              <a:rPr lang="en-US" altLang="zh-CN" dirty="0">
                <a:solidFill>
                  <a:srgbClr val="FFFFFF"/>
                </a:solidFill>
                <a:latin typeface="Arial" pitchFamily="34" charset="0"/>
                <a:ea typeface="黑体" pitchFamily="49" charset="-122"/>
              </a:rPr>
              <a:t>6-43  “</a:t>
            </a:r>
            <a:r>
              <a:rPr lang="zh-CN" altLang="en-US" dirty="0">
                <a:solidFill>
                  <a:srgbClr val="FFFFFF"/>
                </a:solidFill>
                <a:latin typeface="Arial" pitchFamily="34" charset="0"/>
                <a:ea typeface="黑体" pitchFamily="49" charset="-122"/>
              </a:rPr>
              <a:t>剪贴画”任务窗</a:t>
            </a:r>
            <a:r>
              <a:rPr lang="zh-CN" altLang="en-US" dirty="0" smtClean="0">
                <a:solidFill>
                  <a:srgbClr val="FFFFFF"/>
                </a:solidFill>
                <a:latin typeface="Arial" pitchFamily="34" charset="0"/>
                <a:ea typeface="黑体" pitchFamily="49" charset="-122"/>
              </a:rPr>
              <a:t>格</a:t>
            </a:r>
            <a:endParaRPr lang="zh-CN" altLang="en-US" dirty="0">
              <a:solidFill>
                <a:srgbClr val="FFFFFF"/>
              </a:solidFill>
              <a:latin typeface="Arial" pitchFamily="34" charset="0"/>
              <a:ea typeface="黑体" pitchFamily="49" charset="-122"/>
            </a:endParaRPr>
          </a:p>
        </p:txBody>
      </p:sp>
      <p:pic>
        <p:nvPicPr>
          <p:cNvPr id="9" name="图片 8"/>
          <p:cNvPicPr/>
          <p:nvPr/>
        </p:nvPicPr>
        <p:blipFill>
          <a:blip r:embed="rId2"/>
          <a:stretch>
            <a:fillRect/>
          </a:stretch>
        </p:blipFill>
        <p:spPr>
          <a:xfrm>
            <a:off x="5647164" y="5733256"/>
            <a:ext cx="220980" cy="215900"/>
          </a:xfrm>
          <a:prstGeom prst="rect">
            <a:avLst/>
          </a:prstGeom>
        </p:spPr>
      </p:pic>
      <p:pic>
        <p:nvPicPr>
          <p:cNvPr id="10" name="图片 9"/>
          <p:cNvPicPr/>
          <p:nvPr/>
        </p:nvPicPr>
        <p:blipFill>
          <a:blip r:embed="rId3"/>
          <a:stretch>
            <a:fillRect/>
          </a:stretch>
        </p:blipFill>
        <p:spPr>
          <a:xfrm>
            <a:off x="1822913" y="6093296"/>
            <a:ext cx="1369060" cy="179705"/>
          </a:xfrm>
          <a:prstGeom prst="rect">
            <a:avLst/>
          </a:prstGeom>
        </p:spPr>
      </p:pic>
      <p:pic>
        <p:nvPicPr>
          <p:cNvPr id="12" name="图片 11"/>
          <p:cNvPicPr/>
          <p:nvPr/>
        </p:nvPicPr>
        <p:blipFill>
          <a:blip r:embed="rId4"/>
          <a:stretch>
            <a:fillRect/>
          </a:stretch>
        </p:blipFill>
        <p:spPr>
          <a:xfrm>
            <a:off x="4604056" y="1844824"/>
            <a:ext cx="4216416" cy="2394080"/>
          </a:xfrm>
          <a:prstGeom prst="rect">
            <a:avLst/>
          </a:prstGeom>
        </p:spPr>
      </p:pic>
      <p:sp>
        <p:nvSpPr>
          <p:cNvPr id="13" name="Text Box 4"/>
          <p:cNvSpPr txBox="1">
            <a:spLocks noChangeArrowheads="1"/>
          </p:cNvSpPr>
          <p:nvPr/>
        </p:nvSpPr>
        <p:spPr bwMode="auto">
          <a:xfrm>
            <a:off x="79375" y="4667710"/>
            <a:ext cx="9000000" cy="17136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pPr eaLnBrk="1" hangingPunct="1"/>
            <a:r>
              <a:rPr lang="en-US" altLang="zh-CN" sz="2100" dirty="0" smtClean="0">
                <a:latin typeface="Arial" pitchFamily="34" charset="0"/>
                <a:ea typeface="黑体" pitchFamily="49" charset="-122"/>
              </a:rPr>
              <a:t>       ②</a:t>
            </a:r>
            <a:r>
              <a:rPr lang="zh-CN" altLang="en-US" sz="2100" dirty="0" smtClean="0">
                <a:latin typeface="Arial" pitchFamily="34" charset="0"/>
                <a:ea typeface="黑体" pitchFamily="49" charset="-122"/>
              </a:rPr>
              <a:t>打开</a:t>
            </a:r>
            <a:r>
              <a:rPr lang="zh-CN" altLang="en-US" sz="2100" dirty="0">
                <a:latin typeface="Arial" pitchFamily="34" charset="0"/>
                <a:ea typeface="黑体" pitchFamily="49" charset="-122"/>
              </a:rPr>
              <a:t>“插入”选项卡，单击“媒体”组中的“音频”按钮 ，接着在幻灯片编辑窗格右侧出现“剪贴画”任务窗格，如图</a:t>
            </a:r>
            <a:r>
              <a:rPr lang="en-US" altLang="zh-CN" sz="2100" dirty="0">
                <a:latin typeface="Arial" pitchFamily="34" charset="0"/>
                <a:ea typeface="黑体" pitchFamily="49" charset="-122"/>
              </a:rPr>
              <a:t>6-43</a:t>
            </a:r>
            <a:r>
              <a:rPr lang="zh-CN" altLang="en-US" sz="2100" dirty="0">
                <a:latin typeface="Arial" pitchFamily="34" charset="0"/>
                <a:ea typeface="黑体" pitchFamily="49" charset="-122"/>
              </a:rPr>
              <a:t>所示。</a:t>
            </a:r>
          </a:p>
          <a:p>
            <a:pPr eaLnBrk="1" hangingPunct="1"/>
            <a:r>
              <a:rPr lang="zh-CN" altLang="en-US" sz="2100" dirty="0">
                <a:latin typeface="Arial" pitchFamily="34" charset="0"/>
                <a:ea typeface="黑体" pitchFamily="49" charset="-122"/>
              </a:rPr>
              <a:t> </a:t>
            </a:r>
            <a:r>
              <a:rPr lang="zh-CN" altLang="en-US" sz="2100" dirty="0" smtClean="0">
                <a:latin typeface="Arial" pitchFamily="34" charset="0"/>
                <a:ea typeface="黑体" pitchFamily="49" charset="-122"/>
              </a:rPr>
              <a:t>      </a:t>
            </a:r>
            <a:r>
              <a:rPr lang="en-US" altLang="zh-CN" sz="2100" dirty="0" smtClean="0">
                <a:latin typeface="Arial" pitchFamily="34" charset="0"/>
                <a:ea typeface="黑体" pitchFamily="49" charset="-122"/>
              </a:rPr>
              <a:t>③</a:t>
            </a:r>
            <a:r>
              <a:rPr lang="zh-CN" altLang="en-US" sz="2100" dirty="0" smtClean="0">
                <a:latin typeface="Arial" pitchFamily="34" charset="0"/>
                <a:ea typeface="黑体" pitchFamily="49" charset="-122"/>
              </a:rPr>
              <a:t>在</a:t>
            </a:r>
            <a:r>
              <a:rPr lang="zh-CN" altLang="en-US" sz="2100" dirty="0">
                <a:latin typeface="Arial" pitchFamily="34" charset="0"/>
                <a:ea typeface="黑体" pitchFamily="49" charset="-122"/>
              </a:rPr>
              <a:t>出现的声音列表框中双击要插入的声音文件图标，将其插入到当前幻灯片，这时在幻灯片中可以看到声音图标</a:t>
            </a:r>
            <a:r>
              <a:rPr lang="zh-CN" altLang="en-US" sz="2100" dirty="0" smtClean="0">
                <a:latin typeface="Arial" pitchFamily="34" charset="0"/>
                <a:ea typeface="黑体" pitchFamily="49" charset="-122"/>
              </a:rPr>
              <a:t>“　　 </a:t>
            </a:r>
            <a:r>
              <a:rPr lang="zh-CN" altLang="en-US" sz="2100" dirty="0">
                <a:latin typeface="Arial" pitchFamily="34" charset="0"/>
                <a:ea typeface="黑体" pitchFamily="49" charset="-122"/>
              </a:rPr>
              <a:t>”，同时出现开始播放声音导航条“ </a:t>
            </a:r>
            <a:r>
              <a:rPr lang="zh-CN" altLang="en-US" sz="2100" dirty="0" smtClean="0">
                <a:latin typeface="Arial" pitchFamily="34" charset="0"/>
                <a:ea typeface="黑体" pitchFamily="49" charset="-122"/>
              </a:rPr>
              <a:t>                   ”。</a:t>
            </a:r>
            <a:endParaRPr lang="zh-CN" altLang="en-US" sz="2100" dirty="0">
              <a:latin typeface="Arial" pitchFamily="34" charset="0"/>
              <a:ea typeface="黑体" pitchFamily="49" charset="-122"/>
            </a:endParaRPr>
          </a:p>
        </p:txBody>
      </p:sp>
    </p:spTree>
    <p:extLst>
      <p:ext uri="{BB962C8B-B14F-4D97-AF65-F5344CB8AC3E}">
        <p14:creationId xmlns:p14="http://schemas.microsoft.com/office/powerpoint/2010/main" val="3175707799"/>
      </p:ext>
    </p:extLst>
  </p:cSld>
  <p:clrMapOvr>
    <a:masterClrMapping/>
  </p:clrMapOvr>
  <p:transition>
    <p:random/>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Box 3"/>
          <p:cNvSpPr txBox="1">
            <a:spLocks noChangeArrowheads="1"/>
          </p:cNvSpPr>
          <p:nvPr/>
        </p:nvSpPr>
        <p:spPr bwMode="auto">
          <a:xfrm>
            <a:off x="79375" y="4221088"/>
            <a:ext cx="4498975" cy="431800"/>
          </a:xfrm>
          <a:prstGeom prst="rect">
            <a:avLst/>
          </a:prstGeom>
          <a:gradFill flip="none" rotWithShape="1">
            <a:gsLst>
              <a:gs pos="0">
                <a:srgbClr val="0000FF"/>
              </a:gs>
              <a:gs pos="100000">
                <a:schemeClr val="bg1"/>
              </a:gs>
              <a:gs pos="100000">
                <a:schemeClr val="bg1"/>
              </a:gs>
            </a:gsLst>
            <a:lin ang="0" scaled="1"/>
            <a:tileRect/>
          </a:gradFill>
          <a:ln>
            <a:noFill/>
          </a:ln>
          <a:effectLs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pPr eaLnBrk="1" hangingPunct="1"/>
            <a:r>
              <a:rPr lang="en-US" altLang="zh-CN" sz="2200" dirty="0">
                <a:latin typeface="Arial" pitchFamily="34" charset="0"/>
                <a:ea typeface="黑体" pitchFamily="49" charset="-122"/>
              </a:rPr>
              <a:t>2</a:t>
            </a:r>
            <a:r>
              <a:rPr lang="zh-CN" altLang="en-US" sz="2200" dirty="0">
                <a:latin typeface="Arial" pitchFamily="34" charset="0"/>
                <a:ea typeface="黑体" pitchFamily="49" charset="-122"/>
              </a:rPr>
              <a:t>．插入文件中的声音</a:t>
            </a:r>
          </a:p>
        </p:txBody>
      </p:sp>
      <p:sp>
        <p:nvSpPr>
          <p:cNvPr id="7" name="Text Box 4"/>
          <p:cNvSpPr txBox="1">
            <a:spLocks noChangeArrowheads="1"/>
          </p:cNvSpPr>
          <p:nvPr/>
        </p:nvSpPr>
        <p:spPr bwMode="auto">
          <a:xfrm>
            <a:off x="79375" y="116632"/>
            <a:ext cx="8997950" cy="13681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pPr eaLnBrk="1" hangingPunct="1"/>
            <a:r>
              <a:rPr lang="en-US" altLang="zh-CN" sz="2100" dirty="0" smtClean="0">
                <a:latin typeface="Arial" pitchFamily="34" charset="0"/>
                <a:ea typeface="黑体" pitchFamily="49" charset="-122"/>
              </a:rPr>
              <a:t>       ④</a:t>
            </a:r>
            <a:r>
              <a:rPr lang="zh-CN" altLang="en-US" sz="2100" dirty="0" smtClean="0">
                <a:latin typeface="Arial" pitchFamily="34" charset="0"/>
                <a:ea typeface="黑体" pitchFamily="49" charset="-122"/>
              </a:rPr>
              <a:t>打开</a:t>
            </a:r>
            <a:r>
              <a:rPr lang="zh-CN" altLang="en-US" sz="2100" dirty="0">
                <a:latin typeface="Arial" pitchFamily="34" charset="0"/>
                <a:ea typeface="黑体" pitchFamily="49" charset="-122"/>
              </a:rPr>
              <a:t>音频工具“播放”选项卡，如图</a:t>
            </a:r>
            <a:r>
              <a:rPr lang="en-US" altLang="zh-CN" sz="2100" dirty="0">
                <a:latin typeface="Arial" pitchFamily="34" charset="0"/>
                <a:ea typeface="黑体" pitchFamily="49" charset="-122"/>
              </a:rPr>
              <a:t>6-44</a:t>
            </a:r>
            <a:r>
              <a:rPr lang="zh-CN" altLang="en-US" sz="2100" dirty="0">
                <a:latin typeface="Arial" pitchFamily="34" charset="0"/>
                <a:ea typeface="黑体" pitchFamily="49" charset="-122"/>
              </a:rPr>
              <a:t>所示。利用选项卡中提供的音频处理命令可对音频进行“淡化持续时间”加工，设置“音量”大小，进行“剪辑音频处理，“开始”播放时间的确定，是否循环播放、幻灯片放映时是否隐藏等的设置</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
        <p:nvSpPr>
          <p:cNvPr id="3" name="矩形 2"/>
          <p:cNvSpPr/>
          <p:nvPr/>
        </p:nvSpPr>
        <p:spPr>
          <a:xfrm>
            <a:off x="2760774" y="3635732"/>
            <a:ext cx="3656930" cy="369332"/>
          </a:xfrm>
          <a:prstGeom prst="rect">
            <a:avLst/>
          </a:prstGeom>
        </p:spPr>
        <p:txBody>
          <a:bodyPr wrap="square">
            <a:spAutoFit/>
          </a:bodyPr>
          <a:lstStyle/>
          <a:p>
            <a:pPr lvl="0" eaLnBrk="1" hangingPunct="1"/>
            <a:r>
              <a:rPr lang="zh-CN" altLang="en-US" dirty="0">
                <a:solidFill>
                  <a:srgbClr val="FFFFFF"/>
                </a:solidFill>
                <a:latin typeface="Arial" pitchFamily="34" charset="0"/>
                <a:ea typeface="黑体" pitchFamily="49" charset="-122"/>
              </a:rPr>
              <a:t>图</a:t>
            </a:r>
            <a:r>
              <a:rPr lang="en-US" altLang="zh-CN" dirty="0">
                <a:solidFill>
                  <a:srgbClr val="FFFFFF"/>
                </a:solidFill>
                <a:latin typeface="Arial" pitchFamily="34" charset="0"/>
                <a:ea typeface="黑体" pitchFamily="49" charset="-122"/>
              </a:rPr>
              <a:t>6-44  </a:t>
            </a:r>
            <a:r>
              <a:rPr lang="zh-CN" altLang="en-US" dirty="0">
                <a:solidFill>
                  <a:srgbClr val="FFFFFF"/>
                </a:solidFill>
                <a:latin typeface="Arial" pitchFamily="34" charset="0"/>
                <a:ea typeface="黑体" pitchFamily="49" charset="-122"/>
              </a:rPr>
              <a:t>音频工具“播放”选项卡</a:t>
            </a:r>
          </a:p>
        </p:txBody>
      </p:sp>
      <p:pic>
        <p:nvPicPr>
          <p:cNvPr id="13" name="图片 12"/>
          <p:cNvPicPr>
            <a:picLocks noChangeAspect="1"/>
          </p:cNvPicPr>
          <p:nvPr/>
        </p:nvPicPr>
        <p:blipFill>
          <a:blip r:embed="rId2"/>
          <a:stretch>
            <a:fillRect/>
          </a:stretch>
        </p:blipFill>
        <p:spPr>
          <a:xfrm>
            <a:off x="467544" y="1809016"/>
            <a:ext cx="8202600" cy="1764000"/>
          </a:xfrm>
          <a:prstGeom prst="rect">
            <a:avLst/>
          </a:prstGeom>
          <a:noFill/>
          <a:ln>
            <a:noFill/>
          </a:ln>
        </p:spPr>
      </p:pic>
      <p:sp>
        <p:nvSpPr>
          <p:cNvPr id="14" name="Text Box 4"/>
          <p:cNvSpPr txBox="1">
            <a:spLocks noChangeArrowheads="1"/>
          </p:cNvSpPr>
          <p:nvPr/>
        </p:nvSpPr>
        <p:spPr bwMode="auto">
          <a:xfrm>
            <a:off x="79375" y="4656359"/>
            <a:ext cx="8997950" cy="17249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pPr eaLnBrk="1" hangingPunct="1"/>
            <a:r>
              <a:rPr lang="zh-CN" altLang="en-US" sz="2100" dirty="0" smtClean="0">
                <a:latin typeface="Arial" pitchFamily="34" charset="0"/>
                <a:ea typeface="黑体" pitchFamily="49" charset="-122"/>
              </a:rPr>
              <a:t>       通常</a:t>
            </a:r>
            <a:r>
              <a:rPr lang="zh-CN" altLang="en-US" sz="2100" dirty="0">
                <a:latin typeface="Arial" pitchFamily="34" charset="0"/>
                <a:ea typeface="黑体" pitchFamily="49" charset="-122"/>
              </a:rPr>
              <a:t>使用“剪贴画音频”不符合用户有要求，这时用户可从网下载或者自己编辑的音频文件，然后通过“文件中的音频”命令插入一个音频。</a:t>
            </a:r>
          </a:p>
          <a:p>
            <a:pPr eaLnBrk="1" hangingPunct="1"/>
            <a:r>
              <a:rPr lang="en-US" altLang="zh-CN" sz="2100" dirty="0" smtClean="0">
                <a:latin typeface="Arial" pitchFamily="34" charset="0"/>
                <a:ea typeface="黑体" pitchFamily="49" charset="-122"/>
              </a:rPr>
              <a:t>       【</a:t>
            </a:r>
            <a:r>
              <a:rPr lang="zh-CN" altLang="en-US" sz="2100" dirty="0">
                <a:latin typeface="Arial" pitchFamily="34" charset="0"/>
                <a:ea typeface="黑体" pitchFamily="49" charset="-122"/>
              </a:rPr>
              <a:t>例</a:t>
            </a:r>
            <a:r>
              <a:rPr lang="en-US" altLang="zh-CN" sz="2100" dirty="0">
                <a:latin typeface="Arial" pitchFamily="34" charset="0"/>
                <a:ea typeface="黑体" pitchFamily="49" charset="-122"/>
              </a:rPr>
              <a:t>6-13】  </a:t>
            </a:r>
            <a:r>
              <a:rPr lang="zh-CN" altLang="en-US" sz="2100" dirty="0">
                <a:latin typeface="Arial" pitchFamily="34" charset="0"/>
                <a:ea typeface="黑体" pitchFamily="49" charset="-122"/>
              </a:rPr>
              <a:t>在“</a:t>
            </a:r>
            <a:r>
              <a:rPr lang="en-US" altLang="zh-CN" sz="2100" dirty="0">
                <a:latin typeface="Arial" pitchFamily="34" charset="0"/>
                <a:ea typeface="黑体" pitchFamily="49" charset="-122"/>
              </a:rPr>
              <a:t>FlashCS4</a:t>
            </a:r>
            <a:r>
              <a:rPr lang="zh-CN" altLang="en-US" sz="2100" dirty="0">
                <a:latin typeface="Arial" pitchFamily="34" charset="0"/>
                <a:ea typeface="黑体" pitchFamily="49" charset="-122"/>
              </a:rPr>
              <a:t>几个重要概念</a:t>
            </a:r>
            <a:r>
              <a:rPr lang="en-US" altLang="zh-CN" sz="2100" dirty="0">
                <a:latin typeface="Arial" pitchFamily="34" charset="0"/>
                <a:ea typeface="黑体" pitchFamily="49" charset="-122"/>
              </a:rPr>
              <a:t>.</a:t>
            </a:r>
            <a:r>
              <a:rPr lang="en-US" altLang="zh-CN" sz="2100" dirty="0" err="1">
                <a:latin typeface="Arial" pitchFamily="34" charset="0"/>
                <a:ea typeface="黑体" pitchFamily="49" charset="-122"/>
              </a:rPr>
              <a:t>pptx</a:t>
            </a:r>
            <a:r>
              <a:rPr lang="en-US" altLang="zh-CN" sz="2100" dirty="0">
                <a:latin typeface="Arial" pitchFamily="34" charset="0"/>
                <a:ea typeface="黑体" pitchFamily="49" charset="-122"/>
              </a:rPr>
              <a:t>”</a:t>
            </a:r>
            <a:r>
              <a:rPr lang="zh-CN" altLang="en-US" sz="2100" dirty="0">
                <a:latin typeface="Arial" pitchFamily="34" charset="0"/>
                <a:ea typeface="黑体" pitchFamily="49" charset="-122"/>
              </a:rPr>
              <a:t>中的第一张幻灯片，插入一用户制作好的音频文件，并设置幻灯片放映时播放。</a:t>
            </a:r>
          </a:p>
          <a:p>
            <a:pPr eaLnBrk="1" hangingPunct="1"/>
            <a:r>
              <a:rPr lang="zh-CN" altLang="en-US" sz="2100" dirty="0" smtClean="0">
                <a:latin typeface="Arial" pitchFamily="34" charset="0"/>
                <a:ea typeface="黑体" pitchFamily="49" charset="-122"/>
              </a:rPr>
              <a:t>       操作步骤略。</a:t>
            </a:r>
            <a:endParaRPr lang="zh-CN" altLang="en-US" sz="2100" dirty="0">
              <a:latin typeface="Arial" pitchFamily="34" charset="0"/>
              <a:ea typeface="黑体" pitchFamily="49" charset="-122"/>
            </a:endParaRPr>
          </a:p>
        </p:txBody>
      </p:sp>
    </p:spTree>
    <p:extLst>
      <p:ext uri="{BB962C8B-B14F-4D97-AF65-F5344CB8AC3E}">
        <p14:creationId xmlns:p14="http://schemas.microsoft.com/office/powerpoint/2010/main" val="3813575910"/>
      </p:ext>
    </p:extLst>
  </p:cSld>
  <p:clrMapOvr>
    <a:masterClrMapping/>
  </p:clrMapOvr>
  <p:transition>
    <p:random/>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4"/>
          <p:cNvSpPr txBox="1">
            <a:spLocks noChangeArrowheads="1"/>
          </p:cNvSpPr>
          <p:nvPr/>
        </p:nvSpPr>
        <p:spPr bwMode="auto">
          <a:xfrm>
            <a:off x="79375" y="692696"/>
            <a:ext cx="8997950" cy="20162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pPr eaLnBrk="1" hangingPunct="1"/>
            <a:r>
              <a:rPr lang="zh-CN" altLang="en-US" sz="2100" dirty="0" smtClean="0">
                <a:latin typeface="Arial" pitchFamily="34" charset="0"/>
                <a:ea typeface="黑体" pitchFamily="49" charset="-122"/>
              </a:rPr>
              <a:t>       在</a:t>
            </a:r>
            <a:r>
              <a:rPr lang="zh-CN" altLang="en-US" sz="2100" dirty="0">
                <a:latin typeface="Arial" pitchFamily="34" charset="0"/>
                <a:ea typeface="黑体" pitchFamily="49" charset="-122"/>
              </a:rPr>
              <a:t>幻灯片中，也可插入一段用户自己的“录制音频”，方法如下。</a:t>
            </a:r>
          </a:p>
          <a:p>
            <a:pPr eaLnBrk="1" hangingPunct="1"/>
            <a:r>
              <a:rPr lang="en-US" altLang="zh-CN" sz="2100" dirty="0" smtClean="0">
                <a:latin typeface="Arial" pitchFamily="34" charset="0"/>
                <a:ea typeface="黑体" pitchFamily="49" charset="-122"/>
              </a:rPr>
              <a:t>       ①</a:t>
            </a:r>
            <a:r>
              <a:rPr lang="zh-CN" altLang="en-US" sz="2100" dirty="0" smtClean="0">
                <a:latin typeface="Arial" pitchFamily="34" charset="0"/>
                <a:ea typeface="黑体" pitchFamily="49" charset="-122"/>
              </a:rPr>
              <a:t>单击</a:t>
            </a:r>
            <a:r>
              <a:rPr lang="zh-CN" altLang="en-US" sz="2100" dirty="0">
                <a:latin typeface="Arial" pitchFamily="34" charset="0"/>
                <a:ea typeface="黑体" pitchFamily="49" charset="-122"/>
              </a:rPr>
              <a:t>“媒体”组中的“音频”按钮，在弹出下拉列表框中，执行“录制音频”命令，出现“录音”对话框，如图</a:t>
            </a:r>
            <a:r>
              <a:rPr lang="en-US" altLang="zh-CN" sz="2100" dirty="0">
                <a:latin typeface="Arial" pitchFamily="34" charset="0"/>
                <a:ea typeface="黑体" pitchFamily="49" charset="-122"/>
              </a:rPr>
              <a:t>6-47</a:t>
            </a:r>
            <a:r>
              <a:rPr lang="zh-CN" altLang="en-US" sz="2100" dirty="0">
                <a:latin typeface="Arial" pitchFamily="34" charset="0"/>
                <a:ea typeface="黑体" pitchFamily="49" charset="-122"/>
              </a:rPr>
              <a:t>所示</a:t>
            </a:r>
            <a:r>
              <a:rPr lang="zh-CN" altLang="en-US" sz="2100" dirty="0" smtClean="0">
                <a:latin typeface="Arial" pitchFamily="34" charset="0"/>
                <a:ea typeface="黑体" pitchFamily="49" charset="-122"/>
              </a:rPr>
              <a:t>。 </a:t>
            </a:r>
            <a:endParaRPr lang="zh-CN" altLang="en-US" sz="2100" dirty="0">
              <a:latin typeface="Arial" pitchFamily="34" charset="0"/>
              <a:ea typeface="黑体" pitchFamily="49" charset="-122"/>
            </a:endParaRPr>
          </a:p>
          <a:p>
            <a:pPr eaLnBrk="1" hangingPunct="1"/>
            <a:r>
              <a:rPr lang="en-US" altLang="zh-CN" sz="2100" dirty="0" smtClean="0">
                <a:latin typeface="Arial" pitchFamily="34" charset="0"/>
                <a:ea typeface="黑体" pitchFamily="49" charset="-122"/>
              </a:rPr>
              <a:t>       ②</a:t>
            </a:r>
            <a:r>
              <a:rPr lang="zh-CN" altLang="en-US" sz="2100" dirty="0" smtClean="0">
                <a:latin typeface="Arial" pitchFamily="34" charset="0"/>
                <a:ea typeface="黑体" pitchFamily="49" charset="-122"/>
              </a:rPr>
              <a:t>单击</a:t>
            </a:r>
            <a:r>
              <a:rPr lang="zh-CN" altLang="en-US" sz="2100" dirty="0">
                <a:latin typeface="Arial" pitchFamily="34" charset="0"/>
                <a:ea typeface="黑体" pitchFamily="49" charset="-122"/>
              </a:rPr>
              <a:t>“开始录音”按钮 ，系统开始录音；单击“停止录音”按钮 ，停止录音；单击“播放录音”按钮 ，可以试听，单击“确定”按钮，将录制的音频插入到幻灯片之中</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
        <p:nvSpPr>
          <p:cNvPr id="3" name="Text Box 3"/>
          <p:cNvSpPr txBox="1">
            <a:spLocks noChangeArrowheads="1"/>
          </p:cNvSpPr>
          <p:nvPr/>
        </p:nvSpPr>
        <p:spPr bwMode="auto">
          <a:xfrm>
            <a:off x="79375" y="188640"/>
            <a:ext cx="4498975" cy="431800"/>
          </a:xfrm>
          <a:prstGeom prst="rect">
            <a:avLst/>
          </a:prstGeom>
          <a:gradFill flip="none" rotWithShape="1">
            <a:gsLst>
              <a:gs pos="0">
                <a:srgbClr val="0000FF"/>
              </a:gs>
              <a:gs pos="100000">
                <a:schemeClr val="bg1"/>
              </a:gs>
              <a:gs pos="100000">
                <a:schemeClr val="bg1"/>
              </a:gs>
            </a:gsLst>
            <a:lin ang="0" scaled="1"/>
            <a:tileRect/>
          </a:gradFill>
          <a:ln>
            <a:noFill/>
          </a:ln>
          <a:effectLs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pPr eaLnBrk="1" hangingPunct="1"/>
            <a:r>
              <a:rPr lang="en-US" altLang="zh-CN" sz="2200" dirty="0">
                <a:latin typeface="Arial" pitchFamily="34" charset="0"/>
                <a:ea typeface="黑体" pitchFamily="49" charset="-122"/>
              </a:rPr>
              <a:t>3</a:t>
            </a:r>
            <a:r>
              <a:rPr lang="zh-CN" altLang="en-US" sz="2200" dirty="0">
                <a:latin typeface="Arial" pitchFamily="34" charset="0"/>
                <a:ea typeface="黑体" pitchFamily="49" charset="-122"/>
              </a:rPr>
              <a:t>．录制音频</a:t>
            </a:r>
          </a:p>
        </p:txBody>
      </p:sp>
      <p:sp>
        <p:nvSpPr>
          <p:cNvPr id="4" name="Text Box 3"/>
          <p:cNvSpPr txBox="1">
            <a:spLocks noChangeArrowheads="1"/>
          </p:cNvSpPr>
          <p:nvPr/>
        </p:nvSpPr>
        <p:spPr bwMode="auto">
          <a:xfrm>
            <a:off x="79375" y="3429000"/>
            <a:ext cx="4498975" cy="431800"/>
          </a:xfrm>
          <a:prstGeom prst="rect">
            <a:avLst/>
          </a:prstGeom>
          <a:gradFill rotWithShape="1">
            <a:gsLst>
              <a:gs pos="0">
                <a:srgbClr val="00FF00"/>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pPr eaLnBrk="1" hangingPunct="1"/>
            <a:r>
              <a:rPr lang="en-US" altLang="zh-CN" sz="2200" dirty="0">
                <a:latin typeface="Arial" pitchFamily="34" charset="0"/>
                <a:ea typeface="黑体" pitchFamily="49" charset="-122"/>
              </a:rPr>
              <a:t>6.5.2  </a:t>
            </a:r>
            <a:r>
              <a:rPr lang="zh-CN" altLang="en-US" sz="2200" dirty="0">
                <a:latin typeface="Arial" pitchFamily="34" charset="0"/>
                <a:ea typeface="黑体" pitchFamily="49" charset="-122"/>
              </a:rPr>
              <a:t>在幻灯片中插入影片</a:t>
            </a:r>
          </a:p>
        </p:txBody>
      </p:sp>
      <p:sp>
        <p:nvSpPr>
          <p:cNvPr id="5" name="Text Box 4"/>
          <p:cNvSpPr txBox="1">
            <a:spLocks noChangeArrowheads="1"/>
          </p:cNvSpPr>
          <p:nvPr/>
        </p:nvSpPr>
        <p:spPr bwMode="auto">
          <a:xfrm>
            <a:off x="79375" y="3931444"/>
            <a:ext cx="8997950" cy="2593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pPr eaLnBrk="1" hangingPunct="1"/>
            <a:r>
              <a:rPr lang="zh-CN" altLang="en-US" sz="2100" dirty="0" smtClean="0">
                <a:latin typeface="Arial" pitchFamily="34" charset="0"/>
                <a:ea typeface="黑体" pitchFamily="49" charset="-122"/>
              </a:rPr>
              <a:t>       本</a:t>
            </a:r>
            <a:r>
              <a:rPr lang="zh-CN" altLang="en-US" sz="2100" dirty="0">
                <a:latin typeface="Arial" pitchFamily="34" charset="0"/>
                <a:ea typeface="黑体" pitchFamily="49" charset="-122"/>
              </a:rPr>
              <a:t>节只介绍“文件中的视频”的插入和使用</a:t>
            </a:r>
            <a:r>
              <a:rPr lang="zh-CN" altLang="en-US" sz="2100" dirty="0" smtClean="0">
                <a:latin typeface="Arial" pitchFamily="34" charset="0"/>
                <a:ea typeface="黑体" pitchFamily="49" charset="-122"/>
              </a:rPr>
              <a:t>方法，</a:t>
            </a:r>
            <a:r>
              <a:rPr lang="zh-CN" altLang="en-US" sz="2100" dirty="0">
                <a:latin typeface="Arial" pitchFamily="34" charset="0"/>
                <a:ea typeface="黑体" pitchFamily="49" charset="-122"/>
              </a:rPr>
              <a:t>可以按照下面的步骤进行操作。</a:t>
            </a:r>
          </a:p>
          <a:p>
            <a:pPr eaLnBrk="1" hangingPunct="1"/>
            <a:r>
              <a:rPr lang="zh-CN" altLang="en-US" sz="2100" dirty="0" smtClean="0">
                <a:latin typeface="Arial" pitchFamily="34" charset="0"/>
                <a:ea typeface="黑体" pitchFamily="49" charset="-122"/>
              </a:rPr>
              <a:t>       </a:t>
            </a:r>
            <a:r>
              <a:rPr lang="en-US" altLang="zh-CN" sz="2100" dirty="0" smtClean="0">
                <a:latin typeface="Arial" pitchFamily="34" charset="0"/>
                <a:ea typeface="黑体" pitchFamily="49" charset="-122"/>
              </a:rPr>
              <a:t>①</a:t>
            </a:r>
            <a:r>
              <a:rPr lang="zh-CN" altLang="en-US" sz="2100" dirty="0" smtClean="0">
                <a:latin typeface="Arial" pitchFamily="34" charset="0"/>
                <a:ea typeface="黑体" pitchFamily="49" charset="-122"/>
              </a:rPr>
              <a:t>在</a:t>
            </a:r>
            <a:r>
              <a:rPr lang="zh-CN" altLang="en-US" sz="2100" dirty="0">
                <a:latin typeface="Arial" pitchFamily="34" charset="0"/>
                <a:ea typeface="黑体" pitchFamily="49" charset="-122"/>
              </a:rPr>
              <a:t>普通视图中，选定要插入影片的幻灯片。</a:t>
            </a:r>
          </a:p>
          <a:p>
            <a:pPr eaLnBrk="1" hangingPunct="1"/>
            <a:r>
              <a:rPr lang="zh-CN" altLang="en-US" sz="2100" dirty="0" smtClean="0">
                <a:latin typeface="Arial" pitchFamily="34" charset="0"/>
                <a:ea typeface="黑体" pitchFamily="49" charset="-122"/>
              </a:rPr>
              <a:t>       </a:t>
            </a:r>
            <a:r>
              <a:rPr lang="en-US" altLang="zh-CN" sz="2100" dirty="0" smtClean="0">
                <a:latin typeface="Arial" pitchFamily="34" charset="0"/>
                <a:ea typeface="黑体" pitchFamily="49" charset="-122"/>
              </a:rPr>
              <a:t>②</a:t>
            </a:r>
            <a:r>
              <a:rPr lang="zh-CN" altLang="en-US" sz="2100" dirty="0" smtClean="0">
                <a:latin typeface="Arial" pitchFamily="34" charset="0"/>
                <a:ea typeface="黑体" pitchFamily="49" charset="-122"/>
              </a:rPr>
              <a:t>在</a:t>
            </a:r>
            <a:r>
              <a:rPr lang="zh-CN" altLang="en-US" sz="2100" dirty="0">
                <a:latin typeface="Arial" pitchFamily="34" charset="0"/>
                <a:ea typeface="黑体" pitchFamily="49" charset="-122"/>
              </a:rPr>
              <a:t>“插入”选项卡上，单击“媒体”组中的“视频”按钮 ，在其展开的命令列表框中执行“文件中的视频”命令，弹出如图</a:t>
            </a:r>
            <a:r>
              <a:rPr lang="en-US" altLang="zh-CN" sz="2100" dirty="0">
                <a:latin typeface="Arial" pitchFamily="34" charset="0"/>
                <a:ea typeface="黑体" pitchFamily="49" charset="-122"/>
              </a:rPr>
              <a:t>6-47</a:t>
            </a:r>
            <a:r>
              <a:rPr lang="zh-CN" altLang="en-US" sz="2100" dirty="0">
                <a:latin typeface="Arial" pitchFamily="34" charset="0"/>
                <a:ea typeface="黑体" pitchFamily="49" charset="-122"/>
              </a:rPr>
              <a:t>所示的“插入视频文件”对话框，从中选择要插入的视频，并将其插入到当前幻灯片中。</a:t>
            </a:r>
          </a:p>
          <a:p>
            <a:pPr eaLnBrk="1" hangingPunct="1"/>
            <a:r>
              <a:rPr lang="zh-CN" altLang="en-US" sz="2100" dirty="0" smtClean="0">
                <a:latin typeface="Arial" pitchFamily="34" charset="0"/>
                <a:ea typeface="黑体" pitchFamily="49" charset="-122"/>
              </a:rPr>
              <a:t>       </a:t>
            </a:r>
            <a:r>
              <a:rPr lang="en-US" altLang="zh-CN" sz="2100" dirty="0" smtClean="0">
                <a:latin typeface="Arial" pitchFamily="34" charset="0"/>
                <a:ea typeface="黑体" pitchFamily="49" charset="-122"/>
              </a:rPr>
              <a:t>③</a:t>
            </a:r>
            <a:r>
              <a:rPr lang="zh-CN" altLang="en-US" sz="2100" dirty="0" smtClean="0">
                <a:latin typeface="Arial" pitchFamily="34" charset="0"/>
                <a:ea typeface="黑体" pitchFamily="49" charset="-122"/>
              </a:rPr>
              <a:t>视频</a:t>
            </a:r>
            <a:r>
              <a:rPr lang="zh-CN" altLang="en-US" sz="2100" dirty="0">
                <a:latin typeface="Arial" pitchFamily="34" charset="0"/>
                <a:ea typeface="黑体" pitchFamily="49" charset="-122"/>
              </a:rPr>
              <a:t>插入后，出现视频工具“格式”与“播放”选项卡。“播放”选项卡与图</a:t>
            </a:r>
            <a:r>
              <a:rPr lang="en-US" altLang="zh-CN" sz="2100" dirty="0">
                <a:latin typeface="Arial" pitchFamily="34" charset="0"/>
                <a:ea typeface="黑体" pitchFamily="49" charset="-122"/>
              </a:rPr>
              <a:t>6-43</a:t>
            </a:r>
            <a:r>
              <a:rPr lang="zh-CN" altLang="en-US" sz="2100" dirty="0">
                <a:latin typeface="Arial" pitchFamily="34" charset="0"/>
                <a:ea typeface="黑体" pitchFamily="49" charset="-122"/>
              </a:rPr>
              <a:t>所示的音频“播放”选项卡一样，其使用方法也相同</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
        <p:nvSpPr>
          <p:cNvPr id="6" name="矩形 5"/>
          <p:cNvSpPr/>
          <p:nvPr/>
        </p:nvSpPr>
        <p:spPr>
          <a:xfrm>
            <a:off x="2801901" y="2919880"/>
            <a:ext cx="2574032" cy="369332"/>
          </a:xfrm>
          <a:prstGeom prst="rect">
            <a:avLst/>
          </a:prstGeom>
        </p:spPr>
        <p:txBody>
          <a:bodyPr wrap="square">
            <a:spAutoFit/>
          </a:bodyPr>
          <a:lstStyle/>
          <a:p>
            <a:pPr lvl="0" eaLnBrk="1" hangingPunct="1"/>
            <a:r>
              <a:rPr lang="zh-CN" altLang="en-US" dirty="0">
                <a:solidFill>
                  <a:srgbClr val="FFFFFF"/>
                </a:solidFill>
                <a:latin typeface="Arial" pitchFamily="34" charset="0"/>
                <a:ea typeface="黑体" pitchFamily="49" charset="-122"/>
              </a:rPr>
              <a:t>图</a:t>
            </a:r>
            <a:r>
              <a:rPr lang="en-US" altLang="zh-CN" dirty="0">
                <a:solidFill>
                  <a:srgbClr val="FFFFFF"/>
                </a:solidFill>
                <a:latin typeface="Arial" pitchFamily="34" charset="0"/>
                <a:ea typeface="黑体" pitchFamily="49" charset="-122"/>
              </a:rPr>
              <a:t>6-47  “</a:t>
            </a:r>
            <a:r>
              <a:rPr lang="zh-CN" altLang="en-US" dirty="0">
                <a:solidFill>
                  <a:srgbClr val="FFFFFF"/>
                </a:solidFill>
                <a:latin typeface="Arial" pitchFamily="34" charset="0"/>
                <a:ea typeface="黑体" pitchFamily="49" charset="-122"/>
              </a:rPr>
              <a:t>录音”对话框</a:t>
            </a:r>
          </a:p>
        </p:txBody>
      </p:sp>
      <p:pic>
        <p:nvPicPr>
          <p:cNvPr id="7" name="图片 6"/>
          <p:cNvPicPr/>
          <p:nvPr/>
        </p:nvPicPr>
        <p:blipFill>
          <a:blip r:embed="rId2"/>
          <a:stretch>
            <a:fillRect/>
          </a:stretch>
        </p:blipFill>
        <p:spPr>
          <a:xfrm>
            <a:off x="5580112" y="2420888"/>
            <a:ext cx="3096344" cy="1439912"/>
          </a:xfrm>
          <a:prstGeom prst="rect">
            <a:avLst/>
          </a:prstGeom>
        </p:spPr>
      </p:pic>
    </p:spTree>
    <p:extLst>
      <p:ext uri="{BB962C8B-B14F-4D97-AF65-F5344CB8AC3E}">
        <p14:creationId xmlns:p14="http://schemas.microsoft.com/office/powerpoint/2010/main" val="1275234102"/>
      </p:ext>
    </p:extLst>
  </p:cSld>
  <p:clrMapOvr>
    <a:masterClrMapping/>
  </p:clrMapOvr>
  <p:transition>
    <p:random/>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7570" name="Text Box 2"/>
          <p:cNvSpPr txBox="1">
            <a:spLocks noChangeArrowheads="1"/>
          </p:cNvSpPr>
          <p:nvPr/>
        </p:nvSpPr>
        <p:spPr bwMode="auto">
          <a:xfrm>
            <a:off x="79375" y="1253346"/>
            <a:ext cx="4498975" cy="508000"/>
          </a:xfrm>
          <a:prstGeom prst="rect">
            <a:avLst/>
          </a:prstGeom>
          <a:gradFill rotWithShape="1">
            <a:gsLst>
              <a:gs pos="0">
                <a:srgbClr val="FF00FF"/>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pPr eaLnBrk="1" hangingPunct="1"/>
            <a:r>
              <a:rPr lang="en-US" altLang="zh-CN" sz="2400" dirty="0">
                <a:latin typeface="Arial" pitchFamily="34" charset="0"/>
                <a:ea typeface="黑体" pitchFamily="49" charset="-122"/>
              </a:rPr>
              <a:t>6.6  </a:t>
            </a:r>
            <a:r>
              <a:rPr lang="zh-CN" altLang="en-US" sz="2400" dirty="0">
                <a:latin typeface="Arial" pitchFamily="34" charset="0"/>
                <a:ea typeface="黑体" pitchFamily="49" charset="-122"/>
              </a:rPr>
              <a:t>设置幻灯片的动画与超链接</a:t>
            </a:r>
          </a:p>
        </p:txBody>
      </p:sp>
      <p:sp>
        <p:nvSpPr>
          <p:cNvPr id="237571" name="Text Box 3"/>
          <p:cNvSpPr txBox="1">
            <a:spLocks noChangeArrowheads="1"/>
          </p:cNvSpPr>
          <p:nvPr/>
        </p:nvSpPr>
        <p:spPr bwMode="auto">
          <a:xfrm>
            <a:off x="79375" y="1817940"/>
            <a:ext cx="4498975" cy="431800"/>
          </a:xfrm>
          <a:prstGeom prst="rect">
            <a:avLst/>
          </a:prstGeom>
          <a:gradFill rotWithShape="1">
            <a:gsLst>
              <a:gs pos="0">
                <a:srgbClr val="00FF00"/>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pPr eaLnBrk="1" hangingPunct="1"/>
            <a:r>
              <a:rPr lang="en-US" altLang="zh-CN" sz="2200" dirty="0">
                <a:latin typeface="Arial" pitchFamily="34" charset="0"/>
                <a:ea typeface="黑体" pitchFamily="49" charset="-122"/>
              </a:rPr>
              <a:t>6.6.1  </a:t>
            </a:r>
            <a:r>
              <a:rPr lang="zh-CN" altLang="en-US" sz="2200" dirty="0">
                <a:latin typeface="Arial" pitchFamily="34" charset="0"/>
                <a:ea typeface="黑体" pitchFamily="49" charset="-122"/>
              </a:rPr>
              <a:t>设置动画效果</a:t>
            </a:r>
          </a:p>
        </p:txBody>
      </p:sp>
      <p:sp>
        <p:nvSpPr>
          <p:cNvPr id="237572" name="Text Box 4"/>
          <p:cNvSpPr txBox="1">
            <a:spLocks noChangeArrowheads="1"/>
          </p:cNvSpPr>
          <p:nvPr/>
        </p:nvSpPr>
        <p:spPr bwMode="auto">
          <a:xfrm>
            <a:off x="79375" y="2306334"/>
            <a:ext cx="8997950" cy="7200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pPr eaLnBrk="1" hangingPunct="1"/>
            <a:r>
              <a:rPr lang="zh-CN" altLang="en-US" sz="2100" dirty="0" smtClean="0">
                <a:latin typeface="Arial" pitchFamily="34" charset="0"/>
                <a:ea typeface="黑体" pitchFamily="49" charset="-122"/>
              </a:rPr>
              <a:t>       在</a:t>
            </a:r>
            <a:r>
              <a:rPr lang="zh-CN" altLang="en-US" sz="2100" dirty="0">
                <a:latin typeface="Arial" pitchFamily="34" charset="0"/>
                <a:ea typeface="黑体" pitchFamily="49" charset="-122"/>
              </a:rPr>
              <a:t>幻灯片</a:t>
            </a:r>
            <a:r>
              <a:rPr lang="zh-CN" altLang="en-US" sz="2100" dirty="0" smtClean="0">
                <a:latin typeface="Arial" pitchFamily="34" charset="0"/>
                <a:ea typeface="黑体" pitchFamily="49" charset="-122"/>
              </a:rPr>
              <a:t>上，可以为</a:t>
            </a:r>
            <a:r>
              <a:rPr lang="zh-CN" altLang="en-US" sz="2100" dirty="0">
                <a:latin typeface="Arial" pitchFamily="34" charset="0"/>
                <a:ea typeface="黑体" pitchFamily="49" charset="-122"/>
              </a:rPr>
              <a:t>文本、插入的图片、表格、图表等对象设置动画</a:t>
            </a:r>
            <a:r>
              <a:rPr lang="zh-CN" altLang="en-US" sz="2100" dirty="0" smtClean="0">
                <a:latin typeface="Arial" pitchFamily="34" charset="0"/>
                <a:ea typeface="黑体" pitchFamily="49" charset="-122"/>
              </a:rPr>
              <a:t>效果。动画有两种：</a:t>
            </a:r>
            <a:r>
              <a:rPr lang="zh-CN" altLang="en-US" sz="2100" dirty="0">
                <a:latin typeface="Arial" pitchFamily="34" charset="0"/>
                <a:ea typeface="黑体" pitchFamily="49" charset="-122"/>
              </a:rPr>
              <a:t>一是幻灯片内的动画，二是幻灯片间的动画</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
        <p:nvSpPr>
          <p:cNvPr id="5" name="Text Box 3"/>
          <p:cNvSpPr txBox="1">
            <a:spLocks noChangeArrowheads="1"/>
          </p:cNvSpPr>
          <p:nvPr/>
        </p:nvSpPr>
        <p:spPr bwMode="auto">
          <a:xfrm>
            <a:off x="79374" y="3083008"/>
            <a:ext cx="4498975" cy="431800"/>
          </a:xfrm>
          <a:prstGeom prst="rect">
            <a:avLst/>
          </a:prstGeom>
          <a:gradFill flip="none" rotWithShape="1">
            <a:gsLst>
              <a:gs pos="0">
                <a:srgbClr val="0000FF"/>
              </a:gs>
              <a:gs pos="100000">
                <a:schemeClr val="bg1"/>
              </a:gs>
              <a:gs pos="100000">
                <a:schemeClr val="bg1"/>
              </a:gs>
            </a:gsLst>
            <a:lin ang="0" scaled="1"/>
            <a:tileRect/>
          </a:gradFill>
          <a:ln>
            <a:noFill/>
          </a:ln>
          <a:effectLs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pPr eaLnBrk="1" hangingPunct="1"/>
            <a:r>
              <a:rPr lang="en-US" altLang="zh-CN" sz="2200" dirty="0">
                <a:latin typeface="Arial" pitchFamily="34" charset="0"/>
                <a:ea typeface="黑体" pitchFamily="49" charset="-122"/>
              </a:rPr>
              <a:t>1</a:t>
            </a:r>
            <a:r>
              <a:rPr lang="zh-CN" altLang="en-US" sz="2200" dirty="0">
                <a:latin typeface="Arial" pitchFamily="34" charset="0"/>
                <a:ea typeface="黑体" pitchFamily="49" charset="-122"/>
              </a:rPr>
              <a:t>．幻灯片内的动画设置</a:t>
            </a:r>
          </a:p>
        </p:txBody>
      </p:sp>
      <p:sp>
        <p:nvSpPr>
          <p:cNvPr id="7" name="Text Box 4"/>
          <p:cNvSpPr txBox="1">
            <a:spLocks noChangeArrowheads="1"/>
          </p:cNvSpPr>
          <p:nvPr/>
        </p:nvSpPr>
        <p:spPr bwMode="auto">
          <a:xfrm>
            <a:off x="79375" y="188640"/>
            <a:ext cx="8997950" cy="1008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pPr eaLnBrk="1" hangingPunct="1"/>
            <a:r>
              <a:rPr lang="en-US" altLang="zh-CN" sz="2100" dirty="0" smtClean="0">
                <a:latin typeface="Arial" pitchFamily="34" charset="0"/>
                <a:ea typeface="黑体" pitchFamily="49" charset="-122"/>
              </a:rPr>
              <a:t>       【</a:t>
            </a:r>
            <a:r>
              <a:rPr lang="zh-CN" altLang="en-US" sz="2100" dirty="0">
                <a:latin typeface="Arial" pitchFamily="34" charset="0"/>
                <a:ea typeface="黑体" pitchFamily="49" charset="-122"/>
              </a:rPr>
              <a:t>例</a:t>
            </a:r>
            <a:r>
              <a:rPr lang="en-US" altLang="zh-CN" sz="2100" dirty="0">
                <a:latin typeface="Arial" pitchFamily="34" charset="0"/>
                <a:ea typeface="黑体" pitchFamily="49" charset="-122"/>
              </a:rPr>
              <a:t>6-14】  </a:t>
            </a:r>
            <a:r>
              <a:rPr lang="zh-CN" altLang="en-US" sz="2100" dirty="0">
                <a:latin typeface="Arial" pitchFamily="34" charset="0"/>
                <a:ea typeface="黑体" pitchFamily="49" charset="-122"/>
              </a:rPr>
              <a:t>在“</a:t>
            </a:r>
            <a:r>
              <a:rPr lang="en-US" altLang="zh-CN" sz="2100" dirty="0">
                <a:latin typeface="Arial" pitchFamily="34" charset="0"/>
                <a:ea typeface="黑体" pitchFamily="49" charset="-122"/>
              </a:rPr>
              <a:t>FlashCS4</a:t>
            </a:r>
            <a:r>
              <a:rPr lang="zh-CN" altLang="en-US" sz="2100" dirty="0">
                <a:latin typeface="Arial" pitchFamily="34" charset="0"/>
                <a:ea typeface="黑体" pitchFamily="49" charset="-122"/>
              </a:rPr>
              <a:t>几个重要概念</a:t>
            </a:r>
            <a:r>
              <a:rPr lang="en-US" altLang="zh-CN" sz="2100" dirty="0">
                <a:latin typeface="Arial" pitchFamily="34" charset="0"/>
                <a:ea typeface="黑体" pitchFamily="49" charset="-122"/>
              </a:rPr>
              <a:t>.</a:t>
            </a:r>
            <a:r>
              <a:rPr lang="en-US" altLang="zh-CN" sz="2100" dirty="0" err="1">
                <a:latin typeface="Arial" pitchFamily="34" charset="0"/>
                <a:ea typeface="黑体" pitchFamily="49" charset="-122"/>
              </a:rPr>
              <a:t>pptx</a:t>
            </a:r>
            <a:r>
              <a:rPr lang="en-US" altLang="zh-CN" sz="2100" dirty="0">
                <a:latin typeface="Arial" pitchFamily="34" charset="0"/>
                <a:ea typeface="黑体" pitchFamily="49" charset="-122"/>
              </a:rPr>
              <a:t>”</a:t>
            </a:r>
            <a:r>
              <a:rPr lang="zh-CN" altLang="en-US" sz="2100" dirty="0">
                <a:latin typeface="Arial" pitchFamily="34" charset="0"/>
                <a:ea typeface="黑体" pitchFamily="49" charset="-122"/>
              </a:rPr>
              <a:t>中的第二张幻灯片，插入一用户制作好的</a:t>
            </a:r>
            <a:r>
              <a:rPr lang="en-US" altLang="zh-CN" sz="2100" dirty="0">
                <a:latin typeface="Arial" pitchFamily="34" charset="0"/>
                <a:ea typeface="黑体" pitchFamily="49" charset="-122"/>
              </a:rPr>
              <a:t>Flash</a:t>
            </a:r>
            <a:r>
              <a:rPr lang="zh-CN" altLang="en-US" sz="2100" dirty="0">
                <a:latin typeface="Arial" pitchFamily="34" charset="0"/>
                <a:ea typeface="黑体" pitchFamily="49" charset="-122"/>
              </a:rPr>
              <a:t>动画（</a:t>
            </a:r>
            <a:r>
              <a:rPr lang="en-US" altLang="zh-CN" sz="2100" dirty="0">
                <a:latin typeface="Arial" pitchFamily="34" charset="0"/>
                <a:ea typeface="黑体" pitchFamily="49" charset="-122"/>
              </a:rPr>
              <a:t>.SWF</a:t>
            </a:r>
            <a:r>
              <a:rPr lang="zh-CN" altLang="en-US" sz="2100" dirty="0">
                <a:latin typeface="Arial" pitchFamily="34" charset="0"/>
                <a:ea typeface="黑体" pitchFamily="49" charset="-122"/>
              </a:rPr>
              <a:t>），并设置幻灯片放映时播放。</a:t>
            </a:r>
          </a:p>
          <a:p>
            <a:pPr eaLnBrk="1" hangingPunct="1"/>
            <a:r>
              <a:rPr lang="zh-CN" altLang="en-US" sz="2100" dirty="0" smtClean="0">
                <a:latin typeface="Arial" pitchFamily="34" charset="0"/>
                <a:ea typeface="黑体" pitchFamily="49" charset="-122"/>
              </a:rPr>
              <a:t>       操作步骤略。</a:t>
            </a:r>
            <a:endParaRPr lang="zh-CN" altLang="en-US" sz="2100" dirty="0">
              <a:latin typeface="Arial" pitchFamily="34" charset="0"/>
              <a:ea typeface="黑体" pitchFamily="49" charset="-122"/>
            </a:endParaRPr>
          </a:p>
        </p:txBody>
      </p:sp>
      <p:sp>
        <p:nvSpPr>
          <p:cNvPr id="8" name="Text Box 4"/>
          <p:cNvSpPr txBox="1">
            <a:spLocks noChangeArrowheads="1"/>
          </p:cNvSpPr>
          <p:nvPr/>
        </p:nvSpPr>
        <p:spPr bwMode="auto">
          <a:xfrm>
            <a:off x="79375" y="3571404"/>
            <a:ext cx="8997950" cy="29539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pPr eaLnBrk="1" hangingPunct="1"/>
            <a:r>
              <a:rPr lang="zh-CN" altLang="en-US" sz="2100" dirty="0" smtClean="0">
                <a:latin typeface="Arial" pitchFamily="34" charset="0"/>
                <a:ea typeface="黑体" pitchFamily="49" charset="-122"/>
              </a:rPr>
              <a:t>      幻灯片</a:t>
            </a:r>
            <a:r>
              <a:rPr lang="zh-CN" altLang="en-US" sz="2100" dirty="0">
                <a:latin typeface="Arial" pitchFamily="34" charset="0"/>
                <a:ea typeface="黑体" pitchFamily="49" charset="-122"/>
              </a:rPr>
              <a:t>内的动画设计指在演示一张幻灯片时，随着演示的进展，逐步显示片内不同层次、对象的内容</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a:p>
            <a:pPr eaLnBrk="1" hangingPunct="1"/>
            <a:r>
              <a:rPr lang="zh-CN" altLang="en-US" sz="2100" dirty="0" smtClean="0">
                <a:latin typeface="Arial" pitchFamily="34" charset="0"/>
                <a:ea typeface="黑体" pitchFamily="49" charset="-122"/>
              </a:rPr>
              <a:t>        设置</a:t>
            </a:r>
            <a:r>
              <a:rPr lang="zh-CN" altLang="en-US" sz="2100" dirty="0">
                <a:latin typeface="Arial" pitchFamily="34" charset="0"/>
                <a:ea typeface="黑体" pitchFamily="49" charset="-122"/>
              </a:rPr>
              <a:t>幻灯片内的动画效果可以在“幻灯片编辑”窗口进行。</a:t>
            </a:r>
          </a:p>
          <a:p>
            <a:pPr eaLnBrk="1" hangingPunct="1"/>
            <a:r>
              <a:rPr lang="zh-CN" altLang="en-US" sz="2100" dirty="0" smtClean="0">
                <a:latin typeface="Arial" pitchFamily="34" charset="0"/>
                <a:ea typeface="黑体" pitchFamily="49" charset="-122"/>
              </a:rPr>
              <a:t>        可以</a:t>
            </a:r>
            <a:r>
              <a:rPr lang="zh-CN" altLang="en-US" sz="2100" dirty="0">
                <a:latin typeface="Arial" pitchFamily="34" charset="0"/>
                <a:ea typeface="黑体" pitchFamily="49" charset="-122"/>
              </a:rPr>
              <a:t>利用“动画”选项卡中各项命令设置动画</a:t>
            </a:r>
            <a:r>
              <a:rPr lang="zh-CN" altLang="en-US" sz="2100" dirty="0" smtClean="0">
                <a:latin typeface="Arial" pitchFamily="34" charset="0"/>
                <a:ea typeface="黑体" pitchFamily="49" charset="-122"/>
              </a:rPr>
              <a:t>效果，有四</a:t>
            </a:r>
            <a:r>
              <a:rPr lang="zh-CN" altLang="en-US" sz="2100" dirty="0">
                <a:latin typeface="Arial" pitchFamily="34" charset="0"/>
                <a:ea typeface="黑体" pitchFamily="49" charset="-122"/>
              </a:rPr>
              <a:t>种不同类型的动画效果。</a:t>
            </a:r>
          </a:p>
          <a:p>
            <a:pPr eaLnBrk="1" hangingPunct="1"/>
            <a:r>
              <a:rPr lang="en-US" altLang="zh-CN" sz="2100" dirty="0" smtClean="0">
                <a:latin typeface="Arial" pitchFamily="34" charset="0"/>
                <a:ea typeface="黑体" pitchFamily="49" charset="-122"/>
              </a:rPr>
              <a:t>　　⑴</a:t>
            </a:r>
            <a:r>
              <a:rPr lang="zh-CN" altLang="en-US" sz="2100" dirty="0" smtClean="0">
                <a:latin typeface="Arial" pitchFamily="34" charset="0"/>
                <a:ea typeface="黑体" pitchFamily="49" charset="-122"/>
              </a:rPr>
              <a:t>“进入”</a:t>
            </a:r>
            <a:r>
              <a:rPr lang="zh-CN" altLang="en-US" sz="2100" dirty="0">
                <a:latin typeface="Arial" pitchFamily="34" charset="0"/>
                <a:ea typeface="黑体" pitchFamily="49" charset="-122"/>
              </a:rPr>
              <a:t>效果：可以使对象逐渐淡入焦点、从边缘飞入幻灯片或者跳入视图中，“进入”效果动画的图标</a:t>
            </a:r>
            <a:r>
              <a:rPr lang="zh-CN" altLang="en-US" sz="2100" dirty="0" smtClean="0">
                <a:latin typeface="Arial" pitchFamily="34" charset="0"/>
                <a:ea typeface="黑体" pitchFamily="49" charset="-122"/>
              </a:rPr>
              <a:t>为。</a:t>
            </a:r>
            <a:endParaRPr lang="zh-CN" altLang="en-US" sz="2100" dirty="0">
              <a:latin typeface="Arial" pitchFamily="34" charset="0"/>
              <a:ea typeface="黑体" pitchFamily="49" charset="-122"/>
            </a:endParaRPr>
          </a:p>
          <a:p>
            <a:pPr eaLnBrk="1" hangingPunct="1"/>
            <a:r>
              <a:rPr lang="en-US" altLang="zh-CN" sz="2100" dirty="0" smtClean="0">
                <a:latin typeface="Arial" pitchFamily="34" charset="0"/>
                <a:ea typeface="黑体" pitchFamily="49" charset="-122"/>
              </a:rPr>
              <a:t>　　⑵</a:t>
            </a:r>
            <a:r>
              <a:rPr lang="zh-CN" altLang="en-US" sz="2100" dirty="0" smtClean="0">
                <a:latin typeface="Arial" pitchFamily="34" charset="0"/>
                <a:ea typeface="黑体" pitchFamily="49" charset="-122"/>
              </a:rPr>
              <a:t>“强调”</a:t>
            </a:r>
            <a:r>
              <a:rPr lang="zh-CN" altLang="en-US" sz="2100" dirty="0">
                <a:latin typeface="Arial" pitchFamily="34" charset="0"/>
                <a:ea typeface="黑体" pitchFamily="49" charset="-122"/>
              </a:rPr>
              <a:t>效果：强调效果包括使对象缩小或放大、变换颜色或沿着其中心旋转等</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Tree>
    <p:extLst>
      <p:ext uri="{BB962C8B-B14F-4D97-AF65-F5344CB8AC3E}">
        <p14:creationId xmlns:p14="http://schemas.microsoft.com/office/powerpoint/2010/main" val="3175707799"/>
      </p:ext>
    </p:extLst>
  </p:cSld>
  <p:clrMapOvr>
    <a:masterClrMapping/>
  </p:clrMapOvr>
  <p:transition>
    <p:random/>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4"/>
          <p:cNvSpPr txBox="1">
            <a:spLocks noChangeArrowheads="1"/>
          </p:cNvSpPr>
          <p:nvPr/>
        </p:nvSpPr>
        <p:spPr bwMode="auto">
          <a:xfrm>
            <a:off x="79375" y="116631"/>
            <a:ext cx="8997950" cy="37428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pPr eaLnBrk="1" hangingPunct="1"/>
            <a:r>
              <a:rPr lang="en-US" altLang="zh-CN" sz="2000" dirty="0" smtClean="0">
                <a:latin typeface="Arial" pitchFamily="34" charset="0"/>
                <a:ea typeface="黑体" pitchFamily="49" charset="-122"/>
              </a:rPr>
              <a:t>　　⑶</a:t>
            </a:r>
            <a:r>
              <a:rPr lang="zh-CN" altLang="en-US" sz="2000" dirty="0" smtClean="0">
                <a:latin typeface="Arial" pitchFamily="34" charset="0"/>
                <a:ea typeface="黑体" pitchFamily="49" charset="-122"/>
              </a:rPr>
              <a:t>“退出”</a:t>
            </a:r>
            <a:r>
              <a:rPr lang="zh-CN" altLang="en-US" sz="2000" dirty="0">
                <a:latin typeface="Arial" pitchFamily="34" charset="0"/>
                <a:ea typeface="黑体" pitchFamily="49" charset="-122"/>
              </a:rPr>
              <a:t>效果：包括使对象飞出幻灯片、从视图中消失或者从幻灯片中旋出，“退出”效果动画的图标</a:t>
            </a:r>
            <a:r>
              <a:rPr lang="zh-CN" altLang="en-US" sz="2000" dirty="0" smtClean="0">
                <a:latin typeface="Arial" pitchFamily="34" charset="0"/>
                <a:ea typeface="黑体" pitchFamily="49" charset="-122"/>
              </a:rPr>
              <a:t>为。</a:t>
            </a:r>
            <a:endParaRPr lang="zh-CN" altLang="en-US" sz="2000" dirty="0">
              <a:latin typeface="Arial" pitchFamily="34" charset="0"/>
              <a:ea typeface="黑体" pitchFamily="49" charset="-122"/>
            </a:endParaRPr>
          </a:p>
          <a:p>
            <a:pPr eaLnBrk="1" hangingPunct="1"/>
            <a:r>
              <a:rPr lang="en-US" altLang="zh-CN" sz="2000" dirty="0" smtClean="0">
                <a:latin typeface="Arial" pitchFamily="34" charset="0"/>
                <a:ea typeface="黑体" pitchFamily="49" charset="-122"/>
              </a:rPr>
              <a:t>　　⑷</a:t>
            </a:r>
            <a:r>
              <a:rPr lang="zh-CN" altLang="en-US" sz="2000" dirty="0" smtClean="0">
                <a:latin typeface="Arial" pitchFamily="34" charset="0"/>
                <a:ea typeface="黑体" pitchFamily="49" charset="-122"/>
              </a:rPr>
              <a:t>“动作路径”</a:t>
            </a:r>
            <a:r>
              <a:rPr lang="zh-CN" altLang="en-US" sz="2000" dirty="0">
                <a:latin typeface="Arial" pitchFamily="34" charset="0"/>
                <a:ea typeface="黑体" pitchFamily="49" charset="-122"/>
              </a:rPr>
              <a:t>效果：使用动作路径效果可以使对象上下移动、左右移动或者沿着星形或圆形或线条、路径移动（与其它效果一起）。</a:t>
            </a:r>
          </a:p>
          <a:p>
            <a:pPr eaLnBrk="1" hangingPunct="1"/>
            <a:r>
              <a:rPr lang="zh-CN" altLang="en-US" sz="2000" dirty="0" smtClean="0">
                <a:latin typeface="Arial" pitchFamily="34" charset="0"/>
                <a:ea typeface="黑体" pitchFamily="49" charset="-122"/>
              </a:rPr>
              <a:t>　　可以</a:t>
            </a:r>
            <a:r>
              <a:rPr lang="zh-CN" altLang="en-US" sz="2000" dirty="0">
                <a:latin typeface="Arial" pitchFamily="34" charset="0"/>
                <a:ea typeface="黑体" pitchFamily="49" charset="-122"/>
              </a:rPr>
              <a:t>单独使用任何一种动画，也可以将多种效果组合在一起，例如，可以对某个形状如十字星一行文字应用“轮子”进入效果及“放大</a:t>
            </a:r>
            <a:r>
              <a:rPr lang="en-US" altLang="zh-CN" sz="2000" dirty="0">
                <a:latin typeface="Arial" pitchFamily="34" charset="0"/>
                <a:ea typeface="黑体" pitchFamily="49" charset="-122"/>
              </a:rPr>
              <a:t>/</a:t>
            </a:r>
            <a:r>
              <a:rPr lang="zh-CN" altLang="en-US" sz="2000" dirty="0">
                <a:latin typeface="Arial" pitchFamily="34" charset="0"/>
                <a:ea typeface="黑体" pitchFamily="49" charset="-122"/>
              </a:rPr>
              <a:t>缩小”强调效果，使文本在出现的同时逐渐放大</a:t>
            </a:r>
            <a:r>
              <a:rPr lang="zh-CN" altLang="en-US" sz="2000" dirty="0" smtClean="0">
                <a:latin typeface="Arial" pitchFamily="34" charset="0"/>
                <a:ea typeface="黑体" pitchFamily="49" charset="-122"/>
              </a:rPr>
              <a:t>。</a:t>
            </a:r>
          </a:p>
          <a:p>
            <a:pPr eaLnBrk="1" hangingPunct="1"/>
            <a:r>
              <a:rPr lang="zh-CN" altLang="en-US" sz="2000" dirty="0" smtClean="0">
                <a:latin typeface="Arial" pitchFamily="34" charset="0"/>
                <a:ea typeface="黑体" pitchFamily="49" charset="-122"/>
              </a:rPr>
              <a:t>　　</a:t>
            </a:r>
            <a:r>
              <a:rPr lang="zh-CN" altLang="en-US" sz="2000" dirty="0" smtClean="0">
                <a:solidFill>
                  <a:srgbClr val="FFC000"/>
                </a:solidFill>
                <a:latin typeface="Arial" pitchFamily="34" charset="0"/>
                <a:ea typeface="黑体" pitchFamily="49" charset="-122"/>
              </a:rPr>
              <a:t>定义幻灯片中各对象显示的</a:t>
            </a:r>
            <a:r>
              <a:rPr lang="zh-CN" altLang="en-US" sz="2000" dirty="0">
                <a:solidFill>
                  <a:srgbClr val="FFC000"/>
                </a:solidFill>
                <a:latin typeface="Arial" pitchFamily="34" charset="0"/>
                <a:ea typeface="黑体" pitchFamily="49" charset="-122"/>
              </a:rPr>
              <a:t>动画</a:t>
            </a:r>
            <a:r>
              <a:rPr lang="zh-CN" altLang="en-US" sz="2000" dirty="0" smtClean="0">
                <a:solidFill>
                  <a:srgbClr val="FFC000"/>
                </a:solidFill>
                <a:latin typeface="Arial" pitchFamily="34" charset="0"/>
                <a:ea typeface="黑体" pitchFamily="49" charset="-122"/>
              </a:rPr>
              <a:t>，方法有如下两种：</a:t>
            </a:r>
          </a:p>
          <a:p>
            <a:pPr eaLnBrk="1" hangingPunct="1"/>
            <a:r>
              <a:rPr lang="zh-CN" altLang="en-US" sz="2000" dirty="0">
                <a:latin typeface="Arial" pitchFamily="34" charset="0"/>
                <a:ea typeface="黑体" pitchFamily="49" charset="-122"/>
              </a:rPr>
              <a:t> </a:t>
            </a:r>
            <a:r>
              <a:rPr lang="zh-CN" altLang="en-US" sz="2000" dirty="0" smtClean="0">
                <a:latin typeface="Arial" pitchFamily="34" charset="0"/>
                <a:ea typeface="黑体" pitchFamily="49" charset="-122"/>
              </a:rPr>
              <a:t>      方法一：利用“动画”选项卡的“动画”列表框设计动画。</a:t>
            </a:r>
          </a:p>
          <a:p>
            <a:pPr eaLnBrk="1" hangingPunct="1"/>
            <a:r>
              <a:rPr lang="zh-CN" altLang="en-US" sz="2000" dirty="0" smtClean="0">
                <a:latin typeface="Arial" pitchFamily="34" charset="0"/>
                <a:ea typeface="黑体" pitchFamily="49" charset="-122"/>
              </a:rPr>
              <a:t>       操作步骤和过程略。</a:t>
            </a:r>
            <a:endParaRPr lang="en-US" altLang="zh-CN" sz="2000" dirty="0" smtClean="0">
              <a:latin typeface="Arial" pitchFamily="34" charset="0"/>
              <a:ea typeface="黑体" pitchFamily="49" charset="-122"/>
            </a:endParaRPr>
          </a:p>
          <a:p>
            <a:pPr eaLnBrk="1" hangingPunct="1"/>
            <a:r>
              <a:rPr lang="zh-CN" altLang="en-US" sz="2000" dirty="0" smtClean="0">
                <a:latin typeface="Arial" pitchFamily="34" charset="0"/>
                <a:ea typeface="黑体" pitchFamily="49" charset="-122"/>
              </a:rPr>
              <a:t>       方法</a:t>
            </a:r>
            <a:r>
              <a:rPr lang="zh-CN" altLang="en-US" sz="2000" dirty="0">
                <a:latin typeface="Arial" pitchFamily="34" charset="0"/>
                <a:ea typeface="黑体" pitchFamily="49" charset="-122"/>
              </a:rPr>
              <a:t>二：利用“高级动画”组有关命令设置动画</a:t>
            </a:r>
            <a:r>
              <a:rPr lang="zh-CN" altLang="en-US" sz="2000" dirty="0" smtClean="0">
                <a:latin typeface="Arial" pitchFamily="34" charset="0"/>
                <a:ea typeface="黑体" pitchFamily="49" charset="-122"/>
              </a:rPr>
              <a:t>。</a:t>
            </a:r>
            <a:endParaRPr lang="zh-CN" altLang="en-US" sz="2000" dirty="0">
              <a:latin typeface="Arial" pitchFamily="34" charset="0"/>
              <a:ea typeface="黑体" pitchFamily="49" charset="-122"/>
            </a:endParaRPr>
          </a:p>
          <a:p>
            <a:pPr eaLnBrk="1" hangingPunct="1"/>
            <a:r>
              <a:rPr lang="zh-CN" altLang="en-US" sz="2000" dirty="0" smtClean="0">
                <a:latin typeface="Arial" pitchFamily="34" charset="0"/>
                <a:ea typeface="黑体" pitchFamily="49" charset="-122"/>
              </a:rPr>
              <a:t>       此外</a:t>
            </a:r>
            <a:r>
              <a:rPr lang="zh-CN" altLang="en-US" sz="2000" dirty="0">
                <a:latin typeface="Arial" pitchFamily="34" charset="0"/>
                <a:ea typeface="黑体" pitchFamily="49" charset="-122"/>
              </a:rPr>
              <a:t>，还可为动画对象设置触发器功能</a:t>
            </a:r>
            <a:r>
              <a:rPr lang="zh-CN" altLang="en-US" sz="2000" dirty="0" smtClean="0">
                <a:latin typeface="Arial" pitchFamily="34" charset="0"/>
                <a:ea typeface="黑体" pitchFamily="49" charset="-122"/>
              </a:rPr>
              <a:t>。</a:t>
            </a:r>
            <a:endParaRPr lang="zh-CN" altLang="en-US" sz="2000" dirty="0">
              <a:latin typeface="Arial" pitchFamily="34" charset="0"/>
              <a:ea typeface="黑体" pitchFamily="49" charset="-122"/>
            </a:endParaRPr>
          </a:p>
        </p:txBody>
      </p:sp>
      <p:sp>
        <p:nvSpPr>
          <p:cNvPr id="5" name="Text Box 3"/>
          <p:cNvSpPr txBox="1">
            <a:spLocks noChangeArrowheads="1"/>
          </p:cNvSpPr>
          <p:nvPr/>
        </p:nvSpPr>
        <p:spPr bwMode="auto">
          <a:xfrm>
            <a:off x="79374" y="3933056"/>
            <a:ext cx="4498975" cy="431800"/>
          </a:xfrm>
          <a:prstGeom prst="rect">
            <a:avLst/>
          </a:prstGeom>
          <a:gradFill flip="none" rotWithShape="1">
            <a:gsLst>
              <a:gs pos="0">
                <a:srgbClr val="0000FF"/>
              </a:gs>
              <a:gs pos="100000">
                <a:schemeClr val="bg1"/>
              </a:gs>
              <a:gs pos="100000">
                <a:schemeClr val="bg1"/>
              </a:gs>
            </a:gsLst>
            <a:lin ang="0" scaled="1"/>
            <a:tileRect/>
          </a:gradFill>
          <a:ln>
            <a:noFill/>
          </a:ln>
          <a:effectLs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pPr eaLnBrk="1" hangingPunct="1"/>
            <a:r>
              <a:rPr lang="en-US" altLang="zh-CN" sz="2200" dirty="0">
                <a:latin typeface="Arial" pitchFamily="34" charset="0"/>
                <a:ea typeface="黑体" pitchFamily="49" charset="-122"/>
              </a:rPr>
              <a:t>2</a:t>
            </a:r>
            <a:r>
              <a:rPr lang="zh-CN" altLang="en-US" sz="2200" dirty="0">
                <a:latin typeface="Arial" pitchFamily="34" charset="0"/>
                <a:ea typeface="黑体" pitchFamily="49" charset="-122"/>
              </a:rPr>
              <a:t>．查看幻灯片上的动画列表</a:t>
            </a:r>
          </a:p>
        </p:txBody>
      </p:sp>
      <p:sp>
        <p:nvSpPr>
          <p:cNvPr id="6" name="Text Box 4"/>
          <p:cNvSpPr txBox="1">
            <a:spLocks noChangeArrowheads="1"/>
          </p:cNvSpPr>
          <p:nvPr/>
        </p:nvSpPr>
        <p:spPr bwMode="auto">
          <a:xfrm>
            <a:off x="79375" y="4436863"/>
            <a:ext cx="4924673" cy="10083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pPr eaLnBrk="1" hangingPunct="1"/>
            <a:r>
              <a:rPr lang="zh-CN" altLang="en-US" sz="2000" dirty="0" smtClean="0">
                <a:latin typeface="Arial" pitchFamily="34" charset="0"/>
                <a:ea typeface="黑体" pitchFamily="49" charset="-122"/>
              </a:rPr>
              <a:t>       单击</a:t>
            </a:r>
            <a:r>
              <a:rPr lang="zh-CN" altLang="en-US" sz="2000" dirty="0">
                <a:latin typeface="Arial" pitchFamily="34" charset="0"/>
                <a:ea typeface="黑体" pitchFamily="49" charset="-122"/>
              </a:rPr>
              <a:t>“高级动画”组中的“动画窗格”按钮 ，在幻灯片编辑窗格的右侧打开“动画窗格”任务窗格，如图</a:t>
            </a:r>
            <a:r>
              <a:rPr lang="en-US" altLang="zh-CN" sz="2000" dirty="0" smtClean="0">
                <a:latin typeface="Arial" pitchFamily="34" charset="0"/>
                <a:ea typeface="黑体" pitchFamily="49" charset="-122"/>
              </a:rPr>
              <a:t>6-52</a:t>
            </a:r>
            <a:r>
              <a:rPr lang="zh-CN" altLang="en-US" sz="2000" dirty="0" smtClean="0">
                <a:latin typeface="Arial" pitchFamily="34" charset="0"/>
                <a:ea typeface="黑体" pitchFamily="49" charset="-122"/>
              </a:rPr>
              <a:t>所</a:t>
            </a:r>
            <a:r>
              <a:rPr lang="zh-CN" altLang="en-US" sz="2000" dirty="0">
                <a:latin typeface="Arial" pitchFamily="34" charset="0"/>
                <a:ea typeface="黑体" pitchFamily="49" charset="-122"/>
              </a:rPr>
              <a:t>示</a:t>
            </a:r>
            <a:r>
              <a:rPr lang="zh-CN" altLang="en-US" sz="2000" dirty="0" smtClean="0">
                <a:latin typeface="Arial" pitchFamily="34" charset="0"/>
                <a:ea typeface="黑体" pitchFamily="49" charset="-122"/>
              </a:rPr>
              <a:t>。</a:t>
            </a:r>
            <a:endParaRPr lang="zh-CN" altLang="en-US" sz="2000" dirty="0">
              <a:latin typeface="Arial" pitchFamily="34" charset="0"/>
              <a:ea typeface="黑体" pitchFamily="49" charset="-122"/>
            </a:endParaRPr>
          </a:p>
        </p:txBody>
      </p:sp>
      <p:sp>
        <p:nvSpPr>
          <p:cNvPr id="7" name="矩形 6"/>
          <p:cNvSpPr/>
          <p:nvPr/>
        </p:nvSpPr>
        <p:spPr>
          <a:xfrm>
            <a:off x="899592" y="5949280"/>
            <a:ext cx="4104456" cy="369332"/>
          </a:xfrm>
          <a:prstGeom prst="rect">
            <a:avLst/>
          </a:prstGeom>
        </p:spPr>
        <p:txBody>
          <a:bodyPr wrap="square">
            <a:spAutoFit/>
          </a:bodyPr>
          <a:lstStyle/>
          <a:p>
            <a:pPr lvl="0" eaLnBrk="1" hangingPunct="1"/>
            <a:r>
              <a:rPr lang="zh-CN" altLang="en-US" dirty="0">
                <a:solidFill>
                  <a:srgbClr val="FFFFFF"/>
                </a:solidFill>
                <a:latin typeface="Arial" pitchFamily="34" charset="0"/>
                <a:ea typeface="黑体" pitchFamily="49" charset="-122"/>
              </a:rPr>
              <a:t>图</a:t>
            </a:r>
            <a:r>
              <a:rPr lang="en-US" altLang="zh-CN" dirty="0">
                <a:solidFill>
                  <a:srgbClr val="FFFFFF"/>
                </a:solidFill>
                <a:latin typeface="Arial" pitchFamily="34" charset="0"/>
                <a:ea typeface="黑体" pitchFamily="49" charset="-122"/>
              </a:rPr>
              <a:t>6-52  </a:t>
            </a:r>
            <a:r>
              <a:rPr lang="zh-CN" altLang="en-US" dirty="0">
                <a:solidFill>
                  <a:srgbClr val="FFFFFF"/>
                </a:solidFill>
                <a:latin typeface="Arial" pitchFamily="34" charset="0"/>
                <a:ea typeface="黑体" pitchFamily="49" charset="-122"/>
              </a:rPr>
              <a:t>出现的“动画窗格”任务窗格</a:t>
            </a:r>
          </a:p>
        </p:txBody>
      </p:sp>
      <p:pic>
        <p:nvPicPr>
          <p:cNvPr id="8" name="图片 7"/>
          <p:cNvPicPr/>
          <p:nvPr/>
        </p:nvPicPr>
        <p:blipFill>
          <a:blip r:embed="rId2"/>
          <a:stretch>
            <a:fillRect/>
          </a:stretch>
        </p:blipFill>
        <p:spPr>
          <a:xfrm>
            <a:off x="5029218" y="3839786"/>
            <a:ext cx="3935269" cy="2613550"/>
          </a:xfrm>
          <a:prstGeom prst="rect">
            <a:avLst/>
          </a:prstGeom>
        </p:spPr>
      </p:pic>
    </p:spTree>
    <p:extLst>
      <p:ext uri="{BB962C8B-B14F-4D97-AF65-F5344CB8AC3E}">
        <p14:creationId xmlns:p14="http://schemas.microsoft.com/office/powerpoint/2010/main" val="3995948059"/>
      </p:ext>
    </p:extLst>
  </p:cSld>
  <p:clrMapOvr>
    <a:masterClrMapping/>
  </p:clrMapOvr>
  <p:transition>
    <p:random/>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4"/>
          <p:cNvSpPr txBox="1">
            <a:spLocks noChangeArrowheads="1"/>
          </p:cNvSpPr>
          <p:nvPr/>
        </p:nvSpPr>
        <p:spPr bwMode="auto">
          <a:xfrm>
            <a:off x="79375" y="116632"/>
            <a:ext cx="4852665" cy="17281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pPr eaLnBrk="1" hangingPunct="1"/>
            <a:r>
              <a:rPr lang="en-US" altLang="zh-CN" sz="2100" dirty="0" smtClean="0">
                <a:solidFill>
                  <a:srgbClr val="FFC000"/>
                </a:solidFill>
                <a:latin typeface="Arial" pitchFamily="34" charset="0"/>
                <a:ea typeface="黑体" pitchFamily="49" charset="-122"/>
              </a:rPr>
              <a:t>       【</a:t>
            </a:r>
            <a:r>
              <a:rPr lang="zh-CN" altLang="en-US" sz="2100" dirty="0">
                <a:solidFill>
                  <a:srgbClr val="FFC000"/>
                </a:solidFill>
                <a:latin typeface="Arial" pitchFamily="34" charset="0"/>
                <a:ea typeface="黑体" pitchFamily="49" charset="-122"/>
              </a:rPr>
              <a:t>例</a:t>
            </a:r>
            <a:r>
              <a:rPr lang="en-US" altLang="zh-CN" sz="2100" dirty="0">
                <a:solidFill>
                  <a:srgbClr val="FFC000"/>
                </a:solidFill>
                <a:latin typeface="Arial" pitchFamily="34" charset="0"/>
                <a:ea typeface="黑体" pitchFamily="49" charset="-122"/>
              </a:rPr>
              <a:t>6-15】  </a:t>
            </a:r>
            <a:r>
              <a:rPr lang="zh-CN" altLang="en-US" sz="2100" dirty="0">
                <a:solidFill>
                  <a:srgbClr val="FFC000"/>
                </a:solidFill>
                <a:latin typeface="Arial" pitchFamily="34" charset="0"/>
                <a:ea typeface="黑体" pitchFamily="49" charset="-122"/>
              </a:rPr>
              <a:t>在“</a:t>
            </a:r>
            <a:r>
              <a:rPr lang="en-US" altLang="zh-CN" sz="2100" dirty="0">
                <a:solidFill>
                  <a:srgbClr val="FFC000"/>
                </a:solidFill>
                <a:latin typeface="Arial" pitchFamily="34" charset="0"/>
                <a:ea typeface="黑体" pitchFamily="49" charset="-122"/>
              </a:rPr>
              <a:t>FlashCS4</a:t>
            </a:r>
            <a:r>
              <a:rPr lang="zh-CN" altLang="en-US" sz="2100" dirty="0">
                <a:solidFill>
                  <a:srgbClr val="FFC000"/>
                </a:solidFill>
                <a:latin typeface="Arial" pitchFamily="34" charset="0"/>
                <a:ea typeface="黑体" pitchFamily="49" charset="-122"/>
              </a:rPr>
              <a:t>几个重要概念</a:t>
            </a:r>
            <a:r>
              <a:rPr lang="en-US" altLang="zh-CN" sz="2100" dirty="0">
                <a:solidFill>
                  <a:srgbClr val="FFC000"/>
                </a:solidFill>
                <a:latin typeface="Arial" pitchFamily="34" charset="0"/>
                <a:ea typeface="黑体" pitchFamily="49" charset="-122"/>
              </a:rPr>
              <a:t>.</a:t>
            </a:r>
            <a:r>
              <a:rPr lang="en-US" altLang="zh-CN" sz="2100" dirty="0" err="1">
                <a:solidFill>
                  <a:srgbClr val="FFC000"/>
                </a:solidFill>
                <a:latin typeface="Arial" pitchFamily="34" charset="0"/>
                <a:ea typeface="黑体" pitchFamily="49" charset="-122"/>
              </a:rPr>
              <a:t>pptx</a:t>
            </a:r>
            <a:r>
              <a:rPr lang="en-US" altLang="zh-CN" sz="2100" dirty="0">
                <a:solidFill>
                  <a:srgbClr val="FFC000"/>
                </a:solidFill>
                <a:latin typeface="Arial" pitchFamily="34" charset="0"/>
                <a:ea typeface="黑体" pitchFamily="49" charset="-122"/>
              </a:rPr>
              <a:t>”</a:t>
            </a:r>
            <a:r>
              <a:rPr lang="zh-CN" altLang="en-US" sz="2100" dirty="0">
                <a:solidFill>
                  <a:srgbClr val="FFC000"/>
                </a:solidFill>
                <a:latin typeface="Arial" pitchFamily="34" charset="0"/>
                <a:ea typeface="黑体" pitchFamily="49" charset="-122"/>
              </a:rPr>
              <a:t>中的第一张幻灯片中，分别对标题、副标题、形状和声音设置不同的动画。</a:t>
            </a:r>
          </a:p>
          <a:p>
            <a:pPr eaLnBrk="1" hangingPunct="1"/>
            <a:r>
              <a:rPr lang="zh-CN" altLang="en-US" sz="2100" dirty="0" smtClean="0">
                <a:solidFill>
                  <a:srgbClr val="FFC000"/>
                </a:solidFill>
                <a:latin typeface="Arial" pitchFamily="34" charset="0"/>
                <a:ea typeface="黑体" pitchFamily="49" charset="-122"/>
              </a:rPr>
              <a:t>       操作步骤略。</a:t>
            </a:r>
            <a:endParaRPr lang="zh-CN" altLang="en-US" sz="2100" dirty="0">
              <a:solidFill>
                <a:srgbClr val="FFC000"/>
              </a:solidFill>
              <a:latin typeface="Arial" pitchFamily="34" charset="0"/>
              <a:ea typeface="黑体" pitchFamily="49" charset="-122"/>
            </a:endParaRPr>
          </a:p>
        </p:txBody>
      </p:sp>
      <p:pic>
        <p:nvPicPr>
          <p:cNvPr id="5" name="图片 4"/>
          <p:cNvPicPr>
            <a:picLocks noChangeAspect="1"/>
          </p:cNvPicPr>
          <p:nvPr/>
        </p:nvPicPr>
        <p:blipFill>
          <a:blip r:embed="rId2"/>
          <a:stretch>
            <a:fillRect/>
          </a:stretch>
        </p:blipFill>
        <p:spPr>
          <a:xfrm>
            <a:off x="5435678" y="152875"/>
            <a:ext cx="3457418" cy="2592000"/>
          </a:xfrm>
          <a:prstGeom prst="rect">
            <a:avLst/>
          </a:prstGeom>
        </p:spPr>
      </p:pic>
      <p:sp>
        <p:nvSpPr>
          <p:cNvPr id="6" name="矩形 5"/>
          <p:cNvSpPr/>
          <p:nvPr/>
        </p:nvSpPr>
        <p:spPr>
          <a:xfrm>
            <a:off x="5400957" y="2924944"/>
            <a:ext cx="3416320" cy="369332"/>
          </a:xfrm>
          <a:prstGeom prst="rect">
            <a:avLst/>
          </a:prstGeom>
        </p:spPr>
        <p:txBody>
          <a:bodyPr wrap="none">
            <a:spAutoFit/>
          </a:bodyPr>
          <a:lstStyle/>
          <a:p>
            <a:r>
              <a:rPr lang="zh-CN" altLang="zh-CN" dirty="0">
                <a:latin typeface="黑体" pitchFamily="49" charset="-122"/>
                <a:ea typeface="黑体" pitchFamily="49" charset="-122"/>
              </a:rPr>
              <a:t>图</a:t>
            </a:r>
            <a:r>
              <a:rPr lang="en-US" altLang="zh-CN" dirty="0">
                <a:latin typeface="黑体" pitchFamily="49" charset="-122"/>
                <a:ea typeface="黑体" pitchFamily="49" charset="-122"/>
              </a:rPr>
              <a:t>6-57  </a:t>
            </a:r>
            <a:r>
              <a:rPr lang="zh-CN" altLang="zh-CN" dirty="0">
                <a:latin typeface="黑体" pitchFamily="49" charset="-122"/>
                <a:ea typeface="黑体" pitchFamily="49" charset="-122"/>
              </a:rPr>
              <a:t>带有触发功能的幻灯片</a:t>
            </a:r>
            <a:endParaRPr lang="zh-CN" altLang="en-US" dirty="0">
              <a:latin typeface="黑体" pitchFamily="49" charset="-122"/>
              <a:ea typeface="黑体" pitchFamily="49" charset="-122"/>
            </a:endParaRPr>
          </a:p>
        </p:txBody>
      </p:sp>
      <p:sp>
        <p:nvSpPr>
          <p:cNvPr id="8" name="矩形 7"/>
          <p:cNvSpPr/>
          <p:nvPr/>
        </p:nvSpPr>
        <p:spPr>
          <a:xfrm>
            <a:off x="5388768" y="5085184"/>
            <a:ext cx="2567607" cy="646331"/>
          </a:xfrm>
          <a:prstGeom prst="rect">
            <a:avLst/>
          </a:prstGeom>
        </p:spPr>
        <p:txBody>
          <a:bodyPr wrap="square">
            <a:spAutoFit/>
          </a:bodyPr>
          <a:lstStyle/>
          <a:p>
            <a:pPr lvl="0" eaLnBrk="1" hangingPunct="1"/>
            <a:r>
              <a:rPr lang="zh-CN" altLang="en-US" dirty="0">
                <a:solidFill>
                  <a:srgbClr val="FFFFFF"/>
                </a:solidFill>
                <a:latin typeface="黑体" pitchFamily="49" charset="-122"/>
                <a:ea typeface="黑体" pitchFamily="49" charset="-122"/>
              </a:rPr>
              <a:t>图</a:t>
            </a:r>
            <a:r>
              <a:rPr lang="en-US" altLang="zh-CN" dirty="0">
                <a:solidFill>
                  <a:srgbClr val="FFFFFF"/>
                </a:solidFill>
                <a:latin typeface="黑体" pitchFamily="49" charset="-122"/>
                <a:ea typeface="黑体" pitchFamily="49" charset="-122"/>
              </a:rPr>
              <a:t>6-60  </a:t>
            </a:r>
            <a:r>
              <a:rPr lang="zh-CN" altLang="en-US" dirty="0">
                <a:solidFill>
                  <a:srgbClr val="FFFFFF"/>
                </a:solidFill>
                <a:latin typeface="黑体" pitchFamily="49" charset="-122"/>
                <a:ea typeface="黑体" pitchFamily="49" charset="-122"/>
              </a:rPr>
              <a:t>制作的星星不断变化的幻灯片片头</a:t>
            </a:r>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27583" y="3978578"/>
            <a:ext cx="4325253" cy="24747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 name="Text Box 4"/>
          <p:cNvSpPr txBox="1">
            <a:spLocks noChangeArrowheads="1"/>
          </p:cNvSpPr>
          <p:nvPr/>
        </p:nvSpPr>
        <p:spPr bwMode="auto">
          <a:xfrm>
            <a:off x="79375" y="2551318"/>
            <a:ext cx="4852665" cy="10937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pPr eaLnBrk="1" hangingPunct="1"/>
            <a:r>
              <a:rPr lang="en-US" altLang="zh-CN" sz="2100" dirty="0" smtClean="0">
                <a:solidFill>
                  <a:srgbClr val="FFC000"/>
                </a:solidFill>
                <a:latin typeface="Arial" pitchFamily="34" charset="0"/>
                <a:ea typeface="黑体" pitchFamily="49" charset="-122"/>
              </a:rPr>
              <a:t>       【</a:t>
            </a:r>
            <a:r>
              <a:rPr lang="zh-CN" altLang="en-US" sz="2100" dirty="0">
                <a:solidFill>
                  <a:srgbClr val="FFC000"/>
                </a:solidFill>
                <a:latin typeface="Arial" pitchFamily="34" charset="0"/>
                <a:ea typeface="黑体" pitchFamily="49" charset="-122"/>
              </a:rPr>
              <a:t>例</a:t>
            </a:r>
            <a:r>
              <a:rPr lang="en-US" altLang="zh-CN" sz="2100" dirty="0">
                <a:solidFill>
                  <a:srgbClr val="FFC000"/>
                </a:solidFill>
                <a:latin typeface="Arial" pitchFamily="34" charset="0"/>
                <a:ea typeface="黑体" pitchFamily="49" charset="-122"/>
              </a:rPr>
              <a:t>6-17】  </a:t>
            </a:r>
            <a:r>
              <a:rPr lang="zh-CN" altLang="en-US" sz="2100" dirty="0">
                <a:solidFill>
                  <a:srgbClr val="FFC000"/>
                </a:solidFill>
                <a:latin typeface="Arial" pitchFamily="34" charset="0"/>
                <a:ea typeface="黑体" pitchFamily="49" charset="-122"/>
              </a:rPr>
              <a:t>制作一个星星不断变化的幻灯片片头，如图</a:t>
            </a:r>
            <a:r>
              <a:rPr lang="en-US" altLang="zh-CN" sz="2100" dirty="0">
                <a:solidFill>
                  <a:srgbClr val="FFC000"/>
                </a:solidFill>
                <a:latin typeface="Arial" pitchFamily="34" charset="0"/>
                <a:ea typeface="黑体" pitchFamily="49" charset="-122"/>
              </a:rPr>
              <a:t>6-60</a:t>
            </a:r>
            <a:r>
              <a:rPr lang="zh-CN" altLang="en-US" sz="2100" dirty="0">
                <a:solidFill>
                  <a:srgbClr val="FFC000"/>
                </a:solidFill>
                <a:latin typeface="Arial" pitchFamily="34" charset="0"/>
                <a:ea typeface="黑体" pitchFamily="49" charset="-122"/>
              </a:rPr>
              <a:t>所示。</a:t>
            </a:r>
          </a:p>
          <a:p>
            <a:pPr eaLnBrk="1" hangingPunct="1"/>
            <a:r>
              <a:rPr lang="zh-CN" altLang="en-US" sz="2100" dirty="0">
                <a:solidFill>
                  <a:srgbClr val="FFC000"/>
                </a:solidFill>
                <a:latin typeface="Arial" pitchFamily="34" charset="0"/>
                <a:ea typeface="黑体" pitchFamily="49" charset="-122"/>
              </a:rPr>
              <a:t> </a:t>
            </a:r>
            <a:r>
              <a:rPr lang="zh-CN" altLang="en-US" sz="2100" dirty="0" smtClean="0">
                <a:solidFill>
                  <a:srgbClr val="FFC000"/>
                </a:solidFill>
                <a:latin typeface="Arial" pitchFamily="34" charset="0"/>
                <a:ea typeface="黑体" pitchFamily="49" charset="-122"/>
              </a:rPr>
              <a:t>       操作步骤略。</a:t>
            </a:r>
            <a:endParaRPr lang="zh-CN" altLang="en-US" sz="2100" dirty="0">
              <a:solidFill>
                <a:srgbClr val="FFC000"/>
              </a:solidFill>
              <a:latin typeface="Arial" pitchFamily="34" charset="0"/>
              <a:ea typeface="黑体" pitchFamily="49" charset="-122"/>
            </a:endParaRPr>
          </a:p>
        </p:txBody>
      </p:sp>
    </p:spTree>
    <p:extLst>
      <p:ext uri="{BB962C8B-B14F-4D97-AF65-F5344CB8AC3E}">
        <p14:creationId xmlns:p14="http://schemas.microsoft.com/office/powerpoint/2010/main" val="1046116863"/>
      </p:ext>
    </p:extLst>
  </p:cSld>
  <p:clrMapOvr>
    <a:masterClrMapping/>
  </p:clrMapOvr>
  <p:transition>
    <p:random/>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4"/>
          <p:cNvSpPr txBox="1">
            <a:spLocks noChangeArrowheads="1"/>
          </p:cNvSpPr>
          <p:nvPr/>
        </p:nvSpPr>
        <p:spPr bwMode="auto">
          <a:xfrm>
            <a:off x="79375" y="654215"/>
            <a:ext cx="8997950" cy="19442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pPr eaLnBrk="1" hangingPunct="1"/>
            <a:r>
              <a:rPr lang="zh-CN" altLang="en-US" sz="2100" dirty="0" smtClean="0">
                <a:latin typeface="Arial" pitchFamily="34" charset="0"/>
                <a:ea typeface="黑体" pitchFamily="49" charset="-122"/>
              </a:rPr>
              <a:t>       幻灯片</a:t>
            </a:r>
            <a:r>
              <a:rPr lang="zh-CN" altLang="en-US" sz="2100" dirty="0">
                <a:latin typeface="Arial" pitchFamily="34" charset="0"/>
                <a:ea typeface="黑体" pitchFamily="49" charset="-122"/>
              </a:rPr>
              <a:t>间的动画效果是指幻灯片放映时两张幻灯片之间切换时的动画效果，即切换动画效果。切换动画设置后，用户还可以控制切换效果的速度、声音，甚至可以对切换效果的属性进行自定义。</a:t>
            </a:r>
          </a:p>
          <a:p>
            <a:pPr eaLnBrk="1" hangingPunct="1"/>
            <a:r>
              <a:rPr lang="zh-CN" altLang="en-US" sz="2100" dirty="0" smtClean="0">
                <a:latin typeface="Arial" pitchFamily="34" charset="0"/>
                <a:ea typeface="黑体" pitchFamily="49" charset="-122"/>
              </a:rPr>
              <a:t>       设置</a:t>
            </a:r>
            <a:r>
              <a:rPr lang="zh-CN" altLang="en-US" sz="2100" dirty="0">
                <a:latin typeface="Arial" pitchFamily="34" charset="0"/>
                <a:ea typeface="黑体" pitchFamily="49" charset="-122"/>
              </a:rPr>
              <a:t>幻灯片切换效果，一般在“幻灯片浏览”窗口进行，操作步骤如下。</a:t>
            </a:r>
          </a:p>
          <a:p>
            <a:pPr eaLnBrk="1" hangingPunct="1"/>
            <a:r>
              <a:rPr lang="zh-CN" altLang="en-US" sz="2100" dirty="0" smtClean="0">
                <a:latin typeface="Arial" pitchFamily="34" charset="0"/>
                <a:ea typeface="黑体" pitchFamily="49" charset="-122"/>
              </a:rPr>
              <a:t>       </a:t>
            </a:r>
            <a:r>
              <a:rPr lang="en-US" altLang="zh-CN" sz="2100" dirty="0" smtClean="0">
                <a:latin typeface="Arial" pitchFamily="34" charset="0"/>
                <a:ea typeface="黑体" pitchFamily="49" charset="-122"/>
              </a:rPr>
              <a:t>⑴</a:t>
            </a:r>
            <a:r>
              <a:rPr lang="zh-CN" altLang="en-US" sz="2100" dirty="0" smtClean="0">
                <a:latin typeface="Arial" pitchFamily="34" charset="0"/>
                <a:ea typeface="黑体" pitchFamily="49" charset="-122"/>
              </a:rPr>
              <a:t>选择</a:t>
            </a:r>
            <a:r>
              <a:rPr lang="zh-CN" altLang="en-US" sz="2100" dirty="0">
                <a:latin typeface="Arial" pitchFamily="34" charset="0"/>
                <a:ea typeface="黑体" pitchFamily="49" charset="-122"/>
              </a:rPr>
              <a:t>要进行切换效果的连续多张或不连续的幻灯片。</a:t>
            </a:r>
          </a:p>
          <a:p>
            <a:pPr eaLnBrk="1" hangingPunct="1"/>
            <a:r>
              <a:rPr lang="zh-CN" altLang="en-US" sz="2100" dirty="0" smtClean="0">
                <a:latin typeface="Arial" pitchFamily="34" charset="0"/>
                <a:ea typeface="黑体" pitchFamily="49" charset="-122"/>
              </a:rPr>
              <a:t>       </a:t>
            </a:r>
            <a:r>
              <a:rPr lang="en-US" altLang="zh-CN" sz="2100" dirty="0" smtClean="0">
                <a:latin typeface="Arial" pitchFamily="34" charset="0"/>
                <a:ea typeface="黑体" pitchFamily="49" charset="-122"/>
              </a:rPr>
              <a:t>⑵</a:t>
            </a:r>
            <a:r>
              <a:rPr lang="zh-CN" altLang="en-US" sz="2100" dirty="0" smtClean="0">
                <a:latin typeface="Arial" pitchFamily="34" charset="0"/>
                <a:ea typeface="黑体" pitchFamily="49" charset="-122"/>
              </a:rPr>
              <a:t>单击</a:t>
            </a:r>
            <a:r>
              <a:rPr lang="zh-CN" altLang="en-US" sz="2100" dirty="0">
                <a:latin typeface="Arial" pitchFamily="34" charset="0"/>
                <a:ea typeface="黑体" pitchFamily="49" charset="-122"/>
              </a:rPr>
              <a:t>打开“切换”选项卡，如图</a:t>
            </a:r>
            <a:r>
              <a:rPr lang="en-US" altLang="zh-CN" sz="2100" dirty="0">
                <a:latin typeface="Arial" pitchFamily="34" charset="0"/>
                <a:ea typeface="黑体" pitchFamily="49" charset="-122"/>
              </a:rPr>
              <a:t>6-61</a:t>
            </a:r>
            <a:r>
              <a:rPr lang="zh-CN" altLang="en-US" sz="2100" dirty="0">
                <a:latin typeface="Arial" pitchFamily="34" charset="0"/>
                <a:ea typeface="黑体" pitchFamily="49" charset="-122"/>
              </a:rPr>
              <a:t>所</a:t>
            </a:r>
            <a:r>
              <a:rPr lang="zh-CN" altLang="en-US" sz="2100" dirty="0" smtClean="0">
                <a:latin typeface="Arial" pitchFamily="34" charset="0"/>
                <a:ea typeface="黑体" pitchFamily="49" charset="-122"/>
              </a:rPr>
              <a:t>示</a:t>
            </a:r>
            <a:endParaRPr lang="zh-CN" altLang="en-US" sz="2100" dirty="0">
              <a:latin typeface="Arial" pitchFamily="34" charset="0"/>
              <a:ea typeface="黑体" pitchFamily="49" charset="-122"/>
            </a:endParaRPr>
          </a:p>
        </p:txBody>
      </p:sp>
      <p:sp>
        <p:nvSpPr>
          <p:cNvPr id="3" name="Text Box 3"/>
          <p:cNvSpPr txBox="1">
            <a:spLocks noChangeArrowheads="1"/>
          </p:cNvSpPr>
          <p:nvPr/>
        </p:nvSpPr>
        <p:spPr bwMode="auto">
          <a:xfrm>
            <a:off x="79375" y="188640"/>
            <a:ext cx="4498975" cy="431800"/>
          </a:xfrm>
          <a:prstGeom prst="rect">
            <a:avLst/>
          </a:prstGeom>
          <a:gradFill flip="none" rotWithShape="1">
            <a:gsLst>
              <a:gs pos="0">
                <a:srgbClr val="0000FF"/>
              </a:gs>
              <a:gs pos="100000">
                <a:schemeClr val="bg1"/>
              </a:gs>
              <a:gs pos="100000">
                <a:schemeClr val="bg1"/>
              </a:gs>
            </a:gsLst>
            <a:lin ang="0" scaled="1"/>
            <a:tileRect/>
          </a:gradFill>
          <a:ln>
            <a:noFill/>
          </a:ln>
          <a:effectLs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pPr eaLnBrk="1" hangingPunct="1"/>
            <a:r>
              <a:rPr lang="en-US" altLang="zh-CN" sz="2200" dirty="0">
                <a:latin typeface="Arial" pitchFamily="34" charset="0"/>
                <a:ea typeface="黑体" pitchFamily="49" charset="-122"/>
              </a:rPr>
              <a:t>3</a:t>
            </a:r>
            <a:r>
              <a:rPr lang="zh-CN" altLang="en-US" sz="2200" dirty="0">
                <a:latin typeface="Arial" pitchFamily="34" charset="0"/>
                <a:ea typeface="黑体" pitchFamily="49" charset="-122"/>
              </a:rPr>
              <a:t>．设置幻灯片间动画效果</a:t>
            </a:r>
          </a:p>
        </p:txBody>
      </p:sp>
      <p:sp>
        <p:nvSpPr>
          <p:cNvPr id="4" name="矩形 3"/>
          <p:cNvSpPr/>
          <p:nvPr/>
        </p:nvSpPr>
        <p:spPr>
          <a:xfrm>
            <a:off x="2987824" y="3889989"/>
            <a:ext cx="2664296" cy="369332"/>
          </a:xfrm>
          <a:prstGeom prst="rect">
            <a:avLst/>
          </a:prstGeom>
        </p:spPr>
        <p:txBody>
          <a:bodyPr wrap="square">
            <a:spAutoFit/>
          </a:bodyPr>
          <a:lstStyle/>
          <a:p>
            <a:pPr lvl="0" eaLnBrk="1" hangingPunct="1"/>
            <a:r>
              <a:rPr lang="zh-CN" altLang="en-US" dirty="0">
                <a:solidFill>
                  <a:srgbClr val="FFFFFF"/>
                </a:solidFill>
                <a:latin typeface="Arial" pitchFamily="34" charset="0"/>
                <a:ea typeface="黑体" pitchFamily="49" charset="-122"/>
              </a:rPr>
              <a:t>图</a:t>
            </a:r>
            <a:r>
              <a:rPr lang="en-US" altLang="zh-CN" dirty="0">
                <a:solidFill>
                  <a:srgbClr val="FFFFFF"/>
                </a:solidFill>
                <a:latin typeface="Arial" pitchFamily="34" charset="0"/>
                <a:ea typeface="黑体" pitchFamily="49" charset="-122"/>
              </a:rPr>
              <a:t>6-61  “</a:t>
            </a:r>
            <a:r>
              <a:rPr lang="zh-CN" altLang="en-US" dirty="0">
                <a:solidFill>
                  <a:srgbClr val="FFFFFF"/>
                </a:solidFill>
                <a:latin typeface="Arial" pitchFamily="34" charset="0"/>
                <a:ea typeface="黑体" pitchFamily="49" charset="-122"/>
              </a:rPr>
              <a:t>切换”选项卡</a:t>
            </a:r>
          </a:p>
        </p:txBody>
      </p:sp>
      <p:sp>
        <p:nvSpPr>
          <p:cNvPr id="5" name="Text Box 4"/>
          <p:cNvSpPr txBox="1">
            <a:spLocks noChangeArrowheads="1"/>
          </p:cNvSpPr>
          <p:nvPr/>
        </p:nvSpPr>
        <p:spPr bwMode="auto">
          <a:xfrm>
            <a:off x="79375" y="4293096"/>
            <a:ext cx="8997950" cy="23042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pPr eaLnBrk="1" hangingPunct="1"/>
            <a:r>
              <a:rPr lang="zh-CN" altLang="en-US" sz="2100" dirty="0" smtClean="0">
                <a:latin typeface="Arial" pitchFamily="34" charset="0"/>
                <a:ea typeface="黑体" pitchFamily="49" charset="-122"/>
              </a:rPr>
              <a:t>       </a:t>
            </a:r>
            <a:r>
              <a:rPr lang="en-US" altLang="zh-CN" sz="2100" dirty="0" smtClean="0">
                <a:latin typeface="Arial" pitchFamily="34" charset="0"/>
                <a:ea typeface="黑体" pitchFamily="49" charset="-122"/>
              </a:rPr>
              <a:t>⑶</a:t>
            </a:r>
            <a:r>
              <a:rPr lang="zh-CN" altLang="en-US" sz="2100" dirty="0" smtClean="0">
                <a:latin typeface="Arial" pitchFamily="34" charset="0"/>
                <a:ea typeface="黑体" pitchFamily="49" charset="-122"/>
              </a:rPr>
              <a:t>在</a:t>
            </a:r>
            <a:r>
              <a:rPr lang="zh-CN" altLang="en-US" sz="2100" dirty="0">
                <a:latin typeface="Arial" pitchFamily="34" charset="0"/>
                <a:ea typeface="黑体" pitchFamily="49" charset="-122"/>
              </a:rPr>
              <a:t>“切换到此幻灯片”组中，单击要应用于该幻灯片的幻灯片切换效果</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a:p>
            <a:pPr eaLnBrk="1" hangingPunct="1"/>
            <a:r>
              <a:rPr lang="zh-CN" altLang="en-US" sz="2100" dirty="0" smtClean="0">
                <a:latin typeface="Arial" pitchFamily="34" charset="0"/>
                <a:ea typeface="黑体" pitchFamily="49" charset="-122"/>
              </a:rPr>
              <a:t>       </a:t>
            </a:r>
            <a:r>
              <a:rPr lang="en-US" altLang="zh-CN" sz="2100" dirty="0" smtClean="0">
                <a:latin typeface="Arial" pitchFamily="34" charset="0"/>
                <a:ea typeface="黑体" pitchFamily="49" charset="-122"/>
              </a:rPr>
              <a:t>⑷</a:t>
            </a:r>
            <a:r>
              <a:rPr lang="zh-CN" altLang="en-US" sz="2100" dirty="0" smtClean="0">
                <a:latin typeface="Arial" pitchFamily="34" charset="0"/>
                <a:ea typeface="黑体" pitchFamily="49" charset="-122"/>
              </a:rPr>
              <a:t>使用</a:t>
            </a:r>
            <a:r>
              <a:rPr lang="zh-CN" altLang="en-US" sz="2100" dirty="0">
                <a:latin typeface="Arial" pitchFamily="34" charset="0"/>
                <a:ea typeface="黑体" pitchFamily="49" charset="-122"/>
              </a:rPr>
              <a:t>“计时”组中的相关命令按钮，可对幻灯片</a:t>
            </a:r>
            <a:r>
              <a:rPr lang="zh-CN" altLang="en-US" sz="2100" dirty="0" smtClean="0">
                <a:latin typeface="Arial" pitchFamily="34" charset="0"/>
                <a:ea typeface="黑体" pitchFamily="49" charset="-122"/>
              </a:rPr>
              <a:t>切换的“声音”、“持续时间”、“换片方式”和应用方式进行调整。</a:t>
            </a:r>
            <a:endParaRPr lang="en-US" altLang="zh-CN" sz="2100" dirty="0" smtClean="0">
              <a:latin typeface="Arial" pitchFamily="34" charset="0"/>
              <a:ea typeface="黑体" pitchFamily="49" charset="-122"/>
            </a:endParaRPr>
          </a:p>
          <a:p>
            <a:pPr eaLnBrk="1" hangingPunct="1"/>
            <a:r>
              <a:rPr lang="en-US" altLang="zh-CN" sz="2100" dirty="0">
                <a:latin typeface="Arial" pitchFamily="34" charset="0"/>
                <a:ea typeface="黑体" pitchFamily="49" charset="-122"/>
              </a:rPr>
              <a:t> </a:t>
            </a:r>
            <a:r>
              <a:rPr lang="en-US" altLang="zh-CN" sz="2100" dirty="0" smtClean="0">
                <a:latin typeface="Arial" pitchFamily="34" charset="0"/>
                <a:ea typeface="黑体" pitchFamily="49" charset="-122"/>
              </a:rPr>
              <a:t>      </a:t>
            </a:r>
            <a:r>
              <a:rPr lang="en-US" altLang="zh-CN" sz="2100" dirty="0" smtClean="0">
                <a:solidFill>
                  <a:srgbClr val="FFC000"/>
                </a:solidFill>
                <a:latin typeface="Arial" pitchFamily="34" charset="0"/>
                <a:ea typeface="黑体" pitchFamily="49" charset="-122"/>
              </a:rPr>
              <a:t>【</a:t>
            </a:r>
            <a:r>
              <a:rPr lang="zh-CN" altLang="en-US" sz="2100" dirty="0" smtClean="0">
                <a:solidFill>
                  <a:srgbClr val="FFC000"/>
                </a:solidFill>
                <a:latin typeface="Arial" pitchFamily="34" charset="0"/>
                <a:ea typeface="黑体" pitchFamily="49" charset="-122"/>
              </a:rPr>
              <a:t>例</a:t>
            </a:r>
            <a:r>
              <a:rPr lang="en-US" altLang="zh-CN" sz="2100" dirty="0">
                <a:solidFill>
                  <a:srgbClr val="FFC000"/>
                </a:solidFill>
                <a:latin typeface="Arial" pitchFamily="34" charset="0"/>
                <a:ea typeface="黑体" pitchFamily="49" charset="-122"/>
              </a:rPr>
              <a:t>6-18】  </a:t>
            </a:r>
            <a:r>
              <a:rPr lang="zh-CN" altLang="en-US" sz="2100" dirty="0">
                <a:solidFill>
                  <a:srgbClr val="FFC000"/>
                </a:solidFill>
                <a:latin typeface="Arial" pitchFamily="34" charset="0"/>
                <a:ea typeface="黑体" pitchFamily="49" charset="-122"/>
              </a:rPr>
              <a:t>为“</a:t>
            </a:r>
            <a:r>
              <a:rPr lang="en-US" altLang="zh-CN" sz="2100" dirty="0">
                <a:solidFill>
                  <a:srgbClr val="FFC000"/>
                </a:solidFill>
                <a:latin typeface="Arial" pitchFamily="34" charset="0"/>
                <a:ea typeface="黑体" pitchFamily="49" charset="-122"/>
              </a:rPr>
              <a:t>FlashCS4</a:t>
            </a:r>
            <a:r>
              <a:rPr lang="zh-CN" altLang="en-US" sz="2100" dirty="0">
                <a:solidFill>
                  <a:srgbClr val="FFC000"/>
                </a:solidFill>
                <a:latin typeface="Arial" pitchFamily="34" charset="0"/>
                <a:ea typeface="黑体" pitchFamily="49" charset="-122"/>
              </a:rPr>
              <a:t>几个重要概念</a:t>
            </a:r>
            <a:r>
              <a:rPr lang="en-US" altLang="zh-CN" sz="2100" dirty="0">
                <a:solidFill>
                  <a:srgbClr val="FFC000"/>
                </a:solidFill>
                <a:latin typeface="Arial" pitchFamily="34" charset="0"/>
                <a:ea typeface="黑体" pitchFamily="49" charset="-122"/>
              </a:rPr>
              <a:t>.</a:t>
            </a:r>
            <a:r>
              <a:rPr lang="en-US" altLang="zh-CN" sz="2100" dirty="0" err="1">
                <a:solidFill>
                  <a:srgbClr val="FFC000"/>
                </a:solidFill>
                <a:latin typeface="Arial" pitchFamily="34" charset="0"/>
                <a:ea typeface="黑体" pitchFamily="49" charset="-122"/>
              </a:rPr>
              <a:t>pptx</a:t>
            </a:r>
            <a:r>
              <a:rPr lang="en-US" altLang="zh-CN" sz="2100" dirty="0">
                <a:solidFill>
                  <a:srgbClr val="FFC000"/>
                </a:solidFill>
                <a:latin typeface="Arial" pitchFamily="34" charset="0"/>
                <a:ea typeface="黑体" pitchFamily="49" charset="-122"/>
              </a:rPr>
              <a:t>”</a:t>
            </a:r>
            <a:r>
              <a:rPr lang="zh-CN" altLang="en-US" sz="2100" dirty="0">
                <a:solidFill>
                  <a:srgbClr val="FFC000"/>
                </a:solidFill>
                <a:latin typeface="Arial" pitchFamily="34" charset="0"/>
                <a:ea typeface="黑体" pitchFamily="49" charset="-122"/>
              </a:rPr>
              <a:t>演示文稿设置幻灯片切换效果为“时钟”，持续时间为“</a:t>
            </a:r>
            <a:r>
              <a:rPr lang="en-US" altLang="zh-CN" sz="2100" dirty="0">
                <a:solidFill>
                  <a:srgbClr val="FFC000"/>
                </a:solidFill>
                <a:latin typeface="Arial" pitchFamily="34" charset="0"/>
                <a:ea typeface="黑体" pitchFamily="49" charset="-122"/>
              </a:rPr>
              <a:t>1.50”</a:t>
            </a:r>
            <a:r>
              <a:rPr lang="zh-CN" altLang="en-US" sz="2100" dirty="0">
                <a:solidFill>
                  <a:srgbClr val="FFC000"/>
                </a:solidFill>
                <a:latin typeface="Arial" pitchFamily="34" charset="0"/>
                <a:ea typeface="黑体" pitchFamily="49" charset="-122"/>
              </a:rPr>
              <a:t>，单击换片。</a:t>
            </a:r>
          </a:p>
          <a:p>
            <a:pPr eaLnBrk="1" hangingPunct="1"/>
            <a:r>
              <a:rPr lang="zh-CN" altLang="en-US" sz="2100" dirty="0" smtClean="0">
                <a:latin typeface="Arial" pitchFamily="34" charset="0"/>
                <a:ea typeface="黑体" pitchFamily="49" charset="-122"/>
              </a:rPr>
              <a:t>       操作</a:t>
            </a:r>
            <a:r>
              <a:rPr lang="zh-CN" altLang="en-US" sz="2100" dirty="0">
                <a:latin typeface="Arial" pitchFamily="34" charset="0"/>
                <a:ea typeface="黑体" pitchFamily="49" charset="-122"/>
              </a:rPr>
              <a:t>步骤如下</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pic>
        <p:nvPicPr>
          <p:cNvPr id="6" name="图片 5"/>
          <p:cNvPicPr>
            <a:picLocks noChangeAspect="1"/>
          </p:cNvPicPr>
          <p:nvPr/>
        </p:nvPicPr>
        <p:blipFill>
          <a:blip r:embed="rId2"/>
          <a:stretch>
            <a:fillRect/>
          </a:stretch>
        </p:blipFill>
        <p:spPr>
          <a:xfrm>
            <a:off x="251520" y="2704214"/>
            <a:ext cx="8578465" cy="1152000"/>
          </a:xfrm>
          <a:prstGeom prst="rect">
            <a:avLst/>
          </a:prstGeom>
        </p:spPr>
      </p:pic>
    </p:spTree>
    <p:extLst>
      <p:ext uri="{BB962C8B-B14F-4D97-AF65-F5344CB8AC3E}">
        <p14:creationId xmlns:p14="http://schemas.microsoft.com/office/powerpoint/2010/main" val="4187084011"/>
      </p:ext>
    </p:extLst>
  </p:cSld>
  <p:clrMapOvr>
    <a:masterClrMapping/>
  </p:clrMapOvr>
  <p:transition>
    <p:random/>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4"/>
          <p:cNvSpPr txBox="1">
            <a:spLocks noChangeArrowheads="1"/>
          </p:cNvSpPr>
          <p:nvPr/>
        </p:nvSpPr>
        <p:spPr bwMode="auto">
          <a:xfrm>
            <a:off x="79375" y="576990"/>
            <a:ext cx="8997950" cy="1008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pPr eaLnBrk="1" hangingPunct="1"/>
            <a:r>
              <a:rPr lang="zh-CN" altLang="en-US" sz="2100" dirty="0" smtClean="0">
                <a:latin typeface="Arial" pitchFamily="34" charset="0"/>
                <a:ea typeface="黑体" pitchFamily="49" charset="-122"/>
              </a:rPr>
              <a:t>       在</a:t>
            </a:r>
            <a:r>
              <a:rPr lang="zh-CN" altLang="en-US" sz="2100" dirty="0">
                <a:latin typeface="Arial" pitchFamily="34" charset="0"/>
                <a:ea typeface="黑体" pitchFamily="49" charset="-122"/>
              </a:rPr>
              <a:t>演示文稿中添加超链接，然后利用它跳转到不同的位置。例如跳转到演示文稿的某一张幻灯片，其他演示文稿，</a:t>
            </a:r>
            <a:r>
              <a:rPr lang="en-US" altLang="zh-CN" sz="2100" dirty="0">
                <a:latin typeface="Arial" pitchFamily="34" charset="0"/>
                <a:ea typeface="黑体" pitchFamily="49" charset="-122"/>
              </a:rPr>
              <a:t>Word</a:t>
            </a:r>
            <a:r>
              <a:rPr lang="zh-CN" altLang="en-US" sz="2100" dirty="0">
                <a:latin typeface="Arial" pitchFamily="34" charset="0"/>
                <a:ea typeface="黑体" pitchFamily="49" charset="-122"/>
              </a:rPr>
              <a:t>文档、</a:t>
            </a:r>
            <a:r>
              <a:rPr lang="en-US" altLang="zh-CN" sz="2100" dirty="0">
                <a:latin typeface="Arial" pitchFamily="34" charset="0"/>
                <a:ea typeface="黑体" pitchFamily="49" charset="-122"/>
              </a:rPr>
              <a:t>Excel</a:t>
            </a:r>
            <a:r>
              <a:rPr lang="zh-CN" altLang="en-US" sz="2100" dirty="0">
                <a:latin typeface="Arial" pitchFamily="34" charset="0"/>
                <a:ea typeface="黑体" pitchFamily="49" charset="-122"/>
              </a:rPr>
              <a:t>电子表格、公司</a:t>
            </a:r>
            <a:r>
              <a:rPr lang="en-US" altLang="zh-CN" sz="2100" dirty="0">
                <a:latin typeface="Arial" pitchFamily="34" charset="0"/>
                <a:ea typeface="黑体" pitchFamily="49" charset="-122"/>
              </a:rPr>
              <a:t>Internet</a:t>
            </a:r>
            <a:r>
              <a:rPr lang="zh-CN" altLang="en-US" sz="2100" dirty="0">
                <a:latin typeface="Arial" pitchFamily="34" charset="0"/>
                <a:ea typeface="黑体" pitchFamily="49" charset="-122"/>
              </a:rPr>
              <a:t>地址等</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
        <p:nvSpPr>
          <p:cNvPr id="3" name="Text Box 3"/>
          <p:cNvSpPr txBox="1">
            <a:spLocks noChangeArrowheads="1"/>
          </p:cNvSpPr>
          <p:nvPr/>
        </p:nvSpPr>
        <p:spPr bwMode="auto">
          <a:xfrm>
            <a:off x="79375" y="1613660"/>
            <a:ext cx="4498975" cy="431800"/>
          </a:xfrm>
          <a:prstGeom prst="rect">
            <a:avLst/>
          </a:prstGeom>
          <a:gradFill flip="none" rotWithShape="1">
            <a:gsLst>
              <a:gs pos="0">
                <a:srgbClr val="0000FF"/>
              </a:gs>
              <a:gs pos="100000">
                <a:schemeClr val="bg1"/>
              </a:gs>
              <a:gs pos="100000">
                <a:schemeClr val="bg1"/>
              </a:gs>
            </a:gsLst>
            <a:lin ang="0" scaled="1"/>
            <a:tileRect/>
          </a:gradFill>
          <a:ln>
            <a:noFill/>
          </a:ln>
          <a:effectLs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pPr eaLnBrk="1" hangingPunct="1"/>
            <a:r>
              <a:rPr lang="en-US" altLang="zh-CN" sz="2200" dirty="0">
                <a:latin typeface="Arial" pitchFamily="34" charset="0"/>
                <a:ea typeface="黑体" pitchFamily="49" charset="-122"/>
              </a:rPr>
              <a:t>1</a:t>
            </a:r>
            <a:r>
              <a:rPr lang="zh-CN" altLang="en-US" sz="2200" dirty="0">
                <a:latin typeface="Arial" pitchFamily="34" charset="0"/>
                <a:ea typeface="黑体" pitchFamily="49" charset="-122"/>
              </a:rPr>
              <a:t>．创建超链接</a:t>
            </a:r>
          </a:p>
        </p:txBody>
      </p:sp>
      <p:sp>
        <p:nvSpPr>
          <p:cNvPr id="4" name="Text Box 3"/>
          <p:cNvSpPr txBox="1">
            <a:spLocks noChangeArrowheads="1"/>
          </p:cNvSpPr>
          <p:nvPr/>
        </p:nvSpPr>
        <p:spPr bwMode="auto">
          <a:xfrm>
            <a:off x="79375" y="116632"/>
            <a:ext cx="4498975" cy="431800"/>
          </a:xfrm>
          <a:prstGeom prst="rect">
            <a:avLst/>
          </a:prstGeom>
          <a:gradFill rotWithShape="1">
            <a:gsLst>
              <a:gs pos="0">
                <a:srgbClr val="00FF00"/>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pPr eaLnBrk="1" hangingPunct="1"/>
            <a:r>
              <a:rPr lang="en-US" altLang="zh-CN" sz="2200" dirty="0">
                <a:latin typeface="Arial" pitchFamily="34" charset="0"/>
                <a:ea typeface="黑体" pitchFamily="49" charset="-122"/>
              </a:rPr>
              <a:t>7.6.2  </a:t>
            </a:r>
            <a:r>
              <a:rPr lang="zh-CN" altLang="en-US" sz="2200" dirty="0">
                <a:latin typeface="Arial" pitchFamily="34" charset="0"/>
                <a:ea typeface="黑体" pitchFamily="49" charset="-122"/>
              </a:rPr>
              <a:t>演示文稿中的超链接</a:t>
            </a:r>
          </a:p>
        </p:txBody>
      </p:sp>
      <p:sp>
        <p:nvSpPr>
          <p:cNvPr id="5" name="Text Box 4"/>
          <p:cNvSpPr txBox="1">
            <a:spLocks noChangeArrowheads="1"/>
          </p:cNvSpPr>
          <p:nvPr/>
        </p:nvSpPr>
        <p:spPr bwMode="auto">
          <a:xfrm>
            <a:off x="79375" y="2074018"/>
            <a:ext cx="8997950" cy="197449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pPr eaLnBrk="1" hangingPunct="1"/>
            <a:r>
              <a:rPr lang="zh-CN" altLang="en-US" sz="2100" dirty="0" smtClean="0">
                <a:latin typeface="Arial" pitchFamily="34" charset="0"/>
                <a:ea typeface="黑体" pitchFamily="49" charset="-122"/>
              </a:rPr>
              <a:t>       创建</a:t>
            </a:r>
            <a:r>
              <a:rPr lang="zh-CN" altLang="en-US" sz="2100" dirty="0">
                <a:latin typeface="Arial" pitchFamily="34" charset="0"/>
                <a:ea typeface="黑体" pitchFamily="49" charset="-122"/>
              </a:rPr>
              <a:t>超链接起点可以是任何文本或对象，代表超链接起点的文本会添加下划线，并且显示成系统配色方案指定的颜色。</a:t>
            </a:r>
          </a:p>
          <a:p>
            <a:pPr eaLnBrk="1" hangingPunct="1"/>
            <a:r>
              <a:rPr lang="zh-CN" altLang="en-US" sz="2100" dirty="0" smtClean="0">
                <a:latin typeface="Arial" pitchFamily="34" charset="0"/>
                <a:ea typeface="黑体" pitchFamily="49" charset="-122"/>
              </a:rPr>
              <a:t>       激活</a:t>
            </a:r>
            <a:r>
              <a:rPr lang="zh-CN" altLang="en-US" sz="2100" dirty="0">
                <a:latin typeface="Arial" pitchFamily="34" charset="0"/>
                <a:ea typeface="黑体" pitchFamily="49" charset="-122"/>
              </a:rPr>
              <a:t>超链接最好用单击的方法，单击就跳转到进退链接设置的相应位置。</a:t>
            </a:r>
          </a:p>
          <a:p>
            <a:pPr eaLnBrk="1" hangingPunct="1"/>
            <a:r>
              <a:rPr lang="zh-CN" altLang="en-US" sz="2100" dirty="0" smtClean="0">
                <a:latin typeface="Arial" pitchFamily="34" charset="0"/>
                <a:ea typeface="黑体" pitchFamily="49" charset="-122"/>
              </a:rPr>
              <a:t>       有可以使用</a:t>
            </a:r>
            <a:r>
              <a:rPr lang="zh-CN" altLang="en-US" sz="2100" dirty="0">
                <a:latin typeface="Arial" pitchFamily="34" charset="0"/>
                <a:ea typeface="黑体" pitchFamily="49" charset="-122"/>
              </a:rPr>
              <a:t>“超链接”</a:t>
            </a:r>
            <a:r>
              <a:rPr lang="zh-CN" altLang="en-US" sz="2100" dirty="0" smtClean="0">
                <a:latin typeface="Arial" pitchFamily="34" charset="0"/>
                <a:ea typeface="黑体" pitchFamily="49" charset="-122"/>
              </a:rPr>
              <a:t>命令和“动作按钮”创建超链接。</a:t>
            </a:r>
            <a:endParaRPr lang="en-US" altLang="zh-CN" sz="2100" dirty="0" smtClean="0">
              <a:latin typeface="Arial" pitchFamily="34" charset="0"/>
              <a:ea typeface="黑体" pitchFamily="49" charset="-122"/>
            </a:endParaRPr>
          </a:p>
          <a:p>
            <a:pPr eaLnBrk="1" hangingPunct="1"/>
            <a:r>
              <a:rPr lang="en-US" altLang="zh-CN" sz="2100" dirty="0">
                <a:latin typeface="Arial" pitchFamily="34" charset="0"/>
                <a:ea typeface="黑体" pitchFamily="49" charset="-122"/>
              </a:rPr>
              <a:t>　　⑴</a:t>
            </a:r>
            <a:r>
              <a:rPr lang="zh-CN" altLang="en-US" sz="2100" dirty="0">
                <a:latin typeface="Arial" pitchFamily="34" charset="0"/>
                <a:ea typeface="黑体" pitchFamily="49" charset="-122"/>
              </a:rPr>
              <a:t>使用创建“超链接”命令。在幻灯片视图中选择代表超链接起点的文本、图片或图表等对象，使用下面三种方法建立超链接</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
        <p:nvSpPr>
          <p:cNvPr id="6" name="矩形 5"/>
          <p:cNvSpPr/>
          <p:nvPr/>
        </p:nvSpPr>
        <p:spPr>
          <a:xfrm>
            <a:off x="5693924" y="6277962"/>
            <a:ext cx="3168352" cy="369332"/>
          </a:xfrm>
          <a:prstGeom prst="rect">
            <a:avLst/>
          </a:prstGeom>
        </p:spPr>
        <p:txBody>
          <a:bodyPr wrap="square">
            <a:spAutoFit/>
          </a:bodyPr>
          <a:lstStyle/>
          <a:p>
            <a:pPr lvl="0" eaLnBrk="1" hangingPunct="1"/>
            <a:r>
              <a:rPr lang="zh-CN" altLang="en-US" dirty="0">
                <a:solidFill>
                  <a:srgbClr val="FFFFFF"/>
                </a:solidFill>
                <a:latin typeface="Arial" pitchFamily="34" charset="0"/>
                <a:ea typeface="黑体" pitchFamily="49" charset="-122"/>
              </a:rPr>
              <a:t>图</a:t>
            </a:r>
            <a:r>
              <a:rPr lang="en-US" altLang="zh-CN" dirty="0">
                <a:solidFill>
                  <a:srgbClr val="FFFFFF"/>
                </a:solidFill>
                <a:latin typeface="Arial" pitchFamily="34" charset="0"/>
                <a:ea typeface="黑体" pitchFamily="49" charset="-122"/>
              </a:rPr>
              <a:t>6-62  “</a:t>
            </a:r>
            <a:r>
              <a:rPr lang="zh-CN" altLang="en-US" dirty="0">
                <a:solidFill>
                  <a:srgbClr val="FFFFFF"/>
                </a:solidFill>
                <a:latin typeface="Arial" pitchFamily="34" charset="0"/>
                <a:ea typeface="黑体" pitchFamily="49" charset="-122"/>
              </a:rPr>
              <a:t>插入超链接”对话框</a:t>
            </a:r>
          </a:p>
        </p:txBody>
      </p:sp>
      <p:pic>
        <p:nvPicPr>
          <p:cNvPr id="7" name="图片 6"/>
          <p:cNvPicPr/>
          <p:nvPr/>
        </p:nvPicPr>
        <p:blipFill>
          <a:blip r:embed="rId2"/>
          <a:stretch>
            <a:fillRect/>
          </a:stretch>
        </p:blipFill>
        <p:spPr>
          <a:xfrm>
            <a:off x="5708914" y="4221088"/>
            <a:ext cx="3153361" cy="1984866"/>
          </a:xfrm>
          <a:prstGeom prst="rect">
            <a:avLst/>
          </a:prstGeom>
        </p:spPr>
      </p:pic>
      <p:sp>
        <p:nvSpPr>
          <p:cNvPr id="8" name="Text Box 4"/>
          <p:cNvSpPr txBox="1">
            <a:spLocks noChangeArrowheads="1"/>
          </p:cNvSpPr>
          <p:nvPr/>
        </p:nvSpPr>
        <p:spPr bwMode="auto">
          <a:xfrm>
            <a:off x="79375" y="4077072"/>
            <a:ext cx="5644753" cy="26198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pPr eaLnBrk="1" hangingPunct="1"/>
            <a:r>
              <a:rPr lang="zh-CN" altLang="en-US" sz="2100" dirty="0" smtClean="0">
                <a:solidFill>
                  <a:srgbClr val="FFC000"/>
                </a:solidFill>
                <a:latin typeface="Arial" pitchFamily="34" charset="0"/>
                <a:ea typeface="黑体" pitchFamily="49" charset="-122"/>
              </a:rPr>
              <a:t>       方法</a:t>
            </a:r>
            <a:r>
              <a:rPr lang="en-US" altLang="zh-CN" sz="2100" dirty="0" smtClean="0">
                <a:solidFill>
                  <a:srgbClr val="FFC000"/>
                </a:solidFill>
                <a:latin typeface="Arial" pitchFamily="34" charset="0"/>
                <a:ea typeface="黑体" pitchFamily="49" charset="-122"/>
              </a:rPr>
              <a:t>1</a:t>
            </a:r>
            <a:r>
              <a:rPr lang="zh-CN" altLang="en-US" sz="2100" dirty="0" smtClean="0">
                <a:solidFill>
                  <a:srgbClr val="FFC000"/>
                </a:solidFill>
                <a:latin typeface="Arial" pitchFamily="34" charset="0"/>
                <a:ea typeface="黑体" pitchFamily="49" charset="-122"/>
              </a:rPr>
              <a:t>：单击</a:t>
            </a:r>
            <a:r>
              <a:rPr lang="zh-CN" altLang="en-US" sz="2100" dirty="0">
                <a:solidFill>
                  <a:srgbClr val="FFC000"/>
                </a:solidFill>
                <a:latin typeface="Arial" pitchFamily="34" charset="0"/>
                <a:ea typeface="黑体" pitchFamily="49" charset="-122"/>
              </a:rPr>
              <a:t>“插入”选项</a:t>
            </a:r>
            <a:r>
              <a:rPr lang="zh-CN" altLang="en-US" sz="2100" dirty="0" smtClean="0">
                <a:solidFill>
                  <a:srgbClr val="FFC000"/>
                </a:solidFill>
                <a:latin typeface="Arial" pitchFamily="34" charset="0"/>
                <a:ea typeface="黑体" pitchFamily="49" charset="-122"/>
              </a:rPr>
              <a:t>卡上“链接”</a:t>
            </a:r>
            <a:r>
              <a:rPr lang="zh-CN" altLang="en-US" sz="2100" dirty="0">
                <a:solidFill>
                  <a:srgbClr val="FFC000"/>
                </a:solidFill>
                <a:latin typeface="Arial" pitchFamily="34" charset="0"/>
                <a:ea typeface="黑体" pitchFamily="49" charset="-122"/>
              </a:rPr>
              <a:t>组中的“超链接”</a:t>
            </a:r>
            <a:r>
              <a:rPr lang="zh-CN" altLang="en-US" sz="2100" dirty="0" smtClean="0">
                <a:solidFill>
                  <a:srgbClr val="FFC000"/>
                </a:solidFill>
                <a:latin typeface="Arial" pitchFamily="34" charset="0"/>
                <a:ea typeface="黑体" pitchFamily="49" charset="-122"/>
              </a:rPr>
              <a:t>按钮。</a:t>
            </a:r>
            <a:endParaRPr lang="zh-CN" altLang="en-US" sz="2100" dirty="0">
              <a:solidFill>
                <a:srgbClr val="FFC000"/>
              </a:solidFill>
              <a:latin typeface="Arial" pitchFamily="34" charset="0"/>
              <a:ea typeface="黑体" pitchFamily="49" charset="-122"/>
            </a:endParaRPr>
          </a:p>
          <a:p>
            <a:pPr eaLnBrk="1" hangingPunct="1"/>
            <a:r>
              <a:rPr lang="zh-CN" altLang="en-US" sz="2100" dirty="0" smtClean="0">
                <a:solidFill>
                  <a:srgbClr val="FFC000"/>
                </a:solidFill>
                <a:latin typeface="Arial" pitchFamily="34" charset="0"/>
                <a:ea typeface="黑体" pitchFamily="49" charset="-122"/>
              </a:rPr>
              <a:t>       方法</a:t>
            </a:r>
            <a:r>
              <a:rPr lang="en-US" altLang="zh-CN" sz="2100" dirty="0" smtClean="0">
                <a:solidFill>
                  <a:srgbClr val="FFC000"/>
                </a:solidFill>
                <a:latin typeface="Arial" pitchFamily="34" charset="0"/>
                <a:ea typeface="黑体" pitchFamily="49" charset="-122"/>
              </a:rPr>
              <a:t>2</a:t>
            </a:r>
            <a:r>
              <a:rPr lang="zh-CN" altLang="en-US" sz="2100" dirty="0" smtClean="0">
                <a:solidFill>
                  <a:srgbClr val="FFC000"/>
                </a:solidFill>
                <a:latin typeface="Arial" pitchFamily="34" charset="0"/>
                <a:ea typeface="黑体" pitchFamily="49" charset="-122"/>
              </a:rPr>
              <a:t>：右</a:t>
            </a:r>
            <a:r>
              <a:rPr lang="zh-CN" altLang="en-US" sz="2100" dirty="0">
                <a:solidFill>
                  <a:srgbClr val="FFC000"/>
                </a:solidFill>
                <a:latin typeface="Arial" pitchFamily="34" charset="0"/>
                <a:ea typeface="黑体" pitchFamily="49" charset="-122"/>
              </a:rPr>
              <a:t>击鼠标，在弹出的快捷菜单中，执行“超链接”命令。</a:t>
            </a:r>
          </a:p>
          <a:p>
            <a:pPr eaLnBrk="1" hangingPunct="1"/>
            <a:r>
              <a:rPr lang="zh-CN" altLang="en-US" sz="2100" dirty="0" smtClean="0">
                <a:solidFill>
                  <a:srgbClr val="FFC000"/>
                </a:solidFill>
                <a:latin typeface="Arial" pitchFamily="34" charset="0"/>
                <a:ea typeface="黑体" pitchFamily="49" charset="-122"/>
              </a:rPr>
              <a:t>       方法</a:t>
            </a:r>
            <a:r>
              <a:rPr lang="en-US" altLang="zh-CN" sz="2100" dirty="0" smtClean="0">
                <a:solidFill>
                  <a:srgbClr val="FFC000"/>
                </a:solidFill>
                <a:latin typeface="Arial" pitchFamily="34" charset="0"/>
                <a:ea typeface="黑体" pitchFamily="49" charset="-122"/>
              </a:rPr>
              <a:t>3</a:t>
            </a:r>
            <a:r>
              <a:rPr lang="zh-CN" altLang="en-US" sz="2100" dirty="0" smtClean="0">
                <a:solidFill>
                  <a:srgbClr val="FFC000"/>
                </a:solidFill>
                <a:latin typeface="Arial" pitchFamily="34" charset="0"/>
                <a:ea typeface="黑体" pitchFamily="49" charset="-122"/>
              </a:rPr>
              <a:t>：按下</a:t>
            </a:r>
            <a:r>
              <a:rPr lang="en-US" altLang="zh-CN" sz="2100" dirty="0" err="1">
                <a:solidFill>
                  <a:srgbClr val="FFC000"/>
                </a:solidFill>
                <a:latin typeface="Arial" pitchFamily="34" charset="0"/>
                <a:ea typeface="黑体" pitchFamily="49" charset="-122"/>
              </a:rPr>
              <a:t>Ctrl+K</a:t>
            </a:r>
            <a:r>
              <a:rPr lang="zh-CN" altLang="en-US" sz="2100" dirty="0">
                <a:solidFill>
                  <a:srgbClr val="FFC000"/>
                </a:solidFill>
                <a:latin typeface="Arial" pitchFamily="34" charset="0"/>
                <a:ea typeface="黑体" pitchFamily="49" charset="-122"/>
              </a:rPr>
              <a:t>复合键。</a:t>
            </a:r>
          </a:p>
          <a:p>
            <a:pPr eaLnBrk="1" hangingPunct="1"/>
            <a:r>
              <a:rPr lang="zh-CN" altLang="en-US" sz="2100" dirty="0" smtClean="0">
                <a:latin typeface="Arial" pitchFamily="34" charset="0"/>
                <a:ea typeface="黑体" pitchFamily="49" charset="-122"/>
              </a:rPr>
              <a:t>       以上</a:t>
            </a:r>
            <a:r>
              <a:rPr lang="zh-CN" altLang="en-US" sz="2100" dirty="0">
                <a:latin typeface="Arial" pitchFamily="34" charset="0"/>
                <a:ea typeface="黑体" pitchFamily="49" charset="-122"/>
              </a:rPr>
              <a:t>三种方法，均可打开</a:t>
            </a:r>
            <a:r>
              <a:rPr lang="en-US" altLang="zh-CN" sz="2100" dirty="0">
                <a:latin typeface="Arial" pitchFamily="34" charset="0"/>
                <a:ea typeface="黑体" pitchFamily="49" charset="-122"/>
              </a:rPr>
              <a:t>7-62</a:t>
            </a:r>
            <a:r>
              <a:rPr lang="zh-CN" altLang="en-US" sz="2100" dirty="0">
                <a:latin typeface="Arial" pitchFamily="34" charset="0"/>
                <a:ea typeface="黑体" pitchFamily="49" charset="-122"/>
              </a:rPr>
              <a:t>所示的“插入超链接”对话框。在</a:t>
            </a:r>
            <a:r>
              <a:rPr lang="zh-CN" altLang="en-US" sz="2100" dirty="0" smtClean="0">
                <a:latin typeface="Arial" pitchFamily="34" charset="0"/>
                <a:ea typeface="黑体" pitchFamily="49" charset="-122"/>
              </a:rPr>
              <a:t>对话框中选择合适的链接方式。</a:t>
            </a:r>
            <a:endParaRPr lang="zh-CN" altLang="en-US" sz="2100" dirty="0">
              <a:latin typeface="Arial" pitchFamily="34" charset="0"/>
              <a:ea typeface="黑体" pitchFamily="49" charset="-122"/>
            </a:endParaRPr>
          </a:p>
        </p:txBody>
      </p:sp>
    </p:spTree>
    <p:extLst>
      <p:ext uri="{BB962C8B-B14F-4D97-AF65-F5344CB8AC3E}">
        <p14:creationId xmlns:p14="http://schemas.microsoft.com/office/powerpoint/2010/main" val="431974063"/>
      </p:ext>
    </p:extLst>
  </p:cSld>
  <p:clrMapOvr>
    <a:masterClrMapping/>
  </p:clrMapOvr>
  <p:transition>
    <p:random/>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4"/>
          <p:cNvSpPr txBox="1">
            <a:spLocks noChangeArrowheads="1"/>
          </p:cNvSpPr>
          <p:nvPr/>
        </p:nvSpPr>
        <p:spPr bwMode="auto">
          <a:xfrm>
            <a:off x="79375" y="188640"/>
            <a:ext cx="8997950" cy="2592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pPr eaLnBrk="1" hangingPunct="1"/>
            <a:r>
              <a:rPr lang="zh-CN" altLang="en-US" sz="2100" dirty="0" smtClean="0">
                <a:latin typeface="Arial" pitchFamily="34" charset="0"/>
                <a:ea typeface="黑体" pitchFamily="49" charset="-122"/>
              </a:rPr>
              <a:t>       </a:t>
            </a:r>
            <a:r>
              <a:rPr lang="en-US" altLang="zh-CN" sz="2100" dirty="0" smtClean="0">
                <a:latin typeface="Arial" pitchFamily="34" charset="0"/>
                <a:ea typeface="黑体" pitchFamily="49" charset="-122"/>
              </a:rPr>
              <a:t>⑵</a:t>
            </a:r>
            <a:r>
              <a:rPr lang="zh-CN" altLang="en-US" sz="2100" dirty="0" smtClean="0">
                <a:latin typeface="Arial" pitchFamily="34" charset="0"/>
                <a:ea typeface="黑体" pitchFamily="49" charset="-122"/>
              </a:rPr>
              <a:t>使用</a:t>
            </a:r>
            <a:r>
              <a:rPr lang="zh-CN" altLang="en-US" sz="2100" dirty="0">
                <a:latin typeface="Arial" pitchFamily="34" charset="0"/>
                <a:ea typeface="黑体" pitchFamily="49" charset="-122"/>
              </a:rPr>
              <a:t>“动作”命令或“动作按钮”形状建立超链接。</a:t>
            </a:r>
          </a:p>
          <a:p>
            <a:pPr eaLnBrk="1" hangingPunct="1"/>
            <a:r>
              <a:rPr lang="zh-CN" altLang="en-US" sz="2100" dirty="0" smtClean="0">
                <a:latin typeface="Arial" pitchFamily="34" charset="0"/>
                <a:ea typeface="黑体" pitchFamily="49" charset="-122"/>
              </a:rPr>
              <a:t>       有</a:t>
            </a:r>
            <a:r>
              <a:rPr lang="zh-CN" altLang="en-US" sz="2100" dirty="0">
                <a:latin typeface="Arial" pitchFamily="34" charset="0"/>
                <a:ea typeface="黑体" pitchFamily="49" charset="-122"/>
              </a:rPr>
              <a:t>以下两种方法建立动作超链接。</a:t>
            </a:r>
          </a:p>
          <a:p>
            <a:pPr eaLnBrk="1" hangingPunct="1"/>
            <a:r>
              <a:rPr lang="en-US" altLang="zh-CN" sz="2100" dirty="0" smtClean="0">
                <a:latin typeface="Arial" pitchFamily="34" charset="0"/>
                <a:ea typeface="黑体" pitchFamily="49" charset="-122"/>
              </a:rPr>
              <a:t>       ①</a:t>
            </a:r>
            <a:r>
              <a:rPr lang="zh-CN" altLang="en-US" sz="2100" dirty="0" smtClean="0">
                <a:latin typeface="Arial" pitchFamily="34" charset="0"/>
                <a:ea typeface="黑体" pitchFamily="49" charset="-122"/>
              </a:rPr>
              <a:t>使用</a:t>
            </a:r>
            <a:r>
              <a:rPr lang="zh-CN" altLang="en-US" sz="2100" dirty="0">
                <a:latin typeface="Arial" pitchFamily="34" charset="0"/>
                <a:ea typeface="黑体" pitchFamily="49" charset="-122"/>
              </a:rPr>
              <a:t>“动作”按钮</a:t>
            </a:r>
          </a:p>
          <a:p>
            <a:pPr eaLnBrk="1" hangingPunct="1"/>
            <a:r>
              <a:rPr lang="zh-CN" altLang="en-US" sz="2100" dirty="0" smtClean="0">
                <a:latin typeface="Arial" pitchFamily="34" charset="0"/>
                <a:ea typeface="黑体" pitchFamily="49" charset="-122"/>
              </a:rPr>
              <a:t>       打开</a:t>
            </a:r>
            <a:r>
              <a:rPr lang="zh-CN" altLang="en-US" sz="2100" dirty="0">
                <a:latin typeface="Arial" pitchFamily="34" charset="0"/>
                <a:ea typeface="黑体" pitchFamily="49" charset="-122"/>
              </a:rPr>
              <a:t>“插入”选项卡，单中“链接”组中的“动作”</a:t>
            </a:r>
            <a:r>
              <a:rPr lang="zh-CN" altLang="en-US" sz="2100" dirty="0" smtClean="0">
                <a:latin typeface="Arial" pitchFamily="34" charset="0"/>
                <a:ea typeface="黑体" pitchFamily="49" charset="-122"/>
              </a:rPr>
              <a:t>按钮     </a:t>
            </a:r>
            <a:r>
              <a:rPr lang="zh-CN" altLang="en-US" sz="2100" dirty="0">
                <a:latin typeface="Arial" pitchFamily="34" charset="0"/>
                <a:ea typeface="黑体" pitchFamily="49" charset="-122"/>
              </a:rPr>
              <a:t>。</a:t>
            </a:r>
          </a:p>
          <a:p>
            <a:pPr eaLnBrk="1" hangingPunct="1"/>
            <a:r>
              <a:rPr lang="en-US" altLang="zh-CN" sz="2100" dirty="0" smtClean="0">
                <a:latin typeface="Arial" pitchFamily="34" charset="0"/>
                <a:ea typeface="黑体" pitchFamily="49" charset="-122"/>
              </a:rPr>
              <a:t>       ②</a:t>
            </a:r>
            <a:r>
              <a:rPr lang="zh-CN" altLang="en-US" sz="2100" dirty="0" smtClean="0">
                <a:latin typeface="Arial" pitchFamily="34" charset="0"/>
                <a:ea typeface="黑体" pitchFamily="49" charset="-122"/>
              </a:rPr>
              <a:t>使用</a:t>
            </a:r>
            <a:r>
              <a:rPr lang="zh-CN" altLang="en-US" sz="2100" dirty="0">
                <a:latin typeface="Arial" pitchFamily="34" charset="0"/>
                <a:ea typeface="黑体" pitchFamily="49" charset="-122"/>
              </a:rPr>
              <a:t>“动作按钮”形状</a:t>
            </a:r>
          </a:p>
          <a:p>
            <a:pPr eaLnBrk="1" hangingPunct="1"/>
            <a:r>
              <a:rPr lang="zh-CN" altLang="en-US" sz="2100" dirty="0" smtClean="0">
                <a:latin typeface="Arial" pitchFamily="34" charset="0"/>
                <a:ea typeface="黑体" pitchFamily="49" charset="-122"/>
              </a:rPr>
              <a:t>       单击“插入”</a:t>
            </a:r>
            <a:r>
              <a:rPr lang="zh-CN" altLang="en-US" sz="2100" dirty="0">
                <a:latin typeface="Arial" pitchFamily="34" charset="0"/>
                <a:ea typeface="黑体" pitchFamily="49" charset="-122"/>
              </a:rPr>
              <a:t>选项</a:t>
            </a:r>
            <a:r>
              <a:rPr lang="zh-CN" altLang="en-US" sz="2100" dirty="0" smtClean="0">
                <a:latin typeface="Arial" pitchFamily="34" charset="0"/>
                <a:ea typeface="黑体" pitchFamily="49" charset="-122"/>
              </a:rPr>
              <a:t>卡上“插图”</a:t>
            </a:r>
            <a:r>
              <a:rPr lang="zh-CN" altLang="en-US" sz="2100" dirty="0">
                <a:latin typeface="Arial" pitchFamily="34" charset="0"/>
                <a:ea typeface="黑体" pitchFamily="49" charset="-122"/>
              </a:rPr>
              <a:t>组中的“形状”按钮 </a:t>
            </a:r>
            <a:r>
              <a:rPr lang="zh-CN" altLang="en-US" sz="2100" dirty="0" smtClean="0">
                <a:latin typeface="Arial" pitchFamily="34" charset="0"/>
                <a:ea typeface="黑体" pitchFamily="49" charset="-122"/>
              </a:rPr>
              <a:t>    ，</a:t>
            </a:r>
            <a:r>
              <a:rPr lang="zh-CN" altLang="en-US" sz="2100" dirty="0">
                <a:latin typeface="Arial" pitchFamily="34" charset="0"/>
                <a:ea typeface="黑体" pitchFamily="49" charset="-122"/>
              </a:rPr>
              <a:t>弹出“形状”</a:t>
            </a:r>
            <a:r>
              <a:rPr lang="zh-CN" altLang="en-US" sz="2100" dirty="0" smtClean="0">
                <a:latin typeface="Arial" pitchFamily="34" charset="0"/>
                <a:ea typeface="黑体" pitchFamily="49" charset="-122"/>
              </a:rPr>
              <a:t>列表框。</a:t>
            </a:r>
            <a:endParaRPr lang="zh-CN" altLang="en-US" sz="2100" dirty="0">
              <a:latin typeface="Arial" pitchFamily="34" charset="0"/>
              <a:ea typeface="黑体" pitchFamily="49" charset="-122"/>
            </a:endParaRPr>
          </a:p>
          <a:p>
            <a:pPr eaLnBrk="1" hangingPunct="1"/>
            <a:r>
              <a:rPr lang="zh-CN" altLang="en-US" sz="2100" dirty="0" smtClean="0">
                <a:latin typeface="Arial" pitchFamily="34" charset="0"/>
                <a:ea typeface="黑体" pitchFamily="49" charset="-122"/>
              </a:rPr>
              <a:t>        使用</a:t>
            </a:r>
            <a:r>
              <a:rPr lang="zh-CN" altLang="en-US" sz="2100" dirty="0">
                <a:latin typeface="Arial" pitchFamily="34" charset="0"/>
                <a:ea typeface="黑体" pitchFamily="49" charset="-122"/>
              </a:rPr>
              <a:t>以上二种方法之一后</a:t>
            </a:r>
            <a:r>
              <a:rPr lang="zh-CN" altLang="en-US" sz="2100" dirty="0" smtClean="0">
                <a:latin typeface="Arial" pitchFamily="34" charset="0"/>
                <a:ea typeface="黑体" pitchFamily="49" charset="-122"/>
              </a:rPr>
              <a:t>，弹</a:t>
            </a:r>
            <a:r>
              <a:rPr lang="zh-CN" altLang="en-US" sz="2100" dirty="0">
                <a:latin typeface="Arial" pitchFamily="34" charset="0"/>
                <a:ea typeface="黑体" pitchFamily="49" charset="-122"/>
              </a:rPr>
              <a:t>出如图</a:t>
            </a:r>
            <a:r>
              <a:rPr lang="en-US" altLang="zh-CN" sz="2100" dirty="0">
                <a:latin typeface="Arial" pitchFamily="34" charset="0"/>
                <a:ea typeface="黑体" pitchFamily="49" charset="-122"/>
              </a:rPr>
              <a:t>6-65</a:t>
            </a:r>
            <a:r>
              <a:rPr lang="zh-CN" altLang="en-US" sz="2100" dirty="0">
                <a:latin typeface="Arial" pitchFamily="34" charset="0"/>
                <a:ea typeface="黑体" pitchFamily="49" charset="-122"/>
              </a:rPr>
              <a:t>所示“动作设置”对话框</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pic>
        <p:nvPicPr>
          <p:cNvPr id="5" name="图片 4"/>
          <p:cNvPicPr/>
          <p:nvPr/>
        </p:nvPicPr>
        <p:blipFill>
          <a:blip r:embed="rId2"/>
          <a:stretch>
            <a:fillRect/>
          </a:stretch>
        </p:blipFill>
        <p:spPr>
          <a:xfrm>
            <a:off x="7452320" y="1196752"/>
            <a:ext cx="193675" cy="359410"/>
          </a:xfrm>
          <a:prstGeom prst="rect">
            <a:avLst/>
          </a:prstGeom>
        </p:spPr>
      </p:pic>
      <p:pic>
        <p:nvPicPr>
          <p:cNvPr id="6" name="图片 5"/>
          <p:cNvPicPr/>
          <p:nvPr/>
        </p:nvPicPr>
        <p:blipFill>
          <a:blip r:embed="rId3"/>
          <a:stretch>
            <a:fillRect/>
          </a:stretch>
        </p:blipFill>
        <p:spPr>
          <a:xfrm>
            <a:off x="6898605" y="1844824"/>
            <a:ext cx="193675" cy="359410"/>
          </a:xfrm>
          <a:prstGeom prst="rect">
            <a:avLst/>
          </a:prstGeom>
        </p:spPr>
      </p:pic>
      <p:pic>
        <p:nvPicPr>
          <p:cNvPr id="7" name="图片 6"/>
          <p:cNvPicPr>
            <a:picLocks noChangeAspect="1"/>
          </p:cNvPicPr>
          <p:nvPr/>
        </p:nvPicPr>
        <p:blipFill>
          <a:blip r:embed="rId4"/>
          <a:stretch>
            <a:fillRect/>
          </a:stretch>
        </p:blipFill>
        <p:spPr>
          <a:xfrm>
            <a:off x="1331640" y="2852936"/>
            <a:ext cx="2357289" cy="3359824"/>
          </a:xfrm>
          <a:prstGeom prst="rect">
            <a:avLst/>
          </a:prstGeom>
        </p:spPr>
      </p:pic>
      <p:pic>
        <p:nvPicPr>
          <p:cNvPr id="8" name="图片 7"/>
          <p:cNvPicPr>
            <a:picLocks noChangeAspect="1"/>
          </p:cNvPicPr>
          <p:nvPr/>
        </p:nvPicPr>
        <p:blipFill>
          <a:blip r:embed="rId5"/>
          <a:stretch>
            <a:fillRect/>
          </a:stretch>
        </p:blipFill>
        <p:spPr>
          <a:xfrm>
            <a:off x="4919564" y="3096053"/>
            <a:ext cx="3036813" cy="3116707"/>
          </a:xfrm>
          <a:prstGeom prst="rect">
            <a:avLst/>
          </a:prstGeom>
        </p:spPr>
      </p:pic>
      <p:sp>
        <p:nvSpPr>
          <p:cNvPr id="9" name="矩形 8"/>
          <p:cNvSpPr/>
          <p:nvPr/>
        </p:nvSpPr>
        <p:spPr>
          <a:xfrm>
            <a:off x="1259632" y="6298287"/>
            <a:ext cx="2559784" cy="369332"/>
          </a:xfrm>
          <a:prstGeom prst="rect">
            <a:avLst/>
          </a:prstGeom>
        </p:spPr>
        <p:txBody>
          <a:bodyPr wrap="square">
            <a:spAutoFit/>
          </a:bodyPr>
          <a:lstStyle/>
          <a:p>
            <a:pPr lvl="0" eaLnBrk="1" hangingPunct="1"/>
            <a:r>
              <a:rPr lang="zh-CN" altLang="en-US" dirty="0">
                <a:solidFill>
                  <a:srgbClr val="FFFFFF"/>
                </a:solidFill>
                <a:latin typeface="Arial" pitchFamily="34" charset="0"/>
                <a:ea typeface="黑体" pitchFamily="49" charset="-122"/>
              </a:rPr>
              <a:t>图</a:t>
            </a:r>
            <a:r>
              <a:rPr lang="en-US" altLang="zh-CN" dirty="0">
                <a:solidFill>
                  <a:srgbClr val="FFFFFF"/>
                </a:solidFill>
                <a:latin typeface="Arial" pitchFamily="34" charset="0"/>
                <a:ea typeface="黑体" pitchFamily="49" charset="-122"/>
              </a:rPr>
              <a:t>6-64  “</a:t>
            </a:r>
            <a:r>
              <a:rPr lang="zh-CN" altLang="en-US" dirty="0">
                <a:solidFill>
                  <a:srgbClr val="FFFFFF"/>
                </a:solidFill>
                <a:latin typeface="Arial" pitchFamily="34" charset="0"/>
                <a:ea typeface="黑体" pitchFamily="49" charset="-122"/>
              </a:rPr>
              <a:t>形状”列表框               </a:t>
            </a:r>
          </a:p>
        </p:txBody>
      </p:sp>
      <p:sp>
        <p:nvSpPr>
          <p:cNvPr id="10" name="矩形 9"/>
          <p:cNvSpPr/>
          <p:nvPr/>
        </p:nvSpPr>
        <p:spPr>
          <a:xfrm>
            <a:off x="5026398" y="6298287"/>
            <a:ext cx="2929980" cy="369332"/>
          </a:xfrm>
          <a:prstGeom prst="rect">
            <a:avLst/>
          </a:prstGeom>
        </p:spPr>
        <p:txBody>
          <a:bodyPr wrap="square">
            <a:spAutoFit/>
          </a:bodyPr>
          <a:lstStyle/>
          <a:p>
            <a:pPr lvl="0" eaLnBrk="1" hangingPunct="1"/>
            <a:r>
              <a:rPr lang="zh-CN" altLang="en-US" dirty="0">
                <a:solidFill>
                  <a:srgbClr val="FFFFFF"/>
                </a:solidFill>
                <a:latin typeface="Arial" pitchFamily="34" charset="0"/>
                <a:ea typeface="黑体" pitchFamily="49" charset="-122"/>
              </a:rPr>
              <a:t>图</a:t>
            </a:r>
            <a:r>
              <a:rPr lang="en-US" altLang="zh-CN" dirty="0">
                <a:solidFill>
                  <a:srgbClr val="FFFFFF"/>
                </a:solidFill>
                <a:latin typeface="Arial" pitchFamily="34" charset="0"/>
                <a:ea typeface="黑体" pitchFamily="49" charset="-122"/>
              </a:rPr>
              <a:t>6-65  “</a:t>
            </a:r>
            <a:r>
              <a:rPr lang="zh-CN" altLang="en-US" dirty="0">
                <a:solidFill>
                  <a:srgbClr val="FFFFFF"/>
                </a:solidFill>
                <a:latin typeface="Arial" pitchFamily="34" charset="0"/>
                <a:ea typeface="黑体" pitchFamily="49" charset="-122"/>
              </a:rPr>
              <a:t>动作设置”对话框</a:t>
            </a:r>
          </a:p>
        </p:txBody>
      </p:sp>
    </p:spTree>
    <p:extLst>
      <p:ext uri="{BB962C8B-B14F-4D97-AF65-F5344CB8AC3E}">
        <p14:creationId xmlns:p14="http://schemas.microsoft.com/office/powerpoint/2010/main" val="1643059862"/>
      </p:ext>
    </p:extLst>
  </p:cSld>
  <p:clrMapOvr>
    <a:masterClrMapping/>
  </p:clrMapOvr>
  <p:transition>
    <p:random/>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7570" name="Text Box 2"/>
          <p:cNvSpPr txBox="1">
            <a:spLocks noChangeArrowheads="1"/>
          </p:cNvSpPr>
          <p:nvPr/>
        </p:nvSpPr>
        <p:spPr bwMode="auto">
          <a:xfrm>
            <a:off x="79375" y="3297114"/>
            <a:ext cx="4498975" cy="508000"/>
          </a:xfrm>
          <a:prstGeom prst="rect">
            <a:avLst/>
          </a:prstGeom>
          <a:gradFill rotWithShape="1">
            <a:gsLst>
              <a:gs pos="0">
                <a:srgbClr val="FF00FF"/>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pPr eaLnBrk="1" hangingPunct="1"/>
            <a:r>
              <a:rPr lang="zh-CN" altLang="en-US" sz="2400" dirty="0">
                <a:latin typeface="Arial" pitchFamily="34" charset="0"/>
                <a:ea typeface="黑体" pitchFamily="49" charset="-122"/>
              </a:rPr>
              <a:t> </a:t>
            </a:r>
            <a:r>
              <a:rPr lang="en-US" altLang="zh-CN" sz="2400" dirty="0">
                <a:latin typeface="Arial" pitchFamily="34" charset="0"/>
                <a:ea typeface="黑体" pitchFamily="49" charset="-122"/>
              </a:rPr>
              <a:t>6.7  </a:t>
            </a:r>
            <a:r>
              <a:rPr lang="zh-CN" altLang="en-US" sz="2400" dirty="0">
                <a:latin typeface="Arial" pitchFamily="34" charset="0"/>
                <a:ea typeface="黑体" pitchFamily="49" charset="-122"/>
              </a:rPr>
              <a:t>演示文稿的放映</a:t>
            </a:r>
          </a:p>
        </p:txBody>
      </p:sp>
      <p:sp>
        <p:nvSpPr>
          <p:cNvPr id="237572" name="Text Box 4"/>
          <p:cNvSpPr txBox="1">
            <a:spLocks noChangeArrowheads="1"/>
          </p:cNvSpPr>
          <p:nvPr/>
        </p:nvSpPr>
        <p:spPr bwMode="auto">
          <a:xfrm>
            <a:off x="79375" y="3847307"/>
            <a:ext cx="8997950" cy="3616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pPr eaLnBrk="1" hangingPunct="1"/>
            <a:r>
              <a:rPr lang="zh-CN" altLang="en-US" sz="2100" dirty="0" smtClean="0">
                <a:latin typeface="Arial" pitchFamily="34" charset="0"/>
                <a:ea typeface="黑体" pitchFamily="49" charset="-122"/>
              </a:rPr>
              <a:t>       演示</a:t>
            </a:r>
            <a:r>
              <a:rPr lang="zh-CN" altLang="en-US" sz="2100" dirty="0">
                <a:latin typeface="Arial" pitchFamily="34" charset="0"/>
                <a:ea typeface="黑体" pitchFamily="49" charset="-122"/>
              </a:rPr>
              <a:t>文稿创建后，用户可以根据使用者的不同，设置不同的放映</a:t>
            </a:r>
            <a:r>
              <a:rPr lang="zh-CN" altLang="en-US" sz="2100" dirty="0" smtClean="0">
                <a:latin typeface="Arial" pitchFamily="34" charset="0"/>
                <a:ea typeface="黑体" pitchFamily="49" charset="-122"/>
              </a:rPr>
              <a:t>方式</a:t>
            </a:r>
            <a:endParaRPr lang="zh-CN" altLang="en-US" sz="2100" dirty="0">
              <a:latin typeface="Arial" pitchFamily="34" charset="0"/>
              <a:ea typeface="黑体" pitchFamily="49" charset="-122"/>
            </a:endParaRPr>
          </a:p>
        </p:txBody>
      </p:sp>
      <p:sp>
        <p:nvSpPr>
          <p:cNvPr id="6" name="Text Box 3"/>
          <p:cNvSpPr txBox="1">
            <a:spLocks noChangeArrowheads="1"/>
          </p:cNvSpPr>
          <p:nvPr/>
        </p:nvSpPr>
        <p:spPr bwMode="auto">
          <a:xfrm>
            <a:off x="79375" y="4251152"/>
            <a:ext cx="4498975" cy="431800"/>
          </a:xfrm>
          <a:prstGeom prst="rect">
            <a:avLst/>
          </a:prstGeom>
          <a:gradFill rotWithShape="1">
            <a:gsLst>
              <a:gs pos="0">
                <a:srgbClr val="00FF00"/>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pPr eaLnBrk="1" hangingPunct="1"/>
            <a:r>
              <a:rPr lang="en-US" altLang="zh-CN" sz="2200" dirty="0">
                <a:latin typeface="Arial" pitchFamily="34" charset="0"/>
                <a:ea typeface="黑体" pitchFamily="49" charset="-122"/>
              </a:rPr>
              <a:t>6.7.1  </a:t>
            </a:r>
            <a:r>
              <a:rPr lang="zh-CN" altLang="en-US" sz="2200" dirty="0">
                <a:latin typeface="Arial" pitchFamily="34" charset="0"/>
                <a:ea typeface="黑体" pitchFamily="49" charset="-122"/>
              </a:rPr>
              <a:t>设置放映方式</a:t>
            </a:r>
          </a:p>
        </p:txBody>
      </p:sp>
      <p:sp>
        <p:nvSpPr>
          <p:cNvPr id="7" name="Text Box 4"/>
          <p:cNvSpPr txBox="1">
            <a:spLocks noChangeArrowheads="1"/>
          </p:cNvSpPr>
          <p:nvPr/>
        </p:nvSpPr>
        <p:spPr bwMode="auto">
          <a:xfrm>
            <a:off x="79375" y="590625"/>
            <a:ext cx="8997950" cy="26642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pPr eaLnBrk="1" hangingPunct="1"/>
            <a:r>
              <a:rPr lang="en-US" altLang="zh-CN" sz="2100" dirty="0" smtClean="0">
                <a:latin typeface="Arial" pitchFamily="34" charset="0"/>
                <a:ea typeface="黑体" pitchFamily="49" charset="-122"/>
              </a:rPr>
              <a:t>       </a:t>
            </a:r>
            <a:r>
              <a:rPr lang="zh-CN" altLang="en-US" sz="2100" dirty="0" smtClean="0">
                <a:latin typeface="Arial" pitchFamily="34" charset="0"/>
                <a:ea typeface="黑体" pitchFamily="49" charset="-122"/>
              </a:rPr>
              <a:t>编辑</a:t>
            </a:r>
            <a:r>
              <a:rPr lang="zh-CN" altLang="en-US" sz="2100" dirty="0">
                <a:latin typeface="Arial" pitchFamily="34" charset="0"/>
                <a:ea typeface="黑体" pitchFamily="49" charset="-122"/>
              </a:rPr>
              <a:t>超链接的方法：指向或选定需要编辑超链接的对象，按下</a:t>
            </a:r>
            <a:r>
              <a:rPr lang="en-US" altLang="zh-CN" sz="2100" dirty="0" err="1">
                <a:latin typeface="Arial" pitchFamily="34" charset="0"/>
                <a:ea typeface="黑体" pitchFamily="49" charset="-122"/>
              </a:rPr>
              <a:t>Ctrl+K</a:t>
            </a:r>
            <a:r>
              <a:rPr lang="zh-CN" altLang="en-US" sz="2100" dirty="0">
                <a:latin typeface="Arial" pitchFamily="34" charset="0"/>
                <a:ea typeface="黑体" pitchFamily="49" charset="-122"/>
              </a:rPr>
              <a:t>复合键；或右击，在快捷菜单中选择“编辑超链接”命令，显示“编辑超链接”对话框或“动作设置”对话框，改变超链接的位置或内容即可。</a:t>
            </a:r>
          </a:p>
          <a:p>
            <a:pPr eaLnBrk="1" hangingPunct="1"/>
            <a:r>
              <a:rPr lang="zh-CN" altLang="en-US" sz="2100" dirty="0" smtClean="0">
                <a:latin typeface="Arial" pitchFamily="34" charset="0"/>
                <a:ea typeface="黑体" pitchFamily="49" charset="-122"/>
              </a:rPr>
              <a:t>       删除</a:t>
            </a:r>
            <a:r>
              <a:rPr lang="zh-CN" altLang="en-US" sz="2100" dirty="0">
                <a:latin typeface="Arial" pitchFamily="34" charset="0"/>
                <a:ea typeface="黑体" pitchFamily="49" charset="-122"/>
              </a:rPr>
              <a:t>超链接或动作操作方法</a:t>
            </a:r>
            <a:r>
              <a:rPr lang="zh-CN" altLang="en-US" sz="2100" dirty="0" smtClean="0">
                <a:latin typeface="Arial" pitchFamily="34" charset="0"/>
                <a:ea typeface="黑体" pitchFamily="49" charset="-122"/>
              </a:rPr>
              <a:t>同上，</a:t>
            </a:r>
            <a:r>
              <a:rPr lang="zh-CN" altLang="en-US" sz="2100" dirty="0">
                <a:latin typeface="Arial" pitchFamily="34" charset="0"/>
                <a:ea typeface="黑体" pitchFamily="49" charset="-122"/>
              </a:rPr>
              <a:t>也可以右击，在弹出的快捷菜单中选择“删除超链接”命令。</a:t>
            </a:r>
          </a:p>
          <a:p>
            <a:pPr eaLnBrk="1" hangingPunct="1"/>
            <a:r>
              <a:rPr lang="en-US" altLang="zh-CN" sz="2100" dirty="0" smtClean="0">
                <a:latin typeface="Arial" pitchFamily="34" charset="0"/>
                <a:ea typeface="黑体" pitchFamily="49" charset="-122"/>
              </a:rPr>
              <a:t>       【</a:t>
            </a:r>
            <a:r>
              <a:rPr lang="zh-CN" altLang="en-US" sz="2100" dirty="0">
                <a:latin typeface="Arial" pitchFamily="34" charset="0"/>
                <a:ea typeface="黑体" pitchFamily="49" charset="-122"/>
              </a:rPr>
              <a:t>例</a:t>
            </a:r>
            <a:r>
              <a:rPr lang="en-US" altLang="zh-CN" sz="2100" dirty="0">
                <a:latin typeface="Arial" pitchFamily="34" charset="0"/>
                <a:ea typeface="黑体" pitchFamily="49" charset="-122"/>
              </a:rPr>
              <a:t>6-19】  </a:t>
            </a:r>
            <a:r>
              <a:rPr lang="zh-CN" altLang="en-US" sz="2100" dirty="0">
                <a:latin typeface="Arial" pitchFamily="34" charset="0"/>
                <a:ea typeface="黑体" pitchFamily="49" charset="-122"/>
              </a:rPr>
              <a:t>在例</a:t>
            </a:r>
            <a:r>
              <a:rPr lang="en-US" altLang="zh-CN" sz="2100" dirty="0">
                <a:latin typeface="Arial" pitchFamily="34" charset="0"/>
                <a:ea typeface="黑体" pitchFamily="49" charset="-122"/>
              </a:rPr>
              <a:t>6-10</a:t>
            </a:r>
            <a:r>
              <a:rPr lang="zh-CN" altLang="en-US" sz="2100" dirty="0">
                <a:latin typeface="Arial" pitchFamily="34" charset="0"/>
                <a:ea typeface="黑体" pitchFamily="49" charset="-122"/>
              </a:rPr>
              <a:t>的基础上，为“</a:t>
            </a:r>
            <a:r>
              <a:rPr lang="en-US" altLang="zh-CN" sz="2100" dirty="0">
                <a:latin typeface="Arial" pitchFamily="34" charset="0"/>
                <a:ea typeface="黑体" pitchFamily="49" charset="-122"/>
              </a:rPr>
              <a:t>FlashCS4</a:t>
            </a:r>
            <a:r>
              <a:rPr lang="zh-CN" altLang="en-US" sz="2100" dirty="0">
                <a:latin typeface="Arial" pitchFamily="34" charset="0"/>
                <a:ea typeface="黑体" pitchFamily="49" charset="-122"/>
              </a:rPr>
              <a:t>几个重要概念</a:t>
            </a:r>
            <a:r>
              <a:rPr lang="en-US" altLang="zh-CN" sz="2100" dirty="0">
                <a:latin typeface="Arial" pitchFamily="34" charset="0"/>
                <a:ea typeface="黑体" pitchFamily="49" charset="-122"/>
              </a:rPr>
              <a:t>.</a:t>
            </a:r>
            <a:r>
              <a:rPr lang="en-US" altLang="zh-CN" sz="2100" dirty="0" err="1">
                <a:latin typeface="Arial" pitchFamily="34" charset="0"/>
                <a:ea typeface="黑体" pitchFamily="49" charset="-122"/>
              </a:rPr>
              <a:t>pptx</a:t>
            </a:r>
            <a:r>
              <a:rPr lang="en-US" altLang="zh-CN" sz="2100" dirty="0">
                <a:latin typeface="Arial" pitchFamily="34" charset="0"/>
                <a:ea typeface="黑体" pitchFamily="49" charset="-122"/>
              </a:rPr>
              <a:t>”</a:t>
            </a:r>
            <a:r>
              <a:rPr lang="zh-CN" altLang="en-US" sz="2100" dirty="0">
                <a:latin typeface="Arial" pitchFamily="34" charset="0"/>
                <a:ea typeface="黑体" pitchFamily="49" charset="-122"/>
              </a:rPr>
              <a:t>母板上添加的右箭头形状添加一个单击切换到下一张幻灯片的动作。</a:t>
            </a:r>
          </a:p>
          <a:p>
            <a:pPr eaLnBrk="1" hangingPunct="1"/>
            <a:r>
              <a:rPr lang="zh-CN" altLang="en-US" sz="2100" dirty="0" smtClean="0">
                <a:latin typeface="Arial" pitchFamily="34" charset="0"/>
                <a:ea typeface="黑体" pitchFamily="49" charset="-122"/>
              </a:rPr>
              <a:t>       操作步骤略。</a:t>
            </a:r>
            <a:endParaRPr lang="zh-CN" altLang="en-US" sz="2100" dirty="0">
              <a:latin typeface="Arial" pitchFamily="34" charset="0"/>
              <a:ea typeface="黑体" pitchFamily="49" charset="-122"/>
            </a:endParaRPr>
          </a:p>
        </p:txBody>
      </p:sp>
      <p:sp>
        <p:nvSpPr>
          <p:cNvPr id="8" name="Text Box 3"/>
          <p:cNvSpPr txBox="1">
            <a:spLocks noChangeArrowheads="1"/>
          </p:cNvSpPr>
          <p:nvPr/>
        </p:nvSpPr>
        <p:spPr bwMode="auto">
          <a:xfrm>
            <a:off x="79375" y="116632"/>
            <a:ext cx="4498975" cy="431800"/>
          </a:xfrm>
          <a:prstGeom prst="rect">
            <a:avLst/>
          </a:prstGeom>
          <a:gradFill flip="none" rotWithShape="1">
            <a:gsLst>
              <a:gs pos="0">
                <a:srgbClr val="0000FF"/>
              </a:gs>
              <a:gs pos="100000">
                <a:schemeClr val="bg1"/>
              </a:gs>
              <a:gs pos="100000">
                <a:schemeClr val="bg1"/>
              </a:gs>
            </a:gsLst>
            <a:lin ang="0" scaled="1"/>
            <a:tileRect/>
          </a:gradFill>
          <a:ln>
            <a:noFill/>
          </a:ln>
          <a:effectLs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pPr eaLnBrk="1" hangingPunct="1"/>
            <a:r>
              <a:rPr lang="en-US" altLang="zh-CN" sz="2200" dirty="0">
                <a:latin typeface="Arial" pitchFamily="34" charset="0"/>
                <a:ea typeface="黑体" pitchFamily="49" charset="-122"/>
              </a:rPr>
              <a:t>2</a:t>
            </a:r>
            <a:r>
              <a:rPr lang="zh-CN" altLang="en-US" sz="2200" dirty="0">
                <a:latin typeface="Arial" pitchFamily="34" charset="0"/>
                <a:ea typeface="黑体" pitchFamily="49" charset="-122"/>
              </a:rPr>
              <a:t>．编辑和删除超链接或动作</a:t>
            </a:r>
          </a:p>
        </p:txBody>
      </p:sp>
      <p:sp>
        <p:nvSpPr>
          <p:cNvPr id="9" name="Text Box 4"/>
          <p:cNvSpPr txBox="1">
            <a:spLocks noChangeArrowheads="1"/>
          </p:cNvSpPr>
          <p:nvPr/>
        </p:nvSpPr>
        <p:spPr bwMode="auto">
          <a:xfrm>
            <a:off x="79375" y="4725144"/>
            <a:ext cx="4996681" cy="19606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pPr eaLnBrk="1" hangingPunct="1"/>
            <a:r>
              <a:rPr lang="zh-CN" altLang="en-US" sz="2100" dirty="0" smtClean="0">
                <a:latin typeface="Arial" pitchFamily="34" charset="0"/>
                <a:ea typeface="黑体" pitchFamily="49" charset="-122"/>
              </a:rPr>
              <a:t>    打开</a:t>
            </a:r>
            <a:r>
              <a:rPr lang="zh-CN" altLang="en-US" sz="2100" dirty="0">
                <a:latin typeface="Arial" pitchFamily="34" charset="0"/>
                <a:ea typeface="黑体" pitchFamily="49" charset="-122"/>
              </a:rPr>
              <a:t>“幻灯片放映”选项卡，单击“设置”组中的“设置幻灯片放映”按钮 （或在按下</a:t>
            </a:r>
            <a:r>
              <a:rPr lang="en-US" altLang="zh-CN" sz="2100" dirty="0">
                <a:latin typeface="Arial" pitchFamily="34" charset="0"/>
                <a:ea typeface="黑体" pitchFamily="49" charset="-122"/>
              </a:rPr>
              <a:t>Shift</a:t>
            </a:r>
            <a:r>
              <a:rPr lang="zh-CN" altLang="en-US" sz="2100" dirty="0">
                <a:latin typeface="Arial" pitchFamily="34" charset="0"/>
                <a:ea typeface="黑体" pitchFamily="49" charset="-122"/>
              </a:rPr>
              <a:t>键的同时，单击“幻灯片放映”按钮 ），就可以看到“设置放映方式”对话框，如图</a:t>
            </a:r>
            <a:r>
              <a:rPr lang="en-US" altLang="zh-CN" sz="2100" dirty="0">
                <a:latin typeface="Arial" pitchFamily="34" charset="0"/>
                <a:ea typeface="黑体" pitchFamily="49" charset="-122"/>
              </a:rPr>
              <a:t>6-66</a:t>
            </a:r>
            <a:r>
              <a:rPr lang="zh-CN" altLang="en-US" sz="2100" dirty="0">
                <a:latin typeface="Arial" pitchFamily="34" charset="0"/>
                <a:ea typeface="黑体" pitchFamily="49" charset="-122"/>
              </a:rPr>
              <a:t>所示</a:t>
            </a:r>
            <a:r>
              <a:rPr lang="zh-CN" altLang="en-US" sz="2100" dirty="0" smtClean="0">
                <a:latin typeface="Arial" pitchFamily="34" charset="0"/>
                <a:ea typeface="黑体" pitchFamily="49" charset="-122"/>
              </a:rPr>
              <a:t>。 </a:t>
            </a:r>
            <a:endParaRPr lang="zh-CN" altLang="en-US" sz="2100" dirty="0">
              <a:latin typeface="Arial" pitchFamily="34" charset="0"/>
              <a:ea typeface="黑体" pitchFamily="49" charset="-122"/>
            </a:endParaRPr>
          </a:p>
          <a:p>
            <a:pPr eaLnBrk="1" hangingPunct="1"/>
            <a:r>
              <a:rPr lang="zh-CN" altLang="en-US" sz="2100" dirty="0" smtClean="0">
                <a:latin typeface="Arial" pitchFamily="34" charset="0"/>
                <a:ea typeface="黑体" pitchFamily="49" charset="-122"/>
              </a:rPr>
              <a:t>       在对话框可以决定</a:t>
            </a:r>
            <a:r>
              <a:rPr lang="zh-CN" altLang="en-US" sz="2100" dirty="0">
                <a:latin typeface="Arial" pitchFamily="34" charset="0"/>
                <a:ea typeface="黑体" pitchFamily="49" charset="-122"/>
              </a:rPr>
              <a:t>了放映的方式</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
        <p:nvSpPr>
          <p:cNvPr id="2" name="矩形 1"/>
          <p:cNvSpPr/>
          <p:nvPr/>
        </p:nvSpPr>
        <p:spPr>
          <a:xfrm>
            <a:off x="5148064" y="6372036"/>
            <a:ext cx="3456384" cy="369332"/>
          </a:xfrm>
          <a:prstGeom prst="rect">
            <a:avLst/>
          </a:prstGeom>
        </p:spPr>
        <p:txBody>
          <a:bodyPr wrap="square">
            <a:spAutoFit/>
          </a:bodyPr>
          <a:lstStyle/>
          <a:p>
            <a:pPr lvl="0" eaLnBrk="1" hangingPunct="1"/>
            <a:r>
              <a:rPr lang="zh-CN" altLang="en-US" dirty="0">
                <a:solidFill>
                  <a:srgbClr val="FFFFFF"/>
                </a:solidFill>
                <a:latin typeface="Arial" pitchFamily="34" charset="0"/>
                <a:ea typeface="黑体" pitchFamily="49" charset="-122"/>
              </a:rPr>
              <a:t>图</a:t>
            </a:r>
            <a:r>
              <a:rPr lang="en-US" altLang="zh-CN" dirty="0">
                <a:solidFill>
                  <a:srgbClr val="FFFFFF"/>
                </a:solidFill>
                <a:latin typeface="Arial" pitchFamily="34" charset="0"/>
                <a:ea typeface="黑体" pitchFamily="49" charset="-122"/>
              </a:rPr>
              <a:t>6-66  “</a:t>
            </a:r>
            <a:r>
              <a:rPr lang="zh-CN" altLang="en-US" dirty="0">
                <a:solidFill>
                  <a:srgbClr val="FFFFFF"/>
                </a:solidFill>
                <a:latin typeface="Arial" pitchFamily="34" charset="0"/>
                <a:ea typeface="黑体" pitchFamily="49" charset="-122"/>
              </a:rPr>
              <a:t>设置放映方式”对话框</a:t>
            </a:r>
          </a:p>
        </p:txBody>
      </p:sp>
      <p:pic>
        <p:nvPicPr>
          <p:cNvPr id="11" name="图片 10"/>
          <p:cNvPicPr/>
          <p:nvPr/>
        </p:nvPicPr>
        <p:blipFill>
          <a:blip r:embed="rId2"/>
          <a:stretch>
            <a:fillRect/>
          </a:stretch>
        </p:blipFill>
        <p:spPr>
          <a:xfrm>
            <a:off x="5292080" y="4284161"/>
            <a:ext cx="3096344" cy="2097167"/>
          </a:xfrm>
          <a:prstGeom prst="rect">
            <a:avLst/>
          </a:prstGeom>
        </p:spPr>
      </p:pic>
    </p:spTree>
    <p:extLst>
      <p:ext uri="{BB962C8B-B14F-4D97-AF65-F5344CB8AC3E}">
        <p14:creationId xmlns:p14="http://schemas.microsoft.com/office/powerpoint/2010/main" val="3175707799"/>
      </p:ext>
    </p:extLst>
  </p:cSld>
  <p:clrMapOvr>
    <a:masterClrMapping/>
  </p:clrMapOvr>
  <p:transition>
    <p:random/>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22" name="Text Box 2"/>
          <p:cNvSpPr txBox="1">
            <a:spLocks noChangeArrowheads="1"/>
          </p:cNvSpPr>
          <p:nvPr/>
        </p:nvSpPr>
        <p:spPr bwMode="auto">
          <a:xfrm>
            <a:off x="95250" y="2092325"/>
            <a:ext cx="8964613" cy="731838"/>
          </a:xfrm>
          <a:prstGeom prst="rect">
            <a:avLst/>
          </a:prstGeom>
          <a:gradFill rotWithShape="1">
            <a:gsLst>
              <a:gs pos="0">
                <a:schemeClr val="accent1"/>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pPr eaLnBrk="1" hangingPunct="1"/>
            <a:r>
              <a:rPr lang="zh-CN" altLang="en-US" sz="4200" dirty="0" smtClean="0">
                <a:ea typeface="黑体" pitchFamily="49" charset="-122"/>
              </a:rPr>
              <a:t>第</a:t>
            </a:r>
            <a:r>
              <a:rPr lang="en-US" altLang="zh-CN" sz="4200" dirty="0" smtClean="0">
                <a:ea typeface="黑体" pitchFamily="49" charset="-122"/>
              </a:rPr>
              <a:t>6</a:t>
            </a:r>
            <a:r>
              <a:rPr lang="zh-CN" altLang="en-US" sz="4200" dirty="0" smtClean="0">
                <a:ea typeface="黑体" pitchFamily="49" charset="-122"/>
              </a:rPr>
              <a:t>章  </a:t>
            </a:r>
            <a:r>
              <a:rPr lang="zh-CN" altLang="en-US" sz="4200" dirty="0">
                <a:ea typeface="黑体" pitchFamily="49" charset="-122"/>
              </a:rPr>
              <a:t>演示文稿软件PowerPoint </a:t>
            </a:r>
            <a:r>
              <a:rPr lang="zh-CN" altLang="en-US" sz="4200" dirty="0" smtClean="0">
                <a:ea typeface="黑体" pitchFamily="49" charset="-122"/>
              </a:rPr>
              <a:t>20</a:t>
            </a:r>
            <a:r>
              <a:rPr lang="en-US" altLang="zh-CN" sz="4200" dirty="0" smtClean="0">
                <a:ea typeface="黑体" pitchFamily="49" charset="-122"/>
              </a:rPr>
              <a:t>10</a:t>
            </a:r>
            <a:endParaRPr lang="zh-CN" altLang="en-US" sz="4200" dirty="0">
              <a:ea typeface="黑体" pitchFamily="49" charset="-122"/>
            </a:endParaRPr>
          </a:p>
        </p:txBody>
      </p:sp>
      <p:sp>
        <p:nvSpPr>
          <p:cNvPr id="235523" name="Text Box 3"/>
          <p:cNvSpPr txBox="1">
            <a:spLocks noChangeArrowheads="1"/>
          </p:cNvSpPr>
          <p:nvPr/>
        </p:nvSpPr>
        <p:spPr bwMode="auto">
          <a:xfrm>
            <a:off x="104775" y="3043238"/>
            <a:ext cx="8997950" cy="25923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r>
              <a:rPr lang="zh-CN" altLang="en-US" sz="2400">
                <a:latin typeface="Arial" pitchFamily="34" charset="0"/>
              </a:rPr>
              <a:t>        PowerPoint 2003中文版（以下简称PowerPoint）主要用于制作具有多媒体效果的幻灯片，常应用于演讲、教学、产品展示等各方面。利用PowerPoint可以轻松制作包含文字、图形、声音以及视频图像等的多媒体演示文稿，在幻灯片上方便地输入标题、正文、添加剪贴画、表格及图表等对象，改变幻灯片中各个对象的版面布局，方便快捷地管理幻灯片的结构，随意调整各个图片的放映顺序，删除和复制电子幻灯片等操作。 </a:t>
            </a:r>
          </a:p>
        </p:txBody>
      </p:sp>
    </p:spTree>
  </p:cSld>
  <p:clrMapOvr>
    <a:masterClrMapping/>
  </p:clrMapOvr>
  <p:transition>
    <p:random/>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4"/>
          <p:cNvSpPr txBox="1">
            <a:spLocks noChangeArrowheads="1"/>
          </p:cNvSpPr>
          <p:nvPr/>
        </p:nvSpPr>
        <p:spPr bwMode="auto">
          <a:xfrm>
            <a:off x="79375" y="701119"/>
            <a:ext cx="5590505" cy="2641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pPr eaLnBrk="1" hangingPunct="1"/>
            <a:r>
              <a:rPr lang="zh-CN" altLang="en-US" sz="1900" dirty="0" smtClean="0">
                <a:latin typeface="Arial" pitchFamily="34" charset="0"/>
                <a:ea typeface="黑体" pitchFamily="49" charset="-122"/>
              </a:rPr>
              <a:t>       真</a:t>
            </a:r>
            <a:r>
              <a:rPr lang="zh-CN" altLang="en-US" sz="1900" dirty="0">
                <a:latin typeface="Arial" pitchFamily="34" charset="0"/>
                <a:ea typeface="黑体" pitchFamily="49" charset="-122"/>
              </a:rPr>
              <a:t>对不同的场合和不同观众，演示文稿在播放时可能播放的内容也不相同</a:t>
            </a:r>
            <a:r>
              <a:rPr lang="zh-CN" altLang="en-US" sz="1900" dirty="0" smtClean="0">
                <a:latin typeface="Arial" pitchFamily="34" charset="0"/>
                <a:ea typeface="黑体" pitchFamily="49" charset="-122"/>
              </a:rPr>
              <a:t>。这时可以创建</a:t>
            </a:r>
            <a:r>
              <a:rPr lang="zh-CN" altLang="en-US" sz="1900" dirty="0">
                <a:latin typeface="Arial" pitchFamily="34" charset="0"/>
                <a:ea typeface="黑体" pitchFamily="49" charset="-122"/>
              </a:rPr>
              <a:t>自定义</a:t>
            </a:r>
            <a:r>
              <a:rPr lang="zh-CN" altLang="en-US" sz="1900" dirty="0" smtClean="0">
                <a:latin typeface="Arial" pitchFamily="34" charset="0"/>
                <a:ea typeface="黑体" pitchFamily="49" charset="-122"/>
              </a:rPr>
              <a:t>放映方式。</a:t>
            </a:r>
            <a:endParaRPr lang="zh-CN" altLang="en-US" sz="1900" dirty="0">
              <a:latin typeface="Arial" pitchFamily="34" charset="0"/>
              <a:ea typeface="黑体" pitchFamily="49" charset="-122"/>
            </a:endParaRPr>
          </a:p>
          <a:p>
            <a:pPr eaLnBrk="1" hangingPunct="1"/>
            <a:r>
              <a:rPr lang="zh-CN" altLang="en-US" sz="1900" dirty="0" smtClean="0">
                <a:latin typeface="Arial" pitchFamily="34" charset="0"/>
                <a:ea typeface="黑体" pitchFamily="49" charset="-122"/>
              </a:rPr>
              <a:t>       </a:t>
            </a:r>
            <a:r>
              <a:rPr lang="en-US" altLang="zh-CN" sz="1900" dirty="0" smtClean="0">
                <a:latin typeface="Arial" pitchFamily="34" charset="0"/>
                <a:ea typeface="黑体" pitchFamily="49" charset="-122"/>
              </a:rPr>
              <a:t>⑴</a:t>
            </a:r>
            <a:r>
              <a:rPr lang="zh-CN" altLang="en-US" sz="1900" dirty="0" smtClean="0">
                <a:latin typeface="Arial" pitchFamily="34" charset="0"/>
                <a:ea typeface="黑体" pitchFamily="49" charset="-122"/>
              </a:rPr>
              <a:t>打开</a:t>
            </a:r>
            <a:r>
              <a:rPr lang="zh-CN" altLang="en-US" sz="1900" dirty="0">
                <a:latin typeface="Arial" pitchFamily="34" charset="0"/>
                <a:ea typeface="黑体" pitchFamily="49" charset="-122"/>
              </a:rPr>
              <a:t>要创建自定义放映的演示文稿。</a:t>
            </a:r>
          </a:p>
          <a:p>
            <a:pPr eaLnBrk="1" hangingPunct="1"/>
            <a:r>
              <a:rPr lang="zh-CN" altLang="en-US" sz="1900" dirty="0" smtClean="0">
                <a:latin typeface="Arial" pitchFamily="34" charset="0"/>
                <a:ea typeface="黑体" pitchFamily="49" charset="-122"/>
              </a:rPr>
              <a:t>       </a:t>
            </a:r>
            <a:r>
              <a:rPr lang="en-US" altLang="zh-CN" sz="1900" dirty="0" smtClean="0">
                <a:latin typeface="Arial" pitchFamily="34" charset="0"/>
                <a:ea typeface="黑体" pitchFamily="49" charset="-122"/>
              </a:rPr>
              <a:t>⑵</a:t>
            </a:r>
            <a:r>
              <a:rPr lang="zh-CN" altLang="en-US" sz="1900" dirty="0" smtClean="0">
                <a:latin typeface="Arial" pitchFamily="34" charset="0"/>
                <a:ea typeface="黑体" pitchFamily="49" charset="-122"/>
              </a:rPr>
              <a:t>打开</a:t>
            </a:r>
            <a:r>
              <a:rPr lang="zh-CN" altLang="en-US" sz="1900" dirty="0">
                <a:latin typeface="Arial" pitchFamily="34" charset="0"/>
                <a:ea typeface="黑体" pitchFamily="49" charset="-122"/>
              </a:rPr>
              <a:t>“幻灯片放映”选项卡，单击“开始放映幻灯片”组中的“自定义幻灯片放映”按钮 。在弹出的“自定义幻灯片放映”列表框中，执行“自定义放映”命令，系统弹出如图</a:t>
            </a:r>
            <a:r>
              <a:rPr lang="en-US" altLang="zh-CN" sz="1900" dirty="0">
                <a:latin typeface="Arial" pitchFamily="34" charset="0"/>
                <a:ea typeface="黑体" pitchFamily="49" charset="-122"/>
              </a:rPr>
              <a:t>6-68</a:t>
            </a:r>
            <a:r>
              <a:rPr lang="zh-CN" altLang="en-US" sz="1900" dirty="0">
                <a:latin typeface="Arial" pitchFamily="34" charset="0"/>
                <a:ea typeface="黑体" pitchFamily="49" charset="-122"/>
              </a:rPr>
              <a:t>所示的“自定义放映”</a:t>
            </a:r>
            <a:r>
              <a:rPr lang="zh-CN" altLang="en-US" sz="1900" dirty="0" smtClean="0">
                <a:latin typeface="Arial" pitchFamily="34" charset="0"/>
                <a:ea typeface="黑体" pitchFamily="49" charset="-122"/>
              </a:rPr>
              <a:t>对话框</a:t>
            </a:r>
            <a:endParaRPr lang="zh-CN" altLang="en-US" sz="1900" dirty="0">
              <a:latin typeface="Arial" pitchFamily="34" charset="0"/>
              <a:ea typeface="黑体" pitchFamily="49" charset="-122"/>
            </a:endParaRPr>
          </a:p>
        </p:txBody>
      </p:sp>
      <p:sp>
        <p:nvSpPr>
          <p:cNvPr id="6" name="Text Box 3"/>
          <p:cNvSpPr txBox="1">
            <a:spLocks noChangeArrowheads="1"/>
          </p:cNvSpPr>
          <p:nvPr/>
        </p:nvSpPr>
        <p:spPr bwMode="auto">
          <a:xfrm>
            <a:off x="79375" y="188640"/>
            <a:ext cx="4498975" cy="431800"/>
          </a:xfrm>
          <a:prstGeom prst="rect">
            <a:avLst/>
          </a:prstGeom>
          <a:gradFill rotWithShape="1">
            <a:gsLst>
              <a:gs pos="0">
                <a:srgbClr val="00FF00"/>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pPr eaLnBrk="1" hangingPunct="1"/>
            <a:r>
              <a:rPr lang="en-US" altLang="zh-CN" sz="2200" dirty="0">
                <a:latin typeface="Arial" pitchFamily="34" charset="0"/>
                <a:ea typeface="黑体" pitchFamily="49" charset="-122"/>
              </a:rPr>
              <a:t>6.7.2  </a:t>
            </a:r>
            <a:r>
              <a:rPr lang="zh-CN" altLang="en-US" sz="2200" dirty="0">
                <a:latin typeface="Arial" pitchFamily="34" charset="0"/>
                <a:ea typeface="黑体" pitchFamily="49" charset="-122"/>
              </a:rPr>
              <a:t>自定义放映</a:t>
            </a:r>
          </a:p>
        </p:txBody>
      </p:sp>
      <p:sp>
        <p:nvSpPr>
          <p:cNvPr id="7" name="矩形 6"/>
          <p:cNvSpPr/>
          <p:nvPr/>
        </p:nvSpPr>
        <p:spPr>
          <a:xfrm>
            <a:off x="6138428" y="2134597"/>
            <a:ext cx="2286000" cy="646331"/>
          </a:xfrm>
          <a:prstGeom prst="rect">
            <a:avLst/>
          </a:prstGeom>
        </p:spPr>
        <p:txBody>
          <a:bodyPr>
            <a:spAutoFit/>
          </a:bodyPr>
          <a:lstStyle/>
          <a:p>
            <a:r>
              <a:rPr lang="zh-CN" altLang="en-US" dirty="0">
                <a:solidFill>
                  <a:srgbClr val="FFFFFF"/>
                </a:solidFill>
                <a:latin typeface="Arial" pitchFamily="34" charset="0"/>
                <a:ea typeface="黑体" pitchFamily="49" charset="-122"/>
              </a:rPr>
              <a:t>图</a:t>
            </a:r>
            <a:r>
              <a:rPr lang="en-US" altLang="zh-CN" dirty="0">
                <a:solidFill>
                  <a:srgbClr val="FFFFFF"/>
                </a:solidFill>
                <a:latin typeface="Arial" pitchFamily="34" charset="0"/>
                <a:ea typeface="黑体" pitchFamily="49" charset="-122"/>
              </a:rPr>
              <a:t>6-68  “</a:t>
            </a:r>
            <a:r>
              <a:rPr lang="zh-CN" altLang="en-US" dirty="0">
                <a:solidFill>
                  <a:srgbClr val="FFFFFF"/>
                </a:solidFill>
                <a:latin typeface="Arial" pitchFamily="34" charset="0"/>
                <a:ea typeface="黑体" pitchFamily="49" charset="-122"/>
              </a:rPr>
              <a:t>自定义放映”对话框 </a:t>
            </a:r>
            <a:endParaRPr lang="zh-CN" altLang="en-US" dirty="0"/>
          </a:p>
        </p:txBody>
      </p:sp>
      <p:sp>
        <p:nvSpPr>
          <p:cNvPr id="8" name="矩形 7"/>
          <p:cNvSpPr/>
          <p:nvPr/>
        </p:nvSpPr>
        <p:spPr>
          <a:xfrm>
            <a:off x="5481228" y="4427820"/>
            <a:ext cx="3600400" cy="369332"/>
          </a:xfrm>
          <a:prstGeom prst="rect">
            <a:avLst/>
          </a:prstGeom>
        </p:spPr>
        <p:txBody>
          <a:bodyPr wrap="square">
            <a:spAutoFit/>
          </a:bodyPr>
          <a:lstStyle/>
          <a:p>
            <a:pPr lvl="0" eaLnBrk="1" hangingPunct="1"/>
            <a:r>
              <a:rPr lang="zh-CN" altLang="en-US" dirty="0">
                <a:solidFill>
                  <a:srgbClr val="FFFFFF"/>
                </a:solidFill>
                <a:latin typeface="Arial" pitchFamily="34" charset="0"/>
                <a:ea typeface="黑体" pitchFamily="49" charset="-122"/>
              </a:rPr>
              <a:t>图</a:t>
            </a:r>
            <a:r>
              <a:rPr lang="en-US" altLang="zh-CN" dirty="0">
                <a:solidFill>
                  <a:srgbClr val="FFFFFF"/>
                </a:solidFill>
                <a:latin typeface="Arial" pitchFamily="34" charset="0"/>
                <a:ea typeface="黑体" pitchFamily="49" charset="-122"/>
              </a:rPr>
              <a:t>6-69  “</a:t>
            </a:r>
            <a:r>
              <a:rPr lang="zh-CN" altLang="en-US" dirty="0">
                <a:solidFill>
                  <a:srgbClr val="FFFFFF"/>
                </a:solidFill>
                <a:latin typeface="Arial" pitchFamily="34" charset="0"/>
                <a:ea typeface="黑体" pitchFamily="49" charset="-122"/>
              </a:rPr>
              <a:t>定义自定义放映”对话框</a:t>
            </a:r>
          </a:p>
        </p:txBody>
      </p:sp>
      <p:pic>
        <p:nvPicPr>
          <p:cNvPr id="9" name="图片 8"/>
          <p:cNvPicPr/>
          <p:nvPr/>
        </p:nvPicPr>
        <p:blipFill>
          <a:blip r:embed="rId2"/>
          <a:stretch>
            <a:fillRect/>
          </a:stretch>
        </p:blipFill>
        <p:spPr>
          <a:xfrm>
            <a:off x="5922404" y="365268"/>
            <a:ext cx="2718048" cy="1767587"/>
          </a:xfrm>
          <a:prstGeom prst="rect">
            <a:avLst/>
          </a:prstGeom>
        </p:spPr>
      </p:pic>
      <p:pic>
        <p:nvPicPr>
          <p:cNvPr id="10" name="图片 9"/>
          <p:cNvPicPr/>
          <p:nvPr/>
        </p:nvPicPr>
        <p:blipFill>
          <a:blip r:embed="rId3"/>
          <a:stretch>
            <a:fillRect/>
          </a:stretch>
        </p:blipFill>
        <p:spPr>
          <a:xfrm>
            <a:off x="5598120" y="2780928"/>
            <a:ext cx="3366616" cy="1646892"/>
          </a:xfrm>
          <a:prstGeom prst="rect">
            <a:avLst/>
          </a:prstGeom>
        </p:spPr>
      </p:pic>
      <p:sp>
        <p:nvSpPr>
          <p:cNvPr id="11" name="Text Box 4"/>
          <p:cNvSpPr txBox="1">
            <a:spLocks noChangeArrowheads="1"/>
          </p:cNvSpPr>
          <p:nvPr/>
        </p:nvSpPr>
        <p:spPr bwMode="auto">
          <a:xfrm>
            <a:off x="79375" y="3423623"/>
            <a:ext cx="4780657" cy="153045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pPr eaLnBrk="1" hangingPunct="1"/>
            <a:r>
              <a:rPr lang="en-US" altLang="zh-CN" sz="1900" dirty="0" smtClean="0">
                <a:latin typeface="Arial" pitchFamily="34" charset="0"/>
                <a:ea typeface="黑体" pitchFamily="49" charset="-122"/>
              </a:rPr>
              <a:t>　　⑶</a:t>
            </a:r>
            <a:r>
              <a:rPr lang="zh-CN" altLang="en-US" sz="1900" dirty="0" smtClean="0">
                <a:latin typeface="Arial" pitchFamily="34" charset="0"/>
                <a:ea typeface="黑体" pitchFamily="49" charset="-122"/>
              </a:rPr>
              <a:t>单击</a:t>
            </a:r>
            <a:r>
              <a:rPr lang="zh-CN" altLang="en-US" sz="1900" dirty="0">
                <a:latin typeface="Arial" pitchFamily="34" charset="0"/>
                <a:ea typeface="黑体" pitchFamily="49" charset="-122"/>
              </a:rPr>
              <a:t>该对话框中的“新建”按钮，显示如图</a:t>
            </a:r>
            <a:r>
              <a:rPr lang="en-US" altLang="zh-CN" sz="1900" dirty="0">
                <a:latin typeface="Arial" pitchFamily="34" charset="0"/>
                <a:ea typeface="黑体" pitchFamily="49" charset="-122"/>
              </a:rPr>
              <a:t>6-69</a:t>
            </a:r>
            <a:r>
              <a:rPr lang="zh-CN" altLang="en-US" sz="1900" dirty="0">
                <a:latin typeface="Arial" pitchFamily="34" charset="0"/>
                <a:ea typeface="黑体" pitchFamily="49" charset="-122"/>
              </a:rPr>
              <a:t>所示的“定义自定义放映”对话框。</a:t>
            </a:r>
          </a:p>
          <a:p>
            <a:pPr eaLnBrk="1" hangingPunct="1"/>
            <a:r>
              <a:rPr lang="en-US" altLang="zh-CN" sz="1900" dirty="0" smtClean="0">
                <a:latin typeface="Arial" pitchFamily="34" charset="0"/>
                <a:ea typeface="黑体" pitchFamily="49" charset="-122"/>
              </a:rPr>
              <a:t>　　⑷</a:t>
            </a:r>
            <a:r>
              <a:rPr lang="zh-CN" altLang="en-US" sz="1900" dirty="0" smtClean="0">
                <a:latin typeface="Arial" pitchFamily="34" charset="0"/>
                <a:ea typeface="黑体" pitchFamily="49" charset="-122"/>
              </a:rPr>
              <a:t>在</a:t>
            </a:r>
            <a:r>
              <a:rPr lang="zh-CN" altLang="en-US" sz="1900" dirty="0">
                <a:latin typeface="Arial" pitchFamily="34" charset="0"/>
                <a:ea typeface="黑体" pitchFamily="49" charset="-122"/>
              </a:rPr>
              <a:t>“幻灯片名称”框中输入自定义放映的名称，如“</a:t>
            </a:r>
            <a:r>
              <a:rPr lang="en-US" altLang="zh-CN" sz="1900" dirty="0">
                <a:latin typeface="Arial" pitchFamily="34" charset="0"/>
                <a:ea typeface="黑体" pitchFamily="49" charset="-122"/>
              </a:rPr>
              <a:t>Flash</a:t>
            </a:r>
            <a:r>
              <a:rPr lang="zh-CN" altLang="en-US" sz="1900" dirty="0">
                <a:latin typeface="Arial" pitchFamily="34" charset="0"/>
                <a:ea typeface="黑体" pitchFamily="49" charset="-122"/>
              </a:rPr>
              <a:t>动画概念”</a:t>
            </a:r>
            <a:r>
              <a:rPr lang="zh-CN" altLang="en-US" sz="1900" dirty="0" smtClean="0">
                <a:latin typeface="Arial" pitchFamily="34" charset="0"/>
                <a:ea typeface="黑体" pitchFamily="49" charset="-122"/>
              </a:rPr>
              <a:t>。</a:t>
            </a:r>
            <a:endParaRPr lang="zh-CN" altLang="en-US" sz="1900" dirty="0">
              <a:latin typeface="Arial" pitchFamily="34" charset="0"/>
              <a:ea typeface="黑体" pitchFamily="49" charset="-122"/>
            </a:endParaRPr>
          </a:p>
        </p:txBody>
      </p:sp>
      <p:sp>
        <p:nvSpPr>
          <p:cNvPr id="12" name="Text Box 4"/>
          <p:cNvSpPr txBox="1">
            <a:spLocks noChangeArrowheads="1"/>
          </p:cNvSpPr>
          <p:nvPr/>
        </p:nvSpPr>
        <p:spPr bwMode="auto">
          <a:xfrm>
            <a:off x="97631" y="5034761"/>
            <a:ext cx="9000000" cy="15625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pPr eaLnBrk="1" hangingPunct="1"/>
            <a:r>
              <a:rPr lang="en-US" altLang="zh-CN" sz="1900" dirty="0" smtClean="0">
                <a:latin typeface="Arial" pitchFamily="34" charset="0"/>
                <a:ea typeface="黑体" pitchFamily="49" charset="-122"/>
              </a:rPr>
              <a:t>　　⑸</a:t>
            </a:r>
            <a:r>
              <a:rPr lang="zh-CN" altLang="en-US" sz="1900" dirty="0" smtClean="0">
                <a:latin typeface="Arial" pitchFamily="34" charset="0"/>
                <a:ea typeface="黑体" pitchFamily="49" charset="-122"/>
              </a:rPr>
              <a:t>在</a:t>
            </a:r>
            <a:r>
              <a:rPr lang="zh-CN" altLang="en-US" sz="1900" dirty="0">
                <a:latin typeface="Arial" pitchFamily="34" charset="0"/>
                <a:ea typeface="黑体" pitchFamily="49" charset="-122"/>
              </a:rPr>
              <a:t>“在演示文稿中的幻灯片”列表框中，选择要添加到自定义放映幻灯片的一个一组幻灯片，单击“添加”按钮。</a:t>
            </a:r>
          </a:p>
          <a:p>
            <a:pPr eaLnBrk="1" hangingPunct="1"/>
            <a:r>
              <a:rPr lang="en-US" altLang="zh-CN" sz="1900" dirty="0" smtClean="0">
                <a:latin typeface="Arial" pitchFamily="34" charset="0"/>
                <a:ea typeface="黑体" pitchFamily="49" charset="-122"/>
              </a:rPr>
              <a:t>　　⑹</a:t>
            </a:r>
            <a:r>
              <a:rPr lang="zh-CN" altLang="en-US" sz="1900" dirty="0" smtClean="0">
                <a:latin typeface="Arial" pitchFamily="34" charset="0"/>
                <a:ea typeface="黑体" pitchFamily="49" charset="-122"/>
              </a:rPr>
              <a:t>如果</a:t>
            </a:r>
            <a:r>
              <a:rPr lang="zh-CN" altLang="en-US" sz="1900" dirty="0">
                <a:latin typeface="Arial" pitchFamily="34" charset="0"/>
                <a:ea typeface="黑体" pitchFamily="49" charset="-122"/>
              </a:rPr>
              <a:t>要改变自定义放映中幻灯片的顺序，可在“在自定义放映中的幻灯片”列表框中先选定要改变顺序的幻灯片，单击“上移”按钮 或“下移”按钮 。</a:t>
            </a:r>
          </a:p>
          <a:p>
            <a:pPr eaLnBrk="1" hangingPunct="1"/>
            <a:r>
              <a:rPr lang="zh-CN" altLang="en-US" sz="1900" dirty="0" smtClean="0">
                <a:latin typeface="Arial" pitchFamily="34" charset="0"/>
                <a:ea typeface="黑体" pitchFamily="49" charset="-122"/>
              </a:rPr>
              <a:t>　　也</a:t>
            </a:r>
            <a:r>
              <a:rPr lang="zh-CN" altLang="en-US" sz="1900" dirty="0">
                <a:latin typeface="Arial" pitchFamily="34" charset="0"/>
                <a:ea typeface="黑体" pitchFamily="49" charset="-122"/>
              </a:rPr>
              <a:t>可以单击“删除”按钮，删除在自定义放映中的幻灯片</a:t>
            </a:r>
            <a:r>
              <a:rPr lang="zh-CN" altLang="en-US" sz="1900" dirty="0" smtClean="0">
                <a:latin typeface="Arial" pitchFamily="34" charset="0"/>
                <a:ea typeface="黑体" pitchFamily="49" charset="-122"/>
              </a:rPr>
              <a:t>。</a:t>
            </a:r>
            <a:endParaRPr lang="zh-CN" altLang="en-US" sz="1900" dirty="0">
              <a:latin typeface="Arial" pitchFamily="34" charset="0"/>
              <a:ea typeface="黑体" pitchFamily="49" charset="-122"/>
            </a:endParaRPr>
          </a:p>
        </p:txBody>
      </p:sp>
    </p:spTree>
    <p:extLst>
      <p:ext uri="{BB962C8B-B14F-4D97-AF65-F5344CB8AC3E}">
        <p14:creationId xmlns:p14="http://schemas.microsoft.com/office/powerpoint/2010/main" val="2872238879"/>
      </p:ext>
    </p:extLst>
  </p:cSld>
  <p:clrMapOvr>
    <a:masterClrMapping/>
  </p:clrMapOvr>
  <p:transition>
    <p:random/>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4"/>
          <p:cNvSpPr txBox="1">
            <a:spLocks noChangeArrowheads="1"/>
          </p:cNvSpPr>
          <p:nvPr/>
        </p:nvSpPr>
        <p:spPr bwMode="auto">
          <a:xfrm>
            <a:off x="79375" y="1123814"/>
            <a:ext cx="8997950" cy="29539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pPr eaLnBrk="1" hangingPunct="1"/>
            <a:r>
              <a:rPr lang="zh-CN" altLang="en-US" sz="1900" dirty="0" smtClean="0">
                <a:latin typeface="Arial" pitchFamily="34" charset="0"/>
                <a:ea typeface="黑体" pitchFamily="49" charset="-122"/>
              </a:rPr>
              <a:t>       进入</a:t>
            </a:r>
            <a:r>
              <a:rPr lang="zh-CN" altLang="en-US" sz="1900" dirty="0">
                <a:latin typeface="Arial" pitchFamily="34" charset="0"/>
                <a:ea typeface="黑体" pitchFamily="49" charset="-122"/>
              </a:rPr>
              <a:t>幻灯片放映的方法有以下几种方式：</a:t>
            </a:r>
          </a:p>
          <a:p>
            <a:pPr eaLnBrk="1" hangingPunct="1"/>
            <a:r>
              <a:rPr lang="en-US" altLang="zh-CN" sz="1900" dirty="0" smtClean="0">
                <a:latin typeface="Arial" pitchFamily="34" charset="0"/>
                <a:ea typeface="黑体" pitchFamily="49" charset="-122"/>
              </a:rPr>
              <a:t>　　①</a:t>
            </a:r>
            <a:r>
              <a:rPr lang="zh-CN" altLang="en-US" sz="1900" dirty="0" smtClean="0">
                <a:latin typeface="Arial" pitchFamily="34" charset="0"/>
                <a:ea typeface="黑体" pitchFamily="49" charset="-122"/>
              </a:rPr>
              <a:t>方法</a:t>
            </a:r>
            <a:r>
              <a:rPr lang="en-US" altLang="zh-CN" sz="1900" dirty="0" smtClean="0">
                <a:latin typeface="Arial" pitchFamily="34" charset="0"/>
                <a:ea typeface="黑体" pitchFamily="49" charset="-122"/>
              </a:rPr>
              <a:t>1</a:t>
            </a:r>
            <a:r>
              <a:rPr lang="zh-CN" altLang="en-US" sz="1900" dirty="0" smtClean="0">
                <a:latin typeface="Arial" pitchFamily="34" charset="0"/>
                <a:ea typeface="黑体" pitchFamily="49" charset="-122"/>
              </a:rPr>
              <a:t>：按下</a:t>
            </a:r>
            <a:r>
              <a:rPr lang="en-US" altLang="zh-CN" sz="1900" dirty="0">
                <a:latin typeface="Arial" pitchFamily="34" charset="0"/>
                <a:ea typeface="黑体" pitchFamily="49" charset="-122"/>
              </a:rPr>
              <a:t>F5</a:t>
            </a:r>
            <a:r>
              <a:rPr lang="zh-CN" altLang="en-US" sz="1900" dirty="0">
                <a:latin typeface="Arial" pitchFamily="34" charset="0"/>
                <a:ea typeface="黑体" pitchFamily="49" charset="-122"/>
              </a:rPr>
              <a:t>功能键，演示文稿总是从第一张幻灯片开始播放。</a:t>
            </a:r>
          </a:p>
          <a:p>
            <a:pPr eaLnBrk="1" hangingPunct="1"/>
            <a:r>
              <a:rPr lang="en-US" altLang="zh-CN" sz="1900" dirty="0" smtClean="0">
                <a:latin typeface="Arial" pitchFamily="34" charset="0"/>
                <a:ea typeface="黑体" pitchFamily="49" charset="-122"/>
              </a:rPr>
              <a:t>       ②</a:t>
            </a:r>
            <a:r>
              <a:rPr lang="zh-CN" altLang="en-US" sz="1900" dirty="0" smtClean="0">
                <a:latin typeface="Arial" pitchFamily="34" charset="0"/>
                <a:ea typeface="黑体" pitchFamily="49" charset="-122"/>
              </a:rPr>
              <a:t>方法</a:t>
            </a:r>
            <a:r>
              <a:rPr lang="en-US" altLang="zh-CN" sz="1900" dirty="0" smtClean="0">
                <a:latin typeface="Arial" pitchFamily="34" charset="0"/>
                <a:ea typeface="黑体" pitchFamily="49" charset="-122"/>
              </a:rPr>
              <a:t>2</a:t>
            </a:r>
            <a:r>
              <a:rPr lang="zh-CN" altLang="en-US" sz="1900" dirty="0" smtClean="0">
                <a:latin typeface="Arial" pitchFamily="34" charset="0"/>
                <a:ea typeface="黑体" pitchFamily="49" charset="-122"/>
              </a:rPr>
              <a:t>：打开</a:t>
            </a:r>
            <a:r>
              <a:rPr lang="zh-CN" altLang="en-US" sz="1900" dirty="0">
                <a:latin typeface="Arial" pitchFamily="34" charset="0"/>
                <a:ea typeface="黑体" pitchFamily="49" charset="-122"/>
              </a:rPr>
              <a:t>“幻灯片放映”选项卡，单击“开始放映幻灯片”组中的“开头开始”按钮 ，演示文稿从第一张幻灯片开始播放</a:t>
            </a:r>
            <a:r>
              <a:rPr lang="zh-CN" altLang="en-US" sz="1900" dirty="0" smtClean="0">
                <a:latin typeface="Arial" pitchFamily="34" charset="0"/>
                <a:ea typeface="黑体" pitchFamily="49" charset="-122"/>
              </a:rPr>
              <a:t>。</a:t>
            </a:r>
            <a:endParaRPr lang="zh-CN" altLang="en-US" sz="1900" dirty="0">
              <a:latin typeface="Arial" pitchFamily="34" charset="0"/>
              <a:ea typeface="黑体" pitchFamily="49" charset="-122"/>
            </a:endParaRPr>
          </a:p>
          <a:p>
            <a:pPr eaLnBrk="1" hangingPunct="1"/>
            <a:r>
              <a:rPr lang="en-US" altLang="zh-CN" sz="1900" dirty="0" smtClean="0">
                <a:latin typeface="Arial" pitchFamily="34" charset="0"/>
                <a:ea typeface="黑体" pitchFamily="49" charset="-122"/>
              </a:rPr>
              <a:t>       ③</a:t>
            </a:r>
            <a:r>
              <a:rPr lang="zh-CN" altLang="en-US" sz="1900" dirty="0" smtClean="0">
                <a:latin typeface="Arial" pitchFamily="34" charset="0"/>
                <a:ea typeface="黑体" pitchFamily="49" charset="-122"/>
              </a:rPr>
              <a:t>方法</a:t>
            </a:r>
            <a:r>
              <a:rPr lang="en-US" altLang="zh-CN" sz="1900" dirty="0" smtClean="0">
                <a:latin typeface="Arial" pitchFamily="34" charset="0"/>
                <a:ea typeface="黑体" pitchFamily="49" charset="-122"/>
              </a:rPr>
              <a:t>3</a:t>
            </a:r>
            <a:r>
              <a:rPr lang="zh-CN" altLang="en-US" sz="1900" dirty="0" smtClean="0">
                <a:latin typeface="Arial" pitchFamily="34" charset="0"/>
                <a:ea typeface="黑体" pitchFamily="49" charset="-122"/>
              </a:rPr>
              <a:t>：单击</a:t>
            </a:r>
            <a:r>
              <a:rPr lang="zh-CN" altLang="en-US" sz="1900" dirty="0">
                <a:latin typeface="Arial" pitchFamily="34" charset="0"/>
                <a:ea typeface="黑体" pitchFamily="49" charset="-122"/>
              </a:rPr>
              <a:t>幻灯片编辑窗板右下角的“幻灯片放映”按钮 ，从当前幻灯片播放。</a:t>
            </a:r>
          </a:p>
          <a:p>
            <a:pPr eaLnBrk="1" hangingPunct="1"/>
            <a:r>
              <a:rPr lang="zh-CN" altLang="en-US" sz="1900" dirty="0" smtClean="0">
                <a:latin typeface="Arial" pitchFamily="34" charset="0"/>
                <a:ea typeface="黑体" pitchFamily="49" charset="-122"/>
              </a:rPr>
              <a:t>       </a:t>
            </a:r>
            <a:r>
              <a:rPr lang="en-US" altLang="zh-CN" sz="1900" dirty="0" smtClean="0">
                <a:latin typeface="Arial" pitchFamily="34" charset="0"/>
                <a:ea typeface="黑体" pitchFamily="49" charset="-122"/>
              </a:rPr>
              <a:t>④</a:t>
            </a:r>
            <a:r>
              <a:rPr lang="zh-CN" altLang="en-US" sz="1900" dirty="0" smtClean="0">
                <a:latin typeface="Arial" pitchFamily="34" charset="0"/>
                <a:ea typeface="黑体" pitchFamily="49" charset="-122"/>
              </a:rPr>
              <a:t>按下</a:t>
            </a:r>
            <a:r>
              <a:rPr lang="en-US" altLang="zh-CN" sz="1900" dirty="0">
                <a:latin typeface="Arial" pitchFamily="34" charset="0"/>
                <a:ea typeface="黑体" pitchFamily="49" charset="-122"/>
              </a:rPr>
              <a:t>Shift+F5</a:t>
            </a:r>
            <a:r>
              <a:rPr lang="zh-CN" altLang="en-US" sz="1900" dirty="0">
                <a:latin typeface="Arial" pitchFamily="34" charset="0"/>
                <a:ea typeface="黑体" pitchFamily="49" charset="-122"/>
              </a:rPr>
              <a:t>复合键，或打开“幻灯片放映”选项卡，单击“开始放映幻灯片”组中的“从当前幻灯片开始”按钮 ，也可以从当前幻灯片进行放映。</a:t>
            </a:r>
          </a:p>
          <a:p>
            <a:pPr eaLnBrk="1" hangingPunct="1"/>
            <a:r>
              <a:rPr lang="zh-CN" altLang="en-US" sz="1900" dirty="0" smtClean="0">
                <a:latin typeface="Arial" pitchFamily="34" charset="0"/>
                <a:ea typeface="黑体" pitchFamily="49" charset="-122"/>
              </a:rPr>
              <a:t>       在</a:t>
            </a:r>
            <a:r>
              <a:rPr lang="zh-CN" altLang="en-US" sz="1900" dirty="0">
                <a:latin typeface="Arial" pitchFamily="34" charset="0"/>
                <a:ea typeface="黑体" pitchFamily="49" charset="-122"/>
              </a:rPr>
              <a:t>放映时，演讲者通过鼠标指针为听众指出幻灯片重点内容，也可通过在屏幕上画线或加入文字的方法增强</a:t>
            </a:r>
            <a:r>
              <a:rPr lang="zh-CN" altLang="en-US" sz="1900" dirty="0" smtClean="0">
                <a:latin typeface="Arial" pitchFamily="34" charset="0"/>
                <a:ea typeface="黑体" pitchFamily="49" charset="-122"/>
              </a:rPr>
              <a:t>表达。</a:t>
            </a:r>
            <a:endParaRPr lang="zh-CN" altLang="en-US" sz="1900" dirty="0">
              <a:latin typeface="Arial" pitchFamily="34" charset="0"/>
              <a:ea typeface="黑体" pitchFamily="49" charset="-122"/>
            </a:endParaRPr>
          </a:p>
        </p:txBody>
      </p:sp>
      <p:sp>
        <p:nvSpPr>
          <p:cNvPr id="3" name="Text Box 3"/>
          <p:cNvSpPr txBox="1">
            <a:spLocks noChangeArrowheads="1"/>
          </p:cNvSpPr>
          <p:nvPr/>
        </p:nvSpPr>
        <p:spPr bwMode="auto">
          <a:xfrm>
            <a:off x="79375" y="116632"/>
            <a:ext cx="4498975" cy="431800"/>
          </a:xfrm>
          <a:prstGeom prst="rect">
            <a:avLst/>
          </a:prstGeom>
          <a:gradFill rotWithShape="1">
            <a:gsLst>
              <a:gs pos="0">
                <a:srgbClr val="00FF00"/>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pPr eaLnBrk="1" hangingPunct="1"/>
            <a:r>
              <a:rPr lang="en-US" altLang="zh-CN" sz="2100" dirty="0" smtClean="0">
                <a:latin typeface="Arial" pitchFamily="34" charset="0"/>
                <a:ea typeface="黑体" pitchFamily="49" charset="-122"/>
              </a:rPr>
              <a:t>6.7.3  </a:t>
            </a:r>
            <a:r>
              <a:rPr lang="zh-CN" altLang="en-US" sz="2100" dirty="0" smtClean="0">
                <a:latin typeface="Arial" pitchFamily="34" charset="0"/>
                <a:ea typeface="黑体" pitchFamily="49" charset="-122"/>
              </a:rPr>
              <a:t>幻灯片的放映</a:t>
            </a:r>
            <a:endParaRPr lang="zh-CN" altLang="en-US" sz="2100" dirty="0">
              <a:latin typeface="Arial" pitchFamily="34" charset="0"/>
              <a:ea typeface="黑体" pitchFamily="49" charset="-122"/>
            </a:endParaRPr>
          </a:p>
        </p:txBody>
      </p:sp>
      <p:sp>
        <p:nvSpPr>
          <p:cNvPr id="4" name="Text Box 3"/>
          <p:cNvSpPr txBox="1">
            <a:spLocks noChangeArrowheads="1"/>
          </p:cNvSpPr>
          <p:nvPr/>
        </p:nvSpPr>
        <p:spPr bwMode="auto">
          <a:xfrm>
            <a:off x="79375" y="620223"/>
            <a:ext cx="4498975" cy="431800"/>
          </a:xfrm>
          <a:prstGeom prst="rect">
            <a:avLst/>
          </a:prstGeom>
          <a:gradFill flip="none" rotWithShape="1">
            <a:gsLst>
              <a:gs pos="0">
                <a:srgbClr val="0000FF"/>
              </a:gs>
              <a:gs pos="100000">
                <a:schemeClr val="bg1"/>
              </a:gs>
              <a:gs pos="100000">
                <a:schemeClr val="bg1"/>
              </a:gs>
            </a:gsLst>
            <a:lin ang="0" scaled="1"/>
            <a:tileRect/>
          </a:gradFill>
          <a:ln>
            <a:noFill/>
          </a:ln>
          <a:effectLs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pPr eaLnBrk="1" hangingPunct="1"/>
            <a:r>
              <a:rPr lang="en-US" altLang="zh-CN" sz="2000" dirty="0">
                <a:latin typeface="Arial" pitchFamily="34" charset="0"/>
                <a:ea typeface="黑体" pitchFamily="49" charset="-122"/>
              </a:rPr>
              <a:t>1</a:t>
            </a:r>
            <a:r>
              <a:rPr lang="zh-CN" altLang="en-US" sz="2000" dirty="0">
                <a:latin typeface="Arial" pitchFamily="34" charset="0"/>
                <a:ea typeface="黑体" pitchFamily="49" charset="-122"/>
              </a:rPr>
              <a:t>．幻灯片的放映</a:t>
            </a:r>
          </a:p>
        </p:txBody>
      </p:sp>
      <p:sp>
        <p:nvSpPr>
          <p:cNvPr id="5" name="Text Box 4"/>
          <p:cNvSpPr txBox="1">
            <a:spLocks noChangeArrowheads="1"/>
          </p:cNvSpPr>
          <p:nvPr/>
        </p:nvSpPr>
        <p:spPr bwMode="auto">
          <a:xfrm>
            <a:off x="79375" y="4653136"/>
            <a:ext cx="6364833" cy="18722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pPr eaLnBrk="1" hangingPunct="1"/>
            <a:r>
              <a:rPr lang="en-US" altLang="zh-CN" sz="1900" dirty="0" smtClean="0">
                <a:latin typeface="Arial" pitchFamily="34" charset="0"/>
                <a:ea typeface="黑体" pitchFamily="49" charset="-122"/>
              </a:rPr>
              <a:t>        </a:t>
            </a:r>
            <a:r>
              <a:rPr lang="zh-CN" altLang="en-US" sz="1900" dirty="0" smtClean="0">
                <a:latin typeface="Arial" pitchFamily="34" charset="0"/>
                <a:ea typeface="黑体" pitchFamily="49" charset="-122"/>
              </a:rPr>
              <a:t>可以放映已创建</a:t>
            </a:r>
            <a:r>
              <a:rPr lang="zh-CN" altLang="en-US" sz="1900" dirty="0">
                <a:latin typeface="Arial" pitchFamily="34" charset="0"/>
                <a:ea typeface="黑体" pitchFamily="49" charset="-122"/>
              </a:rPr>
              <a:t>好的自定义放映</a:t>
            </a:r>
            <a:r>
              <a:rPr lang="zh-CN" altLang="en-US" sz="1900" dirty="0" smtClean="0">
                <a:latin typeface="Arial" pitchFamily="34" charset="0"/>
                <a:ea typeface="黑体" pitchFamily="49" charset="-122"/>
              </a:rPr>
              <a:t>幻灯片，</a:t>
            </a:r>
            <a:r>
              <a:rPr lang="zh-CN" altLang="en-US" sz="1900" dirty="0">
                <a:latin typeface="Arial" pitchFamily="34" charset="0"/>
                <a:ea typeface="黑体" pitchFamily="49" charset="-122"/>
              </a:rPr>
              <a:t>其方法如下。</a:t>
            </a:r>
          </a:p>
          <a:p>
            <a:pPr eaLnBrk="1" hangingPunct="1"/>
            <a:r>
              <a:rPr lang="zh-CN" altLang="en-US" sz="1900" dirty="0" smtClean="0">
                <a:latin typeface="Arial" pitchFamily="34" charset="0"/>
                <a:ea typeface="黑体" pitchFamily="49" charset="-122"/>
              </a:rPr>
              <a:t>　　 </a:t>
            </a:r>
            <a:r>
              <a:rPr lang="en-US" altLang="zh-CN" sz="1900" dirty="0" smtClean="0">
                <a:latin typeface="Arial" pitchFamily="34" charset="0"/>
                <a:ea typeface="黑体" pitchFamily="49" charset="-122"/>
              </a:rPr>
              <a:t>⑴</a:t>
            </a:r>
            <a:r>
              <a:rPr lang="zh-CN" altLang="en-US" sz="1900" dirty="0" smtClean="0">
                <a:latin typeface="Arial" pitchFamily="34" charset="0"/>
                <a:ea typeface="黑体" pitchFamily="49" charset="-122"/>
              </a:rPr>
              <a:t>打开</a:t>
            </a:r>
            <a:r>
              <a:rPr lang="zh-CN" altLang="en-US" sz="1900" dirty="0">
                <a:latin typeface="Arial" pitchFamily="34" charset="0"/>
                <a:ea typeface="黑体" pitchFamily="49" charset="-122"/>
              </a:rPr>
              <a:t>用于创建自定义放映的演示文稿。</a:t>
            </a:r>
          </a:p>
          <a:p>
            <a:pPr eaLnBrk="1" hangingPunct="1"/>
            <a:r>
              <a:rPr lang="zh-CN" altLang="en-US" sz="1900" dirty="0">
                <a:latin typeface="Arial" pitchFamily="34" charset="0"/>
                <a:ea typeface="黑体" pitchFamily="49" charset="-122"/>
              </a:rPr>
              <a:t>　</a:t>
            </a:r>
            <a:r>
              <a:rPr lang="zh-CN" altLang="en-US" sz="1900" dirty="0" smtClean="0">
                <a:latin typeface="Arial" pitchFamily="34" charset="0"/>
                <a:ea typeface="黑体" pitchFamily="49" charset="-122"/>
              </a:rPr>
              <a:t>　</a:t>
            </a:r>
            <a:r>
              <a:rPr lang="en-US" altLang="zh-CN" sz="1900" dirty="0" smtClean="0">
                <a:latin typeface="Arial" pitchFamily="34" charset="0"/>
                <a:ea typeface="黑体" pitchFamily="49" charset="-122"/>
              </a:rPr>
              <a:t>⑵</a:t>
            </a:r>
            <a:r>
              <a:rPr lang="zh-CN" altLang="en-US" sz="1900" dirty="0" smtClean="0">
                <a:latin typeface="Arial" pitchFamily="34" charset="0"/>
                <a:ea typeface="黑体" pitchFamily="49" charset="-122"/>
              </a:rPr>
              <a:t>打开</a:t>
            </a:r>
            <a:r>
              <a:rPr lang="zh-CN" altLang="en-US" sz="1900" dirty="0">
                <a:latin typeface="Arial" pitchFamily="34" charset="0"/>
                <a:ea typeface="黑体" pitchFamily="49" charset="-122"/>
              </a:rPr>
              <a:t>“幻灯片放映”选项卡，单击“开始放映幻灯片”组中的“自定义幻灯片放映”按钮 。在弹出图</a:t>
            </a:r>
            <a:r>
              <a:rPr lang="en-US" altLang="zh-CN" sz="1900" dirty="0">
                <a:latin typeface="Arial" pitchFamily="34" charset="0"/>
                <a:ea typeface="黑体" pitchFamily="49" charset="-122"/>
              </a:rPr>
              <a:t>6-72</a:t>
            </a:r>
            <a:r>
              <a:rPr lang="zh-CN" altLang="en-US" sz="1900" dirty="0">
                <a:latin typeface="Arial" pitchFamily="34" charset="0"/>
                <a:ea typeface="黑体" pitchFamily="49" charset="-122"/>
              </a:rPr>
              <a:t>所示的“自定义幻灯片放映”列表框中，选择执行自定义幻灯片放映的名称，即可放映</a:t>
            </a:r>
            <a:r>
              <a:rPr lang="zh-CN" altLang="en-US" sz="1900" dirty="0" smtClean="0">
                <a:latin typeface="Arial" pitchFamily="34" charset="0"/>
                <a:ea typeface="黑体" pitchFamily="49" charset="-122"/>
              </a:rPr>
              <a:t>。</a:t>
            </a:r>
            <a:endParaRPr lang="zh-CN" altLang="en-US" sz="1900" dirty="0">
              <a:latin typeface="Arial" pitchFamily="34" charset="0"/>
              <a:ea typeface="黑体" pitchFamily="49" charset="-122"/>
            </a:endParaRPr>
          </a:p>
        </p:txBody>
      </p:sp>
      <p:sp>
        <p:nvSpPr>
          <p:cNvPr id="6" name="Text Box 3"/>
          <p:cNvSpPr txBox="1">
            <a:spLocks noChangeArrowheads="1"/>
          </p:cNvSpPr>
          <p:nvPr/>
        </p:nvSpPr>
        <p:spPr bwMode="auto">
          <a:xfrm>
            <a:off x="79375" y="4149545"/>
            <a:ext cx="4498975" cy="431800"/>
          </a:xfrm>
          <a:prstGeom prst="rect">
            <a:avLst/>
          </a:prstGeom>
          <a:gradFill flip="none" rotWithShape="1">
            <a:gsLst>
              <a:gs pos="0">
                <a:srgbClr val="0000FF"/>
              </a:gs>
              <a:gs pos="100000">
                <a:schemeClr val="bg1"/>
              </a:gs>
              <a:gs pos="100000">
                <a:schemeClr val="bg1"/>
              </a:gs>
            </a:gsLst>
            <a:lin ang="0" scaled="1"/>
            <a:tileRect/>
          </a:gradFill>
          <a:ln>
            <a:noFill/>
          </a:ln>
          <a:effectLs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pPr eaLnBrk="1" hangingPunct="1"/>
            <a:r>
              <a:rPr lang="en-US" altLang="zh-CN" sz="2000" dirty="0" smtClean="0">
                <a:latin typeface="Arial" pitchFamily="34" charset="0"/>
                <a:ea typeface="黑体" pitchFamily="49" charset="-122"/>
              </a:rPr>
              <a:t>2</a:t>
            </a:r>
            <a:r>
              <a:rPr lang="zh-CN" altLang="en-US" sz="2000" dirty="0">
                <a:latin typeface="Arial" pitchFamily="34" charset="0"/>
                <a:ea typeface="黑体" pitchFamily="49" charset="-122"/>
              </a:rPr>
              <a:t>．放映自定义放映</a:t>
            </a:r>
          </a:p>
        </p:txBody>
      </p:sp>
      <p:sp>
        <p:nvSpPr>
          <p:cNvPr id="7" name="矩形 6"/>
          <p:cNvSpPr/>
          <p:nvPr/>
        </p:nvSpPr>
        <p:spPr>
          <a:xfrm>
            <a:off x="6732240" y="6021288"/>
            <a:ext cx="2286000" cy="646331"/>
          </a:xfrm>
          <a:prstGeom prst="rect">
            <a:avLst/>
          </a:prstGeom>
        </p:spPr>
        <p:txBody>
          <a:bodyPr>
            <a:spAutoFit/>
          </a:bodyPr>
          <a:lstStyle/>
          <a:p>
            <a:pPr lvl="0" eaLnBrk="1" hangingPunct="1"/>
            <a:r>
              <a:rPr lang="zh-CN" altLang="en-US" dirty="0">
                <a:solidFill>
                  <a:srgbClr val="FFFFFF"/>
                </a:solidFill>
                <a:latin typeface="Arial" pitchFamily="34" charset="0"/>
                <a:ea typeface="黑体" pitchFamily="49" charset="-122"/>
              </a:rPr>
              <a:t>图</a:t>
            </a:r>
            <a:r>
              <a:rPr lang="en-US" altLang="zh-CN" dirty="0">
                <a:solidFill>
                  <a:srgbClr val="FFFFFF"/>
                </a:solidFill>
                <a:latin typeface="Arial" pitchFamily="34" charset="0"/>
                <a:ea typeface="黑体" pitchFamily="49" charset="-122"/>
              </a:rPr>
              <a:t>6-72  “</a:t>
            </a:r>
            <a:r>
              <a:rPr lang="zh-CN" altLang="en-US" dirty="0">
                <a:solidFill>
                  <a:srgbClr val="FFFFFF"/>
                </a:solidFill>
                <a:latin typeface="Arial" pitchFamily="34" charset="0"/>
                <a:ea typeface="黑体" pitchFamily="49" charset="-122"/>
              </a:rPr>
              <a:t>自定义幻灯片放映”列表框</a:t>
            </a:r>
          </a:p>
        </p:txBody>
      </p:sp>
      <p:pic>
        <p:nvPicPr>
          <p:cNvPr id="8" name="图片 7"/>
          <p:cNvPicPr/>
          <p:nvPr/>
        </p:nvPicPr>
        <p:blipFill>
          <a:blip r:embed="rId2"/>
          <a:stretch>
            <a:fillRect/>
          </a:stretch>
        </p:blipFill>
        <p:spPr>
          <a:xfrm>
            <a:off x="6728707" y="4005880"/>
            <a:ext cx="2235781" cy="1943400"/>
          </a:xfrm>
          <a:prstGeom prst="rect">
            <a:avLst/>
          </a:prstGeom>
          <a:noFill/>
          <a:ln>
            <a:noFill/>
          </a:ln>
        </p:spPr>
      </p:pic>
    </p:spTree>
    <p:extLst>
      <p:ext uri="{BB962C8B-B14F-4D97-AF65-F5344CB8AC3E}">
        <p14:creationId xmlns:p14="http://schemas.microsoft.com/office/powerpoint/2010/main" val="1362936234"/>
      </p:ext>
    </p:extLst>
  </p:cSld>
  <p:clrMapOvr>
    <a:masterClrMapping/>
  </p:clrMapOvr>
  <p:transition>
    <p:random/>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7570" name="Text Box 2"/>
          <p:cNvSpPr txBox="1">
            <a:spLocks noChangeArrowheads="1"/>
          </p:cNvSpPr>
          <p:nvPr/>
        </p:nvSpPr>
        <p:spPr bwMode="auto">
          <a:xfrm>
            <a:off x="79375" y="188640"/>
            <a:ext cx="3988569" cy="508000"/>
          </a:xfrm>
          <a:prstGeom prst="rect">
            <a:avLst/>
          </a:prstGeom>
          <a:gradFill rotWithShape="1">
            <a:gsLst>
              <a:gs pos="0">
                <a:srgbClr val="FF00FF"/>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pPr eaLnBrk="1" hangingPunct="1"/>
            <a:r>
              <a:rPr lang="en-US" altLang="zh-CN" sz="2400" dirty="0">
                <a:latin typeface="Arial" pitchFamily="34" charset="0"/>
                <a:ea typeface="黑体" pitchFamily="49" charset="-122"/>
              </a:rPr>
              <a:t>6.8  </a:t>
            </a:r>
            <a:r>
              <a:rPr lang="zh-CN" altLang="en-US" sz="2400" dirty="0">
                <a:latin typeface="Arial" pitchFamily="34" charset="0"/>
                <a:ea typeface="黑体" pitchFamily="49" charset="-122"/>
              </a:rPr>
              <a:t>演示文稿的打包与发布</a:t>
            </a:r>
          </a:p>
        </p:txBody>
      </p:sp>
      <p:sp>
        <p:nvSpPr>
          <p:cNvPr id="237571" name="Text Box 3"/>
          <p:cNvSpPr txBox="1">
            <a:spLocks noChangeArrowheads="1"/>
          </p:cNvSpPr>
          <p:nvPr/>
        </p:nvSpPr>
        <p:spPr bwMode="auto">
          <a:xfrm>
            <a:off x="79375" y="872853"/>
            <a:ext cx="3988569" cy="431800"/>
          </a:xfrm>
          <a:prstGeom prst="rect">
            <a:avLst/>
          </a:prstGeom>
          <a:gradFill rotWithShape="1">
            <a:gsLst>
              <a:gs pos="0">
                <a:srgbClr val="00FF00"/>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pPr eaLnBrk="1" hangingPunct="1"/>
            <a:r>
              <a:rPr lang="en-US" altLang="zh-CN" sz="2200" dirty="0">
                <a:latin typeface="Arial" pitchFamily="34" charset="0"/>
                <a:ea typeface="黑体" pitchFamily="49" charset="-122"/>
              </a:rPr>
              <a:t>6.8.1  </a:t>
            </a:r>
            <a:r>
              <a:rPr lang="zh-CN" altLang="en-US" sz="2200" dirty="0">
                <a:latin typeface="Arial" pitchFamily="34" charset="0"/>
                <a:ea typeface="黑体" pitchFamily="49" charset="-122"/>
              </a:rPr>
              <a:t>演示文稿的打包</a:t>
            </a:r>
          </a:p>
        </p:txBody>
      </p:sp>
      <p:sp>
        <p:nvSpPr>
          <p:cNvPr id="237572" name="Text Box 4"/>
          <p:cNvSpPr txBox="1">
            <a:spLocks noChangeArrowheads="1"/>
          </p:cNvSpPr>
          <p:nvPr/>
        </p:nvSpPr>
        <p:spPr bwMode="auto">
          <a:xfrm>
            <a:off x="79375" y="1340767"/>
            <a:ext cx="3844553" cy="46491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pPr eaLnBrk="1" hangingPunct="1"/>
            <a:r>
              <a:rPr lang="zh-CN" altLang="en-US" sz="2000" dirty="0" smtClean="0">
                <a:latin typeface="Arial" pitchFamily="34" charset="0"/>
                <a:ea typeface="黑体" pitchFamily="49" charset="-122"/>
              </a:rPr>
              <a:t>       演示文稿打包后，可使用</a:t>
            </a:r>
            <a:r>
              <a:rPr lang="en-US" altLang="zh-CN" sz="2000" dirty="0">
                <a:latin typeface="Arial" pitchFamily="34" charset="0"/>
                <a:ea typeface="黑体" pitchFamily="49" charset="-122"/>
              </a:rPr>
              <a:t>pptview.exe</a:t>
            </a:r>
            <a:r>
              <a:rPr lang="zh-CN" altLang="en-US" sz="2000" dirty="0">
                <a:latin typeface="Arial" pitchFamily="34" charset="0"/>
                <a:ea typeface="黑体" pitchFamily="49" charset="-122"/>
              </a:rPr>
              <a:t>来播放幻灯片</a:t>
            </a:r>
            <a:r>
              <a:rPr lang="zh-CN" altLang="en-US" sz="2000" dirty="0" smtClean="0">
                <a:latin typeface="Arial" pitchFamily="34" charset="0"/>
                <a:ea typeface="黑体" pitchFamily="49" charset="-122"/>
              </a:rPr>
              <a:t>。打包</a:t>
            </a:r>
            <a:r>
              <a:rPr lang="zh-CN" altLang="en-US" sz="2000" dirty="0">
                <a:latin typeface="Arial" pitchFamily="34" charset="0"/>
                <a:ea typeface="黑体" pitchFamily="49" charset="-122"/>
              </a:rPr>
              <a:t>到磁盘中的操作步骤如下。</a:t>
            </a:r>
          </a:p>
          <a:p>
            <a:pPr eaLnBrk="1" hangingPunct="1"/>
            <a:r>
              <a:rPr lang="en-US" altLang="zh-CN" sz="2000" dirty="0" smtClean="0">
                <a:latin typeface="Arial" pitchFamily="34" charset="0"/>
                <a:ea typeface="黑体" pitchFamily="49" charset="-122"/>
              </a:rPr>
              <a:t>　　①</a:t>
            </a:r>
            <a:r>
              <a:rPr lang="zh-CN" altLang="en-US" sz="2000" dirty="0" smtClean="0">
                <a:latin typeface="Arial" pitchFamily="34" charset="0"/>
                <a:ea typeface="黑体" pitchFamily="49" charset="-122"/>
              </a:rPr>
              <a:t>打开</a:t>
            </a:r>
            <a:r>
              <a:rPr lang="zh-CN" altLang="en-US" sz="2000" dirty="0">
                <a:latin typeface="Arial" pitchFamily="34" charset="0"/>
                <a:ea typeface="黑体" pitchFamily="49" charset="-122"/>
              </a:rPr>
              <a:t>准备打包的演示文稿。</a:t>
            </a:r>
          </a:p>
          <a:p>
            <a:pPr eaLnBrk="1" hangingPunct="1"/>
            <a:r>
              <a:rPr lang="zh-CN" altLang="en-US" sz="2000" dirty="0" smtClean="0">
                <a:latin typeface="Arial" pitchFamily="34" charset="0"/>
                <a:ea typeface="黑体" pitchFamily="49" charset="-122"/>
              </a:rPr>
              <a:t>　　</a:t>
            </a:r>
            <a:r>
              <a:rPr lang="en-US" altLang="zh-CN" sz="2000" dirty="0" smtClean="0">
                <a:latin typeface="Arial" pitchFamily="34" charset="0"/>
                <a:ea typeface="黑体" pitchFamily="49" charset="-122"/>
              </a:rPr>
              <a:t>②</a:t>
            </a:r>
            <a:r>
              <a:rPr lang="zh-CN" altLang="en-US" sz="2000" dirty="0" smtClean="0">
                <a:latin typeface="Arial" pitchFamily="34" charset="0"/>
                <a:ea typeface="黑体" pitchFamily="49" charset="-122"/>
              </a:rPr>
              <a:t>单击</a:t>
            </a:r>
            <a:r>
              <a:rPr lang="zh-CN" altLang="en-US" sz="2000" dirty="0">
                <a:latin typeface="Arial" pitchFamily="34" charset="0"/>
                <a:ea typeface="黑体" pitchFamily="49" charset="-122"/>
              </a:rPr>
              <a:t>“文件”选项卡，在弹出命令列表框中依次单击“保存并发送”→“将演示文稿打包成</a:t>
            </a:r>
            <a:r>
              <a:rPr lang="en-US" altLang="zh-CN" sz="2000" dirty="0">
                <a:latin typeface="Arial" pitchFamily="34" charset="0"/>
                <a:ea typeface="黑体" pitchFamily="49" charset="-122"/>
              </a:rPr>
              <a:t>CD”</a:t>
            </a:r>
            <a:r>
              <a:rPr lang="zh-CN" altLang="en-US" sz="2000" dirty="0">
                <a:latin typeface="Arial" pitchFamily="34" charset="0"/>
                <a:ea typeface="黑体" pitchFamily="49" charset="-122"/>
              </a:rPr>
              <a:t>命令→“打包成</a:t>
            </a:r>
            <a:r>
              <a:rPr lang="en-US" altLang="zh-CN" sz="2000" dirty="0">
                <a:latin typeface="Arial" pitchFamily="34" charset="0"/>
                <a:ea typeface="黑体" pitchFamily="49" charset="-122"/>
              </a:rPr>
              <a:t>CD”</a:t>
            </a:r>
            <a:r>
              <a:rPr lang="zh-CN" altLang="en-US" sz="2000" dirty="0">
                <a:latin typeface="Arial" pitchFamily="34" charset="0"/>
                <a:ea typeface="黑体" pitchFamily="49" charset="-122"/>
              </a:rPr>
              <a:t>命令，弹出如图</a:t>
            </a:r>
            <a:r>
              <a:rPr lang="en-US" altLang="zh-CN" sz="2000" dirty="0">
                <a:latin typeface="Arial" pitchFamily="34" charset="0"/>
                <a:ea typeface="黑体" pitchFamily="49" charset="-122"/>
              </a:rPr>
              <a:t>6-73</a:t>
            </a:r>
            <a:r>
              <a:rPr lang="zh-CN" altLang="en-US" sz="2000" dirty="0">
                <a:latin typeface="Arial" pitchFamily="34" charset="0"/>
                <a:ea typeface="黑体" pitchFamily="49" charset="-122"/>
              </a:rPr>
              <a:t>所示的“打包成</a:t>
            </a:r>
            <a:r>
              <a:rPr lang="en-US" altLang="zh-CN" sz="2000" dirty="0">
                <a:latin typeface="Arial" pitchFamily="34" charset="0"/>
                <a:ea typeface="黑体" pitchFamily="49" charset="-122"/>
              </a:rPr>
              <a:t>CD”</a:t>
            </a:r>
            <a:r>
              <a:rPr lang="zh-CN" altLang="en-US" sz="2000" dirty="0">
                <a:latin typeface="Arial" pitchFamily="34" charset="0"/>
                <a:ea typeface="黑体" pitchFamily="49" charset="-122"/>
              </a:rPr>
              <a:t>对话框</a:t>
            </a:r>
            <a:r>
              <a:rPr lang="zh-CN" altLang="en-US" sz="2000" dirty="0" smtClean="0">
                <a:latin typeface="Arial" pitchFamily="34" charset="0"/>
                <a:ea typeface="黑体" pitchFamily="49" charset="-122"/>
              </a:rPr>
              <a:t>。</a:t>
            </a:r>
            <a:r>
              <a:rPr lang="zh-CN" altLang="en-US" sz="2000" dirty="0">
                <a:latin typeface="Arial" pitchFamily="34" charset="0"/>
                <a:ea typeface="黑体" pitchFamily="49" charset="-122"/>
              </a:rPr>
              <a:t>	      </a:t>
            </a:r>
          </a:p>
          <a:p>
            <a:pPr eaLnBrk="1" hangingPunct="1"/>
            <a:r>
              <a:rPr lang="zh-CN" altLang="en-US" sz="2000" dirty="0" smtClean="0">
                <a:latin typeface="Arial" pitchFamily="34" charset="0"/>
                <a:ea typeface="黑体" pitchFamily="49" charset="-122"/>
              </a:rPr>
              <a:t>       设置好有关配置后，磁盘</a:t>
            </a:r>
            <a:r>
              <a:rPr lang="zh-CN" altLang="en-US" sz="2000" dirty="0">
                <a:latin typeface="Arial" pitchFamily="34" charset="0"/>
                <a:ea typeface="黑体" pitchFamily="49" charset="-122"/>
              </a:rPr>
              <a:t>上会产生一个以该</a:t>
            </a:r>
            <a:r>
              <a:rPr lang="en-US" altLang="zh-CN" sz="2000" dirty="0">
                <a:latin typeface="Arial" pitchFamily="34" charset="0"/>
                <a:ea typeface="黑体" pitchFamily="49" charset="-122"/>
              </a:rPr>
              <a:t>CD</a:t>
            </a:r>
            <a:r>
              <a:rPr lang="zh-CN" altLang="en-US" sz="2000" dirty="0">
                <a:latin typeface="Arial" pitchFamily="34" charset="0"/>
                <a:ea typeface="黑体" pitchFamily="49" charset="-122"/>
              </a:rPr>
              <a:t>名命名的文件夹，里面存放着</a:t>
            </a:r>
            <a:r>
              <a:rPr lang="en-US" altLang="zh-CN" sz="2000" dirty="0">
                <a:latin typeface="Arial" pitchFamily="34" charset="0"/>
                <a:ea typeface="黑体" pitchFamily="49" charset="-122"/>
              </a:rPr>
              <a:t>PowerPoint</a:t>
            </a:r>
            <a:r>
              <a:rPr lang="zh-CN" altLang="en-US" sz="2000" dirty="0">
                <a:latin typeface="Arial" pitchFamily="34" charset="0"/>
                <a:ea typeface="黑体" pitchFamily="49" charset="-122"/>
              </a:rPr>
              <a:t>播放器播放时所需要的全部文件。如图</a:t>
            </a:r>
            <a:r>
              <a:rPr lang="en-US" altLang="zh-CN" sz="2000" dirty="0">
                <a:latin typeface="Arial" pitchFamily="34" charset="0"/>
                <a:ea typeface="黑体" pitchFamily="49" charset="-122"/>
              </a:rPr>
              <a:t>6-75</a:t>
            </a:r>
            <a:r>
              <a:rPr lang="zh-CN" altLang="en-US" sz="2000" dirty="0">
                <a:latin typeface="Arial" pitchFamily="34" charset="0"/>
                <a:ea typeface="黑体" pitchFamily="49" charset="-122"/>
              </a:rPr>
              <a:t>所示。</a:t>
            </a:r>
          </a:p>
          <a:p>
            <a:pPr eaLnBrk="1" hangingPunct="1"/>
            <a:r>
              <a:rPr lang="zh-CN" altLang="en-US" sz="2000" dirty="0">
                <a:latin typeface="Arial" pitchFamily="34" charset="0"/>
                <a:ea typeface="黑体" pitchFamily="49" charset="-122"/>
              </a:rPr>
              <a:t>  </a:t>
            </a:r>
          </a:p>
        </p:txBody>
      </p:sp>
      <p:pic>
        <p:nvPicPr>
          <p:cNvPr id="7" name="图片 6"/>
          <p:cNvPicPr>
            <a:picLocks noChangeAspect="1"/>
          </p:cNvPicPr>
          <p:nvPr/>
        </p:nvPicPr>
        <p:blipFill>
          <a:blip r:embed="rId2"/>
          <a:stretch>
            <a:fillRect/>
          </a:stretch>
        </p:blipFill>
        <p:spPr>
          <a:xfrm>
            <a:off x="4211960" y="188640"/>
            <a:ext cx="3119061" cy="2051593"/>
          </a:xfrm>
          <a:prstGeom prst="rect">
            <a:avLst/>
          </a:prstGeom>
        </p:spPr>
      </p:pic>
      <p:sp>
        <p:nvSpPr>
          <p:cNvPr id="2" name="矩形 1"/>
          <p:cNvSpPr/>
          <p:nvPr/>
        </p:nvSpPr>
        <p:spPr>
          <a:xfrm>
            <a:off x="7815775" y="696640"/>
            <a:ext cx="1220721" cy="1200329"/>
          </a:xfrm>
          <a:prstGeom prst="rect">
            <a:avLst/>
          </a:prstGeom>
        </p:spPr>
        <p:txBody>
          <a:bodyPr wrap="square">
            <a:spAutoFit/>
          </a:bodyPr>
          <a:lstStyle/>
          <a:p>
            <a:r>
              <a:rPr lang="zh-CN" altLang="en-US" dirty="0">
                <a:solidFill>
                  <a:srgbClr val="FFFFFF"/>
                </a:solidFill>
                <a:latin typeface="Arial" pitchFamily="34" charset="0"/>
                <a:ea typeface="黑体" pitchFamily="49" charset="-122"/>
              </a:rPr>
              <a:t>图</a:t>
            </a:r>
            <a:r>
              <a:rPr lang="en-US" altLang="zh-CN" dirty="0">
                <a:solidFill>
                  <a:srgbClr val="FFFFFF"/>
                </a:solidFill>
                <a:latin typeface="Arial" pitchFamily="34" charset="0"/>
                <a:ea typeface="黑体" pitchFamily="49" charset="-122"/>
              </a:rPr>
              <a:t>6-73  “</a:t>
            </a:r>
            <a:r>
              <a:rPr lang="zh-CN" altLang="en-US" dirty="0">
                <a:solidFill>
                  <a:srgbClr val="FFFFFF"/>
                </a:solidFill>
                <a:latin typeface="Arial" pitchFamily="34" charset="0"/>
                <a:ea typeface="黑体" pitchFamily="49" charset="-122"/>
              </a:rPr>
              <a:t>打包成</a:t>
            </a:r>
            <a:r>
              <a:rPr lang="en-US" altLang="zh-CN" dirty="0">
                <a:solidFill>
                  <a:srgbClr val="FFFFFF"/>
                </a:solidFill>
                <a:latin typeface="Arial" pitchFamily="34" charset="0"/>
                <a:ea typeface="黑体" pitchFamily="49" charset="-122"/>
              </a:rPr>
              <a:t>CD”</a:t>
            </a:r>
            <a:r>
              <a:rPr lang="zh-CN" altLang="en-US" dirty="0">
                <a:solidFill>
                  <a:srgbClr val="FFFFFF"/>
                </a:solidFill>
                <a:latin typeface="Arial" pitchFamily="34" charset="0"/>
                <a:ea typeface="黑体" pitchFamily="49" charset="-122"/>
              </a:rPr>
              <a:t>对话框</a:t>
            </a:r>
            <a:endParaRPr lang="zh-CN" altLang="en-US" dirty="0"/>
          </a:p>
        </p:txBody>
      </p:sp>
      <p:sp>
        <p:nvSpPr>
          <p:cNvPr id="3" name="矩形 2"/>
          <p:cNvSpPr/>
          <p:nvPr/>
        </p:nvSpPr>
        <p:spPr>
          <a:xfrm>
            <a:off x="3923928" y="3088148"/>
            <a:ext cx="1656184" cy="646331"/>
          </a:xfrm>
          <a:prstGeom prst="rect">
            <a:avLst/>
          </a:prstGeom>
        </p:spPr>
        <p:txBody>
          <a:bodyPr wrap="square">
            <a:spAutoFit/>
          </a:bodyPr>
          <a:lstStyle/>
          <a:p>
            <a:pPr lvl="0" eaLnBrk="1" hangingPunct="1"/>
            <a:r>
              <a:rPr lang="zh-CN" altLang="en-US" dirty="0">
                <a:solidFill>
                  <a:srgbClr val="FFFFFF"/>
                </a:solidFill>
                <a:latin typeface="Arial" pitchFamily="34" charset="0"/>
                <a:ea typeface="黑体" pitchFamily="49" charset="-122"/>
              </a:rPr>
              <a:t>图</a:t>
            </a:r>
            <a:r>
              <a:rPr lang="en-US" altLang="zh-CN" dirty="0">
                <a:solidFill>
                  <a:srgbClr val="FFFFFF"/>
                </a:solidFill>
                <a:latin typeface="Arial" pitchFamily="34" charset="0"/>
                <a:ea typeface="黑体" pitchFamily="49" charset="-122"/>
              </a:rPr>
              <a:t>6-74  “</a:t>
            </a:r>
            <a:r>
              <a:rPr lang="zh-CN" altLang="en-US" dirty="0">
                <a:solidFill>
                  <a:srgbClr val="FFFFFF"/>
                </a:solidFill>
                <a:latin typeface="Arial" pitchFamily="34" charset="0"/>
                <a:ea typeface="黑体" pitchFamily="49" charset="-122"/>
              </a:rPr>
              <a:t>选项”对话框</a:t>
            </a:r>
          </a:p>
        </p:txBody>
      </p:sp>
      <p:sp>
        <p:nvSpPr>
          <p:cNvPr id="4" name="矩形 3"/>
          <p:cNvSpPr/>
          <p:nvPr/>
        </p:nvSpPr>
        <p:spPr>
          <a:xfrm>
            <a:off x="5063103" y="6326015"/>
            <a:ext cx="2752672" cy="369332"/>
          </a:xfrm>
          <a:prstGeom prst="rect">
            <a:avLst/>
          </a:prstGeom>
        </p:spPr>
        <p:txBody>
          <a:bodyPr wrap="square">
            <a:spAutoFit/>
          </a:bodyPr>
          <a:lstStyle/>
          <a:p>
            <a:pPr lvl="0" eaLnBrk="1" hangingPunct="1"/>
            <a:r>
              <a:rPr lang="zh-CN" altLang="en-US" dirty="0">
                <a:solidFill>
                  <a:srgbClr val="FFFFFF"/>
                </a:solidFill>
                <a:latin typeface="Arial" pitchFamily="34" charset="0"/>
                <a:ea typeface="黑体" pitchFamily="49" charset="-122"/>
              </a:rPr>
              <a:t>图</a:t>
            </a:r>
            <a:r>
              <a:rPr lang="en-US" altLang="zh-CN" dirty="0">
                <a:solidFill>
                  <a:srgbClr val="FFFFFF"/>
                </a:solidFill>
                <a:latin typeface="Arial" pitchFamily="34" charset="0"/>
                <a:ea typeface="黑体" pitchFamily="49" charset="-122"/>
              </a:rPr>
              <a:t>6-75  </a:t>
            </a:r>
            <a:r>
              <a:rPr lang="zh-CN" altLang="en-US" dirty="0">
                <a:solidFill>
                  <a:srgbClr val="FFFFFF"/>
                </a:solidFill>
                <a:latin typeface="Arial" pitchFamily="34" charset="0"/>
                <a:ea typeface="黑体" pitchFamily="49" charset="-122"/>
              </a:rPr>
              <a:t>打包后的文件夹</a:t>
            </a:r>
          </a:p>
        </p:txBody>
      </p:sp>
      <p:pic>
        <p:nvPicPr>
          <p:cNvPr id="11" name="图片 10"/>
          <p:cNvPicPr>
            <a:picLocks noChangeAspect="1"/>
          </p:cNvPicPr>
          <p:nvPr/>
        </p:nvPicPr>
        <p:blipFill>
          <a:blip r:embed="rId3"/>
          <a:stretch>
            <a:fillRect/>
          </a:stretch>
        </p:blipFill>
        <p:spPr>
          <a:xfrm>
            <a:off x="5760850" y="2097487"/>
            <a:ext cx="3275646" cy="2051593"/>
          </a:xfrm>
          <a:prstGeom prst="rect">
            <a:avLst/>
          </a:prstGeom>
        </p:spPr>
      </p:pic>
      <p:pic>
        <p:nvPicPr>
          <p:cNvPr id="102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067160" y="4175728"/>
            <a:ext cx="4962153" cy="203877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175707799"/>
      </p:ext>
    </p:extLst>
  </p:cSld>
  <p:clrMapOvr>
    <a:masterClrMapping/>
  </p:clrMapOvr>
  <p:transition>
    <p:random/>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3"/>
          <p:cNvSpPr txBox="1">
            <a:spLocks noChangeArrowheads="1"/>
          </p:cNvSpPr>
          <p:nvPr/>
        </p:nvSpPr>
        <p:spPr bwMode="auto">
          <a:xfrm>
            <a:off x="79375" y="188640"/>
            <a:ext cx="6436841" cy="431800"/>
          </a:xfrm>
          <a:prstGeom prst="rect">
            <a:avLst/>
          </a:prstGeom>
          <a:gradFill rotWithShape="1">
            <a:gsLst>
              <a:gs pos="0">
                <a:srgbClr val="00FF00"/>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pPr eaLnBrk="1" hangingPunct="1"/>
            <a:r>
              <a:rPr lang="en-US" altLang="zh-CN" sz="2200" dirty="0">
                <a:latin typeface="Arial" pitchFamily="34" charset="0"/>
                <a:ea typeface="黑体" pitchFamily="49" charset="-122"/>
              </a:rPr>
              <a:t>6.8.2  </a:t>
            </a:r>
            <a:r>
              <a:rPr lang="zh-CN" altLang="en-US" sz="2200" dirty="0">
                <a:latin typeface="Arial" pitchFamily="34" charset="0"/>
                <a:ea typeface="黑体" pitchFamily="49" charset="-122"/>
              </a:rPr>
              <a:t>将演示文稿转换为视频或直接放映格式文件</a:t>
            </a:r>
          </a:p>
        </p:txBody>
      </p:sp>
      <p:sp>
        <p:nvSpPr>
          <p:cNvPr id="3" name="Text Box 4"/>
          <p:cNvSpPr txBox="1">
            <a:spLocks noChangeArrowheads="1"/>
          </p:cNvSpPr>
          <p:nvPr/>
        </p:nvSpPr>
        <p:spPr bwMode="auto">
          <a:xfrm>
            <a:off x="79375" y="1124744"/>
            <a:ext cx="8997950" cy="29523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pPr eaLnBrk="1" hangingPunct="1"/>
            <a:r>
              <a:rPr lang="en-US" altLang="zh-CN" sz="1900" dirty="0" smtClean="0">
                <a:latin typeface="Arial" pitchFamily="34" charset="0"/>
                <a:ea typeface="黑体" pitchFamily="49" charset="-122"/>
              </a:rPr>
              <a:t>       </a:t>
            </a:r>
            <a:r>
              <a:rPr lang="zh-CN" altLang="en-US" sz="1900" dirty="0" smtClean="0">
                <a:latin typeface="Arial" pitchFamily="34" charset="0"/>
                <a:ea typeface="黑体" pitchFamily="49" charset="-122"/>
              </a:rPr>
              <a:t>将演示</a:t>
            </a:r>
            <a:r>
              <a:rPr lang="zh-CN" altLang="en-US" sz="1900" dirty="0">
                <a:latin typeface="Arial" pitchFamily="34" charset="0"/>
                <a:ea typeface="黑体" pitchFamily="49" charset="-122"/>
              </a:rPr>
              <a:t>文稿另存为视频的方法如下：</a:t>
            </a:r>
          </a:p>
          <a:p>
            <a:pPr eaLnBrk="1" hangingPunct="1"/>
            <a:r>
              <a:rPr lang="zh-CN" altLang="en-US" sz="1900" dirty="0" smtClean="0">
                <a:latin typeface="Arial" pitchFamily="34" charset="0"/>
                <a:ea typeface="黑体" pitchFamily="49" charset="-122"/>
              </a:rPr>
              <a:t>       </a:t>
            </a:r>
            <a:r>
              <a:rPr lang="en-US" altLang="zh-CN" sz="1900" dirty="0" smtClean="0">
                <a:latin typeface="Arial" pitchFamily="34" charset="0"/>
                <a:ea typeface="黑体" pitchFamily="49" charset="-122"/>
              </a:rPr>
              <a:t>①</a:t>
            </a:r>
            <a:r>
              <a:rPr lang="zh-CN" altLang="en-US" sz="1900" dirty="0" smtClean="0">
                <a:latin typeface="Arial" pitchFamily="34" charset="0"/>
                <a:ea typeface="黑体" pitchFamily="49" charset="-122"/>
              </a:rPr>
              <a:t>启动</a:t>
            </a:r>
            <a:r>
              <a:rPr lang="en-US" altLang="zh-CN" sz="1900" dirty="0">
                <a:latin typeface="Arial" pitchFamily="34" charset="0"/>
                <a:ea typeface="黑体" pitchFamily="49" charset="-122"/>
              </a:rPr>
              <a:t>PowerPoint</a:t>
            </a:r>
            <a:r>
              <a:rPr lang="zh-CN" altLang="en-US" sz="1900" dirty="0">
                <a:latin typeface="Arial" pitchFamily="34" charset="0"/>
                <a:ea typeface="黑体" pitchFamily="49" charset="-122"/>
              </a:rPr>
              <a:t>程序，并打开要转换格式的演示文稿，录制旁白和计时并将其添加到幻灯片放映，和将鼠标转变为激光笔。</a:t>
            </a:r>
          </a:p>
          <a:p>
            <a:pPr eaLnBrk="1" hangingPunct="1"/>
            <a:r>
              <a:rPr lang="en-US" altLang="zh-CN" sz="1900" dirty="0" smtClean="0">
                <a:latin typeface="Arial" pitchFamily="34" charset="0"/>
                <a:ea typeface="黑体" pitchFamily="49" charset="-122"/>
              </a:rPr>
              <a:t>　　②</a:t>
            </a:r>
            <a:r>
              <a:rPr lang="zh-CN" altLang="en-US" sz="1900" dirty="0" smtClean="0">
                <a:latin typeface="Arial" pitchFamily="34" charset="0"/>
                <a:ea typeface="黑体" pitchFamily="49" charset="-122"/>
              </a:rPr>
              <a:t>保存</a:t>
            </a:r>
            <a:r>
              <a:rPr lang="zh-CN" altLang="en-US" sz="1900" dirty="0">
                <a:latin typeface="Arial" pitchFamily="34" charset="0"/>
                <a:ea typeface="黑体" pitchFamily="49" charset="-122"/>
              </a:rPr>
              <a:t>演示文稿。</a:t>
            </a:r>
          </a:p>
          <a:p>
            <a:pPr eaLnBrk="1" hangingPunct="1"/>
            <a:r>
              <a:rPr lang="en-US" altLang="zh-CN" sz="1900" dirty="0" smtClean="0">
                <a:latin typeface="Arial" pitchFamily="34" charset="0"/>
                <a:ea typeface="黑体" pitchFamily="49" charset="-122"/>
              </a:rPr>
              <a:t>　　③</a:t>
            </a:r>
            <a:r>
              <a:rPr lang="zh-CN" altLang="en-US" sz="1900" dirty="0" smtClean="0">
                <a:latin typeface="Arial" pitchFamily="34" charset="0"/>
                <a:ea typeface="黑体" pitchFamily="49" charset="-122"/>
              </a:rPr>
              <a:t>在</a:t>
            </a:r>
            <a:r>
              <a:rPr lang="zh-CN" altLang="en-US" sz="1900" dirty="0">
                <a:latin typeface="Arial" pitchFamily="34" charset="0"/>
                <a:ea typeface="黑体" pitchFamily="49" charset="-122"/>
              </a:rPr>
              <a:t>“文件”选项卡上单击“保存并发送”，如图</a:t>
            </a:r>
            <a:r>
              <a:rPr lang="en-US" altLang="zh-CN" sz="1900" dirty="0">
                <a:latin typeface="Arial" pitchFamily="34" charset="0"/>
                <a:ea typeface="黑体" pitchFamily="49" charset="-122"/>
              </a:rPr>
              <a:t>6-76</a:t>
            </a:r>
            <a:r>
              <a:rPr lang="zh-CN" altLang="en-US" sz="1900" dirty="0">
                <a:latin typeface="Arial" pitchFamily="34" charset="0"/>
                <a:ea typeface="黑体" pitchFamily="49" charset="-122"/>
              </a:rPr>
              <a:t>所示。</a:t>
            </a:r>
          </a:p>
          <a:p>
            <a:pPr eaLnBrk="1" hangingPunct="1"/>
            <a:r>
              <a:rPr lang="en-US" altLang="zh-CN" sz="1900" dirty="0" smtClean="0">
                <a:latin typeface="Arial" pitchFamily="34" charset="0"/>
                <a:ea typeface="黑体" pitchFamily="49" charset="-122"/>
              </a:rPr>
              <a:t>　　④</a:t>
            </a:r>
            <a:r>
              <a:rPr lang="zh-CN" altLang="en-US" sz="1900" dirty="0" smtClean="0">
                <a:latin typeface="Arial" pitchFamily="34" charset="0"/>
                <a:ea typeface="黑体" pitchFamily="49" charset="-122"/>
              </a:rPr>
              <a:t>在</a:t>
            </a:r>
            <a:r>
              <a:rPr lang="zh-CN" altLang="en-US" sz="1900" dirty="0">
                <a:latin typeface="Arial" pitchFamily="34" charset="0"/>
                <a:ea typeface="黑体" pitchFamily="49" charset="-122"/>
              </a:rPr>
              <a:t>“保存并发送”菜单中，单击“创建视频”按钮 ，打开如图</a:t>
            </a:r>
            <a:r>
              <a:rPr lang="en-US" altLang="zh-CN" sz="1900" dirty="0">
                <a:latin typeface="Arial" pitchFamily="34" charset="0"/>
                <a:ea typeface="黑体" pitchFamily="49" charset="-122"/>
              </a:rPr>
              <a:t>6-77</a:t>
            </a:r>
            <a:r>
              <a:rPr lang="zh-CN" altLang="en-US" sz="1900" dirty="0">
                <a:latin typeface="Arial" pitchFamily="34" charset="0"/>
                <a:ea typeface="黑体" pitchFamily="49" charset="-122"/>
              </a:rPr>
              <a:t>所示的“另存为”对话框</a:t>
            </a:r>
            <a:r>
              <a:rPr lang="zh-CN" altLang="en-US" sz="1900" dirty="0" smtClean="0">
                <a:latin typeface="Arial" pitchFamily="34" charset="0"/>
                <a:ea typeface="黑体" pitchFamily="49" charset="-122"/>
              </a:rPr>
              <a:t>。</a:t>
            </a:r>
            <a:endParaRPr lang="en-US" altLang="zh-CN" sz="1900" dirty="0" smtClean="0">
              <a:latin typeface="Arial" pitchFamily="34" charset="0"/>
              <a:ea typeface="黑体" pitchFamily="49" charset="-122"/>
            </a:endParaRPr>
          </a:p>
          <a:p>
            <a:pPr eaLnBrk="1" hangingPunct="1"/>
            <a:r>
              <a:rPr lang="en-US" altLang="zh-CN" sz="1900" dirty="0" smtClean="0">
                <a:latin typeface="Arial" pitchFamily="34" charset="0"/>
                <a:ea typeface="黑体" pitchFamily="49" charset="-122"/>
              </a:rPr>
              <a:t>       ⑤</a:t>
            </a:r>
            <a:r>
              <a:rPr lang="zh-CN" altLang="en-US" sz="1900" dirty="0" smtClean="0">
                <a:latin typeface="Arial" pitchFamily="34" charset="0"/>
                <a:ea typeface="黑体" pitchFamily="49" charset="-122"/>
              </a:rPr>
              <a:t>在</a:t>
            </a:r>
            <a:r>
              <a:rPr lang="zh-CN" altLang="en-US" sz="1900" dirty="0">
                <a:latin typeface="Arial" pitchFamily="34" charset="0"/>
                <a:ea typeface="黑体" pitchFamily="49" charset="-122"/>
              </a:rPr>
              <a:t>“文件名”框中，为该视频输入一个文件名，通过浏览找到将包含此文件的文件夹，然后单击“保存”。</a:t>
            </a:r>
          </a:p>
          <a:p>
            <a:pPr eaLnBrk="1" hangingPunct="1"/>
            <a:r>
              <a:rPr lang="en-US" altLang="zh-CN" sz="1900" dirty="0" smtClean="0">
                <a:latin typeface="Arial" pitchFamily="34" charset="0"/>
                <a:ea typeface="黑体" pitchFamily="49" charset="-122"/>
              </a:rPr>
              <a:t>       ⑥</a:t>
            </a:r>
            <a:r>
              <a:rPr lang="zh-CN" altLang="en-US" sz="1900" dirty="0" smtClean="0">
                <a:latin typeface="Arial" pitchFamily="34" charset="0"/>
                <a:ea typeface="黑体" pitchFamily="49" charset="-122"/>
              </a:rPr>
              <a:t>若要</a:t>
            </a:r>
            <a:r>
              <a:rPr lang="zh-CN" altLang="en-US" sz="1900" dirty="0">
                <a:latin typeface="Arial" pitchFamily="34" charset="0"/>
                <a:ea typeface="黑体" pitchFamily="49" charset="-122"/>
              </a:rPr>
              <a:t>播放新创建的视频，找到指定的文件夹位置，然后双击该文件。</a:t>
            </a:r>
          </a:p>
          <a:p>
            <a:pPr eaLnBrk="1" hangingPunct="1"/>
            <a:endParaRPr lang="zh-CN" altLang="en-US" sz="1900" dirty="0" smtClean="0">
              <a:latin typeface="Arial" pitchFamily="34" charset="0"/>
              <a:ea typeface="黑体" pitchFamily="49" charset="-122"/>
            </a:endParaRPr>
          </a:p>
          <a:p>
            <a:pPr eaLnBrk="1" hangingPunct="1"/>
            <a:r>
              <a:rPr lang="zh-CN" altLang="en-US" sz="1900" dirty="0" smtClean="0">
                <a:latin typeface="Arial" pitchFamily="34" charset="0"/>
                <a:ea typeface="黑体" pitchFamily="49" charset="-122"/>
              </a:rPr>
              <a:t> </a:t>
            </a:r>
            <a:endParaRPr lang="zh-CN" altLang="en-US" sz="1900" dirty="0">
              <a:latin typeface="Arial" pitchFamily="34" charset="0"/>
              <a:ea typeface="黑体" pitchFamily="49" charset="-122"/>
            </a:endParaRPr>
          </a:p>
        </p:txBody>
      </p:sp>
      <p:sp>
        <p:nvSpPr>
          <p:cNvPr id="4" name="Text Box 3"/>
          <p:cNvSpPr txBox="1">
            <a:spLocks noChangeArrowheads="1"/>
          </p:cNvSpPr>
          <p:nvPr/>
        </p:nvSpPr>
        <p:spPr bwMode="auto">
          <a:xfrm>
            <a:off x="79375" y="656692"/>
            <a:ext cx="4498975" cy="431800"/>
          </a:xfrm>
          <a:prstGeom prst="rect">
            <a:avLst/>
          </a:prstGeom>
          <a:gradFill flip="none" rotWithShape="1">
            <a:gsLst>
              <a:gs pos="0">
                <a:srgbClr val="0000FF"/>
              </a:gs>
              <a:gs pos="100000">
                <a:schemeClr val="bg1"/>
              </a:gs>
              <a:gs pos="100000">
                <a:schemeClr val="bg1"/>
              </a:gs>
            </a:gsLst>
            <a:lin ang="0" scaled="1"/>
            <a:tileRect/>
          </a:gradFill>
          <a:ln>
            <a:noFill/>
          </a:ln>
          <a:effectLs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pPr eaLnBrk="1" hangingPunct="1"/>
            <a:r>
              <a:rPr lang="en-US" altLang="zh-CN" sz="2200" dirty="0" smtClean="0">
                <a:latin typeface="Arial" pitchFamily="34" charset="0"/>
                <a:ea typeface="黑体" pitchFamily="49" charset="-122"/>
              </a:rPr>
              <a:t>1</a:t>
            </a:r>
            <a:r>
              <a:rPr lang="zh-CN" altLang="en-US" sz="2200" dirty="0" smtClean="0">
                <a:latin typeface="Arial" pitchFamily="34" charset="0"/>
                <a:ea typeface="黑体" pitchFamily="49" charset="-122"/>
              </a:rPr>
              <a:t>．</a:t>
            </a:r>
            <a:r>
              <a:rPr lang="zh-CN" altLang="en-US" sz="2200" dirty="0">
                <a:latin typeface="Arial" pitchFamily="34" charset="0"/>
                <a:ea typeface="黑体" pitchFamily="49" charset="-122"/>
              </a:rPr>
              <a:t>演示文稿另存为视频文件</a:t>
            </a:r>
          </a:p>
        </p:txBody>
      </p:sp>
      <p:sp>
        <p:nvSpPr>
          <p:cNvPr id="5" name="矩形 4"/>
          <p:cNvSpPr/>
          <p:nvPr/>
        </p:nvSpPr>
        <p:spPr>
          <a:xfrm>
            <a:off x="1043608" y="6021288"/>
            <a:ext cx="3312368" cy="646331"/>
          </a:xfrm>
          <a:prstGeom prst="rect">
            <a:avLst/>
          </a:prstGeom>
        </p:spPr>
        <p:txBody>
          <a:bodyPr wrap="square">
            <a:spAutoFit/>
          </a:bodyPr>
          <a:lstStyle/>
          <a:p>
            <a:pPr lvl="0" eaLnBrk="1" hangingPunct="1"/>
            <a:r>
              <a:rPr lang="zh-CN" altLang="en-US" dirty="0">
                <a:solidFill>
                  <a:srgbClr val="FFFFFF"/>
                </a:solidFill>
                <a:latin typeface="Arial" pitchFamily="34" charset="0"/>
                <a:ea typeface="黑体" pitchFamily="49" charset="-122"/>
              </a:rPr>
              <a:t>图</a:t>
            </a:r>
            <a:r>
              <a:rPr lang="en-US" altLang="zh-CN" dirty="0">
                <a:solidFill>
                  <a:srgbClr val="FFFFFF"/>
                </a:solidFill>
                <a:latin typeface="Arial" pitchFamily="34" charset="0"/>
                <a:ea typeface="黑体" pitchFamily="49" charset="-122"/>
              </a:rPr>
              <a:t>6-76  “</a:t>
            </a:r>
            <a:r>
              <a:rPr lang="zh-CN" altLang="en-US" dirty="0">
                <a:solidFill>
                  <a:srgbClr val="FFFFFF"/>
                </a:solidFill>
                <a:latin typeface="Arial" pitchFamily="34" charset="0"/>
                <a:ea typeface="黑体" pitchFamily="49" charset="-122"/>
              </a:rPr>
              <a:t>文件”选项卡之“保存并发送”菜单</a:t>
            </a:r>
          </a:p>
        </p:txBody>
      </p:sp>
      <p:sp>
        <p:nvSpPr>
          <p:cNvPr id="6" name="矩形 5"/>
          <p:cNvSpPr/>
          <p:nvPr/>
        </p:nvSpPr>
        <p:spPr>
          <a:xfrm>
            <a:off x="5148064" y="6233536"/>
            <a:ext cx="2827585" cy="369332"/>
          </a:xfrm>
          <a:prstGeom prst="rect">
            <a:avLst/>
          </a:prstGeom>
        </p:spPr>
        <p:txBody>
          <a:bodyPr wrap="square">
            <a:spAutoFit/>
          </a:bodyPr>
          <a:lstStyle/>
          <a:p>
            <a:pPr lvl="0" eaLnBrk="1" hangingPunct="1"/>
            <a:r>
              <a:rPr lang="zh-CN" altLang="en-US" dirty="0">
                <a:solidFill>
                  <a:srgbClr val="FFFFFF"/>
                </a:solidFill>
                <a:latin typeface="Arial" pitchFamily="34" charset="0"/>
                <a:ea typeface="黑体" pitchFamily="49" charset="-122"/>
              </a:rPr>
              <a:t>图</a:t>
            </a:r>
            <a:r>
              <a:rPr lang="en-US" altLang="zh-CN" dirty="0">
                <a:solidFill>
                  <a:srgbClr val="FFFFFF"/>
                </a:solidFill>
                <a:latin typeface="Arial" pitchFamily="34" charset="0"/>
                <a:ea typeface="黑体" pitchFamily="49" charset="-122"/>
              </a:rPr>
              <a:t>6-77  “</a:t>
            </a:r>
            <a:r>
              <a:rPr lang="zh-CN" altLang="en-US" dirty="0">
                <a:solidFill>
                  <a:srgbClr val="FFFFFF"/>
                </a:solidFill>
                <a:latin typeface="Arial" pitchFamily="34" charset="0"/>
                <a:ea typeface="黑体" pitchFamily="49" charset="-122"/>
              </a:rPr>
              <a:t>另存为”对话框</a:t>
            </a:r>
          </a:p>
        </p:txBody>
      </p:sp>
      <p:pic>
        <p:nvPicPr>
          <p:cNvPr id="7" name="图片 6"/>
          <p:cNvPicPr/>
          <p:nvPr/>
        </p:nvPicPr>
        <p:blipFill>
          <a:blip r:embed="rId2"/>
          <a:stretch>
            <a:fillRect/>
          </a:stretch>
        </p:blipFill>
        <p:spPr>
          <a:xfrm>
            <a:off x="1004320" y="4179852"/>
            <a:ext cx="3263617" cy="1793202"/>
          </a:xfrm>
          <a:prstGeom prst="rect">
            <a:avLst/>
          </a:prstGeom>
        </p:spPr>
      </p:pic>
      <p:pic>
        <p:nvPicPr>
          <p:cNvPr id="8" name="图片 7"/>
          <p:cNvPicPr/>
          <p:nvPr/>
        </p:nvPicPr>
        <p:blipFill>
          <a:blip r:embed="rId3"/>
          <a:stretch>
            <a:fillRect/>
          </a:stretch>
        </p:blipFill>
        <p:spPr>
          <a:xfrm>
            <a:off x="5036767" y="4181856"/>
            <a:ext cx="3135633" cy="1794998"/>
          </a:xfrm>
          <a:prstGeom prst="rect">
            <a:avLst/>
          </a:prstGeom>
        </p:spPr>
      </p:pic>
    </p:spTree>
    <p:extLst>
      <p:ext uri="{BB962C8B-B14F-4D97-AF65-F5344CB8AC3E}">
        <p14:creationId xmlns:p14="http://schemas.microsoft.com/office/powerpoint/2010/main" val="2392016163"/>
      </p:ext>
    </p:extLst>
  </p:cSld>
  <p:clrMapOvr>
    <a:masterClrMapping/>
  </p:clrMapOvr>
  <p:transition>
    <p:random/>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4"/>
          <p:cNvSpPr txBox="1">
            <a:spLocks noChangeArrowheads="1"/>
          </p:cNvSpPr>
          <p:nvPr/>
        </p:nvSpPr>
        <p:spPr bwMode="auto">
          <a:xfrm>
            <a:off x="79375" y="644071"/>
            <a:ext cx="8997950" cy="24498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pPr eaLnBrk="1" hangingPunct="1"/>
            <a:r>
              <a:rPr lang="zh-CN" altLang="en-US" sz="2200" dirty="0" smtClean="0">
                <a:latin typeface="Arial" pitchFamily="34" charset="0"/>
                <a:ea typeface="黑体" pitchFamily="49" charset="-122"/>
              </a:rPr>
              <a:t>       将</a:t>
            </a:r>
            <a:r>
              <a:rPr lang="zh-CN" altLang="en-US" sz="2200" dirty="0">
                <a:latin typeface="Arial" pitchFamily="34" charset="0"/>
                <a:ea typeface="黑体" pitchFamily="49" charset="-122"/>
              </a:rPr>
              <a:t>演示文稿转换为直接放映格式，可以在没有安装</a:t>
            </a:r>
            <a:r>
              <a:rPr lang="en-US" altLang="zh-CN" sz="2200" dirty="0">
                <a:latin typeface="Arial" pitchFamily="34" charset="0"/>
                <a:ea typeface="黑体" pitchFamily="49" charset="-122"/>
              </a:rPr>
              <a:t>PowerPoint</a:t>
            </a:r>
            <a:r>
              <a:rPr lang="zh-CN" altLang="en-US" sz="2200" dirty="0">
                <a:latin typeface="Arial" pitchFamily="34" charset="0"/>
                <a:ea typeface="黑体" pitchFamily="49" charset="-122"/>
              </a:rPr>
              <a:t>的计算机上直接放映，操作方法和过程如下：</a:t>
            </a:r>
          </a:p>
          <a:p>
            <a:pPr eaLnBrk="1" hangingPunct="1"/>
            <a:r>
              <a:rPr lang="en-US" altLang="zh-CN" sz="2200" dirty="0" smtClean="0">
                <a:latin typeface="Arial" pitchFamily="34" charset="0"/>
                <a:ea typeface="黑体" pitchFamily="49" charset="-122"/>
              </a:rPr>
              <a:t>　　①</a:t>
            </a:r>
            <a:r>
              <a:rPr lang="zh-CN" altLang="en-US" sz="2200" dirty="0" smtClean="0">
                <a:latin typeface="Arial" pitchFamily="34" charset="0"/>
                <a:ea typeface="黑体" pitchFamily="49" charset="-122"/>
              </a:rPr>
              <a:t>启动</a:t>
            </a:r>
            <a:r>
              <a:rPr lang="en-US" altLang="zh-CN" sz="2200" dirty="0">
                <a:latin typeface="Arial" pitchFamily="34" charset="0"/>
                <a:ea typeface="黑体" pitchFamily="49" charset="-122"/>
              </a:rPr>
              <a:t>PowerPoint</a:t>
            </a:r>
            <a:r>
              <a:rPr lang="zh-CN" altLang="en-US" sz="2200" dirty="0">
                <a:latin typeface="Arial" pitchFamily="34" charset="0"/>
                <a:ea typeface="黑体" pitchFamily="49" charset="-122"/>
              </a:rPr>
              <a:t>程序，并打开要转换格式的演示文稿。</a:t>
            </a:r>
          </a:p>
          <a:p>
            <a:pPr eaLnBrk="1" hangingPunct="1"/>
            <a:r>
              <a:rPr lang="en-US" altLang="zh-CN" sz="2200" dirty="0" smtClean="0">
                <a:latin typeface="Arial" pitchFamily="34" charset="0"/>
                <a:ea typeface="黑体" pitchFamily="49" charset="-122"/>
              </a:rPr>
              <a:t>　　②</a:t>
            </a:r>
            <a:r>
              <a:rPr lang="zh-CN" altLang="en-US" sz="2200" dirty="0" smtClean="0">
                <a:latin typeface="Arial" pitchFamily="34" charset="0"/>
                <a:ea typeface="黑体" pitchFamily="49" charset="-122"/>
              </a:rPr>
              <a:t>单击</a:t>
            </a:r>
            <a:r>
              <a:rPr lang="zh-CN" altLang="en-US" sz="2200" dirty="0">
                <a:latin typeface="Arial" pitchFamily="34" charset="0"/>
                <a:ea typeface="黑体" pitchFamily="49" charset="-122"/>
              </a:rPr>
              <a:t>“文件”选项卡上的“保存并发送”命令。</a:t>
            </a:r>
          </a:p>
          <a:p>
            <a:pPr eaLnBrk="1" hangingPunct="1"/>
            <a:r>
              <a:rPr lang="en-US" altLang="zh-CN" sz="2200" dirty="0" smtClean="0">
                <a:latin typeface="Arial" pitchFamily="34" charset="0"/>
                <a:ea typeface="黑体" pitchFamily="49" charset="-122"/>
              </a:rPr>
              <a:t>　　③</a:t>
            </a:r>
            <a:r>
              <a:rPr lang="zh-CN" altLang="en-US" sz="2200" dirty="0" smtClean="0">
                <a:latin typeface="Arial" pitchFamily="34" charset="0"/>
                <a:ea typeface="黑体" pitchFamily="49" charset="-122"/>
              </a:rPr>
              <a:t>单击</a:t>
            </a:r>
            <a:r>
              <a:rPr lang="zh-CN" altLang="en-US" sz="2200" dirty="0">
                <a:latin typeface="Arial" pitchFamily="34" charset="0"/>
                <a:ea typeface="黑体" pitchFamily="49" charset="-122"/>
              </a:rPr>
              <a:t>“更改文件类型”菜单下的“</a:t>
            </a:r>
            <a:r>
              <a:rPr lang="en-US" altLang="zh-CN" sz="2200" dirty="0">
                <a:latin typeface="Arial" pitchFamily="34" charset="0"/>
                <a:ea typeface="黑体" pitchFamily="49" charset="-122"/>
              </a:rPr>
              <a:t>PowerPoint</a:t>
            </a:r>
            <a:r>
              <a:rPr lang="zh-CN" altLang="en-US" sz="2200" dirty="0">
                <a:latin typeface="Arial" pitchFamily="34" charset="0"/>
                <a:ea typeface="黑体" pitchFamily="49" charset="-122"/>
              </a:rPr>
              <a:t>放映（*</a:t>
            </a:r>
            <a:r>
              <a:rPr lang="en-US" altLang="zh-CN" sz="2200" dirty="0">
                <a:latin typeface="Arial" pitchFamily="34" charset="0"/>
                <a:ea typeface="黑体" pitchFamily="49" charset="-122"/>
              </a:rPr>
              <a:t>.</a:t>
            </a:r>
            <a:r>
              <a:rPr lang="en-US" altLang="zh-CN" sz="2200" dirty="0" err="1">
                <a:latin typeface="Arial" pitchFamily="34" charset="0"/>
                <a:ea typeface="黑体" pitchFamily="49" charset="-122"/>
              </a:rPr>
              <a:t>ppsx</a:t>
            </a:r>
            <a:r>
              <a:rPr lang="zh-CN" altLang="en-US" sz="2200" dirty="0">
                <a:latin typeface="Arial" pitchFamily="34" charset="0"/>
                <a:ea typeface="黑体" pitchFamily="49" charset="-122"/>
              </a:rPr>
              <a:t>）”命令，打开“另存为”对话框。</a:t>
            </a:r>
          </a:p>
          <a:p>
            <a:pPr eaLnBrk="1" hangingPunct="1"/>
            <a:r>
              <a:rPr lang="en-US" altLang="zh-CN" sz="2200" dirty="0" smtClean="0">
                <a:latin typeface="Arial" pitchFamily="34" charset="0"/>
                <a:ea typeface="黑体" pitchFamily="49" charset="-122"/>
              </a:rPr>
              <a:t>　　④</a:t>
            </a:r>
            <a:r>
              <a:rPr lang="zh-CN" altLang="en-US" sz="2200" dirty="0" smtClean="0">
                <a:latin typeface="Arial" pitchFamily="34" charset="0"/>
                <a:ea typeface="黑体" pitchFamily="49" charset="-122"/>
              </a:rPr>
              <a:t>单击</a:t>
            </a:r>
            <a:r>
              <a:rPr lang="zh-CN" altLang="en-US" sz="2200" dirty="0">
                <a:latin typeface="Arial" pitchFamily="34" charset="0"/>
                <a:ea typeface="黑体" pitchFamily="49" charset="-122"/>
              </a:rPr>
              <a:t>“保存”</a:t>
            </a:r>
            <a:r>
              <a:rPr lang="zh-CN" altLang="en-US" sz="2200" dirty="0" smtClean="0">
                <a:latin typeface="Arial" pitchFamily="34" charset="0"/>
                <a:ea typeface="黑体" pitchFamily="49" charset="-122"/>
              </a:rPr>
              <a:t>按钮。</a:t>
            </a:r>
            <a:endParaRPr lang="zh-CN" altLang="en-US" sz="2200" dirty="0">
              <a:latin typeface="Arial" pitchFamily="34" charset="0"/>
              <a:ea typeface="黑体" pitchFamily="49" charset="-122"/>
            </a:endParaRPr>
          </a:p>
        </p:txBody>
      </p:sp>
      <p:sp>
        <p:nvSpPr>
          <p:cNvPr id="3" name="Text Box 3"/>
          <p:cNvSpPr txBox="1">
            <a:spLocks noChangeArrowheads="1"/>
          </p:cNvSpPr>
          <p:nvPr/>
        </p:nvSpPr>
        <p:spPr bwMode="auto">
          <a:xfrm>
            <a:off x="79375" y="188640"/>
            <a:ext cx="5112568" cy="431800"/>
          </a:xfrm>
          <a:prstGeom prst="rect">
            <a:avLst/>
          </a:prstGeom>
          <a:gradFill flip="none" rotWithShape="1">
            <a:gsLst>
              <a:gs pos="0">
                <a:srgbClr val="0000FF"/>
              </a:gs>
              <a:gs pos="100000">
                <a:schemeClr val="bg1"/>
              </a:gs>
              <a:gs pos="100000">
                <a:schemeClr val="bg1"/>
              </a:gs>
            </a:gsLst>
            <a:lin ang="0" scaled="1"/>
            <a:tileRect/>
          </a:gradFill>
          <a:ln>
            <a:noFill/>
          </a:ln>
          <a:effectLs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pPr eaLnBrk="1" hangingPunct="1"/>
            <a:r>
              <a:rPr lang="en-US" altLang="zh-CN" sz="2200" dirty="0">
                <a:latin typeface="Arial" pitchFamily="34" charset="0"/>
                <a:ea typeface="黑体" pitchFamily="49" charset="-122"/>
              </a:rPr>
              <a:t>2</a:t>
            </a:r>
            <a:r>
              <a:rPr lang="zh-CN" altLang="en-US" sz="2200" dirty="0">
                <a:latin typeface="Arial" pitchFamily="34" charset="0"/>
                <a:ea typeface="黑体" pitchFamily="49" charset="-122"/>
              </a:rPr>
              <a:t>．将演示文稿转换为直接放映格式</a:t>
            </a:r>
          </a:p>
        </p:txBody>
      </p:sp>
      <p:sp>
        <p:nvSpPr>
          <p:cNvPr id="4" name="Text Box 3"/>
          <p:cNvSpPr txBox="1">
            <a:spLocks noChangeArrowheads="1"/>
          </p:cNvSpPr>
          <p:nvPr/>
        </p:nvSpPr>
        <p:spPr bwMode="auto">
          <a:xfrm>
            <a:off x="79375" y="3117586"/>
            <a:ext cx="4498975" cy="431800"/>
          </a:xfrm>
          <a:prstGeom prst="rect">
            <a:avLst/>
          </a:prstGeom>
          <a:gradFill rotWithShape="1">
            <a:gsLst>
              <a:gs pos="0">
                <a:srgbClr val="00FF00"/>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pPr eaLnBrk="1" hangingPunct="1"/>
            <a:r>
              <a:rPr lang="en-US" altLang="zh-CN" sz="2200" dirty="0">
                <a:latin typeface="Arial" pitchFamily="34" charset="0"/>
                <a:ea typeface="黑体" pitchFamily="49" charset="-122"/>
              </a:rPr>
              <a:t>6.9.2  </a:t>
            </a:r>
            <a:r>
              <a:rPr lang="zh-CN" altLang="en-US" sz="2200" dirty="0">
                <a:latin typeface="Arial" pitchFamily="34" charset="0"/>
                <a:ea typeface="黑体" pitchFamily="49" charset="-122"/>
              </a:rPr>
              <a:t>打包演示文稿的放映</a:t>
            </a:r>
          </a:p>
        </p:txBody>
      </p:sp>
      <p:sp>
        <p:nvSpPr>
          <p:cNvPr id="5" name="Text Box 4"/>
          <p:cNvSpPr txBox="1">
            <a:spLocks noChangeArrowheads="1"/>
          </p:cNvSpPr>
          <p:nvPr/>
        </p:nvSpPr>
        <p:spPr bwMode="auto">
          <a:xfrm>
            <a:off x="79375" y="3573016"/>
            <a:ext cx="8997950" cy="30594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pPr eaLnBrk="1" hangingPunct="1"/>
            <a:r>
              <a:rPr lang="zh-CN" altLang="en-US" sz="2200" dirty="0" smtClean="0">
                <a:latin typeface="Arial" pitchFamily="34" charset="0"/>
                <a:ea typeface="黑体" pitchFamily="49" charset="-122"/>
              </a:rPr>
              <a:t>　　演示</a:t>
            </a:r>
            <a:r>
              <a:rPr lang="zh-CN" altLang="en-US" sz="2200" dirty="0">
                <a:latin typeface="Arial" pitchFamily="34" charset="0"/>
                <a:ea typeface="黑体" pitchFamily="49" charset="-122"/>
              </a:rPr>
              <a:t>文稿打包后，就可以在在没有安装</a:t>
            </a:r>
            <a:r>
              <a:rPr lang="en-US" altLang="zh-CN" sz="2200" dirty="0">
                <a:latin typeface="Arial" pitchFamily="34" charset="0"/>
                <a:ea typeface="黑体" pitchFamily="49" charset="-122"/>
              </a:rPr>
              <a:t>PowerPoint</a:t>
            </a:r>
            <a:r>
              <a:rPr lang="zh-CN" altLang="en-US" sz="2200" dirty="0">
                <a:latin typeface="Arial" pitchFamily="34" charset="0"/>
                <a:ea typeface="黑体" pitchFamily="49" charset="-122"/>
              </a:rPr>
              <a:t>的机器上放映该演示文稿。具体的方法如下：</a:t>
            </a:r>
          </a:p>
          <a:p>
            <a:pPr eaLnBrk="1" hangingPunct="1"/>
            <a:r>
              <a:rPr lang="zh-CN" altLang="en-US" sz="2200" dirty="0" smtClean="0">
                <a:latin typeface="Arial" pitchFamily="34" charset="0"/>
                <a:ea typeface="黑体" pitchFamily="49" charset="-122"/>
              </a:rPr>
              <a:t>    　</a:t>
            </a:r>
            <a:r>
              <a:rPr lang="en-US" altLang="zh-CN" sz="2200" dirty="0" smtClean="0">
                <a:latin typeface="Arial" pitchFamily="34" charset="0"/>
                <a:ea typeface="黑体" pitchFamily="49" charset="-122"/>
              </a:rPr>
              <a:t>①</a:t>
            </a:r>
            <a:r>
              <a:rPr lang="zh-CN" altLang="en-US" sz="2200" dirty="0" smtClean="0">
                <a:latin typeface="Arial" pitchFamily="34" charset="0"/>
                <a:ea typeface="黑体" pitchFamily="49" charset="-122"/>
              </a:rPr>
              <a:t>打开</a:t>
            </a:r>
            <a:r>
              <a:rPr lang="zh-CN" altLang="en-US" sz="2200" dirty="0">
                <a:latin typeface="Arial" pitchFamily="34" charset="0"/>
                <a:ea typeface="黑体" pitchFamily="49" charset="-122"/>
              </a:rPr>
              <a:t>打包的的文件夹</a:t>
            </a:r>
            <a:r>
              <a:rPr lang="en-US" altLang="zh-CN" sz="2200" dirty="0" err="1">
                <a:latin typeface="Arial" pitchFamily="34" charset="0"/>
                <a:ea typeface="黑体" pitchFamily="49" charset="-122"/>
              </a:rPr>
              <a:t>PresentationPackage</a:t>
            </a:r>
            <a:r>
              <a:rPr lang="zh-CN" altLang="en-US" sz="2200" dirty="0">
                <a:latin typeface="Arial" pitchFamily="34" charset="0"/>
                <a:ea typeface="黑体" pitchFamily="49" charset="-122"/>
              </a:rPr>
              <a:t>子文件夹。</a:t>
            </a:r>
          </a:p>
          <a:p>
            <a:pPr eaLnBrk="1" hangingPunct="1"/>
            <a:r>
              <a:rPr lang="zh-CN" altLang="en-US" sz="2200" dirty="0" smtClean="0">
                <a:latin typeface="Arial" pitchFamily="34" charset="0"/>
                <a:ea typeface="黑体" pitchFamily="49" charset="-122"/>
              </a:rPr>
              <a:t>    　</a:t>
            </a:r>
            <a:r>
              <a:rPr lang="en-US" altLang="zh-CN" sz="2200" dirty="0" smtClean="0">
                <a:latin typeface="Arial" pitchFamily="34" charset="0"/>
                <a:ea typeface="黑体" pitchFamily="49" charset="-122"/>
              </a:rPr>
              <a:t>②</a:t>
            </a:r>
            <a:r>
              <a:rPr lang="zh-CN" altLang="en-US" sz="2200" dirty="0" smtClean="0">
                <a:latin typeface="Arial" pitchFamily="34" charset="0"/>
                <a:ea typeface="黑体" pitchFamily="49" charset="-122"/>
              </a:rPr>
              <a:t>在</a:t>
            </a:r>
            <a:r>
              <a:rPr lang="zh-CN" altLang="en-US" sz="2200" dirty="0">
                <a:latin typeface="Arial" pitchFamily="34" charset="0"/>
                <a:ea typeface="黑体" pitchFamily="49" charset="-122"/>
              </a:rPr>
              <a:t>联网情况下，双击该文件夹的</a:t>
            </a:r>
            <a:r>
              <a:rPr lang="en-US" altLang="zh-CN" sz="2200" dirty="0">
                <a:latin typeface="Arial" pitchFamily="34" charset="0"/>
                <a:ea typeface="黑体" pitchFamily="49" charset="-122"/>
              </a:rPr>
              <a:t>PresentationPackage.html</a:t>
            </a:r>
            <a:r>
              <a:rPr lang="zh-CN" altLang="en-US" sz="2200" dirty="0">
                <a:latin typeface="Arial" pitchFamily="34" charset="0"/>
                <a:ea typeface="黑体" pitchFamily="49" charset="-122"/>
              </a:rPr>
              <a:t>网页文件，在打开的网页上单击“</a:t>
            </a:r>
            <a:r>
              <a:rPr lang="en-US" altLang="zh-CN" sz="2200" dirty="0">
                <a:latin typeface="Arial" pitchFamily="34" charset="0"/>
                <a:ea typeface="黑体" pitchFamily="49" charset="-122"/>
              </a:rPr>
              <a:t>Download Viewer”</a:t>
            </a:r>
            <a:r>
              <a:rPr lang="zh-CN" altLang="en-US" sz="2200" dirty="0">
                <a:latin typeface="Arial" pitchFamily="34" charset="0"/>
                <a:ea typeface="黑体" pitchFamily="49" charset="-122"/>
              </a:rPr>
              <a:t>按钮，下载</a:t>
            </a:r>
            <a:r>
              <a:rPr lang="en-US" altLang="zh-CN" sz="2200" dirty="0">
                <a:latin typeface="Arial" pitchFamily="34" charset="0"/>
                <a:ea typeface="黑体" pitchFamily="49" charset="-122"/>
              </a:rPr>
              <a:t>PowerPoint</a:t>
            </a:r>
            <a:r>
              <a:rPr lang="zh-CN" altLang="en-US" sz="2200" dirty="0">
                <a:latin typeface="Arial" pitchFamily="34" charset="0"/>
                <a:ea typeface="黑体" pitchFamily="49" charset="-122"/>
              </a:rPr>
              <a:t>播放器</a:t>
            </a:r>
            <a:r>
              <a:rPr lang="en-US" altLang="zh-CN" sz="2200" dirty="0">
                <a:latin typeface="Arial" pitchFamily="34" charset="0"/>
                <a:ea typeface="黑体" pitchFamily="49" charset="-122"/>
              </a:rPr>
              <a:t>PowerPointView.exe</a:t>
            </a:r>
            <a:r>
              <a:rPr lang="zh-CN" altLang="en-US" sz="2200" dirty="0">
                <a:latin typeface="Arial" pitchFamily="34" charset="0"/>
                <a:ea typeface="黑体" pitchFamily="49" charset="-122"/>
              </a:rPr>
              <a:t>并</a:t>
            </a:r>
            <a:r>
              <a:rPr lang="zh-CN" altLang="en-US" sz="2200" dirty="0" smtClean="0">
                <a:latin typeface="Arial" pitchFamily="34" charset="0"/>
                <a:ea typeface="黑体" pitchFamily="49" charset="-122"/>
              </a:rPr>
              <a:t>安装。</a:t>
            </a:r>
            <a:endParaRPr lang="zh-CN" altLang="en-US" sz="2200" dirty="0">
              <a:latin typeface="Arial" pitchFamily="34" charset="0"/>
              <a:ea typeface="黑体" pitchFamily="49" charset="-122"/>
            </a:endParaRPr>
          </a:p>
          <a:p>
            <a:pPr eaLnBrk="1" hangingPunct="1"/>
            <a:r>
              <a:rPr lang="zh-CN" altLang="en-US" sz="2200" dirty="0" smtClean="0">
                <a:latin typeface="Arial" pitchFamily="34" charset="0"/>
                <a:ea typeface="黑体" pitchFamily="49" charset="-122"/>
              </a:rPr>
              <a:t>    　</a:t>
            </a:r>
            <a:r>
              <a:rPr lang="en-US" altLang="zh-CN" sz="2200" dirty="0" smtClean="0">
                <a:latin typeface="Arial" pitchFamily="34" charset="0"/>
                <a:ea typeface="黑体" pitchFamily="49" charset="-122"/>
              </a:rPr>
              <a:t>③</a:t>
            </a:r>
            <a:r>
              <a:rPr lang="zh-CN" altLang="en-US" sz="2200" dirty="0" smtClean="0">
                <a:latin typeface="Arial" pitchFamily="34" charset="0"/>
                <a:ea typeface="黑体" pitchFamily="49" charset="-122"/>
              </a:rPr>
              <a:t>启动</a:t>
            </a:r>
            <a:r>
              <a:rPr lang="en-US" altLang="zh-CN" sz="2200" dirty="0">
                <a:latin typeface="Arial" pitchFamily="34" charset="0"/>
                <a:ea typeface="黑体" pitchFamily="49" charset="-122"/>
              </a:rPr>
              <a:t>PowerPoint</a:t>
            </a:r>
            <a:r>
              <a:rPr lang="zh-CN" altLang="en-US" sz="2200" dirty="0">
                <a:latin typeface="Arial" pitchFamily="34" charset="0"/>
                <a:ea typeface="黑体" pitchFamily="49" charset="-122"/>
              </a:rPr>
              <a:t>播放器，出现“</a:t>
            </a:r>
            <a:r>
              <a:rPr lang="en-US" altLang="zh-CN" sz="2200" dirty="0">
                <a:latin typeface="Arial" pitchFamily="34" charset="0"/>
                <a:ea typeface="黑体" pitchFamily="49" charset="-122"/>
              </a:rPr>
              <a:t>Microsoft PowerPoint View”</a:t>
            </a:r>
            <a:r>
              <a:rPr lang="zh-CN" altLang="en-US" sz="2200" dirty="0" smtClean="0">
                <a:latin typeface="Arial" pitchFamily="34" charset="0"/>
                <a:ea typeface="黑体" pitchFamily="49" charset="-122"/>
              </a:rPr>
              <a:t>对话框。</a:t>
            </a:r>
            <a:r>
              <a:rPr lang="zh-CN" altLang="en-US" sz="2200" dirty="0">
                <a:latin typeface="Arial" pitchFamily="34" charset="0"/>
                <a:ea typeface="黑体" pitchFamily="49" charset="-122"/>
              </a:rPr>
              <a:t>定位到打包文件夹、选择某个演示文稿文件，并单击“打开”，即可放映演示文稿</a:t>
            </a:r>
            <a:r>
              <a:rPr lang="zh-CN" altLang="en-US" sz="2200" dirty="0" smtClean="0">
                <a:latin typeface="Arial" pitchFamily="34" charset="0"/>
                <a:ea typeface="黑体" pitchFamily="49" charset="-122"/>
              </a:rPr>
              <a:t>。</a:t>
            </a:r>
            <a:endParaRPr lang="zh-CN" altLang="en-US" sz="2200" dirty="0">
              <a:latin typeface="Arial" pitchFamily="34" charset="0"/>
              <a:ea typeface="黑体" pitchFamily="49" charset="-122"/>
            </a:endParaRPr>
          </a:p>
        </p:txBody>
      </p:sp>
    </p:spTree>
    <p:extLst>
      <p:ext uri="{BB962C8B-B14F-4D97-AF65-F5344CB8AC3E}">
        <p14:creationId xmlns:p14="http://schemas.microsoft.com/office/powerpoint/2010/main" val="1480557904"/>
      </p:ext>
    </p:extLst>
  </p:cSld>
  <p:clrMapOvr>
    <a:masterClrMapping/>
  </p:clrMapOvr>
  <p:transition>
    <p:random/>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7570" name="Text Box 2"/>
          <p:cNvSpPr txBox="1">
            <a:spLocks noChangeArrowheads="1"/>
          </p:cNvSpPr>
          <p:nvPr/>
        </p:nvSpPr>
        <p:spPr bwMode="auto">
          <a:xfrm>
            <a:off x="60960" y="116632"/>
            <a:ext cx="4498975" cy="508000"/>
          </a:xfrm>
          <a:prstGeom prst="rect">
            <a:avLst/>
          </a:prstGeom>
          <a:gradFill rotWithShape="1">
            <a:gsLst>
              <a:gs pos="0">
                <a:srgbClr val="FF00FF"/>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pPr eaLnBrk="1" hangingPunct="1"/>
            <a:r>
              <a:rPr lang="en-US" altLang="zh-CN" sz="2400" dirty="0">
                <a:latin typeface="Arial" pitchFamily="34" charset="0"/>
                <a:ea typeface="黑体" pitchFamily="49" charset="-122"/>
              </a:rPr>
              <a:t>6.9  </a:t>
            </a:r>
            <a:r>
              <a:rPr lang="zh-CN" altLang="en-US" sz="2400" dirty="0">
                <a:latin typeface="Arial" pitchFamily="34" charset="0"/>
                <a:ea typeface="黑体" pitchFamily="49" charset="-122"/>
              </a:rPr>
              <a:t>打印演示文稿</a:t>
            </a:r>
          </a:p>
        </p:txBody>
      </p:sp>
      <p:sp>
        <p:nvSpPr>
          <p:cNvPr id="237572" name="Text Box 4"/>
          <p:cNvSpPr txBox="1">
            <a:spLocks noChangeArrowheads="1"/>
          </p:cNvSpPr>
          <p:nvPr/>
        </p:nvSpPr>
        <p:spPr bwMode="auto">
          <a:xfrm>
            <a:off x="60960" y="692696"/>
            <a:ext cx="8997950" cy="2465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pPr eaLnBrk="1" hangingPunct="1"/>
            <a:r>
              <a:rPr lang="zh-CN" altLang="en-US" sz="2000" dirty="0" smtClean="0">
                <a:latin typeface="Arial" pitchFamily="34" charset="0"/>
                <a:ea typeface="黑体" pitchFamily="49" charset="-122"/>
              </a:rPr>
              <a:t>　　打印</a:t>
            </a:r>
            <a:r>
              <a:rPr lang="zh-CN" altLang="en-US" sz="2000" dirty="0">
                <a:latin typeface="Arial" pitchFamily="34" charset="0"/>
                <a:ea typeface="黑体" pitchFamily="49" charset="-122"/>
              </a:rPr>
              <a:t>演示文稿中的幻灯片、讲义或大纲，可按下列步骤操作。</a:t>
            </a:r>
          </a:p>
          <a:p>
            <a:pPr eaLnBrk="1" hangingPunct="1"/>
            <a:r>
              <a:rPr lang="zh-CN" altLang="en-US" sz="2000" dirty="0" smtClean="0">
                <a:latin typeface="Arial" pitchFamily="34" charset="0"/>
                <a:ea typeface="黑体" pitchFamily="49" charset="-122"/>
              </a:rPr>
              <a:t>　　</a:t>
            </a:r>
            <a:r>
              <a:rPr lang="en-US" altLang="zh-CN" sz="2000" dirty="0" smtClean="0">
                <a:latin typeface="Arial" pitchFamily="34" charset="0"/>
                <a:ea typeface="黑体" pitchFamily="49" charset="-122"/>
              </a:rPr>
              <a:t>①</a:t>
            </a:r>
            <a:r>
              <a:rPr lang="zh-CN" altLang="en-US" sz="2000" dirty="0" smtClean="0">
                <a:latin typeface="Arial" pitchFamily="34" charset="0"/>
                <a:ea typeface="黑体" pitchFamily="49" charset="-122"/>
              </a:rPr>
              <a:t>打开</a:t>
            </a:r>
            <a:r>
              <a:rPr lang="zh-CN" altLang="en-US" sz="2000" dirty="0">
                <a:latin typeface="Arial" pitchFamily="34" charset="0"/>
                <a:ea typeface="黑体" pitchFamily="49" charset="-122"/>
              </a:rPr>
              <a:t>“设计”选项卡，单击“页面设置”组中的“页面设置”按钮 ，</a:t>
            </a:r>
            <a:r>
              <a:rPr lang="en-US" altLang="zh-CN" sz="2000" dirty="0">
                <a:latin typeface="Arial" pitchFamily="34" charset="0"/>
                <a:ea typeface="黑体" pitchFamily="49" charset="-122"/>
              </a:rPr>
              <a:t>PowerPoint</a:t>
            </a:r>
            <a:r>
              <a:rPr lang="zh-CN" altLang="en-US" sz="2000" dirty="0">
                <a:latin typeface="Arial" pitchFamily="34" charset="0"/>
                <a:ea typeface="黑体" pitchFamily="49" charset="-122"/>
              </a:rPr>
              <a:t>打开如图</a:t>
            </a:r>
            <a:r>
              <a:rPr lang="en-US" altLang="zh-CN" sz="2000" dirty="0">
                <a:latin typeface="Arial" pitchFamily="34" charset="0"/>
                <a:ea typeface="黑体" pitchFamily="49" charset="-122"/>
              </a:rPr>
              <a:t>6-80</a:t>
            </a:r>
            <a:r>
              <a:rPr lang="zh-CN" altLang="en-US" sz="2000" dirty="0">
                <a:latin typeface="Arial" pitchFamily="34" charset="0"/>
                <a:ea typeface="黑体" pitchFamily="49" charset="-122"/>
              </a:rPr>
              <a:t>所示的“页面设置”对话框</a:t>
            </a:r>
            <a:r>
              <a:rPr lang="zh-CN" altLang="en-US" sz="2000" dirty="0" smtClean="0">
                <a:latin typeface="Arial" pitchFamily="34" charset="0"/>
                <a:ea typeface="黑体" pitchFamily="49" charset="-122"/>
              </a:rPr>
              <a:t>。 </a:t>
            </a:r>
            <a:endParaRPr lang="zh-CN" altLang="en-US" sz="2000" dirty="0">
              <a:latin typeface="Arial" pitchFamily="34" charset="0"/>
              <a:ea typeface="黑体" pitchFamily="49" charset="-122"/>
            </a:endParaRPr>
          </a:p>
          <a:p>
            <a:pPr eaLnBrk="1" hangingPunct="1"/>
            <a:r>
              <a:rPr lang="zh-CN" altLang="en-US" sz="2000" dirty="0" smtClean="0">
                <a:latin typeface="Arial" pitchFamily="34" charset="0"/>
                <a:ea typeface="黑体" pitchFamily="49" charset="-122"/>
              </a:rPr>
              <a:t>　　在</a:t>
            </a:r>
            <a:r>
              <a:rPr lang="zh-CN" altLang="en-US" sz="2000" dirty="0">
                <a:latin typeface="Arial" pitchFamily="34" charset="0"/>
                <a:ea typeface="黑体" pitchFamily="49" charset="-122"/>
              </a:rPr>
              <a:t>“页面设置”对话框中，设置</a:t>
            </a:r>
            <a:r>
              <a:rPr lang="zh-CN" altLang="en-US" sz="2000" dirty="0" smtClean="0">
                <a:latin typeface="Arial" pitchFamily="34" charset="0"/>
                <a:ea typeface="黑体" pitchFamily="49" charset="-122"/>
              </a:rPr>
              <a:t>好幻灯片</a:t>
            </a:r>
            <a:r>
              <a:rPr lang="zh-CN" altLang="en-US" sz="2000" dirty="0">
                <a:latin typeface="Arial" pitchFamily="34" charset="0"/>
                <a:ea typeface="黑体" pitchFamily="49" charset="-122"/>
              </a:rPr>
              <a:t>的大小、宽度、高度、幻灯片编号起始值、方向等</a:t>
            </a:r>
            <a:r>
              <a:rPr lang="zh-CN" altLang="en-US" sz="2000" dirty="0" smtClean="0">
                <a:latin typeface="Arial" pitchFamily="34" charset="0"/>
                <a:ea typeface="黑体" pitchFamily="49" charset="-122"/>
              </a:rPr>
              <a:t>参数。当这些</a:t>
            </a:r>
            <a:r>
              <a:rPr lang="zh-CN" altLang="en-US" sz="2000" dirty="0">
                <a:latin typeface="Arial" pitchFamily="34" charset="0"/>
                <a:ea typeface="黑体" pitchFamily="49" charset="-122"/>
              </a:rPr>
              <a:t>参数后，单击“确定”按钮。</a:t>
            </a:r>
          </a:p>
          <a:p>
            <a:pPr eaLnBrk="1" hangingPunct="1"/>
            <a:r>
              <a:rPr lang="en-US" altLang="zh-CN" sz="2000" dirty="0" smtClean="0">
                <a:latin typeface="Arial" pitchFamily="34" charset="0"/>
                <a:ea typeface="黑体" pitchFamily="49" charset="-122"/>
              </a:rPr>
              <a:t>　　②</a:t>
            </a:r>
            <a:r>
              <a:rPr lang="zh-CN" altLang="en-US" sz="2000" dirty="0" smtClean="0">
                <a:latin typeface="Arial" pitchFamily="34" charset="0"/>
                <a:ea typeface="黑体" pitchFamily="49" charset="-122"/>
              </a:rPr>
              <a:t>打开</a:t>
            </a:r>
            <a:r>
              <a:rPr lang="zh-CN" altLang="en-US" sz="2000" dirty="0">
                <a:latin typeface="Arial" pitchFamily="34" charset="0"/>
                <a:ea typeface="黑体" pitchFamily="49" charset="-122"/>
              </a:rPr>
              <a:t>“文件”选项卡，并单击“打印”命令，如图</a:t>
            </a:r>
            <a:r>
              <a:rPr lang="en-US" altLang="zh-CN" sz="2000" dirty="0">
                <a:latin typeface="Arial" pitchFamily="34" charset="0"/>
                <a:ea typeface="黑体" pitchFamily="49" charset="-122"/>
              </a:rPr>
              <a:t>6-81</a:t>
            </a:r>
            <a:r>
              <a:rPr lang="zh-CN" altLang="en-US" sz="2000" dirty="0">
                <a:latin typeface="Arial" pitchFamily="34" charset="0"/>
                <a:ea typeface="黑体" pitchFamily="49" charset="-122"/>
              </a:rPr>
              <a:t>所示。</a:t>
            </a:r>
          </a:p>
          <a:p>
            <a:pPr eaLnBrk="1" hangingPunct="1"/>
            <a:r>
              <a:rPr lang="en-US" altLang="zh-CN" sz="2000" dirty="0" smtClean="0">
                <a:latin typeface="Arial" pitchFamily="34" charset="0"/>
                <a:ea typeface="黑体" pitchFamily="49" charset="-122"/>
              </a:rPr>
              <a:t>　　</a:t>
            </a:r>
            <a:r>
              <a:rPr lang="zh-CN" altLang="en-US" sz="2000" dirty="0" smtClean="0">
                <a:latin typeface="Arial" pitchFamily="34" charset="0"/>
                <a:ea typeface="黑体" pitchFamily="49" charset="-122"/>
              </a:rPr>
              <a:t>该对话框中的有关参数设置，打印方式与</a:t>
            </a:r>
            <a:r>
              <a:rPr lang="en-US" altLang="zh-CN" sz="2000" dirty="0" smtClean="0">
                <a:latin typeface="Arial" pitchFamily="34" charset="0"/>
                <a:ea typeface="黑体" pitchFamily="49" charset="-122"/>
              </a:rPr>
              <a:t>Word</a:t>
            </a:r>
            <a:r>
              <a:rPr lang="zh-CN" altLang="en-US" sz="2000" dirty="0" smtClean="0">
                <a:latin typeface="Arial" pitchFamily="34" charset="0"/>
                <a:ea typeface="黑体" pitchFamily="49" charset="-122"/>
              </a:rPr>
              <a:t>、</a:t>
            </a:r>
            <a:r>
              <a:rPr lang="en-US" altLang="zh-CN" sz="2000" dirty="0" smtClean="0">
                <a:latin typeface="Arial" pitchFamily="34" charset="0"/>
                <a:ea typeface="黑体" pitchFamily="49" charset="-122"/>
              </a:rPr>
              <a:t>Excel</a:t>
            </a:r>
            <a:r>
              <a:rPr lang="zh-CN" altLang="en-US" sz="2000" dirty="0" smtClean="0">
                <a:latin typeface="Arial" pitchFamily="34" charset="0"/>
                <a:ea typeface="黑体" pitchFamily="49" charset="-122"/>
              </a:rPr>
              <a:t>打印方式大致相同，这里不再细述。</a:t>
            </a:r>
            <a:endParaRPr lang="zh-CN" altLang="en-US" sz="2000" dirty="0">
              <a:latin typeface="Arial" pitchFamily="34" charset="0"/>
              <a:ea typeface="黑体" pitchFamily="49" charset="-122"/>
            </a:endParaRPr>
          </a:p>
        </p:txBody>
      </p:sp>
      <p:pic>
        <p:nvPicPr>
          <p:cNvPr id="7" name="图片 6"/>
          <p:cNvPicPr/>
          <p:nvPr/>
        </p:nvPicPr>
        <p:blipFill>
          <a:blip r:embed="rId2"/>
          <a:stretch>
            <a:fillRect/>
          </a:stretch>
        </p:blipFill>
        <p:spPr>
          <a:xfrm>
            <a:off x="611560" y="4498541"/>
            <a:ext cx="2739668" cy="1326652"/>
          </a:xfrm>
          <a:prstGeom prst="rect">
            <a:avLst/>
          </a:prstGeom>
        </p:spPr>
      </p:pic>
      <p:sp>
        <p:nvSpPr>
          <p:cNvPr id="2" name="矩形 1"/>
          <p:cNvSpPr/>
          <p:nvPr/>
        </p:nvSpPr>
        <p:spPr>
          <a:xfrm>
            <a:off x="505230" y="5877272"/>
            <a:ext cx="2952328" cy="369332"/>
          </a:xfrm>
          <a:prstGeom prst="rect">
            <a:avLst/>
          </a:prstGeom>
        </p:spPr>
        <p:txBody>
          <a:bodyPr wrap="square">
            <a:spAutoFit/>
          </a:bodyPr>
          <a:lstStyle/>
          <a:p>
            <a:pPr lvl="0" eaLnBrk="1" hangingPunct="1"/>
            <a:r>
              <a:rPr lang="zh-CN" altLang="en-US" dirty="0">
                <a:solidFill>
                  <a:srgbClr val="FFFFFF"/>
                </a:solidFill>
                <a:latin typeface="Arial" pitchFamily="34" charset="0"/>
                <a:ea typeface="黑体" pitchFamily="49" charset="-122"/>
              </a:rPr>
              <a:t>图</a:t>
            </a:r>
            <a:r>
              <a:rPr lang="en-US" altLang="zh-CN" dirty="0">
                <a:solidFill>
                  <a:srgbClr val="FFFFFF"/>
                </a:solidFill>
                <a:latin typeface="Arial" pitchFamily="34" charset="0"/>
                <a:ea typeface="黑体" pitchFamily="49" charset="-122"/>
              </a:rPr>
              <a:t>6-80  “</a:t>
            </a:r>
            <a:r>
              <a:rPr lang="zh-CN" altLang="en-US" dirty="0">
                <a:solidFill>
                  <a:srgbClr val="FFFFFF"/>
                </a:solidFill>
                <a:latin typeface="Arial" pitchFamily="34" charset="0"/>
                <a:ea typeface="黑体" pitchFamily="49" charset="-122"/>
              </a:rPr>
              <a:t>页面设置”对话框</a:t>
            </a:r>
          </a:p>
        </p:txBody>
      </p:sp>
      <p:sp>
        <p:nvSpPr>
          <p:cNvPr id="3" name="矩形 2"/>
          <p:cNvSpPr/>
          <p:nvPr/>
        </p:nvSpPr>
        <p:spPr>
          <a:xfrm>
            <a:off x="5004048" y="5877272"/>
            <a:ext cx="2736304" cy="369332"/>
          </a:xfrm>
          <a:prstGeom prst="rect">
            <a:avLst/>
          </a:prstGeom>
        </p:spPr>
        <p:txBody>
          <a:bodyPr wrap="square">
            <a:spAutoFit/>
          </a:bodyPr>
          <a:lstStyle/>
          <a:p>
            <a:pPr lvl="0" eaLnBrk="1" hangingPunct="1"/>
            <a:r>
              <a:rPr lang="zh-CN" altLang="en-US" dirty="0">
                <a:solidFill>
                  <a:srgbClr val="FFFFFF"/>
                </a:solidFill>
                <a:latin typeface="Arial" pitchFamily="34" charset="0"/>
                <a:ea typeface="黑体" pitchFamily="49" charset="-122"/>
              </a:rPr>
              <a:t>图</a:t>
            </a:r>
            <a:r>
              <a:rPr lang="en-US" altLang="zh-CN" dirty="0">
                <a:solidFill>
                  <a:srgbClr val="FFFFFF"/>
                </a:solidFill>
                <a:latin typeface="Arial" pitchFamily="34" charset="0"/>
                <a:ea typeface="黑体" pitchFamily="49" charset="-122"/>
              </a:rPr>
              <a:t>6-81  “</a:t>
            </a:r>
            <a:r>
              <a:rPr lang="zh-CN" altLang="en-US" dirty="0">
                <a:solidFill>
                  <a:srgbClr val="FFFFFF"/>
                </a:solidFill>
                <a:latin typeface="Arial" pitchFamily="34" charset="0"/>
                <a:ea typeface="黑体" pitchFamily="49" charset="-122"/>
              </a:rPr>
              <a:t>打印”对话框</a:t>
            </a:r>
          </a:p>
        </p:txBody>
      </p:sp>
      <p:pic>
        <p:nvPicPr>
          <p:cNvPr id="10" name="图片 9"/>
          <p:cNvPicPr/>
          <p:nvPr/>
        </p:nvPicPr>
        <p:blipFill>
          <a:blip r:embed="rId3"/>
          <a:stretch>
            <a:fillRect/>
          </a:stretch>
        </p:blipFill>
        <p:spPr>
          <a:xfrm>
            <a:off x="4355976" y="3023617"/>
            <a:ext cx="4135376" cy="2801576"/>
          </a:xfrm>
          <a:prstGeom prst="rect">
            <a:avLst/>
          </a:prstGeom>
        </p:spPr>
      </p:pic>
      <p:sp>
        <p:nvSpPr>
          <p:cNvPr id="11" name="AutoShape 8">
            <a:hlinkClick r:id="rId4" action="ppaction://hlinksldjump" highlightClick="1"/>
          </p:cNvPr>
          <p:cNvSpPr>
            <a:spLocks noChangeArrowheads="1"/>
          </p:cNvSpPr>
          <p:nvPr/>
        </p:nvSpPr>
        <p:spPr bwMode="auto">
          <a:xfrm>
            <a:off x="7726363" y="6426200"/>
            <a:ext cx="1379537" cy="406400"/>
          </a:xfrm>
          <a:prstGeom prst="actionButtonBlank">
            <a:avLst/>
          </a:prstGeom>
          <a:solidFill>
            <a:schemeClr val="accent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algn="ctr" eaLnBrk="1" hangingPunct="1"/>
            <a:r>
              <a:rPr lang="zh-CN" altLang="en-US">
                <a:solidFill>
                  <a:srgbClr val="FFFF00"/>
                </a:solidFill>
                <a:ea typeface="黑体" pitchFamily="49" charset="-122"/>
              </a:rPr>
              <a:t>←返回目录</a:t>
            </a:r>
          </a:p>
        </p:txBody>
      </p:sp>
    </p:spTree>
    <p:extLst>
      <p:ext uri="{BB962C8B-B14F-4D97-AF65-F5344CB8AC3E}">
        <p14:creationId xmlns:p14="http://schemas.microsoft.com/office/powerpoint/2010/main" val="3175707799"/>
      </p:ext>
    </p:extLst>
  </p:cSld>
  <p:clrMapOvr>
    <a:masterClrMapping/>
  </p:clrMapOvr>
  <p:transition>
    <p:random/>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6547" name="AutoShape 3"/>
          <p:cNvSpPr>
            <a:spLocks noChangeArrowheads="1"/>
          </p:cNvSpPr>
          <p:nvPr/>
        </p:nvSpPr>
        <p:spPr bwMode="auto">
          <a:xfrm>
            <a:off x="2124075" y="620688"/>
            <a:ext cx="5919788" cy="438150"/>
          </a:xfrm>
          <a:prstGeom prst="roundRect">
            <a:avLst>
              <a:gd name="adj" fmla="val 50000"/>
            </a:avLst>
          </a:prstGeom>
          <a:gradFill rotWithShape="0">
            <a:gsLst>
              <a:gs pos="0">
                <a:schemeClr val="bg1"/>
              </a:gs>
              <a:gs pos="100000">
                <a:srgbClr val="FF00FF"/>
              </a:gs>
            </a:gsLst>
            <a:lin ang="0" scaled="1"/>
          </a:gradFill>
          <a:ln w="9525">
            <a:solidFill>
              <a:schemeClr val="hlink"/>
            </a:solidFill>
            <a:round/>
            <a:headEnd/>
            <a:tailEnd/>
          </a:ln>
          <a:effectLst/>
          <a:extLst>
            <a:ext uri="{AF507438-7753-43E0-B8FC-AC1667EBCBE1}">
              <a14:hiddenEffects xmlns:a14="http://schemas.microsoft.com/office/drawing/2010/main">
                <a:effectLst>
                  <a:outerShdw dist="17961" dir="2700000" algn="ctr" rotWithShape="0">
                    <a:srgbClr val="7A7A99"/>
                  </a:outerShdw>
                </a:effectLst>
              </a14:hiddenEffects>
            </a:ext>
          </a:extLst>
        </p:spPr>
        <p:txBody>
          <a:bodyPr wrap="none" anchor="ctr"/>
          <a:lstStyle/>
          <a:p>
            <a:r>
              <a:rPr lang="en-US" altLang="zh-CN" sz="2400" dirty="0" smtClean="0">
                <a:ea typeface="黑体" pitchFamily="49" charset="-122"/>
                <a:hlinkClick r:id="" action="ppaction://noaction"/>
              </a:rPr>
              <a:t>6.1</a:t>
            </a:r>
            <a:r>
              <a:rPr lang="zh-CN" altLang="en-US" sz="2400" dirty="0" smtClean="0">
                <a:ea typeface="黑体" pitchFamily="49" charset="-122"/>
              </a:rPr>
              <a:t>  </a:t>
            </a:r>
            <a:r>
              <a:rPr lang="zh-CN" altLang="en-US" sz="2400" dirty="0">
                <a:ea typeface="黑体" pitchFamily="49" charset="-122"/>
              </a:rPr>
              <a:t>PowerPoint基础知识</a:t>
            </a:r>
          </a:p>
        </p:txBody>
      </p:sp>
      <p:sp>
        <p:nvSpPr>
          <p:cNvPr id="236548" name="AutoShape 4"/>
          <p:cNvSpPr>
            <a:spLocks noChangeArrowheads="1"/>
          </p:cNvSpPr>
          <p:nvPr/>
        </p:nvSpPr>
        <p:spPr bwMode="auto">
          <a:xfrm>
            <a:off x="2124075" y="1231993"/>
            <a:ext cx="5919788" cy="438150"/>
          </a:xfrm>
          <a:prstGeom prst="roundRect">
            <a:avLst>
              <a:gd name="adj" fmla="val 50000"/>
            </a:avLst>
          </a:prstGeom>
          <a:gradFill rotWithShape="0">
            <a:gsLst>
              <a:gs pos="0">
                <a:schemeClr val="bg1"/>
              </a:gs>
              <a:gs pos="100000">
                <a:srgbClr val="FF00FF"/>
              </a:gs>
            </a:gsLst>
            <a:lin ang="0" scaled="1"/>
          </a:gradFill>
          <a:ln w="9525">
            <a:solidFill>
              <a:srgbClr val="00CC00"/>
            </a:solidFill>
            <a:round/>
            <a:headEnd/>
            <a:tailEnd/>
          </a:ln>
          <a:effectLst/>
          <a:extLst>
            <a:ext uri="{AF507438-7753-43E0-B8FC-AC1667EBCBE1}">
              <a14:hiddenEffects xmlns:a14="http://schemas.microsoft.com/office/drawing/2010/main">
                <a:effectLst>
                  <a:outerShdw dist="17961" dir="2700000" algn="ctr" rotWithShape="0">
                    <a:srgbClr val="007A00"/>
                  </a:outerShdw>
                </a:effectLst>
              </a14:hiddenEffects>
            </a:ext>
          </a:extLst>
        </p:spPr>
        <p:txBody>
          <a:bodyPr wrap="none" anchor="ctr"/>
          <a:lstStyle/>
          <a:p>
            <a:r>
              <a:rPr lang="en-US" altLang="zh-CN" sz="2400" dirty="0" smtClean="0">
                <a:ea typeface="黑体" pitchFamily="49" charset="-122"/>
                <a:hlinkClick r:id="" action="ppaction://noaction"/>
              </a:rPr>
              <a:t>6.2</a:t>
            </a:r>
            <a:r>
              <a:rPr lang="zh-CN" altLang="en-US" sz="2400" dirty="0" smtClean="0">
                <a:ea typeface="黑体" pitchFamily="49" charset="-122"/>
              </a:rPr>
              <a:t>  </a:t>
            </a:r>
            <a:r>
              <a:rPr lang="zh-CN" altLang="en-US" sz="2400" dirty="0">
                <a:ea typeface="黑体" pitchFamily="49" charset="-122"/>
              </a:rPr>
              <a:t>创建与保存PowerPoint演示文稿</a:t>
            </a:r>
          </a:p>
        </p:txBody>
      </p:sp>
      <p:sp>
        <p:nvSpPr>
          <p:cNvPr id="236549" name="AutoShape 5"/>
          <p:cNvSpPr>
            <a:spLocks noChangeArrowheads="1"/>
          </p:cNvSpPr>
          <p:nvPr/>
        </p:nvSpPr>
        <p:spPr bwMode="auto">
          <a:xfrm>
            <a:off x="2124075" y="2454603"/>
            <a:ext cx="5919788" cy="438150"/>
          </a:xfrm>
          <a:prstGeom prst="roundRect">
            <a:avLst>
              <a:gd name="adj" fmla="val 50000"/>
            </a:avLst>
          </a:prstGeom>
          <a:gradFill rotWithShape="0">
            <a:gsLst>
              <a:gs pos="0">
                <a:schemeClr val="bg1"/>
              </a:gs>
              <a:gs pos="100000">
                <a:srgbClr val="FF00FF"/>
              </a:gs>
            </a:gsLst>
            <a:lin ang="0" scaled="1"/>
          </a:gradFill>
          <a:ln w="9525">
            <a:solidFill>
              <a:srgbClr val="FF9900"/>
            </a:solidFill>
            <a:round/>
            <a:headEnd/>
            <a:tailEnd/>
          </a:ln>
          <a:effectLst/>
          <a:extLst>
            <a:ext uri="{AF507438-7753-43E0-B8FC-AC1667EBCBE1}">
              <a14:hiddenEffects xmlns:a14="http://schemas.microsoft.com/office/drawing/2010/main">
                <a:effectLst>
                  <a:outerShdw dist="17961" dir="2700000" algn="ctr" rotWithShape="0">
                    <a:srgbClr val="995C00"/>
                  </a:outerShdw>
                </a:effectLst>
              </a14:hiddenEffects>
            </a:ext>
          </a:extLst>
        </p:spPr>
        <p:txBody>
          <a:bodyPr wrap="none" anchor="ctr"/>
          <a:lstStyle/>
          <a:p>
            <a:r>
              <a:rPr lang="en-US" altLang="zh-CN" sz="2400" dirty="0" smtClean="0">
                <a:ea typeface="黑体" pitchFamily="49" charset="-122"/>
                <a:hlinkClick r:id="" action="ppaction://noaction"/>
              </a:rPr>
              <a:t>6.</a:t>
            </a:r>
            <a:r>
              <a:rPr lang="en-US" altLang="zh-CN" sz="2400" dirty="0" smtClean="0">
                <a:ea typeface="黑体" pitchFamily="49" charset="-122"/>
              </a:rPr>
              <a:t>4</a:t>
            </a:r>
            <a:r>
              <a:rPr lang="zh-CN" altLang="en-US" sz="2400" dirty="0" smtClean="0">
                <a:ea typeface="黑体" pitchFamily="49" charset="-122"/>
              </a:rPr>
              <a:t>  </a:t>
            </a:r>
            <a:r>
              <a:rPr lang="zh-CN" altLang="en-US" sz="2400" dirty="0">
                <a:ea typeface="黑体" pitchFamily="49" charset="-122"/>
              </a:rPr>
              <a:t>演示文稿的格式化</a:t>
            </a:r>
          </a:p>
        </p:txBody>
      </p:sp>
      <p:sp>
        <p:nvSpPr>
          <p:cNvPr id="236550" name="Rectangle 6"/>
          <p:cNvSpPr>
            <a:spLocks noChangeArrowheads="1"/>
          </p:cNvSpPr>
          <p:nvPr/>
        </p:nvSpPr>
        <p:spPr bwMode="auto">
          <a:xfrm>
            <a:off x="900113" y="620713"/>
            <a:ext cx="601662" cy="2054225"/>
          </a:xfrm>
          <a:prstGeom prst="rect">
            <a:avLst/>
          </a:prstGeom>
          <a:gradFill rotWithShape="0">
            <a:gsLst>
              <a:gs pos="0">
                <a:srgbClr val="00CC00"/>
              </a:gs>
              <a:gs pos="100000">
                <a:schemeClr val="bg1"/>
              </a:gs>
            </a:gsLst>
            <a:lin ang="5400000" scaled="1"/>
          </a:gradFill>
          <a:ln w="12700" cap="sq">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algn="ctr"/>
            <a:r>
              <a:rPr lang="zh-CN" altLang="en-US" sz="3200" b="1"/>
              <a:t>本</a:t>
            </a:r>
          </a:p>
          <a:p>
            <a:pPr algn="ctr"/>
            <a:r>
              <a:rPr lang="zh-CN" altLang="en-US" sz="3200" b="1"/>
              <a:t>章</a:t>
            </a:r>
          </a:p>
          <a:p>
            <a:pPr algn="ctr"/>
            <a:r>
              <a:rPr lang="zh-CN" altLang="en-US" sz="3200" b="1"/>
              <a:t>目</a:t>
            </a:r>
          </a:p>
          <a:p>
            <a:pPr algn="ctr"/>
            <a:r>
              <a:rPr lang="zh-CN" altLang="en-US" sz="3200" b="1"/>
              <a:t>录</a:t>
            </a:r>
          </a:p>
        </p:txBody>
      </p:sp>
      <p:sp>
        <p:nvSpPr>
          <p:cNvPr id="236551" name="AutoShape 7"/>
          <p:cNvSpPr>
            <a:spLocks noChangeArrowheads="1"/>
          </p:cNvSpPr>
          <p:nvPr/>
        </p:nvSpPr>
        <p:spPr bwMode="auto">
          <a:xfrm>
            <a:off x="2124075" y="3065908"/>
            <a:ext cx="5884863" cy="438150"/>
          </a:xfrm>
          <a:prstGeom prst="roundRect">
            <a:avLst>
              <a:gd name="adj" fmla="val 50000"/>
            </a:avLst>
          </a:prstGeom>
          <a:gradFill rotWithShape="0">
            <a:gsLst>
              <a:gs pos="0">
                <a:schemeClr val="bg1"/>
              </a:gs>
              <a:gs pos="100000">
                <a:srgbClr val="FF00FF"/>
              </a:gs>
            </a:gsLst>
            <a:lin ang="0" scaled="1"/>
          </a:gradFill>
          <a:ln w="9525">
            <a:solidFill>
              <a:srgbClr val="CCFF33"/>
            </a:solidFill>
            <a:round/>
            <a:headEnd/>
            <a:tailEnd/>
          </a:ln>
          <a:effectLst/>
          <a:extLst>
            <a:ext uri="{AF507438-7753-43E0-B8FC-AC1667EBCBE1}">
              <a14:hiddenEffects xmlns:a14="http://schemas.microsoft.com/office/drawing/2010/main">
                <a:effectLst>
                  <a:outerShdw dist="17961" dir="2700000" algn="ctr" rotWithShape="0">
                    <a:srgbClr val="7A991F"/>
                  </a:outerShdw>
                </a:effectLst>
              </a14:hiddenEffects>
            </a:ext>
          </a:extLst>
        </p:spPr>
        <p:txBody>
          <a:bodyPr wrap="none" anchor="ctr"/>
          <a:lstStyle/>
          <a:p>
            <a:r>
              <a:rPr lang="en-US" altLang="zh-CN" sz="2400" dirty="0" smtClean="0">
                <a:ea typeface="黑体" pitchFamily="49" charset="-122"/>
                <a:hlinkClick r:id="" action="ppaction://noaction"/>
              </a:rPr>
              <a:t>6.</a:t>
            </a:r>
            <a:r>
              <a:rPr lang="en-US" altLang="zh-CN" sz="2400" dirty="0" smtClean="0">
                <a:ea typeface="黑体" pitchFamily="49" charset="-122"/>
              </a:rPr>
              <a:t>5</a:t>
            </a:r>
            <a:r>
              <a:rPr lang="zh-CN" altLang="en-US" sz="2400" dirty="0" smtClean="0">
                <a:ea typeface="黑体" pitchFamily="49" charset="-122"/>
              </a:rPr>
              <a:t>  </a:t>
            </a:r>
            <a:r>
              <a:rPr lang="zh-CN" altLang="en-US" sz="2400" dirty="0">
                <a:ea typeface="黑体" pitchFamily="49" charset="-122"/>
              </a:rPr>
              <a:t>制作多媒体幻灯片</a:t>
            </a:r>
          </a:p>
        </p:txBody>
      </p:sp>
      <p:sp>
        <p:nvSpPr>
          <p:cNvPr id="236552" name="AutoShape 8"/>
          <p:cNvSpPr>
            <a:spLocks noChangeArrowheads="1"/>
          </p:cNvSpPr>
          <p:nvPr/>
        </p:nvSpPr>
        <p:spPr bwMode="auto">
          <a:xfrm>
            <a:off x="2124075" y="3677213"/>
            <a:ext cx="5919788" cy="438150"/>
          </a:xfrm>
          <a:prstGeom prst="roundRect">
            <a:avLst>
              <a:gd name="adj" fmla="val 50000"/>
            </a:avLst>
          </a:prstGeom>
          <a:gradFill rotWithShape="0">
            <a:gsLst>
              <a:gs pos="0">
                <a:schemeClr val="bg1"/>
              </a:gs>
              <a:gs pos="100000">
                <a:srgbClr val="FF00FF"/>
              </a:gs>
            </a:gsLst>
            <a:lin ang="0" scaled="1"/>
          </a:gradFill>
          <a:ln w="9525">
            <a:solidFill>
              <a:schemeClr val="hlink"/>
            </a:solidFill>
            <a:round/>
            <a:headEnd/>
            <a:tailEnd/>
          </a:ln>
          <a:effectLst/>
          <a:extLst>
            <a:ext uri="{AF507438-7753-43E0-B8FC-AC1667EBCBE1}">
              <a14:hiddenEffects xmlns:a14="http://schemas.microsoft.com/office/drawing/2010/main">
                <a:effectLst>
                  <a:outerShdw dist="17961" dir="2700000" algn="ctr" rotWithShape="0">
                    <a:srgbClr val="7A7A99"/>
                  </a:outerShdw>
                </a:effectLst>
              </a14:hiddenEffects>
            </a:ext>
          </a:extLst>
        </p:spPr>
        <p:txBody>
          <a:bodyPr wrap="none" anchor="ctr"/>
          <a:lstStyle/>
          <a:p>
            <a:r>
              <a:rPr lang="en-US" altLang="zh-CN" sz="2400" dirty="0" smtClean="0">
                <a:ea typeface="黑体" pitchFamily="49" charset="-122"/>
                <a:hlinkClick r:id="" action="ppaction://noaction"/>
              </a:rPr>
              <a:t>6.</a:t>
            </a:r>
            <a:r>
              <a:rPr lang="en-US" altLang="zh-CN" sz="2400" dirty="0" smtClean="0">
                <a:ea typeface="黑体" pitchFamily="49" charset="-122"/>
              </a:rPr>
              <a:t>6</a:t>
            </a:r>
            <a:r>
              <a:rPr lang="zh-CN" altLang="en-US" sz="2400" dirty="0" smtClean="0">
                <a:ea typeface="黑体" pitchFamily="49" charset="-122"/>
              </a:rPr>
              <a:t>  </a:t>
            </a:r>
            <a:r>
              <a:rPr lang="zh-CN" altLang="en-US" sz="2400" dirty="0">
                <a:ea typeface="黑体" pitchFamily="49" charset="-122"/>
              </a:rPr>
              <a:t>设置幻灯片的动画与超链接</a:t>
            </a:r>
          </a:p>
        </p:txBody>
      </p:sp>
      <p:sp>
        <p:nvSpPr>
          <p:cNvPr id="236553" name="AutoShape 9"/>
          <p:cNvSpPr>
            <a:spLocks noChangeArrowheads="1"/>
          </p:cNvSpPr>
          <p:nvPr/>
        </p:nvSpPr>
        <p:spPr bwMode="auto">
          <a:xfrm>
            <a:off x="2124075" y="1843298"/>
            <a:ext cx="5884863" cy="438150"/>
          </a:xfrm>
          <a:prstGeom prst="roundRect">
            <a:avLst>
              <a:gd name="adj" fmla="val 50000"/>
            </a:avLst>
          </a:prstGeom>
          <a:gradFill rotWithShape="0">
            <a:gsLst>
              <a:gs pos="0">
                <a:schemeClr val="bg1"/>
              </a:gs>
              <a:gs pos="100000">
                <a:srgbClr val="FF00FF"/>
              </a:gs>
            </a:gsLst>
            <a:lin ang="0" scaled="1"/>
          </a:gradFill>
          <a:ln w="9525">
            <a:solidFill>
              <a:srgbClr val="CCFF33"/>
            </a:solidFill>
            <a:round/>
            <a:headEnd/>
            <a:tailEnd/>
          </a:ln>
          <a:effectLst/>
          <a:extLst>
            <a:ext uri="{AF507438-7753-43E0-B8FC-AC1667EBCBE1}">
              <a14:hiddenEffects xmlns:a14="http://schemas.microsoft.com/office/drawing/2010/main">
                <a:effectLst>
                  <a:outerShdw dist="17961" dir="2700000" algn="ctr" rotWithShape="0">
                    <a:srgbClr val="7A991F"/>
                  </a:outerShdw>
                </a:effectLst>
              </a14:hiddenEffects>
            </a:ext>
          </a:extLst>
        </p:spPr>
        <p:txBody>
          <a:bodyPr wrap="none" anchor="ctr"/>
          <a:lstStyle/>
          <a:p>
            <a:r>
              <a:rPr lang="en-US" altLang="zh-CN" sz="2400" dirty="0" smtClean="0">
                <a:ea typeface="黑体" pitchFamily="49" charset="-122"/>
                <a:hlinkClick r:id="" action="ppaction://noaction"/>
              </a:rPr>
              <a:t>6.</a:t>
            </a:r>
            <a:r>
              <a:rPr lang="en-US" altLang="zh-CN" sz="2400" dirty="0" smtClean="0">
                <a:ea typeface="黑体" pitchFamily="49" charset="-122"/>
              </a:rPr>
              <a:t>3</a:t>
            </a:r>
            <a:r>
              <a:rPr lang="zh-CN" altLang="en-US" sz="2400" dirty="0" smtClean="0">
                <a:ea typeface="黑体" pitchFamily="49" charset="-122"/>
              </a:rPr>
              <a:t>  </a:t>
            </a:r>
            <a:r>
              <a:rPr lang="zh-CN" altLang="en-US" sz="2400" dirty="0">
                <a:ea typeface="黑体" pitchFamily="49" charset="-122"/>
              </a:rPr>
              <a:t>制作和编辑幻灯片</a:t>
            </a:r>
          </a:p>
        </p:txBody>
      </p:sp>
      <p:sp>
        <p:nvSpPr>
          <p:cNvPr id="236554" name="AutoShape 10"/>
          <p:cNvSpPr>
            <a:spLocks noChangeArrowheads="1"/>
          </p:cNvSpPr>
          <p:nvPr/>
        </p:nvSpPr>
        <p:spPr bwMode="auto">
          <a:xfrm>
            <a:off x="2124075" y="4288518"/>
            <a:ext cx="5853113" cy="438150"/>
          </a:xfrm>
          <a:prstGeom prst="roundRect">
            <a:avLst>
              <a:gd name="adj" fmla="val 50000"/>
            </a:avLst>
          </a:prstGeom>
          <a:gradFill rotWithShape="0">
            <a:gsLst>
              <a:gs pos="0">
                <a:schemeClr val="bg1"/>
              </a:gs>
              <a:gs pos="100000">
                <a:srgbClr val="FF00FF"/>
              </a:gs>
            </a:gsLst>
            <a:lin ang="0" scaled="1"/>
          </a:gradFill>
          <a:ln w="9525">
            <a:solidFill>
              <a:srgbClr val="CCFF33"/>
            </a:solidFill>
            <a:round/>
            <a:headEnd/>
            <a:tailEnd/>
          </a:ln>
          <a:effectLst/>
          <a:extLst>
            <a:ext uri="{AF507438-7753-43E0-B8FC-AC1667EBCBE1}">
              <a14:hiddenEffects xmlns:a14="http://schemas.microsoft.com/office/drawing/2010/main">
                <a:effectLst>
                  <a:outerShdw dist="17961" dir="2700000" algn="ctr" rotWithShape="0">
                    <a:srgbClr val="7A991F"/>
                  </a:outerShdw>
                </a:effectLst>
              </a14:hiddenEffects>
            </a:ext>
          </a:extLst>
        </p:spPr>
        <p:txBody>
          <a:bodyPr wrap="none" anchor="ctr"/>
          <a:lstStyle/>
          <a:p>
            <a:r>
              <a:rPr lang="en-US" altLang="zh-CN" sz="2400" dirty="0" smtClean="0">
                <a:ea typeface="黑体" pitchFamily="49" charset="-122"/>
                <a:hlinkClick r:id="" action="ppaction://noaction"/>
              </a:rPr>
              <a:t>6.</a:t>
            </a:r>
            <a:r>
              <a:rPr lang="en-US" altLang="zh-CN" sz="2400" dirty="0" smtClean="0">
                <a:ea typeface="黑体" pitchFamily="49" charset="-122"/>
              </a:rPr>
              <a:t>7</a:t>
            </a:r>
            <a:r>
              <a:rPr lang="zh-CN" altLang="en-US" sz="2400" dirty="0" smtClean="0">
                <a:ea typeface="黑体" pitchFamily="49" charset="-122"/>
              </a:rPr>
              <a:t>  </a:t>
            </a:r>
            <a:r>
              <a:rPr lang="zh-CN" altLang="en-US" sz="2400" dirty="0">
                <a:ea typeface="黑体" pitchFamily="49" charset="-122"/>
              </a:rPr>
              <a:t>演示文稿的放映</a:t>
            </a:r>
          </a:p>
        </p:txBody>
      </p:sp>
      <p:sp>
        <p:nvSpPr>
          <p:cNvPr id="236555" name="AutoShape 11"/>
          <p:cNvSpPr>
            <a:spLocks noChangeArrowheads="1"/>
          </p:cNvSpPr>
          <p:nvPr/>
        </p:nvSpPr>
        <p:spPr bwMode="auto">
          <a:xfrm>
            <a:off x="2124075" y="4899823"/>
            <a:ext cx="5888038" cy="438150"/>
          </a:xfrm>
          <a:prstGeom prst="roundRect">
            <a:avLst>
              <a:gd name="adj" fmla="val 50000"/>
            </a:avLst>
          </a:prstGeom>
          <a:gradFill rotWithShape="0">
            <a:gsLst>
              <a:gs pos="0">
                <a:schemeClr val="bg1"/>
              </a:gs>
              <a:gs pos="100000">
                <a:srgbClr val="FF00FF"/>
              </a:gs>
            </a:gsLst>
            <a:lin ang="0" scaled="1"/>
          </a:gradFill>
          <a:ln w="9525">
            <a:solidFill>
              <a:schemeClr val="hlink"/>
            </a:solidFill>
            <a:round/>
            <a:headEnd/>
            <a:tailEnd/>
          </a:ln>
          <a:effectLst/>
          <a:extLst>
            <a:ext uri="{AF507438-7753-43E0-B8FC-AC1667EBCBE1}">
              <a14:hiddenEffects xmlns:a14="http://schemas.microsoft.com/office/drawing/2010/main">
                <a:effectLst>
                  <a:outerShdw dist="17961" dir="2700000" algn="ctr" rotWithShape="0">
                    <a:srgbClr val="7A7A99"/>
                  </a:outerShdw>
                </a:effectLst>
              </a14:hiddenEffects>
            </a:ext>
          </a:extLst>
        </p:spPr>
        <p:txBody>
          <a:bodyPr wrap="none" anchor="ctr"/>
          <a:lstStyle/>
          <a:p>
            <a:r>
              <a:rPr lang="en-US" altLang="zh-CN" sz="2400" dirty="0" smtClean="0">
                <a:ea typeface="黑体" pitchFamily="49" charset="-122"/>
                <a:hlinkClick r:id="" action="ppaction://noaction"/>
              </a:rPr>
              <a:t>6.</a:t>
            </a:r>
            <a:r>
              <a:rPr lang="en-US" altLang="zh-CN" sz="2400" dirty="0" smtClean="0">
                <a:ea typeface="黑体" pitchFamily="49" charset="-122"/>
              </a:rPr>
              <a:t>8</a:t>
            </a:r>
            <a:r>
              <a:rPr lang="zh-CN" altLang="en-US" sz="2400" dirty="0" smtClean="0">
                <a:ea typeface="黑体" pitchFamily="49" charset="-122"/>
              </a:rPr>
              <a:t>  </a:t>
            </a:r>
            <a:r>
              <a:rPr lang="zh-CN" altLang="en-US" sz="2400" dirty="0">
                <a:ea typeface="黑体" pitchFamily="49" charset="-122"/>
              </a:rPr>
              <a:t>打印演示文稿</a:t>
            </a:r>
          </a:p>
        </p:txBody>
      </p:sp>
      <p:sp>
        <p:nvSpPr>
          <p:cNvPr id="236556" name="AutoShape 12"/>
          <p:cNvSpPr>
            <a:spLocks noChangeArrowheads="1"/>
          </p:cNvSpPr>
          <p:nvPr/>
        </p:nvSpPr>
        <p:spPr bwMode="auto">
          <a:xfrm>
            <a:off x="2124075" y="5511130"/>
            <a:ext cx="5888038" cy="438150"/>
          </a:xfrm>
          <a:prstGeom prst="roundRect">
            <a:avLst>
              <a:gd name="adj" fmla="val 50000"/>
            </a:avLst>
          </a:prstGeom>
          <a:gradFill rotWithShape="0">
            <a:gsLst>
              <a:gs pos="0">
                <a:schemeClr val="bg1"/>
              </a:gs>
              <a:gs pos="100000">
                <a:srgbClr val="FF00FF"/>
              </a:gs>
            </a:gsLst>
            <a:lin ang="0" scaled="1"/>
          </a:gradFill>
          <a:ln w="9525">
            <a:solidFill>
              <a:srgbClr val="00CC00"/>
            </a:solidFill>
            <a:round/>
            <a:headEnd/>
            <a:tailEnd/>
          </a:ln>
          <a:effectLst/>
          <a:extLst>
            <a:ext uri="{AF507438-7753-43E0-B8FC-AC1667EBCBE1}">
              <a14:hiddenEffects xmlns:a14="http://schemas.microsoft.com/office/drawing/2010/main">
                <a:effectLst>
                  <a:outerShdw dist="17961" dir="2700000" algn="ctr" rotWithShape="0">
                    <a:srgbClr val="007A00"/>
                  </a:outerShdw>
                </a:effectLst>
              </a14:hiddenEffects>
            </a:ext>
          </a:extLst>
        </p:spPr>
        <p:txBody>
          <a:bodyPr wrap="none" anchor="ctr"/>
          <a:lstStyle/>
          <a:p>
            <a:r>
              <a:rPr lang="en-US" altLang="zh-CN" sz="2400" dirty="0" smtClean="0">
                <a:ea typeface="黑体" pitchFamily="49" charset="-122"/>
                <a:hlinkClick r:id="" action="ppaction://noaction"/>
              </a:rPr>
              <a:t>6.</a:t>
            </a:r>
            <a:r>
              <a:rPr lang="en-US" altLang="zh-CN" sz="2400" dirty="0" smtClean="0">
                <a:ea typeface="黑体" pitchFamily="49" charset="-122"/>
              </a:rPr>
              <a:t>9</a:t>
            </a:r>
            <a:r>
              <a:rPr lang="zh-CN" altLang="en-US" sz="2400" dirty="0" smtClean="0">
                <a:ea typeface="黑体" pitchFamily="49" charset="-122"/>
              </a:rPr>
              <a:t>  </a:t>
            </a:r>
            <a:r>
              <a:rPr lang="zh-CN" altLang="en-US" sz="2400" dirty="0">
                <a:ea typeface="黑体" pitchFamily="49" charset="-122"/>
              </a:rPr>
              <a:t>演示文稿的打包处理</a:t>
            </a:r>
          </a:p>
        </p:txBody>
      </p:sp>
    </p:spTree>
  </p:cSld>
  <p:clrMapOvr>
    <a:masterClrMapping/>
  </p:clrMapOvr>
  <p:transition>
    <p:random/>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7570" name="Text Box 2"/>
          <p:cNvSpPr txBox="1">
            <a:spLocks noChangeArrowheads="1"/>
          </p:cNvSpPr>
          <p:nvPr/>
        </p:nvSpPr>
        <p:spPr bwMode="auto">
          <a:xfrm>
            <a:off x="79375" y="188640"/>
            <a:ext cx="4498975" cy="508000"/>
          </a:xfrm>
          <a:prstGeom prst="rect">
            <a:avLst/>
          </a:prstGeom>
          <a:gradFill rotWithShape="1">
            <a:gsLst>
              <a:gs pos="0">
                <a:srgbClr val="FF00FF"/>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pPr eaLnBrk="1" hangingPunct="1"/>
            <a:r>
              <a:rPr lang="en-US" altLang="zh-CN" sz="2400" dirty="0">
                <a:latin typeface="Arial" pitchFamily="34" charset="0"/>
                <a:ea typeface="黑体" pitchFamily="49" charset="-122"/>
              </a:rPr>
              <a:t>6.1  PowerPoint</a:t>
            </a:r>
            <a:r>
              <a:rPr lang="zh-CN" altLang="en-US" sz="2400" dirty="0">
                <a:latin typeface="Arial" pitchFamily="34" charset="0"/>
                <a:ea typeface="黑体" pitchFamily="49" charset="-122"/>
              </a:rPr>
              <a:t>基础知识</a:t>
            </a:r>
          </a:p>
        </p:txBody>
      </p:sp>
      <p:sp>
        <p:nvSpPr>
          <p:cNvPr id="237571" name="Text Box 3"/>
          <p:cNvSpPr txBox="1">
            <a:spLocks noChangeArrowheads="1"/>
          </p:cNvSpPr>
          <p:nvPr/>
        </p:nvSpPr>
        <p:spPr bwMode="auto">
          <a:xfrm>
            <a:off x="79375" y="802804"/>
            <a:ext cx="4498975" cy="431800"/>
          </a:xfrm>
          <a:prstGeom prst="rect">
            <a:avLst/>
          </a:prstGeom>
          <a:gradFill rotWithShape="1">
            <a:gsLst>
              <a:gs pos="0">
                <a:srgbClr val="00FF00"/>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pPr eaLnBrk="1" hangingPunct="1"/>
            <a:r>
              <a:rPr lang="en-US" altLang="zh-CN" sz="2200" dirty="0">
                <a:latin typeface="Arial" pitchFamily="34" charset="0"/>
                <a:ea typeface="黑体" pitchFamily="49" charset="-122"/>
              </a:rPr>
              <a:t>6.1.1  PowerPoint</a:t>
            </a:r>
            <a:r>
              <a:rPr lang="zh-CN" altLang="en-US" sz="2200" dirty="0">
                <a:latin typeface="Arial" pitchFamily="34" charset="0"/>
                <a:ea typeface="黑体" pitchFamily="49" charset="-122"/>
              </a:rPr>
              <a:t>窗口的组成</a:t>
            </a:r>
          </a:p>
        </p:txBody>
      </p:sp>
      <p:sp>
        <p:nvSpPr>
          <p:cNvPr id="237572" name="Text Box 4"/>
          <p:cNvSpPr txBox="1">
            <a:spLocks noChangeArrowheads="1"/>
          </p:cNvSpPr>
          <p:nvPr/>
        </p:nvSpPr>
        <p:spPr bwMode="auto">
          <a:xfrm>
            <a:off x="79375" y="1340768"/>
            <a:ext cx="8997950" cy="16585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pPr eaLnBrk="1" hangingPunct="1"/>
            <a:r>
              <a:rPr lang="zh-CN" altLang="en-US" sz="2100" dirty="0" smtClean="0">
                <a:latin typeface="Arial" pitchFamily="34" charset="0"/>
                <a:ea typeface="黑体" pitchFamily="49" charset="-122"/>
              </a:rPr>
              <a:t>        启动</a:t>
            </a:r>
            <a:r>
              <a:rPr lang="en-US" altLang="zh-CN" sz="2100" dirty="0">
                <a:latin typeface="Arial" pitchFamily="34" charset="0"/>
                <a:ea typeface="黑体" pitchFamily="49" charset="-122"/>
              </a:rPr>
              <a:t>PowerPoint</a:t>
            </a:r>
            <a:r>
              <a:rPr lang="zh-CN" altLang="en-US" sz="2100" dirty="0">
                <a:latin typeface="Arial" pitchFamily="34" charset="0"/>
                <a:ea typeface="黑体" pitchFamily="49" charset="-122"/>
              </a:rPr>
              <a:t>程序后，其工作区主窗口，如图</a:t>
            </a:r>
            <a:r>
              <a:rPr lang="en-US" altLang="zh-CN" sz="2100" dirty="0">
                <a:latin typeface="Arial" pitchFamily="34" charset="0"/>
                <a:ea typeface="黑体" pitchFamily="49" charset="-122"/>
              </a:rPr>
              <a:t>6-1</a:t>
            </a:r>
            <a:r>
              <a:rPr lang="zh-CN" altLang="en-US" sz="2100" dirty="0">
                <a:latin typeface="Arial" pitchFamily="34" charset="0"/>
                <a:ea typeface="黑体" pitchFamily="49" charset="-122"/>
              </a:rPr>
              <a:t>所示。</a:t>
            </a:r>
          </a:p>
          <a:p>
            <a:pPr eaLnBrk="1" hangingPunct="1"/>
            <a:r>
              <a:rPr lang="zh-CN" altLang="en-US" sz="2100" dirty="0" smtClean="0">
                <a:latin typeface="Arial" pitchFamily="34" charset="0"/>
                <a:ea typeface="黑体" pitchFamily="49" charset="-122"/>
              </a:rPr>
              <a:t>        与</a:t>
            </a:r>
            <a:r>
              <a:rPr lang="zh-CN" altLang="en-US" sz="2100" dirty="0">
                <a:latin typeface="Arial" pitchFamily="34" charset="0"/>
                <a:ea typeface="黑体" pitchFamily="49" charset="-122"/>
              </a:rPr>
              <a:t>微软的办公套件</a:t>
            </a:r>
            <a:r>
              <a:rPr lang="en-US" altLang="zh-CN" sz="2100" dirty="0">
                <a:latin typeface="Arial" pitchFamily="34" charset="0"/>
                <a:ea typeface="黑体" pitchFamily="49" charset="-122"/>
              </a:rPr>
              <a:t>Office 2010</a:t>
            </a:r>
            <a:r>
              <a:rPr lang="zh-CN" altLang="en-US" sz="2100" dirty="0">
                <a:latin typeface="Arial" pitchFamily="34" charset="0"/>
                <a:ea typeface="黑体" pitchFamily="49" charset="-122"/>
              </a:rPr>
              <a:t>的其他组件窗口类似</a:t>
            </a:r>
            <a:r>
              <a:rPr lang="zh-CN" altLang="en-US" sz="2100" dirty="0" smtClean="0">
                <a:latin typeface="Arial" pitchFamily="34" charset="0"/>
                <a:ea typeface="黑体" pitchFamily="49" charset="-122"/>
              </a:rPr>
              <a:t>，</a:t>
            </a:r>
            <a:r>
              <a:rPr lang="en-US" altLang="zh-CN" sz="2100" dirty="0" smtClean="0">
                <a:latin typeface="Arial" pitchFamily="34" charset="0"/>
                <a:ea typeface="黑体" pitchFamily="49" charset="-122"/>
              </a:rPr>
              <a:t>PowerPoint</a:t>
            </a:r>
            <a:r>
              <a:rPr lang="zh-CN" altLang="en-US" sz="2100" dirty="0" smtClean="0">
                <a:latin typeface="Arial" pitchFamily="34" charset="0"/>
                <a:ea typeface="黑体" pitchFamily="49" charset="-122"/>
              </a:rPr>
              <a:t>窗口主要由标题栏、快速访问工具栏、选项卡、功能区带区、幻灯片</a:t>
            </a:r>
            <a:r>
              <a:rPr lang="en-US" altLang="zh-CN" sz="2100" dirty="0" smtClean="0">
                <a:latin typeface="Arial" pitchFamily="34" charset="0"/>
                <a:ea typeface="黑体" pitchFamily="49" charset="-122"/>
              </a:rPr>
              <a:t>/</a:t>
            </a:r>
            <a:r>
              <a:rPr lang="zh-CN" altLang="en-US" sz="2100" dirty="0" smtClean="0">
                <a:latin typeface="Arial" pitchFamily="34" charset="0"/>
                <a:ea typeface="黑体" pitchFamily="49" charset="-122"/>
              </a:rPr>
              <a:t>大纲浏览窗格、幻灯片编辑窗口、备注窗格、视图按钮、显示比例按钮以及状态栏等部分组成。</a:t>
            </a:r>
            <a:endParaRPr lang="zh-CN" altLang="en-US" sz="2100" dirty="0">
              <a:latin typeface="Arial" pitchFamily="34" charset="0"/>
              <a:ea typeface="黑体" pitchFamily="49" charset="-122"/>
            </a:endParaRPr>
          </a:p>
        </p:txBody>
      </p:sp>
      <p:sp>
        <p:nvSpPr>
          <p:cNvPr id="2" name="矩形 1"/>
          <p:cNvSpPr/>
          <p:nvPr/>
        </p:nvSpPr>
        <p:spPr>
          <a:xfrm>
            <a:off x="2915816" y="6167635"/>
            <a:ext cx="3456384" cy="369332"/>
          </a:xfrm>
          <a:prstGeom prst="rect">
            <a:avLst/>
          </a:prstGeom>
        </p:spPr>
        <p:txBody>
          <a:bodyPr wrap="square">
            <a:spAutoFit/>
          </a:bodyPr>
          <a:lstStyle/>
          <a:p>
            <a:pPr lvl="0" eaLnBrk="1" hangingPunct="1"/>
            <a:r>
              <a:rPr lang="zh-CN" altLang="en-US" dirty="0" smtClean="0">
                <a:solidFill>
                  <a:srgbClr val="FFFFFF"/>
                </a:solidFill>
                <a:latin typeface="Arial" pitchFamily="34" charset="0"/>
                <a:ea typeface="黑体" pitchFamily="49" charset="-122"/>
              </a:rPr>
              <a:t>图</a:t>
            </a:r>
            <a:r>
              <a:rPr lang="en-US" altLang="zh-CN" dirty="0">
                <a:solidFill>
                  <a:srgbClr val="FFFFFF"/>
                </a:solidFill>
                <a:latin typeface="Arial" pitchFamily="34" charset="0"/>
                <a:ea typeface="黑体" pitchFamily="49" charset="-122"/>
              </a:rPr>
              <a:t>6-1  PowerPoint</a:t>
            </a:r>
            <a:r>
              <a:rPr lang="zh-CN" altLang="en-US" dirty="0">
                <a:solidFill>
                  <a:srgbClr val="FFFFFF"/>
                </a:solidFill>
                <a:latin typeface="Arial" pitchFamily="34" charset="0"/>
                <a:ea typeface="黑体" pitchFamily="49" charset="-122"/>
              </a:rPr>
              <a:t>的主窗口</a:t>
            </a:r>
            <a:r>
              <a:rPr lang="zh-CN" altLang="en-US" dirty="0" smtClean="0">
                <a:solidFill>
                  <a:srgbClr val="FFFFFF"/>
                </a:solidFill>
                <a:latin typeface="Arial" pitchFamily="34" charset="0"/>
                <a:ea typeface="黑体" pitchFamily="49" charset="-122"/>
              </a:rPr>
              <a:t>界面</a:t>
            </a:r>
            <a:endParaRPr lang="zh-CN" altLang="en-US" dirty="0">
              <a:solidFill>
                <a:srgbClr val="FFFFFF"/>
              </a:solidFill>
              <a:latin typeface="Arial" pitchFamily="34" charset="0"/>
              <a:ea typeface="黑体" pitchFamily="49" charset="-122"/>
            </a:endParaRP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76536" y="2999283"/>
            <a:ext cx="6019800" cy="3124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p:random/>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3"/>
          <p:cNvSpPr txBox="1">
            <a:spLocks noChangeArrowheads="1"/>
          </p:cNvSpPr>
          <p:nvPr/>
        </p:nvSpPr>
        <p:spPr bwMode="auto">
          <a:xfrm>
            <a:off x="79375" y="116632"/>
            <a:ext cx="4498975" cy="431800"/>
          </a:xfrm>
          <a:prstGeom prst="rect">
            <a:avLst/>
          </a:prstGeom>
          <a:gradFill rotWithShape="1">
            <a:gsLst>
              <a:gs pos="0">
                <a:srgbClr val="00FF00"/>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pPr eaLnBrk="1" hangingPunct="1"/>
            <a:r>
              <a:rPr lang="en-US" altLang="zh-CN" sz="2200" dirty="0">
                <a:latin typeface="Arial" pitchFamily="34" charset="0"/>
                <a:ea typeface="黑体" pitchFamily="49" charset="-122"/>
              </a:rPr>
              <a:t>6.1.2  PowerPoint</a:t>
            </a:r>
            <a:r>
              <a:rPr lang="zh-CN" altLang="en-US" sz="2200" dirty="0">
                <a:latin typeface="Arial" pitchFamily="34" charset="0"/>
                <a:ea typeface="黑体" pitchFamily="49" charset="-122"/>
              </a:rPr>
              <a:t>的基本概念</a:t>
            </a:r>
          </a:p>
        </p:txBody>
      </p:sp>
      <p:sp>
        <p:nvSpPr>
          <p:cNvPr id="3" name="Text Box 4"/>
          <p:cNvSpPr txBox="1">
            <a:spLocks noChangeArrowheads="1"/>
          </p:cNvSpPr>
          <p:nvPr/>
        </p:nvSpPr>
        <p:spPr bwMode="auto">
          <a:xfrm>
            <a:off x="79375" y="576064"/>
            <a:ext cx="8997950" cy="61653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pPr eaLnBrk="1" hangingPunct="1"/>
            <a:r>
              <a:rPr lang="zh-CN" altLang="en-US" sz="2100" dirty="0" smtClean="0">
                <a:latin typeface="Arial" pitchFamily="34" charset="0"/>
                <a:ea typeface="黑体" pitchFamily="49" charset="-122"/>
              </a:rPr>
              <a:t>       （</a:t>
            </a:r>
            <a:r>
              <a:rPr lang="en-US" altLang="zh-CN" sz="2100" dirty="0">
                <a:latin typeface="Arial" pitchFamily="34" charset="0"/>
                <a:ea typeface="黑体" pitchFamily="49" charset="-122"/>
              </a:rPr>
              <a:t>1</a:t>
            </a:r>
            <a:r>
              <a:rPr lang="zh-CN" altLang="en-US" sz="2100" dirty="0">
                <a:latin typeface="Arial" pitchFamily="34" charset="0"/>
                <a:ea typeface="黑体" pitchFamily="49" charset="-122"/>
              </a:rPr>
              <a:t>）演示文稿与幻灯片。用</a:t>
            </a:r>
            <a:r>
              <a:rPr lang="en-US" altLang="zh-CN" sz="2100" dirty="0">
                <a:latin typeface="Arial" pitchFamily="34" charset="0"/>
                <a:ea typeface="黑体" pitchFamily="49" charset="-122"/>
              </a:rPr>
              <a:t>PowerPoint</a:t>
            </a:r>
            <a:r>
              <a:rPr lang="zh-CN" altLang="en-US" sz="2100" dirty="0">
                <a:latin typeface="Arial" pitchFamily="34" charset="0"/>
                <a:ea typeface="黑体" pitchFamily="49" charset="-122"/>
              </a:rPr>
              <a:t>创建的文件就是演示文稿，其扩展名是</a:t>
            </a:r>
            <a:r>
              <a:rPr lang="en-US" altLang="zh-CN" sz="2100" dirty="0">
                <a:latin typeface="Arial" pitchFamily="34" charset="0"/>
                <a:ea typeface="黑体" pitchFamily="49" charset="-122"/>
              </a:rPr>
              <a:t>.</a:t>
            </a:r>
            <a:r>
              <a:rPr lang="en-US" altLang="zh-CN" sz="2100" dirty="0" err="1">
                <a:latin typeface="Arial" pitchFamily="34" charset="0"/>
                <a:ea typeface="黑体" pitchFamily="49" charset="-122"/>
              </a:rPr>
              <a:t>pptx</a:t>
            </a:r>
            <a:r>
              <a:rPr lang="zh-CN" altLang="en-US" sz="2100" dirty="0">
                <a:latin typeface="Arial" pitchFamily="34" charset="0"/>
                <a:ea typeface="黑体" pitchFamily="49" charset="-122"/>
              </a:rPr>
              <a:t>。一个演示文稿通常由若干张幻灯片组成，制作一个演示文稿的过程，实际上就是制作一张张幻灯片的过程。</a:t>
            </a:r>
          </a:p>
          <a:p>
            <a:pPr eaLnBrk="1" hangingPunct="1"/>
            <a:r>
              <a:rPr lang="zh-CN" altLang="en-US" sz="2100" dirty="0" smtClean="0">
                <a:latin typeface="Arial" pitchFamily="34" charset="0"/>
                <a:ea typeface="黑体" pitchFamily="49" charset="-122"/>
              </a:rPr>
              <a:t>        （</a:t>
            </a:r>
            <a:r>
              <a:rPr lang="en-US" altLang="zh-CN" sz="2100" dirty="0">
                <a:latin typeface="Arial" pitchFamily="34" charset="0"/>
                <a:ea typeface="黑体" pitchFamily="49" charset="-122"/>
              </a:rPr>
              <a:t>2</a:t>
            </a:r>
            <a:r>
              <a:rPr lang="zh-CN" altLang="en-US" sz="2100" dirty="0">
                <a:latin typeface="Arial" pitchFamily="34" charset="0"/>
                <a:ea typeface="黑体" pitchFamily="49" charset="-122"/>
              </a:rPr>
              <a:t>）幻灯片对象与布局</a:t>
            </a:r>
            <a:r>
              <a:rPr lang="zh-CN" altLang="en-US" sz="2100" dirty="0" smtClean="0">
                <a:latin typeface="Arial" pitchFamily="34" charset="0"/>
                <a:ea typeface="黑体" pitchFamily="49" charset="-122"/>
              </a:rPr>
              <a:t>。是</a:t>
            </a:r>
            <a:r>
              <a:rPr lang="zh-CN" altLang="en-US" sz="2100" dirty="0">
                <a:latin typeface="Arial" pitchFamily="34" charset="0"/>
                <a:ea typeface="黑体" pitchFamily="49" charset="-122"/>
              </a:rPr>
              <a:t>指插入幻灯片中的文字、图表、组织结构图以及图形、声音、动态视频等元素</a:t>
            </a:r>
            <a:r>
              <a:rPr lang="zh-CN" altLang="en-US" sz="2100" dirty="0" smtClean="0">
                <a:latin typeface="Arial" pitchFamily="34" charset="0"/>
                <a:ea typeface="黑体" pitchFamily="49" charset="-122"/>
              </a:rPr>
              <a:t>对象。</a:t>
            </a:r>
            <a:endParaRPr lang="zh-CN" altLang="en-US" sz="2100" dirty="0">
              <a:latin typeface="Arial" pitchFamily="34" charset="0"/>
              <a:ea typeface="黑体" pitchFamily="49" charset="-122"/>
            </a:endParaRPr>
          </a:p>
          <a:p>
            <a:pPr eaLnBrk="1" hangingPunct="1"/>
            <a:r>
              <a:rPr lang="zh-CN" altLang="en-US" sz="2100" dirty="0" smtClean="0">
                <a:latin typeface="Arial" pitchFamily="34" charset="0"/>
                <a:ea typeface="黑体" pitchFamily="49" charset="-122"/>
              </a:rPr>
              <a:t>       幻灯片</a:t>
            </a:r>
            <a:r>
              <a:rPr lang="zh-CN" altLang="en-US" sz="2100" dirty="0">
                <a:latin typeface="Arial" pitchFamily="34" charset="0"/>
                <a:ea typeface="黑体" pitchFamily="49" charset="-122"/>
              </a:rPr>
              <a:t>布局是指其包含对象的种类以及对象之间相互的位置，</a:t>
            </a:r>
            <a:r>
              <a:rPr lang="en-US" altLang="zh-CN" sz="2100" dirty="0">
                <a:latin typeface="Arial" pitchFamily="34" charset="0"/>
                <a:ea typeface="黑体" pitchFamily="49" charset="-122"/>
              </a:rPr>
              <a:t>PowerPoint</a:t>
            </a:r>
            <a:r>
              <a:rPr lang="zh-CN" altLang="en-US" sz="2100" dirty="0">
                <a:latin typeface="Arial" pitchFamily="34" charset="0"/>
                <a:ea typeface="黑体" pitchFamily="49" charset="-122"/>
              </a:rPr>
              <a:t>提供了</a:t>
            </a:r>
            <a:r>
              <a:rPr lang="en-US" altLang="zh-CN" sz="2100" dirty="0">
                <a:latin typeface="Arial" pitchFamily="34" charset="0"/>
                <a:ea typeface="黑体" pitchFamily="49" charset="-122"/>
              </a:rPr>
              <a:t>11</a:t>
            </a:r>
            <a:r>
              <a:rPr lang="zh-CN" altLang="en-US" sz="2100" dirty="0">
                <a:latin typeface="Arial" pitchFamily="34" charset="0"/>
                <a:ea typeface="黑体" pitchFamily="49" charset="-122"/>
              </a:rPr>
              <a:t>种幻灯片参考布局（又称版式）</a:t>
            </a:r>
            <a:r>
              <a:rPr lang="zh-CN" altLang="en-US" sz="2100" dirty="0" smtClean="0">
                <a:latin typeface="Arial" pitchFamily="34" charset="0"/>
                <a:ea typeface="黑体" pitchFamily="49" charset="-122"/>
              </a:rPr>
              <a:t>。</a:t>
            </a:r>
            <a:r>
              <a:rPr lang="en-US" altLang="zh-CN" sz="2100" dirty="0" smtClean="0">
                <a:latin typeface="Arial" pitchFamily="34" charset="0"/>
                <a:ea typeface="黑体" pitchFamily="49" charset="-122"/>
              </a:rPr>
              <a:t>PowerPoint</a:t>
            </a:r>
            <a:r>
              <a:rPr lang="zh-CN" altLang="en-US" sz="2100" dirty="0">
                <a:latin typeface="Arial" pitchFamily="34" charset="0"/>
                <a:ea typeface="黑体" pitchFamily="49" charset="-122"/>
              </a:rPr>
              <a:t>也允许用户自己定义、调整这些对象的布局。</a:t>
            </a:r>
          </a:p>
          <a:p>
            <a:pPr eaLnBrk="1" hangingPunct="1"/>
            <a:r>
              <a:rPr lang="zh-CN" altLang="en-US" sz="2100" dirty="0" smtClean="0">
                <a:latin typeface="Arial" pitchFamily="34" charset="0"/>
                <a:ea typeface="黑体" pitchFamily="49" charset="-122"/>
              </a:rPr>
              <a:t>       （</a:t>
            </a:r>
            <a:r>
              <a:rPr lang="en-US" altLang="zh-CN" sz="2100" dirty="0">
                <a:latin typeface="Arial" pitchFamily="34" charset="0"/>
                <a:ea typeface="黑体" pitchFamily="49" charset="-122"/>
              </a:rPr>
              <a:t>3</a:t>
            </a:r>
            <a:r>
              <a:rPr lang="zh-CN" altLang="en-US" sz="2100" dirty="0">
                <a:latin typeface="Arial" pitchFamily="34" charset="0"/>
                <a:ea typeface="黑体" pitchFamily="49" charset="-122"/>
              </a:rPr>
              <a:t>）模板。模板是指一个演示文稿整体上的外观设计方案，它包含、版式、主题颜色、主题字体、主题效果、背景样式，甚至可以包含内容。</a:t>
            </a:r>
          </a:p>
          <a:p>
            <a:pPr eaLnBrk="1" hangingPunct="1"/>
            <a:r>
              <a:rPr lang="zh-CN" altLang="en-US" sz="2100" dirty="0" smtClean="0">
                <a:latin typeface="Arial" pitchFamily="34" charset="0"/>
                <a:ea typeface="黑体" pitchFamily="49" charset="-122"/>
              </a:rPr>
              <a:t>       一</a:t>
            </a:r>
            <a:r>
              <a:rPr lang="zh-CN" altLang="en-US" sz="2100" dirty="0">
                <a:latin typeface="Arial" pitchFamily="34" charset="0"/>
                <a:ea typeface="黑体" pitchFamily="49" charset="-122"/>
              </a:rPr>
              <a:t>个演示文稿的所有幻灯片同一时刻只能采用一种模板，可以在不同的演讲场合为同一演示文稿选择不同的模板。</a:t>
            </a:r>
          </a:p>
          <a:p>
            <a:pPr eaLnBrk="1" hangingPunct="1"/>
            <a:r>
              <a:rPr lang="zh-CN" altLang="en-US" sz="2100" dirty="0" smtClean="0">
                <a:latin typeface="Arial" pitchFamily="34" charset="0"/>
                <a:ea typeface="黑体" pitchFamily="49" charset="-122"/>
              </a:rPr>
              <a:t>       （</a:t>
            </a:r>
            <a:r>
              <a:rPr lang="en-US" altLang="zh-CN" sz="2100" dirty="0">
                <a:latin typeface="Arial" pitchFamily="34" charset="0"/>
                <a:ea typeface="黑体" pitchFamily="49" charset="-122"/>
              </a:rPr>
              <a:t>4</a:t>
            </a:r>
            <a:r>
              <a:rPr lang="zh-CN" altLang="en-US" sz="2100" dirty="0">
                <a:latin typeface="Arial" pitchFamily="34" charset="0"/>
                <a:ea typeface="黑体" pitchFamily="49" charset="-122"/>
              </a:rPr>
              <a:t>）母版。幻灯片母版是幻灯片层次结构中的顶层幻灯片，用于存储有关演示文稿的主题和幻灯片版式的信息，包括背景、颜色、字体、效果、占位符大小和位置</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a:p>
            <a:pPr eaLnBrk="1" hangingPunct="1"/>
            <a:r>
              <a:rPr lang="zh-CN" altLang="en-US" sz="2100" dirty="0" smtClean="0">
                <a:latin typeface="Arial" pitchFamily="34" charset="0"/>
                <a:ea typeface="黑体" pitchFamily="49" charset="-122"/>
              </a:rPr>
              <a:t>        母版</a:t>
            </a:r>
            <a:r>
              <a:rPr lang="zh-CN" altLang="en-US" sz="2100" dirty="0">
                <a:latin typeface="Arial" pitchFamily="34" charset="0"/>
                <a:ea typeface="黑体" pitchFamily="49" charset="-122"/>
              </a:rPr>
              <a:t>有幻灯片母版、讲义母版和备注母版</a:t>
            </a:r>
            <a:r>
              <a:rPr lang="en-US" altLang="zh-CN" sz="2100" dirty="0">
                <a:latin typeface="Arial" pitchFamily="34" charset="0"/>
                <a:ea typeface="黑体" pitchFamily="49" charset="-122"/>
              </a:rPr>
              <a:t>3</a:t>
            </a:r>
            <a:r>
              <a:rPr lang="zh-CN" altLang="en-US" sz="2100" dirty="0">
                <a:latin typeface="Arial" pitchFamily="34" charset="0"/>
                <a:ea typeface="黑体" pitchFamily="49" charset="-122"/>
              </a:rPr>
              <a:t>种。在</a:t>
            </a:r>
            <a:r>
              <a:rPr lang="en-US" altLang="zh-CN" sz="2100" dirty="0">
                <a:latin typeface="Arial" pitchFamily="34" charset="0"/>
                <a:ea typeface="黑体" pitchFamily="49" charset="-122"/>
              </a:rPr>
              <a:t>PowerPoint 2010</a:t>
            </a:r>
            <a:r>
              <a:rPr lang="zh-CN" altLang="en-US" sz="2100" dirty="0">
                <a:latin typeface="Arial" pitchFamily="34" charset="0"/>
                <a:ea typeface="黑体" pitchFamily="49" charset="-122"/>
              </a:rPr>
              <a:t>中，版式有几种，幻灯片母版就有多少。</a:t>
            </a:r>
          </a:p>
          <a:p>
            <a:pPr eaLnBrk="1" hangingPunct="1"/>
            <a:r>
              <a:rPr lang="zh-CN" altLang="en-US" sz="2100" dirty="0" smtClean="0">
                <a:latin typeface="Arial" pitchFamily="34" charset="0"/>
                <a:ea typeface="黑体" pitchFamily="49" charset="-122"/>
              </a:rPr>
              <a:t>       （</a:t>
            </a:r>
            <a:r>
              <a:rPr lang="en-US" altLang="zh-CN" sz="2100" dirty="0">
                <a:latin typeface="Arial" pitchFamily="34" charset="0"/>
                <a:ea typeface="黑体" pitchFamily="49" charset="-122"/>
              </a:rPr>
              <a:t>5</a:t>
            </a:r>
            <a:r>
              <a:rPr lang="zh-CN" altLang="en-US" sz="2100" dirty="0">
                <a:latin typeface="Arial" pitchFamily="34" charset="0"/>
                <a:ea typeface="黑体" pitchFamily="49" charset="-122"/>
              </a:rPr>
              <a:t>）主题。一组统一的设计元素，使用颜色、字体和图形设置演示文稿的外观，如果局部效果不满意，还可使用颜色、字体和效果进行修饰</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Tree>
    <p:extLst>
      <p:ext uri="{BB962C8B-B14F-4D97-AF65-F5344CB8AC3E}">
        <p14:creationId xmlns:p14="http://schemas.microsoft.com/office/powerpoint/2010/main" val="4049721337"/>
      </p:ext>
    </p:extLst>
  </p:cSld>
  <p:clrMapOvr>
    <a:masterClrMapping/>
  </p:clrMapOvr>
  <p:transition>
    <p:random/>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7570" name="Text Box 2"/>
          <p:cNvSpPr txBox="1">
            <a:spLocks noChangeArrowheads="1"/>
          </p:cNvSpPr>
          <p:nvPr/>
        </p:nvSpPr>
        <p:spPr bwMode="auto">
          <a:xfrm>
            <a:off x="79375" y="1149110"/>
            <a:ext cx="5356721" cy="508000"/>
          </a:xfrm>
          <a:prstGeom prst="rect">
            <a:avLst/>
          </a:prstGeom>
          <a:gradFill rotWithShape="1">
            <a:gsLst>
              <a:gs pos="0">
                <a:srgbClr val="FF00FF"/>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pPr eaLnBrk="1" hangingPunct="1"/>
            <a:r>
              <a:rPr lang="en-US" altLang="zh-CN" sz="2400" dirty="0">
                <a:latin typeface="Arial" pitchFamily="34" charset="0"/>
                <a:ea typeface="黑体" pitchFamily="49" charset="-122"/>
              </a:rPr>
              <a:t>6.2  </a:t>
            </a:r>
            <a:r>
              <a:rPr lang="zh-CN" altLang="en-US" sz="2400" dirty="0">
                <a:latin typeface="Arial" pitchFamily="34" charset="0"/>
                <a:ea typeface="黑体" pitchFamily="49" charset="-122"/>
              </a:rPr>
              <a:t>创建与保存</a:t>
            </a:r>
            <a:r>
              <a:rPr lang="en-US" altLang="zh-CN" sz="2400" dirty="0">
                <a:latin typeface="Arial" pitchFamily="34" charset="0"/>
                <a:ea typeface="黑体" pitchFamily="49" charset="-122"/>
              </a:rPr>
              <a:t>PowerPoint</a:t>
            </a:r>
            <a:r>
              <a:rPr lang="zh-CN" altLang="en-US" sz="2400" dirty="0">
                <a:latin typeface="Arial" pitchFamily="34" charset="0"/>
                <a:ea typeface="黑体" pitchFamily="49" charset="-122"/>
              </a:rPr>
              <a:t>演示文稿</a:t>
            </a:r>
          </a:p>
        </p:txBody>
      </p:sp>
      <p:sp>
        <p:nvSpPr>
          <p:cNvPr id="237571" name="Text Box 3"/>
          <p:cNvSpPr txBox="1">
            <a:spLocks noChangeArrowheads="1"/>
          </p:cNvSpPr>
          <p:nvPr/>
        </p:nvSpPr>
        <p:spPr bwMode="auto">
          <a:xfrm>
            <a:off x="79375" y="1681476"/>
            <a:ext cx="5356721" cy="431800"/>
          </a:xfrm>
          <a:prstGeom prst="rect">
            <a:avLst/>
          </a:prstGeom>
          <a:gradFill rotWithShape="1">
            <a:gsLst>
              <a:gs pos="0">
                <a:srgbClr val="00FF00"/>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pPr eaLnBrk="1" hangingPunct="1"/>
            <a:r>
              <a:rPr lang="en-US" altLang="zh-CN" sz="2200" dirty="0">
                <a:latin typeface="Arial" pitchFamily="34" charset="0"/>
                <a:ea typeface="黑体" pitchFamily="49" charset="-122"/>
              </a:rPr>
              <a:t>6.2.1  PowerPoint</a:t>
            </a:r>
            <a:r>
              <a:rPr lang="zh-CN" altLang="en-US" sz="2200" dirty="0">
                <a:latin typeface="Arial" pitchFamily="34" charset="0"/>
                <a:ea typeface="黑体" pitchFamily="49" charset="-122"/>
              </a:rPr>
              <a:t>演示文稿的创建</a:t>
            </a:r>
          </a:p>
        </p:txBody>
      </p:sp>
      <p:sp>
        <p:nvSpPr>
          <p:cNvPr id="237572" name="Text Box 4"/>
          <p:cNvSpPr txBox="1">
            <a:spLocks noChangeArrowheads="1"/>
          </p:cNvSpPr>
          <p:nvPr/>
        </p:nvSpPr>
        <p:spPr bwMode="auto">
          <a:xfrm>
            <a:off x="79375" y="2137642"/>
            <a:ext cx="4276601" cy="3886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pPr eaLnBrk="1" hangingPunct="1"/>
            <a:r>
              <a:rPr lang="zh-CN" altLang="en-US" sz="2100" dirty="0" smtClean="0">
                <a:latin typeface="Arial" pitchFamily="34" charset="0"/>
                <a:ea typeface="黑体" pitchFamily="49" charset="-122"/>
              </a:rPr>
              <a:t>       创建</a:t>
            </a:r>
            <a:r>
              <a:rPr lang="zh-CN" altLang="en-US" sz="2100" dirty="0">
                <a:latin typeface="Arial" pitchFamily="34" charset="0"/>
                <a:ea typeface="黑体" pitchFamily="49" charset="-122"/>
              </a:rPr>
              <a:t>一个演示文稿可选用以下</a:t>
            </a:r>
            <a:r>
              <a:rPr lang="zh-CN" altLang="en-US" sz="2100" dirty="0" smtClean="0">
                <a:latin typeface="Arial" pitchFamily="34" charset="0"/>
                <a:ea typeface="黑体" pitchFamily="49" charset="-122"/>
              </a:rPr>
              <a:t>方式之一。</a:t>
            </a:r>
            <a:endParaRPr lang="zh-CN" altLang="en-US" sz="2100" dirty="0">
              <a:latin typeface="Arial" pitchFamily="34" charset="0"/>
              <a:ea typeface="黑体" pitchFamily="49" charset="-122"/>
            </a:endParaRPr>
          </a:p>
          <a:p>
            <a:pPr eaLnBrk="1" hangingPunct="1"/>
            <a:r>
              <a:rPr lang="zh-CN" altLang="en-US" sz="2100" dirty="0" smtClean="0">
                <a:latin typeface="Arial" pitchFamily="34" charset="0"/>
                <a:ea typeface="黑体" pitchFamily="49" charset="-122"/>
              </a:rPr>
              <a:t>       （</a:t>
            </a:r>
            <a:r>
              <a:rPr lang="en-US" altLang="zh-CN" sz="2100" dirty="0">
                <a:latin typeface="Arial" pitchFamily="34" charset="0"/>
                <a:ea typeface="黑体" pitchFamily="49" charset="-122"/>
              </a:rPr>
              <a:t>1</a:t>
            </a:r>
            <a:r>
              <a:rPr lang="zh-CN" altLang="en-US" sz="2100" dirty="0">
                <a:latin typeface="Arial" pitchFamily="34" charset="0"/>
                <a:ea typeface="黑体" pitchFamily="49" charset="-122"/>
              </a:rPr>
              <a:t>）</a:t>
            </a:r>
            <a:r>
              <a:rPr lang="en-US" altLang="zh-CN" sz="2100" dirty="0">
                <a:latin typeface="Arial" pitchFamily="34" charset="0"/>
                <a:ea typeface="黑体" pitchFamily="49" charset="-122"/>
              </a:rPr>
              <a:t>PowerPoint</a:t>
            </a:r>
            <a:r>
              <a:rPr lang="zh-CN" altLang="en-US" sz="2100" dirty="0">
                <a:latin typeface="Arial" pitchFamily="34" charset="0"/>
                <a:ea typeface="黑体" pitchFamily="49" charset="-122"/>
              </a:rPr>
              <a:t>启动后，系统自动创建了一个空演示文稿。</a:t>
            </a:r>
          </a:p>
          <a:p>
            <a:pPr eaLnBrk="1" hangingPunct="1"/>
            <a:r>
              <a:rPr lang="zh-CN" altLang="en-US" sz="2100" dirty="0" smtClean="0">
                <a:latin typeface="Arial" pitchFamily="34" charset="0"/>
                <a:ea typeface="黑体" pitchFamily="49" charset="-122"/>
              </a:rPr>
              <a:t>       （</a:t>
            </a:r>
            <a:r>
              <a:rPr lang="en-US" altLang="zh-CN" sz="2100" dirty="0">
                <a:latin typeface="Arial" pitchFamily="34" charset="0"/>
                <a:ea typeface="黑体" pitchFamily="49" charset="-122"/>
              </a:rPr>
              <a:t>2</a:t>
            </a:r>
            <a:r>
              <a:rPr lang="zh-CN" altLang="en-US" sz="2100" dirty="0">
                <a:latin typeface="Arial" pitchFamily="34" charset="0"/>
                <a:ea typeface="黑体" pitchFamily="49" charset="-122"/>
              </a:rPr>
              <a:t>）单击“快速访问工具栏”上的“新建”按钮 ，或直接按下</a:t>
            </a:r>
            <a:r>
              <a:rPr lang="en-US" altLang="zh-CN" sz="2100" dirty="0" err="1">
                <a:latin typeface="Arial" pitchFamily="34" charset="0"/>
                <a:ea typeface="黑体" pitchFamily="49" charset="-122"/>
              </a:rPr>
              <a:t>Ctrl+N</a:t>
            </a:r>
            <a:r>
              <a:rPr lang="zh-CN" altLang="en-US" sz="2100" dirty="0">
                <a:latin typeface="Arial" pitchFamily="34" charset="0"/>
                <a:ea typeface="黑体" pitchFamily="49" charset="-122"/>
              </a:rPr>
              <a:t>复合键。</a:t>
            </a:r>
          </a:p>
          <a:p>
            <a:pPr eaLnBrk="1" hangingPunct="1"/>
            <a:r>
              <a:rPr lang="zh-CN" altLang="en-US" sz="2100" dirty="0" smtClean="0">
                <a:latin typeface="Arial" pitchFamily="34" charset="0"/>
                <a:ea typeface="黑体" pitchFamily="49" charset="-122"/>
              </a:rPr>
              <a:t>       （</a:t>
            </a:r>
            <a:r>
              <a:rPr lang="en-US" altLang="zh-CN" sz="2100" dirty="0">
                <a:latin typeface="Arial" pitchFamily="34" charset="0"/>
                <a:ea typeface="黑体" pitchFamily="49" charset="-122"/>
              </a:rPr>
              <a:t>3</a:t>
            </a:r>
            <a:r>
              <a:rPr lang="zh-CN" altLang="en-US" sz="2100" dirty="0">
                <a:latin typeface="Arial" pitchFamily="34" charset="0"/>
                <a:ea typeface="黑体" pitchFamily="49" charset="-122"/>
              </a:rPr>
              <a:t>）单击“文件”选项卡的“新建”命令，系统出现如图</a:t>
            </a:r>
            <a:r>
              <a:rPr lang="en-US" altLang="zh-CN" sz="2100" dirty="0">
                <a:latin typeface="Arial" pitchFamily="34" charset="0"/>
                <a:ea typeface="黑体" pitchFamily="49" charset="-122"/>
              </a:rPr>
              <a:t>6-3</a:t>
            </a:r>
            <a:r>
              <a:rPr lang="zh-CN" altLang="en-US" sz="2100" dirty="0">
                <a:latin typeface="Arial" pitchFamily="34" charset="0"/>
                <a:ea typeface="黑体" pitchFamily="49" charset="-122"/>
              </a:rPr>
              <a:t>所示的“新建”窗格，然后根据需要，新建一个空或具有一定模板或主题的演示文稿</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
        <p:nvSpPr>
          <p:cNvPr id="5" name="Text Box 4"/>
          <p:cNvSpPr txBox="1">
            <a:spLocks noChangeArrowheads="1"/>
          </p:cNvSpPr>
          <p:nvPr/>
        </p:nvSpPr>
        <p:spPr bwMode="auto">
          <a:xfrm>
            <a:off x="79375" y="116632"/>
            <a:ext cx="8997950" cy="1008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pPr eaLnBrk="1" hangingPunct="1"/>
            <a:r>
              <a:rPr lang="zh-CN" altLang="en-US" sz="2100" dirty="0" smtClean="0">
                <a:latin typeface="Arial" pitchFamily="34" charset="0"/>
                <a:ea typeface="黑体" pitchFamily="49" charset="-122"/>
              </a:rPr>
              <a:t>       （</a:t>
            </a:r>
            <a:r>
              <a:rPr lang="en-US" altLang="zh-CN" sz="2100" dirty="0">
                <a:latin typeface="Arial" pitchFamily="34" charset="0"/>
                <a:ea typeface="黑体" pitchFamily="49" charset="-122"/>
              </a:rPr>
              <a:t>6</a:t>
            </a:r>
            <a:r>
              <a:rPr lang="zh-CN" altLang="en-US" sz="2100" dirty="0">
                <a:latin typeface="Arial" pitchFamily="34" charset="0"/>
                <a:ea typeface="黑体" pitchFamily="49" charset="-122"/>
              </a:rPr>
              <a:t>）视图。视图可用于编辑、打印和放映演示文稿的视图，主要有：普通视图、幻灯片浏览视图、备注页视图、幻灯片放映视图（包括演示者视图）、阅读视图、母版视图：幻灯片母版、讲义母版和备注母版等</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pic>
        <p:nvPicPr>
          <p:cNvPr id="6" name="图片 5"/>
          <p:cNvPicPr/>
          <p:nvPr/>
        </p:nvPicPr>
        <p:blipFill>
          <a:blip r:embed="rId2"/>
          <a:stretch>
            <a:fillRect/>
          </a:stretch>
        </p:blipFill>
        <p:spPr>
          <a:xfrm>
            <a:off x="4211960" y="2211640"/>
            <a:ext cx="4788025" cy="3233584"/>
          </a:xfrm>
          <a:prstGeom prst="rect">
            <a:avLst/>
          </a:prstGeom>
        </p:spPr>
      </p:pic>
      <p:sp>
        <p:nvSpPr>
          <p:cNvPr id="2" name="矩形 1"/>
          <p:cNvSpPr/>
          <p:nvPr/>
        </p:nvSpPr>
        <p:spPr>
          <a:xfrm>
            <a:off x="5940152" y="5445224"/>
            <a:ext cx="2286000" cy="369332"/>
          </a:xfrm>
          <a:prstGeom prst="rect">
            <a:avLst/>
          </a:prstGeom>
        </p:spPr>
        <p:txBody>
          <a:bodyPr>
            <a:spAutoFit/>
          </a:bodyPr>
          <a:lstStyle/>
          <a:p>
            <a:pPr lvl="0" eaLnBrk="1" hangingPunct="1"/>
            <a:r>
              <a:rPr lang="zh-CN" altLang="en-US" dirty="0">
                <a:solidFill>
                  <a:srgbClr val="FFFFFF"/>
                </a:solidFill>
                <a:latin typeface="Arial" pitchFamily="34" charset="0"/>
                <a:ea typeface="黑体" pitchFamily="49" charset="-122"/>
              </a:rPr>
              <a:t>图</a:t>
            </a:r>
            <a:r>
              <a:rPr lang="en-US" altLang="zh-CN" dirty="0">
                <a:solidFill>
                  <a:srgbClr val="FFFFFF"/>
                </a:solidFill>
                <a:latin typeface="Arial" pitchFamily="34" charset="0"/>
                <a:ea typeface="黑体" pitchFamily="49" charset="-122"/>
              </a:rPr>
              <a:t>6-3  “</a:t>
            </a:r>
            <a:r>
              <a:rPr lang="zh-CN" altLang="en-US" dirty="0">
                <a:solidFill>
                  <a:srgbClr val="FFFFFF"/>
                </a:solidFill>
                <a:latin typeface="Arial" pitchFamily="34" charset="0"/>
                <a:ea typeface="黑体" pitchFamily="49" charset="-122"/>
              </a:rPr>
              <a:t>新建”窗格</a:t>
            </a:r>
          </a:p>
        </p:txBody>
      </p:sp>
      <p:sp>
        <p:nvSpPr>
          <p:cNvPr id="8" name="Text Box 4"/>
          <p:cNvSpPr txBox="1">
            <a:spLocks noChangeArrowheads="1"/>
          </p:cNvSpPr>
          <p:nvPr/>
        </p:nvSpPr>
        <p:spPr bwMode="auto">
          <a:xfrm>
            <a:off x="79374" y="6048671"/>
            <a:ext cx="8997951" cy="620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pPr eaLnBrk="1" hangingPunct="1"/>
            <a:r>
              <a:rPr lang="zh-CN" altLang="en-US" sz="2100" dirty="0" smtClean="0">
                <a:solidFill>
                  <a:srgbClr val="FFC000"/>
                </a:solidFill>
                <a:latin typeface="Arial" pitchFamily="34" charset="0"/>
                <a:ea typeface="黑体" pitchFamily="49" charset="-122"/>
              </a:rPr>
              <a:t>        </a:t>
            </a:r>
            <a:r>
              <a:rPr lang="en-US" altLang="zh-CN" sz="2100" dirty="0" smtClean="0">
                <a:solidFill>
                  <a:srgbClr val="FFC000"/>
                </a:solidFill>
                <a:latin typeface="Arial" pitchFamily="34" charset="0"/>
                <a:ea typeface="黑体" pitchFamily="49" charset="-122"/>
              </a:rPr>
              <a:t>【</a:t>
            </a:r>
            <a:r>
              <a:rPr lang="zh-CN" altLang="en-US" sz="2100" dirty="0">
                <a:solidFill>
                  <a:srgbClr val="FFC000"/>
                </a:solidFill>
                <a:latin typeface="Arial" pitchFamily="34" charset="0"/>
                <a:ea typeface="黑体" pitchFamily="49" charset="-122"/>
              </a:rPr>
              <a:t>例</a:t>
            </a:r>
            <a:r>
              <a:rPr lang="en-US" altLang="zh-CN" sz="2100" dirty="0">
                <a:solidFill>
                  <a:srgbClr val="FFC000"/>
                </a:solidFill>
                <a:latin typeface="Arial" pitchFamily="34" charset="0"/>
                <a:ea typeface="黑体" pitchFamily="49" charset="-122"/>
              </a:rPr>
              <a:t>6-1】  </a:t>
            </a:r>
            <a:r>
              <a:rPr lang="zh-CN" altLang="en-US" sz="2100" dirty="0">
                <a:solidFill>
                  <a:srgbClr val="FFC000"/>
                </a:solidFill>
                <a:latin typeface="Arial" pitchFamily="34" charset="0"/>
                <a:ea typeface="黑体" pitchFamily="49" charset="-122"/>
              </a:rPr>
              <a:t>使用“空白演示文稿”方式来创建演示文稿。</a:t>
            </a:r>
          </a:p>
          <a:p>
            <a:pPr eaLnBrk="1" hangingPunct="1"/>
            <a:r>
              <a:rPr lang="zh-CN" altLang="en-US" sz="2100" dirty="0" smtClean="0">
                <a:solidFill>
                  <a:srgbClr val="FFC000"/>
                </a:solidFill>
                <a:latin typeface="Arial" pitchFamily="34" charset="0"/>
                <a:ea typeface="黑体" pitchFamily="49" charset="-122"/>
              </a:rPr>
              <a:t>       操作方法略：</a:t>
            </a:r>
            <a:endParaRPr lang="zh-CN" altLang="en-US" sz="2100" dirty="0">
              <a:solidFill>
                <a:srgbClr val="FFC000"/>
              </a:solidFill>
              <a:latin typeface="Arial" pitchFamily="34" charset="0"/>
              <a:ea typeface="黑体" pitchFamily="49" charset="-122"/>
            </a:endParaRPr>
          </a:p>
        </p:txBody>
      </p:sp>
    </p:spTree>
    <p:extLst>
      <p:ext uri="{BB962C8B-B14F-4D97-AF65-F5344CB8AC3E}">
        <p14:creationId xmlns:p14="http://schemas.microsoft.com/office/powerpoint/2010/main" val="3175707799"/>
      </p:ext>
    </p:extLst>
  </p:cSld>
  <p:clrMapOvr>
    <a:masterClrMapping/>
  </p:clrMapOvr>
  <p:transition>
    <p:random/>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4"/>
          <p:cNvSpPr txBox="1">
            <a:spLocks noChangeArrowheads="1"/>
          </p:cNvSpPr>
          <p:nvPr/>
        </p:nvSpPr>
        <p:spPr bwMode="auto">
          <a:xfrm>
            <a:off x="79375" y="188640"/>
            <a:ext cx="8997950" cy="16561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pPr eaLnBrk="1" hangingPunct="1"/>
            <a:r>
              <a:rPr lang="en-US" altLang="zh-CN" sz="2100" dirty="0" smtClean="0">
                <a:latin typeface="Arial" pitchFamily="34" charset="0"/>
                <a:ea typeface="黑体" pitchFamily="49" charset="-122"/>
              </a:rPr>
              <a:t>       【</a:t>
            </a:r>
            <a:r>
              <a:rPr lang="zh-CN" altLang="en-US" sz="2100" dirty="0">
                <a:latin typeface="Arial" pitchFamily="34" charset="0"/>
                <a:ea typeface="黑体" pitchFamily="49" charset="-122"/>
              </a:rPr>
              <a:t>例</a:t>
            </a:r>
            <a:r>
              <a:rPr lang="en-US" altLang="zh-CN" sz="2100" dirty="0">
                <a:latin typeface="Arial" pitchFamily="34" charset="0"/>
                <a:ea typeface="黑体" pitchFamily="49" charset="-122"/>
              </a:rPr>
              <a:t>6-2】  </a:t>
            </a:r>
            <a:r>
              <a:rPr lang="zh-CN" altLang="en-US" sz="2100" dirty="0">
                <a:latin typeface="Arial" pitchFamily="34" charset="0"/>
                <a:ea typeface="黑体" pitchFamily="49" charset="-122"/>
              </a:rPr>
              <a:t>创建一个主题为“夏至”的演示文稿，如图</a:t>
            </a:r>
            <a:r>
              <a:rPr lang="en-US" altLang="zh-CN" sz="2100" dirty="0">
                <a:latin typeface="Arial" pitchFamily="34" charset="0"/>
                <a:ea typeface="黑体" pitchFamily="49" charset="-122"/>
              </a:rPr>
              <a:t>6-5</a:t>
            </a:r>
            <a:r>
              <a:rPr lang="zh-CN" altLang="en-US" sz="2100" dirty="0">
                <a:latin typeface="Arial" pitchFamily="34" charset="0"/>
                <a:ea typeface="黑体" pitchFamily="49" charset="-122"/>
              </a:rPr>
              <a:t>所示。</a:t>
            </a:r>
          </a:p>
          <a:p>
            <a:pPr eaLnBrk="1" hangingPunct="1"/>
            <a:r>
              <a:rPr lang="zh-CN" altLang="en-US" sz="2100" dirty="0" smtClean="0">
                <a:latin typeface="Arial" pitchFamily="34" charset="0"/>
                <a:ea typeface="黑体" pitchFamily="49" charset="-122"/>
              </a:rPr>
              <a:t>       操作步骤略。</a:t>
            </a:r>
            <a:endParaRPr lang="zh-CN" altLang="en-US" sz="2100" dirty="0">
              <a:latin typeface="Arial" pitchFamily="34" charset="0"/>
              <a:ea typeface="黑体" pitchFamily="49" charset="-122"/>
            </a:endParaRPr>
          </a:p>
          <a:p>
            <a:pPr eaLnBrk="1" hangingPunct="1"/>
            <a:r>
              <a:rPr lang="en-US" altLang="zh-CN" sz="2100" dirty="0" smtClean="0">
                <a:latin typeface="Arial" pitchFamily="34" charset="0"/>
                <a:ea typeface="黑体" pitchFamily="49" charset="-122"/>
              </a:rPr>
              <a:t>       【</a:t>
            </a:r>
            <a:r>
              <a:rPr lang="zh-CN" altLang="en-US" sz="2100" dirty="0">
                <a:latin typeface="Arial" pitchFamily="34" charset="0"/>
                <a:ea typeface="黑体" pitchFamily="49" charset="-122"/>
              </a:rPr>
              <a:t>例</a:t>
            </a:r>
            <a:r>
              <a:rPr lang="en-US" altLang="zh-CN" sz="2100" dirty="0">
                <a:latin typeface="Arial" pitchFamily="34" charset="0"/>
                <a:ea typeface="黑体" pitchFamily="49" charset="-122"/>
              </a:rPr>
              <a:t>6-3】  </a:t>
            </a:r>
            <a:r>
              <a:rPr lang="zh-CN" altLang="en-US" sz="2100" dirty="0">
                <a:latin typeface="Arial" pitchFamily="34" charset="0"/>
                <a:ea typeface="黑体" pitchFamily="49" charset="-122"/>
              </a:rPr>
              <a:t>创建一个模板为“中秋贺卡</a:t>
            </a:r>
            <a:r>
              <a:rPr lang="en-US" altLang="zh-CN" sz="2100" dirty="0">
                <a:latin typeface="Arial" pitchFamily="34" charset="0"/>
                <a:ea typeface="黑体" pitchFamily="49" charset="-122"/>
              </a:rPr>
              <a:t>-</a:t>
            </a:r>
            <a:r>
              <a:rPr lang="zh-CN" altLang="en-US" sz="2100" dirty="0">
                <a:latin typeface="Arial" pitchFamily="34" charset="0"/>
                <a:ea typeface="黑体" pitchFamily="49" charset="-122"/>
              </a:rPr>
              <a:t>嫦娥与玉兔”的演示文稿，如图</a:t>
            </a:r>
            <a:r>
              <a:rPr lang="en-US" altLang="zh-CN" sz="2100" dirty="0">
                <a:latin typeface="Arial" pitchFamily="34" charset="0"/>
                <a:ea typeface="黑体" pitchFamily="49" charset="-122"/>
              </a:rPr>
              <a:t>6-6</a:t>
            </a:r>
            <a:r>
              <a:rPr lang="zh-CN" altLang="en-US" sz="2100" dirty="0">
                <a:latin typeface="Arial" pitchFamily="34" charset="0"/>
                <a:ea typeface="黑体" pitchFamily="49" charset="-122"/>
              </a:rPr>
              <a:t>所示。</a:t>
            </a:r>
          </a:p>
          <a:p>
            <a:pPr eaLnBrk="1" hangingPunct="1"/>
            <a:r>
              <a:rPr lang="zh-CN" altLang="en-US" sz="2100" dirty="0" smtClean="0">
                <a:latin typeface="Arial" pitchFamily="34" charset="0"/>
                <a:ea typeface="黑体" pitchFamily="49" charset="-122"/>
              </a:rPr>
              <a:t>       操作步骤略。</a:t>
            </a:r>
            <a:endParaRPr lang="zh-CN" altLang="en-US" sz="2100" dirty="0">
              <a:latin typeface="Arial" pitchFamily="34" charset="0"/>
              <a:ea typeface="黑体" pitchFamily="49" charset="-122"/>
            </a:endParaRPr>
          </a:p>
        </p:txBody>
      </p:sp>
      <p:sp>
        <p:nvSpPr>
          <p:cNvPr id="5" name="矩形 4"/>
          <p:cNvSpPr/>
          <p:nvPr/>
        </p:nvSpPr>
        <p:spPr>
          <a:xfrm>
            <a:off x="889567" y="4798893"/>
            <a:ext cx="3538417" cy="646331"/>
          </a:xfrm>
          <a:prstGeom prst="rect">
            <a:avLst/>
          </a:prstGeom>
        </p:spPr>
        <p:txBody>
          <a:bodyPr wrap="square">
            <a:spAutoFit/>
          </a:bodyPr>
          <a:lstStyle/>
          <a:p>
            <a:pPr lvl="0" eaLnBrk="1" hangingPunct="1"/>
            <a:r>
              <a:rPr lang="zh-CN" altLang="en-US" dirty="0">
                <a:solidFill>
                  <a:srgbClr val="FFFFFF"/>
                </a:solidFill>
                <a:latin typeface="Arial" pitchFamily="34" charset="0"/>
                <a:ea typeface="黑体" pitchFamily="49" charset="-122"/>
              </a:rPr>
              <a:t>图</a:t>
            </a:r>
            <a:r>
              <a:rPr lang="en-US" altLang="zh-CN" dirty="0">
                <a:solidFill>
                  <a:srgbClr val="FFFFFF"/>
                </a:solidFill>
                <a:latin typeface="Arial" pitchFamily="34" charset="0"/>
                <a:ea typeface="黑体" pitchFamily="49" charset="-122"/>
              </a:rPr>
              <a:t>6-5  </a:t>
            </a:r>
            <a:r>
              <a:rPr lang="zh-CN" altLang="en-US" dirty="0">
                <a:solidFill>
                  <a:srgbClr val="FFFFFF"/>
                </a:solidFill>
                <a:latin typeface="Arial" pitchFamily="34" charset="0"/>
                <a:ea typeface="黑体" pitchFamily="49" charset="-122"/>
              </a:rPr>
              <a:t>新建一个主题为“夏至”的演示文稿</a:t>
            </a:r>
          </a:p>
        </p:txBody>
      </p:sp>
      <p:sp>
        <p:nvSpPr>
          <p:cNvPr id="6" name="矩形 5"/>
          <p:cNvSpPr/>
          <p:nvPr/>
        </p:nvSpPr>
        <p:spPr>
          <a:xfrm>
            <a:off x="4826968" y="3429000"/>
            <a:ext cx="3744416" cy="369332"/>
          </a:xfrm>
          <a:prstGeom prst="rect">
            <a:avLst/>
          </a:prstGeom>
        </p:spPr>
        <p:txBody>
          <a:bodyPr wrap="square">
            <a:spAutoFit/>
          </a:bodyPr>
          <a:lstStyle/>
          <a:p>
            <a:pPr lvl="0" eaLnBrk="1" hangingPunct="1"/>
            <a:r>
              <a:rPr lang="zh-CN" altLang="en-US" dirty="0">
                <a:solidFill>
                  <a:srgbClr val="FFFFFF"/>
                </a:solidFill>
                <a:latin typeface="Arial" pitchFamily="34" charset="0"/>
                <a:ea typeface="黑体" pitchFamily="49" charset="-122"/>
              </a:rPr>
              <a:t>图</a:t>
            </a:r>
            <a:r>
              <a:rPr lang="en-US" altLang="zh-CN" dirty="0">
                <a:solidFill>
                  <a:srgbClr val="FFFFFF"/>
                </a:solidFill>
                <a:latin typeface="Arial" pitchFamily="34" charset="0"/>
                <a:ea typeface="黑体" pitchFamily="49" charset="-122"/>
              </a:rPr>
              <a:t>6-6  “</a:t>
            </a:r>
            <a:r>
              <a:rPr lang="zh-CN" altLang="en-US" dirty="0">
                <a:solidFill>
                  <a:srgbClr val="FFFFFF"/>
                </a:solidFill>
                <a:latin typeface="Arial" pitchFamily="34" charset="0"/>
                <a:ea typeface="黑体" pitchFamily="49" charset="-122"/>
              </a:rPr>
              <a:t>新建”命令中的模板列表框</a:t>
            </a:r>
          </a:p>
        </p:txBody>
      </p:sp>
      <p:sp>
        <p:nvSpPr>
          <p:cNvPr id="7" name="矩形 6"/>
          <p:cNvSpPr/>
          <p:nvPr/>
        </p:nvSpPr>
        <p:spPr>
          <a:xfrm>
            <a:off x="611560" y="5949280"/>
            <a:ext cx="4249613" cy="646331"/>
          </a:xfrm>
          <a:prstGeom prst="rect">
            <a:avLst/>
          </a:prstGeom>
        </p:spPr>
        <p:txBody>
          <a:bodyPr wrap="square">
            <a:spAutoFit/>
          </a:bodyPr>
          <a:lstStyle/>
          <a:p>
            <a:pPr lvl="0" eaLnBrk="1" hangingPunct="1"/>
            <a:r>
              <a:rPr lang="zh-CN" altLang="en-US" dirty="0">
                <a:solidFill>
                  <a:srgbClr val="FFFFFF"/>
                </a:solidFill>
                <a:latin typeface="Arial" pitchFamily="34" charset="0"/>
                <a:ea typeface="黑体" pitchFamily="49" charset="-122"/>
              </a:rPr>
              <a:t>图</a:t>
            </a:r>
            <a:r>
              <a:rPr lang="en-US" altLang="zh-CN" dirty="0">
                <a:solidFill>
                  <a:srgbClr val="FFFFFF"/>
                </a:solidFill>
                <a:latin typeface="Arial" pitchFamily="34" charset="0"/>
                <a:ea typeface="黑体" pitchFamily="49" charset="-122"/>
              </a:rPr>
              <a:t>6-8  </a:t>
            </a:r>
            <a:r>
              <a:rPr lang="zh-CN" altLang="en-US" dirty="0">
                <a:solidFill>
                  <a:srgbClr val="FFFFFF"/>
                </a:solidFill>
                <a:latin typeface="Arial" pitchFamily="34" charset="0"/>
                <a:ea typeface="黑体" pitchFamily="49" charset="-122"/>
              </a:rPr>
              <a:t>新建一个模板为“中秋贺卡</a:t>
            </a:r>
            <a:r>
              <a:rPr lang="en-US" altLang="zh-CN" dirty="0">
                <a:solidFill>
                  <a:srgbClr val="FFFFFF"/>
                </a:solidFill>
                <a:latin typeface="Arial" pitchFamily="34" charset="0"/>
                <a:ea typeface="黑体" pitchFamily="49" charset="-122"/>
              </a:rPr>
              <a:t>-</a:t>
            </a:r>
            <a:r>
              <a:rPr lang="zh-CN" altLang="en-US" dirty="0">
                <a:solidFill>
                  <a:srgbClr val="FFFFFF"/>
                </a:solidFill>
                <a:latin typeface="Arial" pitchFamily="34" charset="0"/>
                <a:ea typeface="黑体" pitchFamily="49" charset="-122"/>
              </a:rPr>
              <a:t>嫦娥与玉兔”的演示文稿</a:t>
            </a:r>
          </a:p>
        </p:txBody>
      </p:sp>
      <p:pic>
        <p:nvPicPr>
          <p:cNvPr id="8" name="图片 7"/>
          <p:cNvPicPr/>
          <p:nvPr/>
        </p:nvPicPr>
        <p:blipFill>
          <a:blip r:embed="rId2"/>
          <a:stretch>
            <a:fillRect/>
          </a:stretch>
        </p:blipFill>
        <p:spPr>
          <a:xfrm>
            <a:off x="251520" y="2042141"/>
            <a:ext cx="4355747" cy="2756451"/>
          </a:xfrm>
          <a:prstGeom prst="rect">
            <a:avLst/>
          </a:prstGeom>
        </p:spPr>
      </p:pic>
      <p:pic>
        <p:nvPicPr>
          <p:cNvPr id="9" name="图片 8"/>
          <p:cNvPicPr/>
          <p:nvPr/>
        </p:nvPicPr>
        <p:blipFill>
          <a:blip r:embed="rId3"/>
          <a:stretch>
            <a:fillRect/>
          </a:stretch>
        </p:blipFill>
        <p:spPr>
          <a:xfrm>
            <a:off x="4951512" y="1340768"/>
            <a:ext cx="3495328" cy="2088232"/>
          </a:xfrm>
          <a:prstGeom prst="rect">
            <a:avLst/>
          </a:prstGeom>
        </p:spPr>
      </p:pic>
      <p:pic>
        <p:nvPicPr>
          <p:cNvPr id="10" name="图片 9"/>
          <p:cNvPicPr/>
          <p:nvPr/>
        </p:nvPicPr>
        <p:blipFill>
          <a:blip r:embed="rId4"/>
          <a:stretch>
            <a:fillRect/>
          </a:stretch>
        </p:blipFill>
        <p:spPr>
          <a:xfrm>
            <a:off x="4861173" y="4005065"/>
            <a:ext cx="4103315" cy="2590546"/>
          </a:xfrm>
          <a:prstGeom prst="rect">
            <a:avLst/>
          </a:prstGeom>
        </p:spPr>
      </p:pic>
    </p:spTree>
    <p:extLst>
      <p:ext uri="{BB962C8B-B14F-4D97-AF65-F5344CB8AC3E}">
        <p14:creationId xmlns:p14="http://schemas.microsoft.com/office/powerpoint/2010/main" val="760662164"/>
      </p:ext>
    </p:extLst>
  </p:cSld>
  <p:clrMapOvr>
    <a:masterClrMapping/>
  </p:clrMapOvr>
  <p:transition>
    <p:random/>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7570" name="Text Box 2"/>
          <p:cNvSpPr txBox="1">
            <a:spLocks noChangeArrowheads="1"/>
          </p:cNvSpPr>
          <p:nvPr/>
        </p:nvSpPr>
        <p:spPr bwMode="auto">
          <a:xfrm>
            <a:off x="79375" y="1373696"/>
            <a:ext cx="4498975" cy="508000"/>
          </a:xfrm>
          <a:prstGeom prst="rect">
            <a:avLst/>
          </a:prstGeom>
          <a:gradFill rotWithShape="1">
            <a:gsLst>
              <a:gs pos="0">
                <a:srgbClr val="FF00FF"/>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pPr eaLnBrk="1" hangingPunct="1"/>
            <a:r>
              <a:rPr lang="en-US" altLang="zh-CN" sz="2400" dirty="0">
                <a:latin typeface="Arial" pitchFamily="34" charset="0"/>
                <a:ea typeface="黑体" pitchFamily="49" charset="-122"/>
              </a:rPr>
              <a:t>6.3  </a:t>
            </a:r>
            <a:r>
              <a:rPr lang="zh-CN" altLang="en-US" sz="2400" dirty="0">
                <a:latin typeface="Arial" pitchFamily="34" charset="0"/>
                <a:ea typeface="黑体" pitchFamily="49" charset="-122"/>
              </a:rPr>
              <a:t>制作和编辑幻灯片</a:t>
            </a:r>
          </a:p>
        </p:txBody>
      </p:sp>
      <p:sp>
        <p:nvSpPr>
          <p:cNvPr id="237571" name="Text Box 3"/>
          <p:cNvSpPr txBox="1">
            <a:spLocks noChangeArrowheads="1"/>
          </p:cNvSpPr>
          <p:nvPr/>
        </p:nvSpPr>
        <p:spPr bwMode="auto">
          <a:xfrm>
            <a:off x="79375" y="1934226"/>
            <a:ext cx="4498975" cy="431800"/>
          </a:xfrm>
          <a:prstGeom prst="rect">
            <a:avLst/>
          </a:prstGeom>
          <a:gradFill rotWithShape="1">
            <a:gsLst>
              <a:gs pos="0">
                <a:srgbClr val="00FF00"/>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pPr eaLnBrk="1" hangingPunct="1"/>
            <a:r>
              <a:rPr lang="en-US" altLang="zh-CN" sz="2200" dirty="0">
                <a:latin typeface="Arial" pitchFamily="34" charset="0"/>
                <a:ea typeface="黑体" pitchFamily="49" charset="-122"/>
              </a:rPr>
              <a:t>6.3.1  </a:t>
            </a:r>
            <a:r>
              <a:rPr lang="zh-CN" altLang="en-US" sz="2200" dirty="0">
                <a:latin typeface="Arial" pitchFamily="34" charset="0"/>
                <a:ea typeface="黑体" pitchFamily="49" charset="-122"/>
              </a:rPr>
              <a:t>插入新幻灯片</a:t>
            </a:r>
          </a:p>
        </p:txBody>
      </p:sp>
      <p:sp>
        <p:nvSpPr>
          <p:cNvPr id="237572" name="Text Box 4"/>
          <p:cNvSpPr txBox="1">
            <a:spLocks noChangeArrowheads="1"/>
          </p:cNvSpPr>
          <p:nvPr/>
        </p:nvSpPr>
        <p:spPr bwMode="auto">
          <a:xfrm>
            <a:off x="79375" y="2418556"/>
            <a:ext cx="5500737" cy="36027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pPr eaLnBrk="1" hangingPunct="1"/>
            <a:r>
              <a:rPr lang="zh-CN" altLang="en-US" sz="2100" dirty="0">
                <a:latin typeface="Arial" pitchFamily="34" charset="0"/>
                <a:ea typeface="黑体" pitchFamily="49" charset="-122"/>
              </a:rPr>
              <a:t>        </a:t>
            </a:r>
            <a:r>
              <a:rPr lang="zh-CN" altLang="en-US" sz="2100" dirty="0" smtClean="0">
                <a:latin typeface="Arial" pitchFamily="34" charset="0"/>
                <a:ea typeface="黑体" pitchFamily="49" charset="-122"/>
              </a:rPr>
              <a:t>要插入</a:t>
            </a:r>
            <a:r>
              <a:rPr lang="zh-CN" altLang="en-US" sz="2100" dirty="0">
                <a:latin typeface="Arial" pitchFamily="34" charset="0"/>
                <a:ea typeface="黑体" pitchFamily="49" charset="-122"/>
              </a:rPr>
              <a:t>新的</a:t>
            </a:r>
            <a:r>
              <a:rPr lang="zh-CN" altLang="en-US" sz="2100" dirty="0" smtClean="0">
                <a:latin typeface="Arial" pitchFamily="34" charset="0"/>
                <a:ea typeface="黑体" pitchFamily="49" charset="-122"/>
              </a:rPr>
              <a:t>幻灯片，方法有：</a:t>
            </a:r>
            <a:endParaRPr lang="en-US" altLang="zh-CN" sz="2100" dirty="0" smtClean="0">
              <a:latin typeface="Arial" pitchFamily="34" charset="0"/>
              <a:ea typeface="黑体" pitchFamily="49" charset="-122"/>
            </a:endParaRPr>
          </a:p>
          <a:p>
            <a:pPr eaLnBrk="1" hangingPunct="1"/>
            <a:r>
              <a:rPr lang="zh-CN" altLang="en-US" sz="2100" dirty="0" smtClean="0">
                <a:latin typeface="Arial" pitchFamily="34" charset="0"/>
                <a:ea typeface="黑体" pitchFamily="49" charset="-122"/>
              </a:rPr>
              <a:t>       （</a:t>
            </a:r>
            <a:r>
              <a:rPr lang="en-US" altLang="zh-CN" sz="2100" dirty="0" smtClean="0">
                <a:latin typeface="Arial" pitchFamily="34" charset="0"/>
                <a:ea typeface="黑体" pitchFamily="49" charset="-122"/>
              </a:rPr>
              <a:t>1</a:t>
            </a:r>
            <a:r>
              <a:rPr lang="zh-CN" altLang="en-US" sz="2100" dirty="0" smtClean="0">
                <a:latin typeface="Arial" pitchFamily="34" charset="0"/>
                <a:ea typeface="黑体" pitchFamily="49" charset="-122"/>
              </a:rPr>
              <a:t>）打开</a:t>
            </a:r>
            <a:r>
              <a:rPr lang="zh-CN" altLang="en-US" sz="2100" dirty="0">
                <a:latin typeface="Arial" pitchFamily="34" charset="0"/>
                <a:ea typeface="黑体" pitchFamily="49" charset="-122"/>
              </a:rPr>
              <a:t>“插入”选项卡，单击“幻灯片”组中的“新建幻灯片”按钮 </a:t>
            </a:r>
            <a:r>
              <a:rPr lang="zh-CN" altLang="en-US" sz="2100" dirty="0" smtClean="0">
                <a:latin typeface="Arial" pitchFamily="34" charset="0"/>
                <a:ea typeface="黑体" pitchFamily="49" charset="-122"/>
              </a:rPr>
              <a:t>    ，</a:t>
            </a:r>
            <a:r>
              <a:rPr lang="zh-CN" altLang="en-US" sz="2100" dirty="0">
                <a:latin typeface="Arial" pitchFamily="34" charset="0"/>
                <a:ea typeface="黑体" pitchFamily="49" charset="-122"/>
              </a:rPr>
              <a:t>也可按</a:t>
            </a:r>
            <a:r>
              <a:rPr lang="en-US" altLang="zh-CN" sz="2100" dirty="0" err="1">
                <a:latin typeface="Arial" pitchFamily="34" charset="0"/>
                <a:ea typeface="黑体" pitchFamily="49" charset="-122"/>
              </a:rPr>
              <a:t>Ctrl+M</a:t>
            </a:r>
            <a:r>
              <a:rPr lang="zh-CN" altLang="en-US" sz="2100" dirty="0">
                <a:latin typeface="Arial" pitchFamily="34" charset="0"/>
                <a:ea typeface="黑体" pitchFamily="49" charset="-122"/>
              </a:rPr>
              <a:t>复合键，插入一张新幻灯片。</a:t>
            </a:r>
          </a:p>
          <a:p>
            <a:pPr eaLnBrk="1" hangingPunct="1"/>
            <a:r>
              <a:rPr lang="zh-CN" altLang="en-US" sz="2100" dirty="0" smtClean="0">
                <a:latin typeface="Arial" pitchFamily="34" charset="0"/>
                <a:ea typeface="黑体" pitchFamily="49" charset="-122"/>
              </a:rPr>
              <a:t>       （</a:t>
            </a:r>
            <a:r>
              <a:rPr lang="en-US" altLang="zh-CN" sz="2100" dirty="0" smtClean="0">
                <a:latin typeface="Arial" pitchFamily="34" charset="0"/>
                <a:ea typeface="黑体" pitchFamily="49" charset="-122"/>
              </a:rPr>
              <a:t>2</a:t>
            </a:r>
            <a:r>
              <a:rPr lang="zh-CN" altLang="en-US" sz="2100" dirty="0" smtClean="0">
                <a:latin typeface="Arial" pitchFamily="34" charset="0"/>
                <a:ea typeface="黑体" pitchFamily="49" charset="-122"/>
              </a:rPr>
              <a:t>）单击</a:t>
            </a:r>
            <a:r>
              <a:rPr lang="zh-CN" altLang="en-US" sz="2100" dirty="0">
                <a:latin typeface="Arial" pitchFamily="34" charset="0"/>
                <a:ea typeface="黑体" pitchFamily="49" charset="-122"/>
              </a:rPr>
              <a:t>“幻灯片”组中的“版式”按钮 </a:t>
            </a:r>
            <a:r>
              <a:rPr lang="zh-CN" altLang="en-US" sz="2100" dirty="0" smtClean="0">
                <a:latin typeface="Arial" pitchFamily="34" charset="0"/>
                <a:ea typeface="黑体" pitchFamily="49" charset="-122"/>
              </a:rPr>
              <a:t>       ，</a:t>
            </a:r>
            <a:r>
              <a:rPr lang="zh-CN" altLang="en-US" sz="2100" dirty="0">
                <a:latin typeface="Arial" pitchFamily="34" charset="0"/>
                <a:ea typeface="黑体" pitchFamily="49" charset="-122"/>
              </a:rPr>
              <a:t>在弹出“版式”列表框中根据需要选择某种版式，如选择“两栏内容”版式，如图</a:t>
            </a:r>
            <a:r>
              <a:rPr lang="en-US" altLang="zh-CN" sz="2100" dirty="0">
                <a:latin typeface="Arial" pitchFamily="34" charset="0"/>
                <a:ea typeface="黑体" pitchFamily="49" charset="-122"/>
              </a:rPr>
              <a:t>6-10</a:t>
            </a:r>
            <a:r>
              <a:rPr lang="zh-CN" altLang="en-US" sz="2100" dirty="0">
                <a:latin typeface="Arial" pitchFamily="34" charset="0"/>
                <a:ea typeface="黑体" pitchFamily="49" charset="-122"/>
              </a:rPr>
              <a:t>所示</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a:p>
            <a:pPr eaLnBrk="1" hangingPunct="1"/>
            <a:r>
              <a:rPr lang="en-US" altLang="zh-CN" sz="2100" dirty="0" smtClean="0">
                <a:latin typeface="Arial" pitchFamily="34" charset="0"/>
                <a:ea typeface="黑体" pitchFamily="49" charset="-122"/>
              </a:rPr>
              <a:t>       【</a:t>
            </a:r>
            <a:r>
              <a:rPr lang="zh-CN" altLang="en-US" sz="2100" dirty="0">
                <a:latin typeface="Arial" pitchFamily="34" charset="0"/>
                <a:ea typeface="黑体" pitchFamily="49" charset="-122"/>
              </a:rPr>
              <a:t>例</a:t>
            </a:r>
            <a:r>
              <a:rPr lang="en-US" altLang="zh-CN" sz="2100" dirty="0">
                <a:latin typeface="Arial" pitchFamily="34" charset="0"/>
                <a:ea typeface="黑体" pitchFamily="49" charset="-122"/>
              </a:rPr>
              <a:t>6-4】  </a:t>
            </a:r>
            <a:r>
              <a:rPr lang="zh-CN" altLang="en-US" sz="2100" dirty="0">
                <a:latin typeface="Arial" pitchFamily="34" charset="0"/>
                <a:ea typeface="黑体" pitchFamily="49" charset="-122"/>
              </a:rPr>
              <a:t>在“</a:t>
            </a:r>
            <a:r>
              <a:rPr lang="en-US" altLang="zh-CN" sz="2100" dirty="0">
                <a:latin typeface="Arial" pitchFamily="34" charset="0"/>
                <a:ea typeface="黑体" pitchFamily="49" charset="-122"/>
              </a:rPr>
              <a:t>FlashCS4</a:t>
            </a:r>
            <a:r>
              <a:rPr lang="zh-CN" altLang="en-US" sz="2100" dirty="0">
                <a:latin typeface="Arial" pitchFamily="34" charset="0"/>
                <a:ea typeface="黑体" pitchFamily="49" charset="-122"/>
              </a:rPr>
              <a:t>几个重要概念</a:t>
            </a:r>
            <a:r>
              <a:rPr lang="en-US" altLang="zh-CN" sz="2100" dirty="0">
                <a:latin typeface="Arial" pitchFamily="34" charset="0"/>
                <a:ea typeface="黑体" pitchFamily="49" charset="-122"/>
              </a:rPr>
              <a:t>.</a:t>
            </a:r>
            <a:r>
              <a:rPr lang="en-US" altLang="zh-CN" sz="2100" dirty="0" err="1">
                <a:latin typeface="Arial" pitchFamily="34" charset="0"/>
                <a:ea typeface="黑体" pitchFamily="49" charset="-122"/>
              </a:rPr>
              <a:t>pptx</a:t>
            </a:r>
            <a:r>
              <a:rPr lang="en-US" altLang="zh-CN" sz="2100" dirty="0">
                <a:latin typeface="Arial" pitchFamily="34" charset="0"/>
                <a:ea typeface="黑体" pitchFamily="49" charset="-122"/>
              </a:rPr>
              <a:t>”</a:t>
            </a:r>
            <a:r>
              <a:rPr lang="zh-CN" altLang="en-US" sz="2100" dirty="0">
                <a:latin typeface="Arial" pitchFamily="34" charset="0"/>
                <a:ea typeface="黑体" pitchFamily="49" charset="-122"/>
              </a:rPr>
              <a:t>中添加一个</a:t>
            </a:r>
            <a:r>
              <a:rPr lang="zh-CN" altLang="en-US" sz="2100" dirty="0" smtClean="0">
                <a:latin typeface="Arial" pitchFamily="34" charset="0"/>
                <a:ea typeface="黑体" pitchFamily="49" charset="-122"/>
              </a:rPr>
              <a:t>幻灯片，如</a:t>
            </a:r>
            <a:r>
              <a:rPr lang="zh-CN" altLang="en-US" sz="2100" dirty="0">
                <a:latin typeface="Arial" pitchFamily="34" charset="0"/>
                <a:ea typeface="黑体" pitchFamily="49" charset="-122"/>
              </a:rPr>
              <a:t>图</a:t>
            </a:r>
            <a:r>
              <a:rPr lang="en-US" altLang="zh-CN" sz="2100" dirty="0" smtClean="0">
                <a:latin typeface="Arial" pitchFamily="34" charset="0"/>
                <a:ea typeface="黑体" pitchFamily="49" charset="-122"/>
              </a:rPr>
              <a:t>6-11</a:t>
            </a:r>
            <a:r>
              <a:rPr lang="zh-CN" altLang="en-US" sz="2100" dirty="0" smtClean="0">
                <a:latin typeface="Arial" pitchFamily="34" charset="0"/>
                <a:ea typeface="黑体" pitchFamily="49" charset="-122"/>
              </a:rPr>
              <a:t>所</a:t>
            </a:r>
            <a:r>
              <a:rPr lang="zh-CN" altLang="en-US" sz="2100" dirty="0">
                <a:latin typeface="Arial" pitchFamily="34" charset="0"/>
                <a:ea typeface="黑体" pitchFamily="49" charset="-122"/>
              </a:rPr>
              <a:t>示。</a:t>
            </a:r>
          </a:p>
          <a:p>
            <a:pPr eaLnBrk="1" hangingPunct="1"/>
            <a:r>
              <a:rPr lang="zh-CN" altLang="en-US" sz="2100" dirty="0" smtClean="0">
                <a:latin typeface="Arial" pitchFamily="34" charset="0"/>
                <a:ea typeface="黑体" pitchFamily="49" charset="-122"/>
              </a:rPr>
              <a:t>       操作步骤略。</a:t>
            </a:r>
            <a:endParaRPr lang="zh-CN" altLang="en-US" sz="2100" dirty="0">
              <a:latin typeface="Arial" pitchFamily="34" charset="0"/>
              <a:ea typeface="黑体" pitchFamily="49" charset="-122"/>
            </a:endParaRPr>
          </a:p>
        </p:txBody>
      </p:sp>
      <p:sp>
        <p:nvSpPr>
          <p:cNvPr id="5" name="Text Box 3"/>
          <p:cNvSpPr txBox="1">
            <a:spLocks noChangeArrowheads="1"/>
          </p:cNvSpPr>
          <p:nvPr/>
        </p:nvSpPr>
        <p:spPr bwMode="auto">
          <a:xfrm>
            <a:off x="79375" y="116632"/>
            <a:ext cx="4498975" cy="431800"/>
          </a:xfrm>
          <a:prstGeom prst="rect">
            <a:avLst/>
          </a:prstGeom>
          <a:gradFill rotWithShape="1">
            <a:gsLst>
              <a:gs pos="0">
                <a:srgbClr val="00FF00"/>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pPr eaLnBrk="1" hangingPunct="1"/>
            <a:r>
              <a:rPr lang="en-US" altLang="zh-CN" sz="2200" dirty="0">
                <a:latin typeface="Arial" pitchFamily="34" charset="0"/>
                <a:ea typeface="黑体" pitchFamily="49" charset="-122"/>
              </a:rPr>
              <a:t>6.2.2  </a:t>
            </a:r>
            <a:r>
              <a:rPr lang="zh-CN" altLang="en-US" sz="2200" dirty="0">
                <a:latin typeface="Arial" pitchFamily="34" charset="0"/>
                <a:ea typeface="黑体" pitchFamily="49" charset="-122"/>
              </a:rPr>
              <a:t>保存、打开与关闭演示文稿</a:t>
            </a:r>
          </a:p>
        </p:txBody>
      </p:sp>
      <p:sp>
        <p:nvSpPr>
          <p:cNvPr id="6" name="Text Box 4"/>
          <p:cNvSpPr txBox="1">
            <a:spLocks noChangeArrowheads="1"/>
          </p:cNvSpPr>
          <p:nvPr/>
        </p:nvSpPr>
        <p:spPr bwMode="auto">
          <a:xfrm>
            <a:off x="79375" y="600962"/>
            <a:ext cx="8997950" cy="7202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pPr eaLnBrk="1" hangingPunct="1"/>
            <a:r>
              <a:rPr lang="zh-CN" altLang="en-US" sz="2100" dirty="0" smtClean="0">
                <a:latin typeface="Arial" pitchFamily="34" charset="0"/>
                <a:ea typeface="黑体" pitchFamily="49" charset="-122"/>
              </a:rPr>
              <a:t>        在</a:t>
            </a:r>
            <a:r>
              <a:rPr lang="en-US" altLang="zh-CN" sz="2100" dirty="0">
                <a:latin typeface="Arial" pitchFamily="34" charset="0"/>
                <a:ea typeface="黑体" pitchFamily="49" charset="-122"/>
              </a:rPr>
              <a:t>PowerPoint</a:t>
            </a:r>
            <a:r>
              <a:rPr lang="zh-CN" altLang="en-US" sz="2100" dirty="0">
                <a:latin typeface="Arial" pitchFamily="34" charset="0"/>
                <a:ea typeface="黑体" pitchFamily="49" charset="-122"/>
              </a:rPr>
              <a:t>中，要</a:t>
            </a:r>
            <a:r>
              <a:rPr lang="zh-CN" altLang="en-US" sz="2100" dirty="0" smtClean="0">
                <a:latin typeface="Arial" pitchFamily="34" charset="0"/>
                <a:ea typeface="黑体" pitchFamily="49" charset="-122"/>
              </a:rPr>
              <a:t>保存、打开</a:t>
            </a:r>
            <a:r>
              <a:rPr lang="zh-CN" altLang="en-US" sz="2100" dirty="0">
                <a:latin typeface="Arial" pitchFamily="34" charset="0"/>
                <a:ea typeface="黑体" pitchFamily="49" charset="-122"/>
              </a:rPr>
              <a:t>和关闭演示文稿，其操作方法与</a:t>
            </a:r>
            <a:r>
              <a:rPr lang="en-US" altLang="zh-CN" sz="2100" dirty="0">
                <a:latin typeface="Arial" pitchFamily="34" charset="0"/>
                <a:ea typeface="黑体" pitchFamily="49" charset="-122"/>
              </a:rPr>
              <a:t>Office</a:t>
            </a:r>
            <a:r>
              <a:rPr lang="zh-CN" altLang="en-US" sz="2100" dirty="0">
                <a:latin typeface="Arial" pitchFamily="34" charset="0"/>
                <a:ea typeface="黑体" pitchFamily="49" charset="-122"/>
              </a:rPr>
              <a:t>其他组件中保存文件的方法类似</a:t>
            </a:r>
            <a:r>
              <a:rPr lang="zh-CN" altLang="en-US" sz="2100" dirty="0" smtClean="0">
                <a:latin typeface="Arial" pitchFamily="34" charset="0"/>
                <a:ea typeface="黑体" pitchFamily="49" charset="-122"/>
              </a:rPr>
              <a:t>，不再详述。</a:t>
            </a:r>
            <a:endParaRPr lang="zh-CN" altLang="en-US" sz="2100" dirty="0">
              <a:latin typeface="Arial" pitchFamily="34" charset="0"/>
              <a:ea typeface="黑体" pitchFamily="49" charset="-122"/>
            </a:endParaRPr>
          </a:p>
        </p:txBody>
      </p:sp>
      <p:pic>
        <p:nvPicPr>
          <p:cNvPr id="8" name="图片 7"/>
          <p:cNvPicPr/>
          <p:nvPr/>
        </p:nvPicPr>
        <p:blipFill>
          <a:blip r:embed="rId2"/>
          <a:stretch>
            <a:fillRect/>
          </a:stretch>
        </p:blipFill>
        <p:spPr>
          <a:xfrm>
            <a:off x="3883009" y="3068960"/>
            <a:ext cx="249555" cy="359410"/>
          </a:xfrm>
          <a:prstGeom prst="rect">
            <a:avLst/>
          </a:prstGeom>
        </p:spPr>
      </p:pic>
      <p:pic>
        <p:nvPicPr>
          <p:cNvPr id="9" name="图片 8"/>
          <p:cNvPicPr/>
          <p:nvPr/>
        </p:nvPicPr>
        <p:blipFill>
          <a:blip r:embed="rId3"/>
          <a:stretch>
            <a:fillRect/>
          </a:stretch>
        </p:blipFill>
        <p:spPr>
          <a:xfrm>
            <a:off x="439348" y="4151416"/>
            <a:ext cx="490855" cy="179705"/>
          </a:xfrm>
          <a:prstGeom prst="rect">
            <a:avLst/>
          </a:prstGeom>
        </p:spPr>
      </p:pic>
      <p:sp>
        <p:nvSpPr>
          <p:cNvPr id="2" name="矩形 1"/>
          <p:cNvSpPr/>
          <p:nvPr/>
        </p:nvSpPr>
        <p:spPr>
          <a:xfrm>
            <a:off x="5952791" y="3961789"/>
            <a:ext cx="2517820" cy="369332"/>
          </a:xfrm>
          <a:prstGeom prst="rect">
            <a:avLst/>
          </a:prstGeom>
        </p:spPr>
        <p:txBody>
          <a:bodyPr wrap="square">
            <a:spAutoFit/>
          </a:bodyPr>
          <a:lstStyle/>
          <a:p>
            <a:r>
              <a:rPr lang="zh-CN" altLang="en-US" dirty="0">
                <a:solidFill>
                  <a:srgbClr val="FFFFFF"/>
                </a:solidFill>
                <a:latin typeface="Arial" pitchFamily="34" charset="0"/>
                <a:ea typeface="黑体" pitchFamily="49" charset="-122"/>
              </a:rPr>
              <a:t>图</a:t>
            </a:r>
            <a:r>
              <a:rPr lang="en-US" altLang="zh-CN" dirty="0">
                <a:solidFill>
                  <a:srgbClr val="FFFFFF"/>
                </a:solidFill>
                <a:latin typeface="Arial" pitchFamily="34" charset="0"/>
                <a:ea typeface="黑体" pitchFamily="49" charset="-122"/>
              </a:rPr>
              <a:t>6-10  “</a:t>
            </a:r>
            <a:r>
              <a:rPr lang="zh-CN" altLang="en-US" dirty="0">
                <a:solidFill>
                  <a:srgbClr val="FFFFFF"/>
                </a:solidFill>
                <a:latin typeface="Arial" pitchFamily="34" charset="0"/>
                <a:ea typeface="黑体" pitchFamily="49" charset="-122"/>
              </a:rPr>
              <a:t>版式”列表框 </a:t>
            </a:r>
            <a:endParaRPr lang="zh-CN" altLang="en-US" dirty="0"/>
          </a:p>
        </p:txBody>
      </p:sp>
      <p:sp>
        <p:nvSpPr>
          <p:cNvPr id="3" name="矩形 2"/>
          <p:cNvSpPr/>
          <p:nvPr/>
        </p:nvSpPr>
        <p:spPr>
          <a:xfrm>
            <a:off x="2451747" y="6146666"/>
            <a:ext cx="3088377" cy="369332"/>
          </a:xfrm>
          <a:prstGeom prst="rect">
            <a:avLst/>
          </a:prstGeom>
        </p:spPr>
        <p:txBody>
          <a:bodyPr wrap="square">
            <a:spAutoFit/>
          </a:bodyPr>
          <a:lstStyle/>
          <a:p>
            <a:pPr lvl="0" eaLnBrk="1" hangingPunct="1"/>
            <a:r>
              <a:rPr lang="zh-CN" altLang="en-US" dirty="0">
                <a:solidFill>
                  <a:srgbClr val="FFFFFF"/>
                </a:solidFill>
                <a:latin typeface="Arial" pitchFamily="34" charset="0"/>
                <a:ea typeface="黑体" pitchFamily="49" charset="-122"/>
              </a:rPr>
              <a:t>图</a:t>
            </a:r>
            <a:r>
              <a:rPr lang="en-US" altLang="zh-CN" dirty="0">
                <a:solidFill>
                  <a:srgbClr val="FFFFFF"/>
                </a:solidFill>
                <a:latin typeface="Arial" pitchFamily="34" charset="0"/>
                <a:ea typeface="黑体" pitchFamily="49" charset="-122"/>
              </a:rPr>
              <a:t>6-11  </a:t>
            </a:r>
            <a:r>
              <a:rPr lang="zh-CN" altLang="en-US" dirty="0">
                <a:solidFill>
                  <a:srgbClr val="FFFFFF"/>
                </a:solidFill>
                <a:latin typeface="Arial" pitchFamily="34" charset="0"/>
                <a:ea typeface="黑体" pitchFamily="49" charset="-122"/>
              </a:rPr>
              <a:t>插入一张新幻灯片</a:t>
            </a:r>
          </a:p>
        </p:txBody>
      </p:sp>
      <p:pic>
        <p:nvPicPr>
          <p:cNvPr id="12" name="图片 11"/>
          <p:cNvPicPr/>
          <p:nvPr/>
        </p:nvPicPr>
        <p:blipFill>
          <a:blip r:embed="rId4"/>
          <a:stretch>
            <a:fillRect/>
          </a:stretch>
        </p:blipFill>
        <p:spPr>
          <a:xfrm>
            <a:off x="6059573" y="1069819"/>
            <a:ext cx="2304256" cy="2891970"/>
          </a:xfrm>
          <a:prstGeom prst="rect">
            <a:avLst/>
          </a:prstGeom>
        </p:spPr>
      </p:pic>
      <p:pic>
        <p:nvPicPr>
          <p:cNvPr id="13" name="图片 12"/>
          <p:cNvPicPr/>
          <p:nvPr/>
        </p:nvPicPr>
        <p:blipFill>
          <a:blip r:embed="rId5"/>
          <a:stretch>
            <a:fillRect/>
          </a:stretch>
        </p:blipFill>
        <p:spPr>
          <a:xfrm>
            <a:off x="5514014" y="4596162"/>
            <a:ext cx="3395374" cy="1906191"/>
          </a:xfrm>
          <a:prstGeom prst="rect">
            <a:avLst/>
          </a:prstGeom>
        </p:spPr>
      </p:pic>
    </p:spTree>
    <p:extLst>
      <p:ext uri="{BB962C8B-B14F-4D97-AF65-F5344CB8AC3E}">
        <p14:creationId xmlns:p14="http://schemas.microsoft.com/office/powerpoint/2010/main" val="3175707799"/>
      </p:ext>
    </p:extLst>
  </p:cSld>
  <p:clrMapOvr>
    <a:masterClrMapping/>
  </p:clrMapOvr>
  <p:transition>
    <p:random/>
  </p:transition>
</p:sld>
</file>

<file path=ppt/theme/theme1.xml><?xml version="1.0" encoding="utf-8"?>
<a:theme xmlns:a="http://schemas.openxmlformats.org/drawingml/2006/main" name="默认设计模板">
  <a:themeElements>
    <a:clrScheme name="">
      <a:dk1>
        <a:srgbClr val="808080"/>
      </a:dk1>
      <a:lt1>
        <a:srgbClr val="FFFFFF"/>
      </a:lt1>
      <a:dk2>
        <a:srgbClr val="000000"/>
      </a:dk2>
      <a:lt2>
        <a:srgbClr val="FFFFFF"/>
      </a:lt2>
      <a:accent1>
        <a:srgbClr val="FF3300"/>
      </a:accent1>
      <a:accent2>
        <a:srgbClr val="3333CC"/>
      </a:accent2>
      <a:accent3>
        <a:srgbClr val="AAAAAA"/>
      </a:accent3>
      <a:accent4>
        <a:srgbClr val="DADADA"/>
      </a:accent4>
      <a:accent5>
        <a:srgbClr val="FFADAA"/>
      </a:accent5>
      <a:accent6>
        <a:srgbClr val="2D2DB9"/>
      </a:accent6>
      <a:hlink>
        <a:srgbClr val="CCCCFF"/>
      </a:hlink>
      <a:folHlink>
        <a:srgbClr val="B2B2B2"/>
      </a:folHlink>
    </a:clrScheme>
    <a:fontScheme name="默认设计模板">
      <a:majorFont>
        <a:latin typeface="Times New Roman"/>
        <a:ea typeface="宋体"/>
        <a:cs typeface=""/>
      </a:majorFont>
      <a:minorFont>
        <a:latin typeface="Times New Roman"/>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sq"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none" lIns="91440" tIns="45720" rIns="91440" bIns="45720" numCol="1" anchor="t" anchorCtr="0" compatLnSpc="1">
        <a:prstTxWarp prst="textNoShape">
          <a:avLst/>
        </a:prstTxWarp>
        <a:spAutoFit/>
      </a:bodyPr>
      <a:lstStyle>
        <a:defPPr marL="0" marR="0" indent="0" algn="l" defTabSz="914400" rtl="0" eaLnBrk="0" fontAlgn="base" latinLnBrk="0" hangingPunct="0">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Times New Roman" pitchFamily="18" charset="0"/>
            <a:ea typeface="宋体" pitchFamily="2" charset="-122"/>
          </a:defRPr>
        </a:defPPr>
      </a:lstStyle>
    </a:spDef>
    <a:lnDef>
      <a:spPr bwMode="auto">
        <a:xfrm>
          <a:off x="0" y="0"/>
          <a:ext cx="1" cy="1"/>
        </a:xfrm>
        <a:custGeom>
          <a:avLst/>
          <a:gdLst/>
          <a:ahLst/>
          <a:cxnLst/>
          <a:rect l="0" t="0" r="0" b="0"/>
          <a:pathLst/>
        </a:custGeom>
        <a:solidFill>
          <a:schemeClr val="accent1"/>
        </a:solidFill>
        <a:ln w="12700" cap="sq"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none" lIns="91440" tIns="45720" rIns="91440" bIns="45720" numCol="1" anchor="t" anchorCtr="0" compatLnSpc="1">
        <a:prstTxWarp prst="textNoShape">
          <a:avLst/>
        </a:prstTxWarp>
        <a:spAutoFit/>
      </a:bodyPr>
      <a:lstStyle>
        <a:defPPr marL="0" marR="0" indent="0" algn="l" defTabSz="914400" rtl="0" eaLnBrk="0" fontAlgn="base" latinLnBrk="0" hangingPunct="0">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Times New Roman" pitchFamily="18" charset="0"/>
            <a:ea typeface="宋体" pitchFamily="2" charset="-122"/>
          </a:defRPr>
        </a:defPPr>
      </a:lstStyle>
    </a:lnDef>
  </a:objectDefaults>
  <a:extraClrSchemeLst>
    <a:extraClrScheme>
      <a:clrScheme name="默认设计模板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默认设计模板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默认设计模板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默认设计模板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默认设计模板_2">
  <a:themeElements>
    <a:clrScheme name="">
      <a:dk1>
        <a:srgbClr val="808080"/>
      </a:dk1>
      <a:lt1>
        <a:srgbClr val="FFFFFF"/>
      </a:lt1>
      <a:dk2>
        <a:srgbClr val="000000"/>
      </a:dk2>
      <a:lt2>
        <a:srgbClr val="FFFFFF"/>
      </a:lt2>
      <a:accent1>
        <a:srgbClr val="FF3300"/>
      </a:accent1>
      <a:accent2>
        <a:srgbClr val="3333CC"/>
      </a:accent2>
      <a:accent3>
        <a:srgbClr val="AAAAAA"/>
      </a:accent3>
      <a:accent4>
        <a:srgbClr val="DADADA"/>
      </a:accent4>
      <a:accent5>
        <a:srgbClr val="FFADAA"/>
      </a:accent5>
      <a:accent6>
        <a:srgbClr val="2D2DB9"/>
      </a:accent6>
      <a:hlink>
        <a:srgbClr val="CCCCFF"/>
      </a:hlink>
      <a:folHlink>
        <a:srgbClr val="B2B2B2"/>
      </a:folHlink>
    </a:clrScheme>
    <a:fontScheme name="默认设计模板_2">
      <a:majorFont>
        <a:latin typeface="Times New Roman"/>
        <a:ea typeface="宋体"/>
        <a:cs typeface=""/>
      </a:majorFont>
      <a:minorFont>
        <a:latin typeface="Times New Roman"/>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sq"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none" lIns="91440" tIns="45720" rIns="91440" bIns="45720" numCol="1" anchor="t" anchorCtr="0" compatLnSpc="1">
        <a:prstTxWarp prst="textNoShape">
          <a:avLst/>
        </a:prstTxWarp>
        <a:spAutoFit/>
      </a:bodyPr>
      <a:lstStyle>
        <a:defPPr marL="0" marR="0" indent="0" algn="l" defTabSz="914400" rtl="0" eaLnBrk="0" fontAlgn="base" latinLnBrk="0" hangingPunct="0">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Times New Roman" pitchFamily="18" charset="0"/>
            <a:ea typeface="宋体" pitchFamily="2" charset="-122"/>
          </a:defRPr>
        </a:defPPr>
      </a:lstStyle>
    </a:spDef>
    <a:lnDef>
      <a:spPr bwMode="auto">
        <a:xfrm>
          <a:off x="0" y="0"/>
          <a:ext cx="1" cy="1"/>
        </a:xfrm>
        <a:custGeom>
          <a:avLst/>
          <a:gdLst/>
          <a:ahLst/>
          <a:cxnLst/>
          <a:rect l="0" t="0" r="0" b="0"/>
          <a:pathLst/>
        </a:custGeom>
        <a:solidFill>
          <a:schemeClr val="accent1"/>
        </a:solidFill>
        <a:ln w="12700" cap="sq"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none" lIns="91440" tIns="45720" rIns="91440" bIns="45720" numCol="1" anchor="t" anchorCtr="0" compatLnSpc="1">
        <a:prstTxWarp prst="textNoShape">
          <a:avLst/>
        </a:prstTxWarp>
        <a:spAutoFit/>
      </a:bodyPr>
      <a:lstStyle>
        <a:defPPr marL="0" marR="0" indent="0" algn="l" defTabSz="914400" rtl="0" eaLnBrk="0" fontAlgn="base" latinLnBrk="0" hangingPunct="0">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Times New Roman" pitchFamily="18" charset="0"/>
            <a:ea typeface="宋体" pitchFamily="2" charset="-122"/>
          </a:defRPr>
        </a:defPPr>
      </a:lstStyle>
    </a:lnDef>
  </a:objectDefaults>
  <a:extraClrSchemeLst>
    <a:extraClrScheme>
      <a:clrScheme name="默认设计模板_2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默认设计模板_2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默认设计模板_2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默认设计模板_2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默认设计模板_2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默认设计模板_2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默认设计模板_2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主题​​">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712</TotalTime>
  <Pages>0</Pages>
  <Words>5157</Words>
  <Characters>0</Characters>
  <Application>Microsoft Office PowerPoint</Application>
  <DocSecurity>0</DocSecurity>
  <PresentationFormat>全屏显示(4:3)</PresentationFormat>
  <Lines>0</Lines>
  <Paragraphs>361</Paragraphs>
  <Slides>35</Slides>
  <Notes>0</Notes>
  <HiddenSlides>0</HiddenSlides>
  <MMClips>1</MMClips>
  <ScaleCrop>false</ScaleCrop>
  <HeadingPairs>
    <vt:vector size="4" baseType="variant">
      <vt:variant>
        <vt:lpstr>主题</vt:lpstr>
      </vt:variant>
      <vt:variant>
        <vt:i4>2</vt:i4>
      </vt:variant>
      <vt:variant>
        <vt:lpstr>幻灯片标题</vt:lpstr>
      </vt:variant>
      <vt:variant>
        <vt:i4>35</vt:i4>
      </vt:variant>
    </vt:vector>
  </HeadingPairs>
  <TitlesOfParts>
    <vt:vector size="37" baseType="lpstr">
      <vt:lpstr>默认设计模板</vt:lpstr>
      <vt:lpstr>默认设计模板_2</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成都中医药大学计算机教研室</Company>
  <LinksUpToDate>false</LinksUpToDate>
  <CharactersWithSpaces>0</CharactersWithSpaces>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大学计算机基础</dc:title>
  <dc:creator>何振林</dc:creator>
  <cp:keywords>计算机 基础 教程</cp:keywords>
  <dc:description>PW:ZEL987</dc:description>
  <cp:lastModifiedBy>dbc</cp:lastModifiedBy>
  <cp:revision>2748</cp:revision>
  <dcterms:created xsi:type="dcterms:W3CDTF">1999-01-28T02:15:27Z</dcterms:created>
  <dcterms:modified xsi:type="dcterms:W3CDTF">2014-02-26T06:57:19Z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2052-9.1.0.4249</vt:lpwstr>
  </property>
</Properties>
</file>