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3.44  </a:t>
            </a:r>
            <a:r>
              <a:rPr lang="zh-CN" altLang="zh-CN" sz="3200" b="1" dirty="0" smtClean="0"/>
              <a:t>实施</a:t>
            </a:r>
            <a:r>
              <a:rPr lang="zh-CN" altLang="zh-CN" sz="3200" b="1" dirty="0"/>
              <a:t>参照完整性后的“关系”窗口</a:t>
            </a:r>
            <a:endParaRPr lang="zh-CN" altLang="en-US" sz="32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60848"/>
            <a:ext cx="813690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图3.44  实施参照完整性后的“关系”窗口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45</cp:revision>
  <dcterms:modified xsi:type="dcterms:W3CDTF">2014-02-21T07:02:29Z</dcterms:modified>
</cp:coreProperties>
</file>