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</a:t>
            </a:r>
            <a:r>
              <a:rPr lang="en-US" altLang="zh-CN" sz="4000" b="1" dirty="0" smtClean="0"/>
              <a:t>.1  </a:t>
            </a:r>
            <a:r>
              <a:rPr lang="zh-CN" altLang="zh-CN" sz="4000" b="1" dirty="0" smtClean="0"/>
              <a:t>查询</a:t>
            </a:r>
            <a:r>
              <a:rPr lang="zh-CN" altLang="zh-CN" sz="4000" b="1" dirty="0"/>
              <a:t>的数据表</a:t>
            </a:r>
            <a:r>
              <a:rPr lang="zh-CN" altLang="zh-CN" sz="4000" b="1" dirty="0" smtClean="0"/>
              <a:t>视图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56" y="2262964"/>
            <a:ext cx="820891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图4.1  查询的数据表视图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88</cp:revision>
  <dcterms:modified xsi:type="dcterms:W3CDTF">2014-03-04T00:22:50Z</dcterms:modified>
</cp:coreProperties>
</file>