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2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835" r:id="rId26"/>
    <p:sldId id="970" r:id="rId27"/>
    <p:sldId id="961" r:id="rId28"/>
    <p:sldId id="962" r:id="rId29"/>
    <p:sldId id="963" r:id="rId30"/>
    <p:sldId id="965" r:id="rId3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1194" y="-48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2014/5/5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74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2014/5/5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PowerPoint </a:t>
            </a:r>
            <a:r>
              <a:rPr kumimoji="1" lang="en-US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演示文稿的制作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2014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年</a:t>
            </a: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4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月</a:t>
            </a: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28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日</a:t>
            </a:r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设置幻灯片间的切换效果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237011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223783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幻灯片间的切换是指两张连续的幻灯片之间的过渡效果，也就是从前一张幻灯片转到下一张幻灯片时要呈现的样貌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680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2195736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72354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添加超链接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2382436"/>
            <a:ext cx="7746835" cy="3108543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PowerPoint 2010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中，用户可以设置超链接，用于创建超链接的对象可以是任意图形对象，也可以是任意文本。可以链接的位置包括同一演示文稿各幻灯片页、其他电子文档（如</a:t>
            </a:r>
            <a:r>
              <a:rPr lang="en-US" alt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Word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文档、图片文档、电影文档等）甚至网页等。在放映幻灯片时，将鼠标指针指向超链接，指针将变成手的形状，单击则可以跳转到设置的链接位置。</a:t>
            </a:r>
            <a:endParaRPr lang="zh-CN" altLang="zh-CN" sz="2800" b="1" dirty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8160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2411760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设置放映方式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508" y="1916832"/>
            <a:ext cx="7746835" cy="4154984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演示文稿制作完成后，用户可以根据需要设置放映方式，在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放映类型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区域中，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PowerPoint 2010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提供了三种幻灯片的放映类型，以满足用户在不同场合下使用。</a:t>
            </a:r>
          </a:p>
          <a:p>
            <a:pPr marL="457200" indent="-457200">
              <a:buFont typeface="Wingdings" pitchFamily="2" charset="2"/>
              <a:buChar char="u"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演讲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者放映（全屏幕）：可以完整地控制放映过程，采用自动或人工方式放映。</a:t>
            </a:r>
          </a:p>
          <a:p>
            <a:pPr marL="457200" indent="-457200">
              <a:buFont typeface="Wingdings" pitchFamily="2" charset="2"/>
              <a:buChar char="u"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观众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自行浏览（窗口）：可以利用右下角的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菜单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显示所需的幻灯片，这种方式很容易对当前放映的幻灯片进行复制、打印等操作。</a:t>
            </a:r>
          </a:p>
          <a:p>
            <a:pPr marL="457200" indent="-457200">
              <a:buFont typeface="Wingdings" pitchFamily="2" charset="2"/>
              <a:buChar char="u"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展台浏览（全屏幕）：用于无人管理时放映幻灯片，放映过程中不能控制。</a:t>
            </a:r>
          </a:p>
          <a:p>
            <a:endParaRPr lang="zh-CN" altLang="zh-CN" sz="24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8834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4059982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幻灯片的放映效果设置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2564904"/>
            <a:ext cx="6115050" cy="665163"/>
            <a:chOff x="0" y="0"/>
            <a:chExt cx="3852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312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PowerPoint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  <a:endParaRPr lang="zh-CN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中文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PowerPoint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演示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文稿的创建、打开和保存。演示文稿的打包和打印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演示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文稿视图的使用，幻灯片的制作（文字、图片、艺术字、表格、图表、超级链接和多媒体对象的插入及其格式化）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幻灯片背景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设置和设计模板的选用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幻灯片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的插入、删除和移动，幻灯片版式及放映效果设置（动画设计、放映方式和切换效果）</a:t>
            </a:r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2499321"/>
            <a:ext cx="5448300" cy="665162"/>
            <a:chOff x="0" y="0"/>
            <a:chExt cx="3432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  <a:sym typeface="Arial" charset="0"/>
                </a:rPr>
                <a:t>设置幻灯片间的切换效果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362921"/>
            <a:ext cx="5410200" cy="665162"/>
            <a:chOff x="0" y="0"/>
            <a:chExt cx="3408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  <a:sym typeface="Arial" charset="0"/>
                </a:rPr>
                <a:t>添加超链接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sp>
        <p:nvSpPr>
          <p:cNvPr id="498692" name="AutoShape 21"/>
          <p:cNvSpPr>
            <a:spLocks noChangeArrowheads="1"/>
          </p:cNvSpPr>
          <p:nvPr/>
        </p:nvSpPr>
        <p:spPr bwMode="auto">
          <a:xfrm>
            <a:off x="1049958" y="42392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693" name="AutoShape 22"/>
          <p:cNvSpPr>
            <a:spLocks noChangeArrowheads="1"/>
          </p:cNvSpPr>
          <p:nvPr/>
        </p:nvSpPr>
        <p:spPr bwMode="auto">
          <a:xfrm>
            <a:off x="1043608" y="4228108"/>
            <a:ext cx="755650" cy="652463"/>
          </a:xfrm>
          <a:prstGeom prst="hexagon">
            <a:avLst>
              <a:gd name="adj" fmla="val 28981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1088058" y="42677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695" name="Line 24"/>
          <p:cNvSpPr>
            <a:spLocks noChangeShapeType="1"/>
          </p:cNvSpPr>
          <p:nvPr/>
        </p:nvSpPr>
        <p:spPr bwMode="auto">
          <a:xfrm>
            <a:off x="1653208" y="48377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696" name="Text Box 25"/>
          <p:cNvSpPr txBox="1">
            <a:spLocks noChangeArrowheads="1"/>
          </p:cNvSpPr>
          <p:nvPr/>
        </p:nvSpPr>
        <p:spPr bwMode="auto">
          <a:xfrm>
            <a:off x="2411760" y="430430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ea typeface="黑体" pitchFamily="49" charset="-122"/>
                <a:sym typeface="Arial" charset="0"/>
              </a:rPr>
              <a:t>设置放映方式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697" name="Text Box 26"/>
          <p:cNvSpPr txBox="1">
            <a:spLocks noChangeArrowheads="1"/>
          </p:cNvSpPr>
          <p:nvPr/>
        </p:nvSpPr>
        <p:spPr bwMode="auto">
          <a:xfrm>
            <a:off x="1238870" y="43265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4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1700808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</a:rPr>
                <a:t>设置幻灯片内的动画效果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PowerPoint 2010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的基本操作</a:t>
            </a:r>
          </a:p>
        </p:txBody>
      </p:sp>
      <p:sp>
        <p:nvSpPr>
          <p:cNvPr id="498700" name="AutoShape 21"/>
          <p:cNvSpPr>
            <a:spLocks noChangeArrowheads="1"/>
          </p:cNvSpPr>
          <p:nvPr/>
        </p:nvSpPr>
        <p:spPr bwMode="auto">
          <a:xfrm>
            <a:off x="1059483" y="51028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701" name="AutoShape 22"/>
          <p:cNvSpPr>
            <a:spLocks noChangeArrowheads="1"/>
          </p:cNvSpPr>
          <p:nvPr/>
        </p:nvSpPr>
        <p:spPr bwMode="auto">
          <a:xfrm>
            <a:off x="1053133" y="5091708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2" name="AutoShape 23"/>
          <p:cNvSpPr>
            <a:spLocks noChangeArrowheads="1"/>
          </p:cNvSpPr>
          <p:nvPr/>
        </p:nvSpPr>
        <p:spPr bwMode="auto">
          <a:xfrm>
            <a:off x="1097583" y="51313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50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703" name="Line 24"/>
          <p:cNvSpPr>
            <a:spLocks noChangeShapeType="1"/>
          </p:cNvSpPr>
          <p:nvPr/>
        </p:nvSpPr>
        <p:spPr bwMode="auto">
          <a:xfrm>
            <a:off x="1662733" y="57013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704" name="Text Box 25"/>
          <p:cNvSpPr txBox="1">
            <a:spLocks noChangeArrowheads="1"/>
          </p:cNvSpPr>
          <p:nvPr/>
        </p:nvSpPr>
        <p:spPr bwMode="auto">
          <a:xfrm>
            <a:off x="2411760" y="516790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ea typeface="黑体" pitchFamily="49" charset="-122"/>
                <a:sym typeface="Arial" charset="0"/>
              </a:rPr>
              <a:t>插入声音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705" name="Text Box 26"/>
          <p:cNvSpPr txBox="1">
            <a:spLocks noChangeArrowheads="1"/>
          </p:cNvSpPr>
          <p:nvPr/>
        </p:nvSpPr>
        <p:spPr bwMode="auto">
          <a:xfrm>
            <a:off x="1248395" y="51901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5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1058299" y="5960393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1" name="AutoShape 22"/>
          <p:cNvSpPr>
            <a:spLocks noChangeArrowheads="1"/>
          </p:cNvSpPr>
          <p:nvPr/>
        </p:nvSpPr>
        <p:spPr bwMode="auto">
          <a:xfrm>
            <a:off x="1051949" y="5949280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3" name="AutoShape 23"/>
          <p:cNvSpPr>
            <a:spLocks noChangeArrowheads="1"/>
          </p:cNvSpPr>
          <p:nvPr/>
        </p:nvSpPr>
        <p:spPr bwMode="auto">
          <a:xfrm>
            <a:off x="1096399" y="5988968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1661549" y="655888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2411760" y="6025480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ea typeface="黑体" pitchFamily="49" charset="-122"/>
                <a:sym typeface="Arial" charset="0"/>
              </a:rPr>
              <a:t>演示文稿的打印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6" name="Text Box 26"/>
          <p:cNvSpPr txBox="1">
            <a:spLocks noChangeArrowheads="1"/>
          </p:cNvSpPr>
          <p:nvPr/>
        </p:nvSpPr>
        <p:spPr bwMode="auto">
          <a:xfrm>
            <a:off x="1246917" y="60477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PMingLiU" pitchFamily="18" charset="-120"/>
              </a:rPr>
              <a:t>6</a:t>
            </a:r>
            <a:endParaRPr lang="zh-CN" altLang="zh-TW" sz="2400" b="1" dirty="0">
              <a:solidFill>
                <a:schemeClr val="bg1"/>
              </a:solidFill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 bwMode="auto">
          <a:xfrm>
            <a:off x="97662" y="2492896"/>
            <a:ext cx="4546346" cy="3672408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kumimoji="1" lang="en-US" altLang="zh-CN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文化节即将闭幕，学校依然请你为闭幕式制作演示文稿，你虽已制作出闭幕式演示文稿初稿，但发现文稿比较呆板，你想让文稿在放映时更加生动形象。本任务通过完善闭幕式演示文稿，掌握幻灯片中添加动画、超链接等方法，掌握幻灯片切换方式的设置以及幻灯片的放映与发布方法等。</a:t>
            </a:r>
            <a:endParaRPr kumimoji="1" lang="zh-CN" altLang="en-US" sz="2400" b="1" spc="50" dirty="0">
              <a:ln w="11430"/>
              <a:solidFill>
                <a:schemeClr val="tx2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32" y="1988840"/>
            <a:ext cx="8859263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9239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设置幻灯片内的动画效果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846" y="2269950"/>
            <a:ext cx="7508545" cy="2677656"/>
          </a:xfrm>
          <a:prstGeom prst="rect">
            <a:avLst/>
          </a:prstGeom>
          <a:noFill/>
          <a:ln cap="sq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幻灯片内的动画效果，就是在放映幻灯片时幻灯片中的各个对象不是一次全部显示，而是按照设置的顺序，以动画的方式依次显示。用户可以使用预定义的动画方案，直接为幻灯片设置动画效果，也可以自定义动画，使幻灯片中的不同对象以独特的动画效果显示，控制幻灯片内各对象出现的顺序，可以突出重点和增加演示的趣味性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9239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设置幻灯片内的动画效果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562937"/>
            <a:ext cx="8532813" cy="4890399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846" y="1916832"/>
            <a:ext cx="7796578" cy="4154984"/>
          </a:xfrm>
          <a:prstGeom prst="rect">
            <a:avLst/>
          </a:prstGeom>
          <a:noFill/>
          <a:ln cap="sq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幻灯片内对象的自定义动画效果，具体有以下四种类型：</a:t>
            </a:r>
          </a:p>
          <a:p>
            <a:pPr marL="342900" lvl="0" indent="-342900">
              <a:buFont typeface="Wingdings" pitchFamily="2" charset="2"/>
              <a:buChar char="u"/>
            </a:pPr>
            <a:r>
              <a:rPr lang="zh-CN" altLang="zh-CN" sz="2400" dirty="0"/>
              <a:t>设置对象的进入效果：是指幻灯片放映过程中，对象进入放映界面时的动画效果。</a:t>
            </a:r>
          </a:p>
          <a:p>
            <a:pPr marL="342900" lvl="0" indent="-342900">
              <a:buFont typeface="Wingdings" pitchFamily="2" charset="2"/>
              <a:buChar char="u"/>
            </a:pPr>
            <a:r>
              <a:rPr lang="zh-CN" altLang="zh-CN" sz="2400" dirty="0"/>
              <a:t>设置对象的退出效果：是指幻灯片放映过程中，对象退出放映界面时的动画效果。</a:t>
            </a:r>
          </a:p>
          <a:p>
            <a:pPr marL="342900" lvl="0" indent="-342900">
              <a:buFont typeface="Wingdings" pitchFamily="2" charset="2"/>
              <a:buChar char="u"/>
            </a:pPr>
            <a:r>
              <a:rPr lang="zh-CN" altLang="zh-CN" sz="2400" dirty="0"/>
              <a:t>设置对象的强调效果：用户不仅可以设置幻灯片中对象的进入和退出效果，还可以为其中需要突出强调的内容设置强调动画效果来增加表现力。</a:t>
            </a:r>
          </a:p>
          <a:p>
            <a:pPr marL="342900" lvl="0" indent="-342900">
              <a:buFont typeface="Wingdings" pitchFamily="2" charset="2"/>
              <a:buChar char="u"/>
            </a:pPr>
            <a:r>
              <a:rPr lang="zh-CN" altLang="zh-CN" sz="2400" dirty="0"/>
              <a:t>设置对象的动作路径：是根据形状或者直线、曲线的路径来展示对象游走的路径，使用这类效果可以使对象上下移动、左右移动或者沿着星形或圆形图案移动。</a:t>
            </a:r>
          </a:p>
        </p:txBody>
      </p:sp>
    </p:spTree>
    <p:extLst>
      <p:ext uri="{BB962C8B-B14F-4D97-AF65-F5344CB8AC3E}">
        <p14:creationId xmlns:p14="http://schemas.microsoft.com/office/powerpoint/2010/main" val="14593000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重新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排序动画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2514135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473732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如果一张幻灯片中设置了多个动画效果，那么还可以重新排序动画，即调整各动画出现的顺序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2609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7456</TotalTime>
  <Pages>0</Pages>
  <Words>770</Words>
  <Characters>0</Characters>
  <Application>Microsoft Office PowerPoint</Application>
  <DocSecurity>0</DocSecurity>
  <PresentationFormat>全屏显示(4:3)</PresentationFormat>
  <Lines>0</Lines>
  <Paragraphs>63</Paragraphs>
  <Slides>12</Slides>
  <Notes>4</Notes>
  <HiddenSlides>1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PowerPoint 2010演示文稿的制作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阳晓霞</cp:lastModifiedBy>
  <cp:revision>135</cp:revision>
  <cp:lastPrinted>1899-12-30T00:00:00Z</cp:lastPrinted>
  <dcterms:created xsi:type="dcterms:W3CDTF">2011-03-01T07:14:01Z</dcterms:created>
  <dcterms:modified xsi:type="dcterms:W3CDTF">2014-05-05T01:56:19Z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