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3.76  </a:t>
            </a:r>
            <a:r>
              <a:rPr lang="zh-CN" altLang="zh-CN" sz="4000" b="1" dirty="0" smtClean="0"/>
              <a:t>改变</a:t>
            </a:r>
            <a:r>
              <a:rPr lang="zh-CN" altLang="zh-CN" sz="4000" b="1" dirty="0"/>
              <a:t>字段显示次序结果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76872"/>
            <a:ext cx="7992888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图3.76  改变字段显示次序结果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74</cp:revision>
  <dcterms:modified xsi:type="dcterms:W3CDTF">2014-02-21T08:06:07Z</dcterms:modified>
</cp:coreProperties>
</file>