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b="1" dirty="0" smtClean="0"/>
              <a:t>图</a:t>
            </a:r>
            <a:r>
              <a:rPr lang="en-US" altLang="zh-CN" sz="3200" b="1" dirty="0" smtClean="0"/>
              <a:t>6.48  </a:t>
            </a:r>
            <a:r>
              <a:rPr lang="zh-CN" altLang="zh-CN" sz="3200" b="1" dirty="0"/>
              <a:t>“报表设计工具</a:t>
            </a:r>
            <a:r>
              <a:rPr lang="en-US" altLang="zh-CN" sz="3200" b="1" dirty="0"/>
              <a:t>/</a:t>
            </a:r>
            <a:r>
              <a:rPr lang="zh-CN" altLang="zh-CN" sz="3200" b="1" dirty="0"/>
              <a:t>页面设置”选项卡</a:t>
            </a:r>
            <a:endParaRPr lang="zh-CN" altLang="en-US" sz="32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420888"/>
            <a:ext cx="7128792" cy="1773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11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图6.48  “报表设计工具/页面设置”选项卡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132</cp:revision>
  <dcterms:modified xsi:type="dcterms:W3CDTF">2014-03-06T14:58:17Z</dcterms:modified>
</cp:coreProperties>
</file>