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3.21  </a:t>
            </a:r>
            <a:r>
              <a:rPr lang="zh-CN" altLang="zh-CN" sz="4000" b="1" dirty="0" smtClean="0"/>
              <a:t>输入</a:t>
            </a:r>
            <a:r>
              <a:rPr lang="zh-CN" altLang="zh-CN" sz="4000" b="1" dirty="0"/>
              <a:t>掩码</a:t>
            </a:r>
            <a:r>
              <a:rPr lang="zh-CN" altLang="zh-CN" sz="4000" b="1" dirty="0" smtClean="0"/>
              <a:t>向导</a:t>
            </a:r>
            <a:r>
              <a:rPr lang="en-US" altLang="zh-CN" sz="4000" b="1" dirty="0" smtClean="0"/>
              <a:t>2</a:t>
            </a:r>
            <a:endParaRPr lang="zh-CN" altLang="en-US" sz="4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484784"/>
            <a:ext cx="5976664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7</TotalTime>
  <Words>6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图3.21  输入掩码向导2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31</cp:revision>
  <dcterms:modified xsi:type="dcterms:W3CDTF">2014-02-21T06:01:30Z</dcterms:modified>
</cp:coreProperties>
</file>