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3.79  </a:t>
            </a:r>
            <a:r>
              <a:rPr lang="zh-CN" altLang="zh-CN" sz="4000" b="1" dirty="0" smtClean="0"/>
              <a:t>选定</a:t>
            </a:r>
            <a:r>
              <a:rPr lang="zh-CN" altLang="zh-CN" sz="4000" b="1" dirty="0"/>
              <a:t>隐藏字段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88840"/>
            <a:ext cx="777686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图3.79  选定隐藏字段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77</cp:revision>
  <dcterms:modified xsi:type="dcterms:W3CDTF">2014-02-21T08:15:15Z</dcterms:modified>
</cp:coreProperties>
</file>