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0"/>
  </p:notesMasterIdLst>
  <p:handoutMasterIdLst>
    <p:handoutMasterId r:id="rId11"/>
  </p:handoutMasterIdLst>
  <p:sldIdLst>
    <p:sldId id="370" r:id="rId3"/>
    <p:sldId id="371" r:id="rId4"/>
    <p:sldId id="379" r:id="rId5"/>
    <p:sldId id="396" r:id="rId6"/>
    <p:sldId id="397" r:id="rId7"/>
    <p:sldId id="398" r:id="rId8"/>
    <p:sldId id="384" r:id="rId9"/>
  </p:sldIdLst>
  <p:sldSz cx="12190413" cy="6859588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pos="3839">
          <p15:clr>
            <a:srgbClr val="A4A3A4"/>
          </p15:clr>
        </p15:guide>
        <p15:guide id="4" pos="7196">
          <p15:clr>
            <a:srgbClr val="A4A3A4"/>
          </p15:clr>
        </p15:guide>
        <p15:guide id="5" pos="5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7768"/>
    <a:srgbClr val="38B1BF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11" autoAdjust="0"/>
    <p:restoredTop sz="94660"/>
  </p:normalViewPr>
  <p:slideViewPr>
    <p:cSldViewPr>
      <p:cViewPr varScale="1">
        <p:scale>
          <a:sx n="90" d="100"/>
          <a:sy n="90" d="100"/>
        </p:scale>
        <p:origin x="318" y="78"/>
      </p:cViewPr>
      <p:guideLst>
        <p:guide orient="horz" pos="2160"/>
        <p:guide orient="horz" pos="3838"/>
        <p:guide pos="3839"/>
        <p:guide pos="7196"/>
        <p:guide pos="57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34303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4573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584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274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929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2193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009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035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</a:p>
        </p:txBody>
      </p:sp>
      <p:sp>
        <p:nvSpPr>
          <p:cNvPr id="41" name="文本框 5"/>
          <p:cNvSpPr txBox="1"/>
          <p:nvPr/>
        </p:nvSpPr>
        <p:spPr>
          <a:xfrm>
            <a:off x="5078367" y="4785383"/>
            <a:ext cx="2031292" cy="461649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主讲：刘方涛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413906" y="3552761"/>
            <a:ext cx="9360221" cy="1015647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 </a:t>
            </a: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网络综合布线</a:t>
            </a:r>
            <a:r>
              <a:rPr lang="en-US" altLang="zh-CN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--02</a:t>
            </a:r>
            <a:endParaRPr lang="zh-CN" alt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/>
      <p:bldP spid="45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422798" y="1992384"/>
            <a:ext cx="7075885" cy="57249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掌握综合布线垂直子系统的绘制方法。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13" name="Picture 3" descr="双干线电缆通道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633" y="2709714"/>
            <a:ext cx="4176464" cy="3132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75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7" descr="图1-4-垂直子系统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88" r="9436" b="22804"/>
          <a:stretch>
            <a:fillRect/>
          </a:stretch>
        </p:blipFill>
        <p:spPr bwMode="auto">
          <a:xfrm>
            <a:off x="944267" y="2388788"/>
            <a:ext cx="3446034" cy="3727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1" descr="图8-2-垂直子系统示意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344" y="2399823"/>
            <a:ext cx="1674862" cy="3727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027858" y="1925788"/>
            <a:ext cx="2609851" cy="581057"/>
            <a:chOff x="7939194" y="2030307"/>
            <a:chExt cx="2609851" cy="581057"/>
          </a:xfrm>
        </p:grpSpPr>
        <p:sp>
          <p:nvSpPr>
            <p:cNvPr id="37" name="矩形 1"/>
            <p:cNvSpPr>
              <a:spLocks noChangeArrowheads="1"/>
            </p:cNvSpPr>
            <p:nvPr/>
          </p:nvSpPr>
          <p:spPr bwMode="auto">
            <a:xfrm>
              <a:off x="8250345" y="2030307"/>
              <a:ext cx="2298700" cy="581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垂直子系统</a:t>
              </a:r>
              <a:endPara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1"/>
            <p:cNvSpPr/>
            <p:nvPr/>
          </p:nvSpPr>
          <p:spPr bwMode="auto">
            <a:xfrm>
              <a:off x="7939194" y="2163657"/>
              <a:ext cx="357717" cy="313267"/>
            </a:xfrm>
            <a:custGeom>
              <a:avLst/>
              <a:gdLst>
                <a:gd name="T0" fmla="*/ 2147483647 w 478"/>
                <a:gd name="T1" fmla="*/ 2147483647 h 420"/>
                <a:gd name="T2" fmla="*/ 2147483647 w 478"/>
                <a:gd name="T3" fmla="*/ 2147483647 h 420"/>
                <a:gd name="T4" fmla="*/ 2147483647 w 478"/>
                <a:gd name="T5" fmla="*/ 2147483647 h 420"/>
                <a:gd name="T6" fmla="*/ 2147483647 w 478"/>
                <a:gd name="T7" fmla="*/ 2147483647 h 420"/>
                <a:gd name="T8" fmla="*/ 2147483647 w 478"/>
                <a:gd name="T9" fmla="*/ 0 h 420"/>
                <a:gd name="T10" fmla="*/ 2147483647 w 478"/>
                <a:gd name="T11" fmla="*/ 0 h 420"/>
                <a:gd name="T12" fmla="*/ 2147483647 w 478"/>
                <a:gd name="T13" fmla="*/ 2147483647 h 420"/>
                <a:gd name="T14" fmla="*/ 2147483647 w 478"/>
                <a:gd name="T15" fmla="*/ 2147483647 h 420"/>
                <a:gd name="T16" fmla="*/ 2147483647 w 478"/>
                <a:gd name="T17" fmla="*/ 2147483647 h 420"/>
                <a:gd name="T18" fmla="*/ 2147483647 w 478"/>
                <a:gd name="T19" fmla="*/ 2147483647 h 420"/>
                <a:gd name="T20" fmla="*/ 2147483647 w 478"/>
                <a:gd name="T21" fmla="*/ 2147483647 h 420"/>
                <a:gd name="T22" fmla="*/ 2147483647 w 478"/>
                <a:gd name="T23" fmla="*/ 2147483647 h 420"/>
                <a:gd name="T24" fmla="*/ 2147483647 w 478"/>
                <a:gd name="T25" fmla="*/ 2147483647 h 420"/>
                <a:gd name="T26" fmla="*/ 2147483647 w 478"/>
                <a:gd name="T27" fmla="*/ 2147483647 h 420"/>
                <a:gd name="T28" fmla="*/ 2147483647 w 478"/>
                <a:gd name="T29" fmla="*/ 2147483647 h 420"/>
                <a:gd name="T30" fmla="*/ 2147483647 w 478"/>
                <a:gd name="T31" fmla="*/ 2147483647 h 420"/>
                <a:gd name="T32" fmla="*/ 2147483647 w 478"/>
                <a:gd name="T33" fmla="*/ 2147483647 h 420"/>
                <a:gd name="T34" fmla="*/ 2147483647 w 478"/>
                <a:gd name="T35" fmla="*/ 2147483647 h 420"/>
                <a:gd name="T36" fmla="*/ 2147483647 w 478"/>
                <a:gd name="T37" fmla="*/ 2147483647 h 420"/>
                <a:gd name="T38" fmla="*/ 0 w 478"/>
                <a:gd name="T39" fmla="*/ 2147483647 h 420"/>
                <a:gd name="T40" fmla="*/ 2147483647 w 478"/>
                <a:gd name="T41" fmla="*/ 2147483647 h 420"/>
                <a:gd name="T42" fmla="*/ 2147483647 w 478"/>
                <a:gd name="T43" fmla="*/ 2147483647 h 420"/>
                <a:gd name="T44" fmla="*/ 2147483647 w 478"/>
                <a:gd name="T45" fmla="*/ 2147483647 h 420"/>
                <a:gd name="T46" fmla="*/ 2147483647 w 478"/>
                <a:gd name="T47" fmla="*/ 2147483647 h 420"/>
                <a:gd name="T48" fmla="*/ 2147483647 w 478"/>
                <a:gd name="T49" fmla="*/ 2147483647 h 420"/>
                <a:gd name="T50" fmla="*/ 2147483647 w 478"/>
                <a:gd name="T51" fmla="*/ 2147483647 h 420"/>
                <a:gd name="T52" fmla="*/ 2147483647 w 478"/>
                <a:gd name="T53" fmla="*/ 2147483647 h 420"/>
                <a:gd name="T54" fmla="*/ 2147483647 w 478"/>
                <a:gd name="T55" fmla="*/ 2147483647 h 420"/>
                <a:gd name="T56" fmla="*/ 2147483647 w 478"/>
                <a:gd name="T57" fmla="*/ 2147483647 h 420"/>
                <a:gd name="T58" fmla="*/ 2147483647 w 478"/>
                <a:gd name="T59" fmla="*/ 2147483647 h 420"/>
                <a:gd name="T60" fmla="*/ 2147483647 w 478"/>
                <a:gd name="T61" fmla="*/ 2147483647 h 420"/>
                <a:gd name="T62" fmla="*/ 2147483647 w 478"/>
                <a:gd name="T63" fmla="*/ 2147483647 h 420"/>
                <a:gd name="T64" fmla="*/ 2147483647 w 478"/>
                <a:gd name="T65" fmla="*/ 2147483647 h 420"/>
                <a:gd name="T66" fmla="*/ 2147483647 w 478"/>
                <a:gd name="T67" fmla="*/ 2147483647 h 420"/>
                <a:gd name="T68" fmla="*/ 2147483647 w 478"/>
                <a:gd name="T69" fmla="*/ 2147483647 h 420"/>
                <a:gd name="T70" fmla="*/ 2147483647 w 478"/>
                <a:gd name="T71" fmla="*/ 2147483647 h 420"/>
                <a:gd name="T72" fmla="*/ 2147483647 w 478"/>
                <a:gd name="T73" fmla="*/ 2147483647 h 42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78" h="420">
                  <a:moveTo>
                    <a:pt x="478" y="72"/>
                  </a:moveTo>
                  <a:lnTo>
                    <a:pt x="478" y="72"/>
                  </a:lnTo>
                  <a:lnTo>
                    <a:pt x="478" y="56"/>
                  </a:lnTo>
                  <a:lnTo>
                    <a:pt x="474" y="44"/>
                  </a:lnTo>
                  <a:lnTo>
                    <a:pt x="466" y="30"/>
                  </a:lnTo>
                  <a:lnTo>
                    <a:pt x="458" y="20"/>
                  </a:lnTo>
                  <a:lnTo>
                    <a:pt x="448" y="12"/>
                  </a:lnTo>
                  <a:lnTo>
                    <a:pt x="434" y="4"/>
                  </a:lnTo>
                  <a:lnTo>
                    <a:pt x="422" y="0"/>
                  </a:lnTo>
                  <a:lnTo>
                    <a:pt x="406" y="0"/>
                  </a:lnTo>
                  <a:lnTo>
                    <a:pt x="392" y="0"/>
                  </a:lnTo>
                  <a:lnTo>
                    <a:pt x="378" y="4"/>
                  </a:lnTo>
                  <a:lnTo>
                    <a:pt x="366" y="12"/>
                  </a:lnTo>
                  <a:lnTo>
                    <a:pt x="356" y="20"/>
                  </a:lnTo>
                  <a:lnTo>
                    <a:pt x="348" y="30"/>
                  </a:lnTo>
                  <a:lnTo>
                    <a:pt x="340" y="44"/>
                  </a:lnTo>
                  <a:lnTo>
                    <a:pt x="336" y="56"/>
                  </a:lnTo>
                  <a:lnTo>
                    <a:pt x="336" y="72"/>
                  </a:lnTo>
                  <a:lnTo>
                    <a:pt x="336" y="86"/>
                  </a:lnTo>
                  <a:lnTo>
                    <a:pt x="342" y="100"/>
                  </a:lnTo>
                  <a:lnTo>
                    <a:pt x="348" y="112"/>
                  </a:lnTo>
                  <a:lnTo>
                    <a:pt x="358" y="124"/>
                  </a:lnTo>
                  <a:lnTo>
                    <a:pt x="276" y="318"/>
                  </a:lnTo>
                  <a:lnTo>
                    <a:pt x="208" y="168"/>
                  </a:lnTo>
                  <a:lnTo>
                    <a:pt x="148" y="160"/>
                  </a:lnTo>
                  <a:lnTo>
                    <a:pt x="96" y="226"/>
                  </a:lnTo>
                  <a:lnTo>
                    <a:pt x="84" y="222"/>
                  </a:lnTo>
                  <a:lnTo>
                    <a:pt x="72" y="222"/>
                  </a:lnTo>
                  <a:lnTo>
                    <a:pt x="58" y="222"/>
                  </a:lnTo>
                  <a:lnTo>
                    <a:pt x="44" y="226"/>
                  </a:lnTo>
                  <a:lnTo>
                    <a:pt x="32" y="234"/>
                  </a:lnTo>
                  <a:lnTo>
                    <a:pt x="22" y="242"/>
                  </a:lnTo>
                  <a:lnTo>
                    <a:pt x="14" y="252"/>
                  </a:lnTo>
                  <a:lnTo>
                    <a:pt x="6" y="264"/>
                  </a:lnTo>
                  <a:lnTo>
                    <a:pt x="2" y="278"/>
                  </a:lnTo>
                  <a:lnTo>
                    <a:pt x="0" y="292"/>
                  </a:lnTo>
                  <a:lnTo>
                    <a:pt x="2" y="308"/>
                  </a:lnTo>
                  <a:lnTo>
                    <a:pt x="6" y="320"/>
                  </a:lnTo>
                  <a:lnTo>
                    <a:pt x="14" y="334"/>
                  </a:lnTo>
                  <a:lnTo>
                    <a:pt x="22" y="344"/>
                  </a:lnTo>
                  <a:lnTo>
                    <a:pt x="32" y="352"/>
                  </a:lnTo>
                  <a:lnTo>
                    <a:pt x="44" y="360"/>
                  </a:lnTo>
                  <a:lnTo>
                    <a:pt x="58" y="364"/>
                  </a:lnTo>
                  <a:lnTo>
                    <a:pt x="72" y="364"/>
                  </a:lnTo>
                  <a:lnTo>
                    <a:pt x="88" y="364"/>
                  </a:lnTo>
                  <a:lnTo>
                    <a:pt x="100" y="360"/>
                  </a:lnTo>
                  <a:lnTo>
                    <a:pt x="112" y="352"/>
                  </a:lnTo>
                  <a:lnTo>
                    <a:pt x="124" y="344"/>
                  </a:lnTo>
                  <a:lnTo>
                    <a:pt x="132" y="334"/>
                  </a:lnTo>
                  <a:lnTo>
                    <a:pt x="138" y="320"/>
                  </a:lnTo>
                  <a:lnTo>
                    <a:pt x="144" y="308"/>
                  </a:lnTo>
                  <a:lnTo>
                    <a:pt x="144" y="292"/>
                  </a:lnTo>
                  <a:lnTo>
                    <a:pt x="144" y="278"/>
                  </a:lnTo>
                  <a:lnTo>
                    <a:pt x="168" y="248"/>
                  </a:lnTo>
                  <a:lnTo>
                    <a:pt x="244" y="420"/>
                  </a:lnTo>
                  <a:lnTo>
                    <a:pt x="308" y="418"/>
                  </a:lnTo>
                  <a:lnTo>
                    <a:pt x="426" y="140"/>
                  </a:lnTo>
                  <a:lnTo>
                    <a:pt x="436" y="136"/>
                  </a:lnTo>
                  <a:lnTo>
                    <a:pt x="448" y="130"/>
                  </a:lnTo>
                  <a:lnTo>
                    <a:pt x="456" y="124"/>
                  </a:lnTo>
                  <a:lnTo>
                    <a:pt x="464" y="114"/>
                  </a:lnTo>
                  <a:lnTo>
                    <a:pt x="470" y="106"/>
                  </a:lnTo>
                  <a:lnTo>
                    <a:pt x="474" y="94"/>
                  </a:lnTo>
                  <a:lnTo>
                    <a:pt x="478" y="84"/>
                  </a:lnTo>
                  <a:lnTo>
                    <a:pt x="478" y="7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638822" y="1925789"/>
            <a:ext cx="9001000" cy="1535672"/>
            <a:chOff x="6563360" y="1895868"/>
            <a:chExt cx="9001000" cy="1535672"/>
          </a:xfrm>
        </p:grpSpPr>
        <p:sp>
          <p:nvSpPr>
            <p:cNvPr id="40" name="任意多边形 39"/>
            <p:cNvSpPr/>
            <p:nvPr/>
          </p:nvSpPr>
          <p:spPr>
            <a:xfrm>
              <a:off x="6626860" y="1895868"/>
              <a:ext cx="8937500" cy="1478524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Oval 54"/>
            <p:cNvSpPr>
              <a:spLocks noChangeArrowheads="1"/>
            </p:cNvSpPr>
            <p:nvPr/>
          </p:nvSpPr>
          <p:spPr bwMode="auto">
            <a:xfrm>
              <a:off x="6563360" y="3321473"/>
              <a:ext cx="110067" cy="110067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矩形 1"/>
          <p:cNvSpPr>
            <a:spLocks noChangeArrowheads="1"/>
          </p:cNvSpPr>
          <p:nvPr/>
        </p:nvSpPr>
        <p:spPr bwMode="auto">
          <a:xfrm>
            <a:off x="6383238" y="2665051"/>
            <a:ext cx="468052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57200" algn="ju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由设备间子系统与管理间子系统的引入口之间的布线组成，两端分别连接在设备间和楼层管理间的配线架上。</a:t>
            </a:r>
          </a:p>
        </p:txBody>
      </p:sp>
      <p:sp>
        <p:nvSpPr>
          <p:cNvPr id="2" name="矩形 1"/>
          <p:cNvSpPr/>
          <p:nvPr/>
        </p:nvSpPr>
        <p:spPr>
          <a:xfrm>
            <a:off x="1767385" y="2781722"/>
            <a:ext cx="777119" cy="295232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88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1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2" grpId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CDF0807E-98DE-472A-A69B-70A1959634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488" y="2531134"/>
            <a:ext cx="1872208" cy="179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18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5144" y="3534901"/>
            <a:ext cx="463152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2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绘制垂直子系统定位墙体时，为了准确定位，必须绘制辅助线。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917301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2851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92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1084</TotalTime>
  <Words>95</Words>
  <Application>Microsoft Office PowerPoint</Application>
  <PresentationFormat>自定义</PresentationFormat>
  <Paragraphs>23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华文新魏</vt:lpstr>
      <vt:lpstr>宋体</vt:lpstr>
      <vt:lpstr>微软雅黑</vt:lpstr>
      <vt:lpstr>Arial</vt:lpstr>
      <vt:lpstr>Calibri</vt:lpstr>
      <vt:lpstr>Eras Bold ITC</vt:lpstr>
      <vt:lpstr>Impact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lastModifiedBy>Administrator</cp:lastModifiedBy>
  <cp:revision>332</cp:revision>
  <dcterms:created xsi:type="dcterms:W3CDTF">2015-04-23T03:04:00Z</dcterms:created>
  <dcterms:modified xsi:type="dcterms:W3CDTF">2018-08-20T08:10:08Z</dcterms:modified>
  <cp:category>https://shop114556147.taobao.com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