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ata60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slides/slide55.xml" ContentType="application/vnd.openxmlformats-officedocument.presentationml.slid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diagrams/quickStyle58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layout58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7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data59.xml" ContentType="application/vnd.openxmlformats-officedocument.drawingml.diagramData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diagrams/quickStyle55.xml" ContentType="application/vnd.openxmlformats-officedocument.drawingml.diagramStyle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54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diagrams/quickStyle56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quickStyle52.xml" ContentType="application/vnd.openxmlformats-officedocument.drawingml.diagramStyle+xml"/>
  <Override PartName="/ppt/diagrams/layout56.xml" ContentType="application/vnd.openxmlformats-officedocument.drawingml.diagramLayout+xml"/>
  <Override PartName="/ppt/diagrams/colors59.xml" ContentType="application/vnd.openxmlformats-officedocument.drawingml.diagramColor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diagrams/layout57.xml" ContentType="application/vnd.openxmlformats-officedocument.drawingml.diagram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quickStyle48.xml" ContentType="application/vnd.openxmlformats-officedocument.drawingml.diagramStyle+xml"/>
  <Override PartName="/ppt/diagrams/layout59.xml" ContentType="application/vnd.openxmlformats-officedocument.drawingml.diagramLayout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7.xml" ContentType="application/vnd.openxmlformats-officedocument.drawingml.diagramLayout+xml"/>
  <Override PartName="/ppt/diagrams/colors58.xml" ContentType="application/vnd.openxmlformats-officedocument.drawingml.diagramColors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890DAF-D945-4A7C-A71B-98DFCDC4844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74BB138-95D4-41BA-BCED-F0D6A546A8E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8EFC9CC-BDF4-44A8-B890-97D9D50133F1}" type="parTrans" cxnId="{8E4470A5-02E2-4034-A0A9-2A61CD728917}">
      <dgm:prSet/>
      <dgm:spPr/>
      <dgm:t>
        <a:bodyPr/>
        <a:lstStyle/>
        <a:p>
          <a:endParaRPr lang="zh-CN" altLang="en-US"/>
        </a:p>
      </dgm:t>
    </dgm:pt>
    <dgm:pt modelId="{53531B9F-14B5-4A4E-A9A3-8F851D5C9C5D}" type="sibTrans" cxnId="{8E4470A5-02E2-4034-A0A9-2A61CD728917}">
      <dgm:prSet/>
      <dgm:spPr/>
      <dgm:t>
        <a:bodyPr/>
        <a:lstStyle/>
        <a:p>
          <a:endParaRPr lang="zh-CN" altLang="en-US"/>
        </a:p>
      </dgm:t>
    </dgm:pt>
    <dgm:pt modelId="{B56304C3-78DC-413E-897C-D3CF529CE8D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E8C3026-AFF4-4B63-8466-CBABDA2BAF7F}" type="parTrans" cxnId="{BFD62BE9-A669-4EB3-BF47-E20897B2AB33}">
      <dgm:prSet/>
      <dgm:spPr/>
      <dgm:t>
        <a:bodyPr/>
        <a:lstStyle/>
        <a:p>
          <a:endParaRPr lang="zh-CN" altLang="en-US"/>
        </a:p>
      </dgm:t>
    </dgm:pt>
    <dgm:pt modelId="{EA8DBF42-2F2B-4825-95C7-E70303ED3CDC}" type="sibTrans" cxnId="{BFD62BE9-A669-4EB3-BF47-E20897B2AB33}">
      <dgm:prSet/>
      <dgm:spPr/>
      <dgm:t>
        <a:bodyPr/>
        <a:lstStyle/>
        <a:p>
          <a:endParaRPr lang="zh-CN" altLang="en-US"/>
        </a:p>
      </dgm:t>
    </dgm:pt>
    <dgm:pt modelId="{661E95D9-2927-4DF6-9B2F-69E802DDC14B}" type="pres">
      <dgm:prSet presAssocID="{20890DAF-D945-4A7C-A71B-98DFCDC48448}" presName="Name0" presStyleCnt="0">
        <dgm:presLayoutVars>
          <dgm:dir/>
          <dgm:resizeHandles val="exact"/>
        </dgm:presLayoutVars>
      </dgm:prSet>
      <dgm:spPr/>
    </dgm:pt>
    <dgm:pt modelId="{4C0514E5-34A6-4DB1-85D9-100C1AFE6625}" type="pres">
      <dgm:prSet presAssocID="{074BB138-95D4-41BA-BCED-F0D6A546A8E6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BF9440-9634-4127-A217-3645A8D788E9}" type="pres">
      <dgm:prSet presAssocID="{53531B9F-14B5-4A4E-A9A3-8F851D5C9C5D}" presName="sibTrans" presStyleLbl="sibTrans2D1" presStyleIdx="0" presStyleCnt="1"/>
      <dgm:spPr/>
    </dgm:pt>
    <dgm:pt modelId="{7EDBD727-67FD-4824-8C39-8E6C062B9BB8}" type="pres">
      <dgm:prSet presAssocID="{53531B9F-14B5-4A4E-A9A3-8F851D5C9C5D}" presName="connectorText" presStyleLbl="sibTrans2D1" presStyleIdx="0" presStyleCnt="1"/>
      <dgm:spPr/>
    </dgm:pt>
    <dgm:pt modelId="{21F7640D-F541-4414-840F-D200D91F8B2E}" type="pres">
      <dgm:prSet presAssocID="{B56304C3-78DC-413E-897C-D3CF529CE8D0}" presName="node" presStyleLbl="node1" presStyleIdx="1" presStyleCnt="2">
        <dgm:presLayoutVars>
          <dgm:bulletEnabled val="1"/>
        </dgm:presLayoutVars>
      </dgm:prSet>
      <dgm:spPr/>
    </dgm:pt>
  </dgm:ptLst>
  <dgm:cxnLst>
    <dgm:cxn modelId="{5DB59FBF-190E-46D6-9E5B-CE0C0F93DD13}" type="presOf" srcId="{074BB138-95D4-41BA-BCED-F0D6A546A8E6}" destId="{4C0514E5-34A6-4DB1-85D9-100C1AFE6625}" srcOrd="0" destOrd="0" presId="urn:microsoft.com/office/officeart/2005/8/layout/process1"/>
    <dgm:cxn modelId="{8E4470A5-02E2-4034-A0A9-2A61CD728917}" srcId="{20890DAF-D945-4A7C-A71B-98DFCDC48448}" destId="{074BB138-95D4-41BA-BCED-F0D6A546A8E6}" srcOrd="0" destOrd="0" parTransId="{A8EFC9CC-BDF4-44A8-B890-97D9D50133F1}" sibTransId="{53531B9F-14B5-4A4E-A9A3-8F851D5C9C5D}"/>
    <dgm:cxn modelId="{CABB5514-CACE-4241-8314-EC95DD37D8FB}" type="presOf" srcId="{20890DAF-D945-4A7C-A71B-98DFCDC48448}" destId="{661E95D9-2927-4DF6-9B2F-69E802DDC14B}" srcOrd="0" destOrd="0" presId="urn:microsoft.com/office/officeart/2005/8/layout/process1"/>
    <dgm:cxn modelId="{9544D2EF-45F0-4454-9D47-554E018ED228}" type="presOf" srcId="{B56304C3-78DC-413E-897C-D3CF529CE8D0}" destId="{21F7640D-F541-4414-840F-D200D91F8B2E}" srcOrd="0" destOrd="0" presId="urn:microsoft.com/office/officeart/2005/8/layout/process1"/>
    <dgm:cxn modelId="{C4CBB396-C2CD-45BE-A978-49C396297B83}" type="presOf" srcId="{53531B9F-14B5-4A4E-A9A3-8F851D5C9C5D}" destId="{D6BF9440-9634-4127-A217-3645A8D788E9}" srcOrd="0" destOrd="0" presId="urn:microsoft.com/office/officeart/2005/8/layout/process1"/>
    <dgm:cxn modelId="{BFD62BE9-A669-4EB3-BF47-E20897B2AB33}" srcId="{20890DAF-D945-4A7C-A71B-98DFCDC48448}" destId="{B56304C3-78DC-413E-897C-D3CF529CE8D0}" srcOrd="1" destOrd="0" parTransId="{7E8C3026-AFF4-4B63-8466-CBABDA2BAF7F}" sibTransId="{EA8DBF42-2F2B-4825-95C7-E70303ED3CDC}"/>
    <dgm:cxn modelId="{26713F29-1BB5-4B91-B8A0-868CDC8AA84F}" type="presOf" srcId="{53531B9F-14B5-4A4E-A9A3-8F851D5C9C5D}" destId="{7EDBD727-67FD-4824-8C39-8E6C062B9BB8}" srcOrd="1" destOrd="0" presId="urn:microsoft.com/office/officeart/2005/8/layout/process1"/>
    <dgm:cxn modelId="{DC85DD93-2973-41F0-8712-5B4032275CCC}" type="presParOf" srcId="{661E95D9-2927-4DF6-9B2F-69E802DDC14B}" destId="{4C0514E5-34A6-4DB1-85D9-100C1AFE6625}" srcOrd="0" destOrd="0" presId="urn:microsoft.com/office/officeart/2005/8/layout/process1"/>
    <dgm:cxn modelId="{A7EC8C3F-97A7-4B3B-A242-EFB23BB6BFCA}" type="presParOf" srcId="{661E95D9-2927-4DF6-9B2F-69E802DDC14B}" destId="{D6BF9440-9634-4127-A217-3645A8D788E9}" srcOrd="1" destOrd="0" presId="urn:microsoft.com/office/officeart/2005/8/layout/process1"/>
    <dgm:cxn modelId="{AC67508B-65E7-4FDE-9F01-4454A2F2B2D6}" type="presParOf" srcId="{D6BF9440-9634-4127-A217-3645A8D788E9}" destId="{7EDBD727-67FD-4824-8C39-8E6C062B9BB8}" srcOrd="0" destOrd="0" presId="urn:microsoft.com/office/officeart/2005/8/layout/process1"/>
    <dgm:cxn modelId="{8AF4B791-613B-4BF2-92E3-7454A332D836}" type="presParOf" srcId="{661E95D9-2927-4DF6-9B2F-69E802DDC14B}" destId="{21F7640D-F541-4414-840F-D200D91F8B2E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427E743-982A-4943-B67B-BA738C85263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A5289B-E2D4-44DE-87D0-C697A12B87D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格式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B91E7B5-394F-491C-9411-FDC528F0C3CB}" type="parTrans" cxnId="{D3A6A591-BD83-41BE-AF13-008AAD3D79B5}">
      <dgm:prSet/>
      <dgm:spPr/>
      <dgm:t>
        <a:bodyPr/>
        <a:lstStyle/>
        <a:p>
          <a:endParaRPr lang="zh-CN" altLang="en-US"/>
        </a:p>
      </dgm:t>
    </dgm:pt>
    <dgm:pt modelId="{1A7B1877-EE32-4D3E-A6CC-EDF4EF929A29}" type="sibTrans" cxnId="{D3A6A591-BD83-41BE-AF13-008AAD3D79B5}">
      <dgm:prSet/>
      <dgm:spPr/>
      <dgm:t>
        <a:bodyPr/>
        <a:lstStyle/>
        <a:p>
          <a:endParaRPr lang="zh-CN" altLang="en-US"/>
        </a:p>
      </dgm:t>
    </dgm:pt>
    <dgm:pt modelId="{960DECB0-CE81-4917-B041-717F8933DAE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浏览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8CB65B8-2C6C-40CA-B25B-60EE8496FFC5}" type="parTrans" cxnId="{22AA9E9E-B019-4ECC-8CC6-43668A38EF5E}">
      <dgm:prSet/>
      <dgm:spPr/>
      <dgm:t>
        <a:bodyPr/>
        <a:lstStyle/>
        <a:p>
          <a:endParaRPr lang="zh-CN" altLang="en-US"/>
        </a:p>
      </dgm:t>
    </dgm:pt>
    <dgm:pt modelId="{4E1FBBE3-CCEC-4FF6-B056-45032BB08969}" type="sibTrans" cxnId="{22AA9E9E-B019-4ECC-8CC6-43668A38EF5E}">
      <dgm:prSet/>
      <dgm:spPr/>
      <dgm:t>
        <a:bodyPr/>
        <a:lstStyle/>
        <a:p>
          <a:endParaRPr lang="zh-CN" altLang="en-US"/>
        </a:p>
      </dgm:t>
    </dgm:pt>
    <dgm:pt modelId="{D9DC4254-4DB5-4141-A2F4-C20CC8E4142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589EA65-085D-4A7B-864D-20A9655E9DB7}" type="parTrans" cxnId="{025AB06C-5B32-48E0-91BA-834C2D36D3E4}">
      <dgm:prSet/>
      <dgm:spPr/>
      <dgm:t>
        <a:bodyPr/>
        <a:lstStyle/>
        <a:p>
          <a:endParaRPr lang="zh-CN" altLang="en-US"/>
        </a:p>
      </dgm:t>
    </dgm:pt>
    <dgm:pt modelId="{2E5F8985-02C9-447C-A216-C4971500357E}" type="sibTrans" cxnId="{025AB06C-5B32-48E0-91BA-834C2D36D3E4}">
      <dgm:prSet/>
      <dgm:spPr/>
      <dgm:t>
        <a:bodyPr/>
        <a:lstStyle/>
        <a:p>
          <a:endParaRPr lang="zh-CN" altLang="en-US"/>
        </a:p>
      </dgm:t>
    </dgm:pt>
    <dgm:pt modelId="{2BED85DF-E347-460B-8217-9CA716DBDBD6}" type="pres">
      <dgm:prSet presAssocID="{5427E743-982A-4943-B67B-BA738C852630}" presName="Name0" presStyleCnt="0">
        <dgm:presLayoutVars>
          <dgm:dir/>
          <dgm:resizeHandles val="exact"/>
        </dgm:presLayoutVars>
      </dgm:prSet>
      <dgm:spPr/>
    </dgm:pt>
    <dgm:pt modelId="{E3F33455-E654-4565-A2DB-31548548041E}" type="pres">
      <dgm:prSet presAssocID="{61A5289B-E2D4-44DE-87D0-C697A12B87DB}" presName="node" presStyleLbl="node1" presStyleIdx="0" presStyleCnt="3">
        <dgm:presLayoutVars>
          <dgm:bulletEnabled val="1"/>
        </dgm:presLayoutVars>
      </dgm:prSet>
      <dgm:spPr/>
    </dgm:pt>
    <dgm:pt modelId="{C2EA1B2B-5C7D-446A-9C93-52208E3E678F}" type="pres">
      <dgm:prSet presAssocID="{1A7B1877-EE32-4D3E-A6CC-EDF4EF929A29}" presName="sibTrans" presStyleLbl="sibTrans2D1" presStyleIdx="0" presStyleCnt="2"/>
      <dgm:spPr/>
    </dgm:pt>
    <dgm:pt modelId="{2B063908-D924-4A2F-BE26-FB7949C07E06}" type="pres">
      <dgm:prSet presAssocID="{1A7B1877-EE32-4D3E-A6CC-EDF4EF929A29}" presName="connectorText" presStyleLbl="sibTrans2D1" presStyleIdx="0" presStyleCnt="2"/>
      <dgm:spPr/>
    </dgm:pt>
    <dgm:pt modelId="{5C8DD984-9D60-4B3E-8909-07D78A68C8C0}" type="pres">
      <dgm:prSet presAssocID="{960DECB0-CE81-4917-B041-717F8933DAE1}" presName="node" presStyleLbl="node1" presStyleIdx="1" presStyleCnt="3">
        <dgm:presLayoutVars>
          <dgm:bulletEnabled val="1"/>
        </dgm:presLayoutVars>
      </dgm:prSet>
      <dgm:spPr/>
    </dgm:pt>
    <dgm:pt modelId="{D14AE257-C7DC-405F-BFC6-78E17FD27193}" type="pres">
      <dgm:prSet presAssocID="{4E1FBBE3-CCEC-4FF6-B056-45032BB08969}" presName="sibTrans" presStyleLbl="sibTrans2D1" presStyleIdx="1" presStyleCnt="2"/>
      <dgm:spPr/>
    </dgm:pt>
    <dgm:pt modelId="{8BFF76BB-FC2E-4E7C-B718-9DBF4E71AE49}" type="pres">
      <dgm:prSet presAssocID="{4E1FBBE3-CCEC-4FF6-B056-45032BB08969}" presName="connectorText" presStyleLbl="sibTrans2D1" presStyleIdx="1" presStyleCnt="2"/>
      <dgm:spPr/>
    </dgm:pt>
    <dgm:pt modelId="{6AC89FCE-596F-4EF3-8CF1-923A47864353}" type="pres">
      <dgm:prSet presAssocID="{D9DC4254-4DB5-4141-A2F4-C20CC8E41422}" presName="node" presStyleLbl="node1" presStyleIdx="2" presStyleCnt="3">
        <dgm:presLayoutVars>
          <dgm:bulletEnabled val="1"/>
        </dgm:presLayoutVars>
      </dgm:prSet>
      <dgm:spPr/>
    </dgm:pt>
  </dgm:ptLst>
  <dgm:cxnLst>
    <dgm:cxn modelId="{27EAB546-A1EC-46DB-BF0A-4D6D5F9F7EA6}" type="presOf" srcId="{4E1FBBE3-CCEC-4FF6-B056-45032BB08969}" destId="{8BFF76BB-FC2E-4E7C-B718-9DBF4E71AE49}" srcOrd="1" destOrd="0" presId="urn:microsoft.com/office/officeart/2005/8/layout/process1"/>
    <dgm:cxn modelId="{025AB06C-5B32-48E0-91BA-834C2D36D3E4}" srcId="{5427E743-982A-4943-B67B-BA738C852630}" destId="{D9DC4254-4DB5-4141-A2F4-C20CC8E41422}" srcOrd="2" destOrd="0" parTransId="{D589EA65-085D-4A7B-864D-20A9655E9DB7}" sibTransId="{2E5F8985-02C9-447C-A216-C4971500357E}"/>
    <dgm:cxn modelId="{D3A6A591-BD83-41BE-AF13-008AAD3D79B5}" srcId="{5427E743-982A-4943-B67B-BA738C852630}" destId="{61A5289B-E2D4-44DE-87D0-C697A12B87DB}" srcOrd="0" destOrd="0" parTransId="{5B91E7B5-394F-491C-9411-FDC528F0C3CB}" sibTransId="{1A7B1877-EE32-4D3E-A6CC-EDF4EF929A29}"/>
    <dgm:cxn modelId="{A65D5ADD-2C95-48C3-96E1-E50DE197FD55}" type="presOf" srcId="{1A7B1877-EE32-4D3E-A6CC-EDF4EF929A29}" destId="{C2EA1B2B-5C7D-446A-9C93-52208E3E678F}" srcOrd="0" destOrd="0" presId="urn:microsoft.com/office/officeart/2005/8/layout/process1"/>
    <dgm:cxn modelId="{B1E4A8F6-8454-4BF0-9607-18DD1B687429}" type="presOf" srcId="{5427E743-982A-4943-B67B-BA738C852630}" destId="{2BED85DF-E347-460B-8217-9CA716DBDBD6}" srcOrd="0" destOrd="0" presId="urn:microsoft.com/office/officeart/2005/8/layout/process1"/>
    <dgm:cxn modelId="{AB0A9C40-31DB-4F0B-8D62-11B83E912FD1}" type="presOf" srcId="{1A7B1877-EE32-4D3E-A6CC-EDF4EF929A29}" destId="{2B063908-D924-4A2F-BE26-FB7949C07E06}" srcOrd="1" destOrd="0" presId="urn:microsoft.com/office/officeart/2005/8/layout/process1"/>
    <dgm:cxn modelId="{DDE138B9-AA6B-4CE2-8CAB-62D0A2B0130A}" type="presOf" srcId="{4E1FBBE3-CCEC-4FF6-B056-45032BB08969}" destId="{D14AE257-C7DC-405F-BFC6-78E17FD27193}" srcOrd="0" destOrd="0" presId="urn:microsoft.com/office/officeart/2005/8/layout/process1"/>
    <dgm:cxn modelId="{37D2A7A9-B39C-4217-924A-ACA4E2C8127B}" type="presOf" srcId="{960DECB0-CE81-4917-B041-717F8933DAE1}" destId="{5C8DD984-9D60-4B3E-8909-07D78A68C8C0}" srcOrd="0" destOrd="0" presId="urn:microsoft.com/office/officeart/2005/8/layout/process1"/>
    <dgm:cxn modelId="{22AA9E9E-B019-4ECC-8CC6-43668A38EF5E}" srcId="{5427E743-982A-4943-B67B-BA738C852630}" destId="{960DECB0-CE81-4917-B041-717F8933DAE1}" srcOrd="1" destOrd="0" parTransId="{78CB65B8-2C6C-40CA-B25B-60EE8496FFC5}" sibTransId="{4E1FBBE3-CCEC-4FF6-B056-45032BB08969}"/>
    <dgm:cxn modelId="{4A376E8F-EAE0-4E35-96E0-82B664193BFA}" type="presOf" srcId="{D9DC4254-4DB5-4141-A2F4-C20CC8E41422}" destId="{6AC89FCE-596F-4EF3-8CF1-923A47864353}" srcOrd="0" destOrd="0" presId="urn:microsoft.com/office/officeart/2005/8/layout/process1"/>
    <dgm:cxn modelId="{7FAA4A3E-0EA1-4510-A3BC-E5EDE76C905D}" type="presOf" srcId="{61A5289B-E2D4-44DE-87D0-C697A12B87DB}" destId="{E3F33455-E654-4565-A2DB-31548548041E}" srcOrd="0" destOrd="0" presId="urn:microsoft.com/office/officeart/2005/8/layout/process1"/>
    <dgm:cxn modelId="{916BEB33-B2C1-4737-A4FC-57B93D17E2DE}" type="presParOf" srcId="{2BED85DF-E347-460B-8217-9CA716DBDBD6}" destId="{E3F33455-E654-4565-A2DB-31548548041E}" srcOrd="0" destOrd="0" presId="urn:microsoft.com/office/officeart/2005/8/layout/process1"/>
    <dgm:cxn modelId="{0EB96D83-7FF5-43F0-BB0E-1518007CB172}" type="presParOf" srcId="{2BED85DF-E347-460B-8217-9CA716DBDBD6}" destId="{C2EA1B2B-5C7D-446A-9C93-52208E3E678F}" srcOrd="1" destOrd="0" presId="urn:microsoft.com/office/officeart/2005/8/layout/process1"/>
    <dgm:cxn modelId="{610D6A8C-E66D-405B-A629-98E608BA0457}" type="presParOf" srcId="{C2EA1B2B-5C7D-446A-9C93-52208E3E678F}" destId="{2B063908-D924-4A2F-BE26-FB7949C07E06}" srcOrd="0" destOrd="0" presId="urn:microsoft.com/office/officeart/2005/8/layout/process1"/>
    <dgm:cxn modelId="{0FBE0941-F211-44DF-AB54-D5DF03D01929}" type="presParOf" srcId="{2BED85DF-E347-460B-8217-9CA716DBDBD6}" destId="{5C8DD984-9D60-4B3E-8909-07D78A68C8C0}" srcOrd="2" destOrd="0" presId="urn:microsoft.com/office/officeart/2005/8/layout/process1"/>
    <dgm:cxn modelId="{6FD9D736-52D1-41F4-8839-B0AF5C91652C}" type="presParOf" srcId="{2BED85DF-E347-460B-8217-9CA716DBDBD6}" destId="{D14AE257-C7DC-405F-BFC6-78E17FD27193}" srcOrd="3" destOrd="0" presId="urn:microsoft.com/office/officeart/2005/8/layout/process1"/>
    <dgm:cxn modelId="{36280555-38ED-44BA-95EB-DA7D5EB0AFAA}" type="presParOf" srcId="{D14AE257-C7DC-405F-BFC6-78E17FD27193}" destId="{8BFF76BB-FC2E-4E7C-B718-9DBF4E71AE49}" srcOrd="0" destOrd="0" presId="urn:microsoft.com/office/officeart/2005/8/layout/process1"/>
    <dgm:cxn modelId="{3955DAC9-3771-4C8D-AB8E-486D42AC3604}" type="presParOf" srcId="{2BED85DF-E347-460B-8217-9CA716DBDBD6}" destId="{6AC89FCE-596F-4EF3-8CF1-923A47864353}" srcOrd="4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FB16941-18CE-4F4B-A977-0EDF978DDAA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2439282-C15A-4B10-9ADA-001068410DC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61F2F4C-BE5B-43D8-99C2-955865D6D8C0}" type="parTrans" cxnId="{68395DB9-7F0B-4354-85D9-E28BB716F1AC}">
      <dgm:prSet/>
      <dgm:spPr/>
      <dgm:t>
        <a:bodyPr/>
        <a:lstStyle/>
        <a:p>
          <a:endParaRPr lang="zh-CN" altLang="en-US"/>
        </a:p>
      </dgm:t>
    </dgm:pt>
    <dgm:pt modelId="{21BF0820-17C4-47ED-950E-CA0AD44DEAA3}" type="sibTrans" cxnId="{68395DB9-7F0B-4354-85D9-E28BB716F1AC}">
      <dgm:prSet/>
      <dgm:spPr/>
      <dgm:t>
        <a:bodyPr/>
        <a:lstStyle/>
        <a:p>
          <a:endParaRPr lang="zh-CN" altLang="en-US"/>
        </a:p>
      </dgm:t>
    </dgm:pt>
    <dgm:pt modelId="{FAD7C997-0989-4163-B4FE-CCD0B9DE14AA}" type="pres">
      <dgm:prSet presAssocID="{5FB16941-18CE-4F4B-A977-0EDF978DDAAB}" presName="Name0" presStyleCnt="0">
        <dgm:presLayoutVars>
          <dgm:dir/>
          <dgm:animLvl val="lvl"/>
          <dgm:resizeHandles val="exact"/>
        </dgm:presLayoutVars>
      </dgm:prSet>
      <dgm:spPr/>
    </dgm:pt>
    <dgm:pt modelId="{43DC8701-6234-414A-8FEC-99EFC319DF1A}" type="pres">
      <dgm:prSet presAssocID="{5FB16941-18CE-4F4B-A977-0EDF978DDAAB}" presName="dummy" presStyleCnt="0"/>
      <dgm:spPr/>
    </dgm:pt>
    <dgm:pt modelId="{97B6D490-596A-4598-B31B-8D3C9FEF8256}" type="pres">
      <dgm:prSet presAssocID="{5FB16941-18CE-4F4B-A977-0EDF978DDAAB}" presName="linH" presStyleCnt="0"/>
      <dgm:spPr/>
    </dgm:pt>
    <dgm:pt modelId="{C16E10AB-4720-4082-8146-4E3287248F11}" type="pres">
      <dgm:prSet presAssocID="{5FB16941-18CE-4F4B-A977-0EDF978DDAAB}" presName="padding1" presStyleCnt="0"/>
      <dgm:spPr/>
    </dgm:pt>
    <dgm:pt modelId="{29DA52A2-854E-46E9-AB3E-435D89C76894}" type="pres">
      <dgm:prSet presAssocID="{32439282-C15A-4B10-9ADA-001068410DC8}" presName="linV" presStyleCnt="0"/>
      <dgm:spPr/>
    </dgm:pt>
    <dgm:pt modelId="{61B297CE-3E99-4F76-A655-201B876C82AF}" type="pres">
      <dgm:prSet presAssocID="{32439282-C15A-4B10-9ADA-001068410DC8}" presName="spVertical1" presStyleCnt="0"/>
      <dgm:spPr/>
    </dgm:pt>
    <dgm:pt modelId="{2CB09FF5-0032-49FF-903E-D935A2D52311}" type="pres">
      <dgm:prSet presAssocID="{32439282-C15A-4B10-9ADA-001068410DC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DC6D23AB-1315-4819-8AE6-78EBEDDC42D7}" type="pres">
      <dgm:prSet presAssocID="{32439282-C15A-4B10-9ADA-001068410DC8}" presName="spVertical2" presStyleCnt="0"/>
      <dgm:spPr/>
    </dgm:pt>
    <dgm:pt modelId="{F743BA43-A2EF-4A5B-A73F-28F16685E124}" type="pres">
      <dgm:prSet presAssocID="{32439282-C15A-4B10-9ADA-001068410DC8}" presName="spVertical3" presStyleCnt="0"/>
      <dgm:spPr/>
    </dgm:pt>
    <dgm:pt modelId="{598FB176-21B0-4CD1-B0B6-3CBA37ECD0F5}" type="pres">
      <dgm:prSet presAssocID="{5FB16941-18CE-4F4B-A977-0EDF978DDAAB}" presName="padding2" presStyleCnt="0"/>
      <dgm:spPr/>
    </dgm:pt>
    <dgm:pt modelId="{093B6453-894C-45F3-91EA-BD81283E61E6}" type="pres">
      <dgm:prSet presAssocID="{5FB16941-18CE-4F4B-A977-0EDF978DDAAB}" presName="negArrow" presStyleCnt="0"/>
      <dgm:spPr/>
    </dgm:pt>
    <dgm:pt modelId="{3BD6F632-C4CC-4C85-AF8D-B8255605DAA2}" type="pres">
      <dgm:prSet presAssocID="{5FB16941-18CE-4F4B-A977-0EDF978DDAAB}" presName="backgroundArrow" presStyleLbl="node1" presStyleIdx="0" presStyleCnt="1"/>
      <dgm:spPr/>
    </dgm:pt>
  </dgm:ptLst>
  <dgm:cxnLst>
    <dgm:cxn modelId="{453144CB-419C-444F-BD21-8CF2EAC17FDD}" type="presOf" srcId="{32439282-C15A-4B10-9ADA-001068410DC8}" destId="{2CB09FF5-0032-49FF-903E-D935A2D52311}" srcOrd="0" destOrd="0" presId="urn:microsoft.com/office/officeart/2005/8/layout/hProcess3"/>
    <dgm:cxn modelId="{68395DB9-7F0B-4354-85D9-E28BB716F1AC}" srcId="{5FB16941-18CE-4F4B-A977-0EDF978DDAAB}" destId="{32439282-C15A-4B10-9ADA-001068410DC8}" srcOrd="0" destOrd="0" parTransId="{E61F2F4C-BE5B-43D8-99C2-955865D6D8C0}" sibTransId="{21BF0820-17C4-47ED-950E-CA0AD44DEAA3}"/>
    <dgm:cxn modelId="{7ED58973-B7C7-4438-8765-A9FD06538953}" type="presOf" srcId="{5FB16941-18CE-4F4B-A977-0EDF978DDAAB}" destId="{FAD7C997-0989-4163-B4FE-CCD0B9DE14AA}" srcOrd="0" destOrd="0" presId="urn:microsoft.com/office/officeart/2005/8/layout/hProcess3"/>
    <dgm:cxn modelId="{3CBCA6F4-924A-4EDF-B454-75DD2AD0AB4F}" type="presParOf" srcId="{FAD7C997-0989-4163-B4FE-CCD0B9DE14AA}" destId="{43DC8701-6234-414A-8FEC-99EFC319DF1A}" srcOrd="0" destOrd="0" presId="urn:microsoft.com/office/officeart/2005/8/layout/hProcess3"/>
    <dgm:cxn modelId="{4BAA9103-890F-497E-B34D-E11AA5725A62}" type="presParOf" srcId="{FAD7C997-0989-4163-B4FE-CCD0B9DE14AA}" destId="{97B6D490-596A-4598-B31B-8D3C9FEF8256}" srcOrd="1" destOrd="0" presId="urn:microsoft.com/office/officeart/2005/8/layout/hProcess3"/>
    <dgm:cxn modelId="{7508DE3B-E30F-4515-8AAD-56665AA24D0E}" type="presParOf" srcId="{97B6D490-596A-4598-B31B-8D3C9FEF8256}" destId="{C16E10AB-4720-4082-8146-4E3287248F11}" srcOrd="0" destOrd="0" presId="urn:microsoft.com/office/officeart/2005/8/layout/hProcess3"/>
    <dgm:cxn modelId="{6689CA32-9690-4749-A292-14D191D2340E}" type="presParOf" srcId="{97B6D490-596A-4598-B31B-8D3C9FEF8256}" destId="{29DA52A2-854E-46E9-AB3E-435D89C76894}" srcOrd="1" destOrd="0" presId="urn:microsoft.com/office/officeart/2005/8/layout/hProcess3"/>
    <dgm:cxn modelId="{C6357364-7A66-46A8-801F-493F4F7380BD}" type="presParOf" srcId="{29DA52A2-854E-46E9-AB3E-435D89C76894}" destId="{61B297CE-3E99-4F76-A655-201B876C82AF}" srcOrd="0" destOrd="0" presId="urn:microsoft.com/office/officeart/2005/8/layout/hProcess3"/>
    <dgm:cxn modelId="{62974CCC-ABB9-4CE7-BE01-09C326CD527C}" type="presParOf" srcId="{29DA52A2-854E-46E9-AB3E-435D89C76894}" destId="{2CB09FF5-0032-49FF-903E-D935A2D52311}" srcOrd="1" destOrd="0" presId="urn:microsoft.com/office/officeart/2005/8/layout/hProcess3"/>
    <dgm:cxn modelId="{FBEA889B-DA2F-41AA-A83A-635FB8FE1160}" type="presParOf" srcId="{29DA52A2-854E-46E9-AB3E-435D89C76894}" destId="{DC6D23AB-1315-4819-8AE6-78EBEDDC42D7}" srcOrd="2" destOrd="0" presId="urn:microsoft.com/office/officeart/2005/8/layout/hProcess3"/>
    <dgm:cxn modelId="{B8561EC1-D38E-4157-BC40-FDBD5C3132CB}" type="presParOf" srcId="{29DA52A2-854E-46E9-AB3E-435D89C76894}" destId="{F743BA43-A2EF-4A5B-A73F-28F16685E124}" srcOrd="3" destOrd="0" presId="urn:microsoft.com/office/officeart/2005/8/layout/hProcess3"/>
    <dgm:cxn modelId="{366ED68A-7039-4E39-ABB4-225AD08C0AEA}" type="presParOf" srcId="{97B6D490-596A-4598-B31B-8D3C9FEF8256}" destId="{598FB176-21B0-4CD1-B0B6-3CBA37ECD0F5}" srcOrd="2" destOrd="0" presId="urn:microsoft.com/office/officeart/2005/8/layout/hProcess3"/>
    <dgm:cxn modelId="{EE249CAB-11BD-493E-91BF-DDF7F9854FE0}" type="presParOf" srcId="{97B6D490-596A-4598-B31B-8D3C9FEF8256}" destId="{093B6453-894C-45F3-91EA-BD81283E61E6}" srcOrd="3" destOrd="0" presId="urn:microsoft.com/office/officeart/2005/8/layout/hProcess3"/>
    <dgm:cxn modelId="{D43A33D0-CEC3-4A11-B8B7-C7243E5FB2DA}" type="presParOf" srcId="{97B6D490-596A-4598-B31B-8D3C9FEF8256}" destId="{3BD6F632-C4CC-4C85-AF8D-B8255605DAA2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4DC00B-6991-4294-8308-493436B8542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FF43BCB-3804-4308-9004-D37D9B093C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964CE9-3635-41B2-AD5F-7B46A75EB46A}" type="parTrans" cxnId="{4BBEF8E6-3974-4FFD-B68D-38F7A20FE94E}">
      <dgm:prSet/>
      <dgm:spPr/>
      <dgm:t>
        <a:bodyPr/>
        <a:lstStyle/>
        <a:p>
          <a:endParaRPr lang="zh-CN" altLang="en-US"/>
        </a:p>
      </dgm:t>
    </dgm:pt>
    <dgm:pt modelId="{E34DA449-5C07-4555-B7E9-78C839A5C3FC}" type="sibTrans" cxnId="{4BBEF8E6-3974-4FFD-B68D-38F7A20FE94E}">
      <dgm:prSet/>
      <dgm:spPr/>
      <dgm:t>
        <a:bodyPr/>
        <a:lstStyle/>
        <a:p>
          <a:endParaRPr lang="zh-CN" altLang="en-US"/>
        </a:p>
      </dgm:t>
    </dgm:pt>
    <dgm:pt modelId="{EDE72A61-A628-4F0E-8403-6CE070801B23}" type="pres">
      <dgm:prSet presAssocID="{214DC00B-6991-4294-8308-493436B8542E}" presName="Name0" presStyleCnt="0">
        <dgm:presLayoutVars>
          <dgm:dir/>
          <dgm:animLvl val="lvl"/>
          <dgm:resizeHandles val="exact"/>
        </dgm:presLayoutVars>
      </dgm:prSet>
      <dgm:spPr/>
    </dgm:pt>
    <dgm:pt modelId="{34E73C11-4084-41A8-822E-18EBEB9E7338}" type="pres">
      <dgm:prSet presAssocID="{214DC00B-6991-4294-8308-493436B8542E}" presName="dummy" presStyleCnt="0"/>
      <dgm:spPr/>
    </dgm:pt>
    <dgm:pt modelId="{076B7516-6FCF-471B-A1CD-FFFEA9328863}" type="pres">
      <dgm:prSet presAssocID="{214DC00B-6991-4294-8308-493436B8542E}" presName="linH" presStyleCnt="0"/>
      <dgm:spPr/>
    </dgm:pt>
    <dgm:pt modelId="{A4CF916F-6CC9-4CC0-9B07-4C9C7270D9FB}" type="pres">
      <dgm:prSet presAssocID="{214DC00B-6991-4294-8308-493436B8542E}" presName="padding1" presStyleCnt="0"/>
      <dgm:spPr/>
    </dgm:pt>
    <dgm:pt modelId="{5197AE05-8E7A-45FD-B695-92FDFCDCED36}" type="pres">
      <dgm:prSet presAssocID="{3FF43BCB-3804-4308-9004-D37D9B093C76}" presName="linV" presStyleCnt="0"/>
      <dgm:spPr/>
    </dgm:pt>
    <dgm:pt modelId="{FD8149DC-CD03-4190-8CA2-145C90E48AD1}" type="pres">
      <dgm:prSet presAssocID="{3FF43BCB-3804-4308-9004-D37D9B093C76}" presName="spVertical1" presStyleCnt="0"/>
      <dgm:spPr/>
    </dgm:pt>
    <dgm:pt modelId="{514DE0F0-5FD4-431C-AD7E-168CF8A5497D}" type="pres">
      <dgm:prSet presAssocID="{3FF43BCB-3804-4308-9004-D37D9B093C7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E62547-B038-476E-98FD-E1B0A0CEA9D5}" type="pres">
      <dgm:prSet presAssocID="{3FF43BCB-3804-4308-9004-D37D9B093C76}" presName="spVertical2" presStyleCnt="0"/>
      <dgm:spPr/>
    </dgm:pt>
    <dgm:pt modelId="{BF853019-0A01-4DE4-8B30-FB33DF82412F}" type="pres">
      <dgm:prSet presAssocID="{3FF43BCB-3804-4308-9004-D37D9B093C76}" presName="spVertical3" presStyleCnt="0"/>
      <dgm:spPr/>
    </dgm:pt>
    <dgm:pt modelId="{0A1B43C1-ABCB-42AE-B777-ECE8DA077DF0}" type="pres">
      <dgm:prSet presAssocID="{214DC00B-6991-4294-8308-493436B8542E}" presName="padding2" presStyleCnt="0"/>
      <dgm:spPr/>
    </dgm:pt>
    <dgm:pt modelId="{D7DA9749-A7AF-4BB6-85C4-E4822A46F98F}" type="pres">
      <dgm:prSet presAssocID="{214DC00B-6991-4294-8308-493436B8542E}" presName="negArrow" presStyleCnt="0"/>
      <dgm:spPr/>
    </dgm:pt>
    <dgm:pt modelId="{69FBD6EB-D6FC-400A-8594-400533E420A1}" type="pres">
      <dgm:prSet presAssocID="{214DC00B-6991-4294-8308-493436B8542E}" presName="backgroundArrow" presStyleLbl="node1" presStyleIdx="0" presStyleCnt="1"/>
      <dgm:spPr/>
    </dgm:pt>
  </dgm:ptLst>
  <dgm:cxnLst>
    <dgm:cxn modelId="{4BBEF8E6-3974-4FFD-B68D-38F7A20FE94E}" srcId="{214DC00B-6991-4294-8308-493436B8542E}" destId="{3FF43BCB-3804-4308-9004-D37D9B093C76}" srcOrd="0" destOrd="0" parTransId="{DB964CE9-3635-41B2-AD5F-7B46A75EB46A}" sibTransId="{E34DA449-5C07-4555-B7E9-78C839A5C3FC}"/>
    <dgm:cxn modelId="{460EF39E-44AC-4D1A-989A-917A7E89DA34}" type="presOf" srcId="{214DC00B-6991-4294-8308-493436B8542E}" destId="{EDE72A61-A628-4F0E-8403-6CE070801B23}" srcOrd="0" destOrd="0" presId="urn:microsoft.com/office/officeart/2005/8/layout/hProcess3"/>
    <dgm:cxn modelId="{572C6C6A-4A6B-4E30-9D66-2223427A7606}" type="presOf" srcId="{3FF43BCB-3804-4308-9004-D37D9B093C76}" destId="{514DE0F0-5FD4-431C-AD7E-168CF8A5497D}" srcOrd="0" destOrd="0" presId="urn:microsoft.com/office/officeart/2005/8/layout/hProcess3"/>
    <dgm:cxn modelId="{218102C1-68E1-4BAA-A3AE-068B2C0C222B}" type="presParOf" srcId="{EDE72A61-A628-4F0E-8403-6CE070801B23}" destId="{34E73C11-4084-41A8-822E-18EBEB9E7338}" srcOrd="0" destOrd="0" presId="urn:microsoft.com/office/officeart/2005/8/layout/hProcess3"/>
    <dgm:cxn modelId="{349AB99E-180A-4EC7-87E1-0463B417215C}" type="presParOf" srcId="{EDE72A61-A628-4F0E-8403-6CE070801B23}" destId="{076B7516-6FCF-471B-A1CD-FFFEA9328863}" srcOrd="1" destOrd="0" presId="urn:microsoft.com/office/officeart/2005/8/layout/hProcess3"/>
    <dgm:cxn modelId="{81FA37A8-3FF1-4B32-B809-0049064BB427}" type="presParOf" srcId="{076B7516-6FCF-471B-A1CD-FFFEA9328863}" destId="{A4CF916F-6CC9-4CC0-9B07-4C9C7270D9FB}" srcOrd="0" destOrd="0" presId="urn:microsoft.com/office/officeart/2005/8/layout/hProcess3"/>
    <dgm:cxn modelId="{3EB56E58-DF15-43AD-9095-80FB1A0A3A8E}" type="presParOf" srcId="{076B7516-6FCF-471B-A1CD-FFFEA9328863}" destId="{5197AE05-8E7A-45FD-B695-92FDFCDCED36}" srcOrd="1" destOrd="0" presId="urn:microsoft.com/office/officeart/2005/8/layout/hProcess3"/>
    <dgm:cxn modelId="{F704B1AE-E072-44F5-9327-F057A2099FD1}" type="presParOf" srcId="{5197AE05-8E7A-45FD-B695-92FDFCDCED36}" destId="{FD8149DC-CD03-4190-8CA2-145C90E48AD1}" srcOrd="0" destOrd="0" presId="urn:microsoft.com/office/officeart/2005/8/layout/hProcess3"/>
    <dgm:cxn modelId="{945A3657-6055-4C88-B931-4CBD942577E7}" type="presParOf" srcId="{5197AE05-8E7A-45FD-B695-92FDFCDCED36}" destId="{514DE0F0-5FD4-431C-AD7E-168CF8A5497D}" srcOrd="1" destOrd="0" presId="urn:microsoft.com/office/officeart/2005/8/layout/hProcess3"/>
    <dgm:cxn modelId="{DCA1E1DE-8BB1-42C8-BC2C-39B013278712}" type="presParOf" srcId="{5197AE05-8E7A-45FD-B695-92FDFCDCED36}" destId="{20E62547-B038-476E-98FD-E1B0A0CEA9D5}" srcOrd="2" destOrd="0" presId="urn:microsoft.com/office/officeart/2005/8/layout/hProcess3"/>
    <dgm:cxn modelId="{0F65FD38-19F1-4915-936C-6FD25BABF231}" type="presParOf" srcId="{5197AE05-8E7A-45FD-B695-92FDFCDCED36}" destId="{BF853019-0A01-4DE4-8B30-FB33DF82412F}" srcOrd="3" destOrd="0" presId="urn:microsoft.com/office/officeart/2005/8/layout/hProcess3"/>
    <dgm:cxn modelId="{FA33C893-A22D-41A9-B70F-D18B1D53C5C6}" type="presParOf" srcId="{076B7516-6FCF-471B-A1CD-FFFEA9328863}" destId="{0A1B43C1-ABCB-42AE-B777-ECE8DA077DF0}" srcOrd="2" destOrd="0" presId="urn:microsoft.com/office/officeart/2005/8/layout/hProcess3"/>
    <dgm:cxn modelId="{51E38E40-B7FD-42AD-A130-1FF602B33ECD}" type="presParOf" srcId="{076B7516-6FCF-471B-A1CD-FFFEA9328863}" destId="{D7DA9749-A7AF-4BB6-85C4-E4822A46F98F}" srcOrd="3" destOrd="0" presId="urn:microsoft.com/office/officeart/2005/8/layout/hProcess3"/>
    <dgm:cxn modelId="{55C03A3C-28B9-492F-9B23-D4139B621BC8}" type="presParOf" srcId="{076B7516-6FCF-471B-A1CD-FFFEA9328863}" destId="{69FBD6EB-D6FC-400A-8594-400533E420A1}" srcOrd="4" destOrd="0" presId="urn:microsoft.com/office/officeart/2005/8/layout/hProcess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48676AE-F574-4F5D-8F5F-AFBEE3C5012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05DFC1C-78D8-45BF-B29D-9A257B6E14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0651A5B-8009-4A6A-AA43-C966E50B12EA}" type="parTrans" cxnId="{BB3B5988-84B1-4B77-9E33-E3F7FBE63C6F}">
      <dgm:prSet/>
      <dgm:spPr/>
      <dgm:t>
        <a:bodyPr/>
        <a:lstStyle/>
        <a:p>
          <a:endParaRPr lang="zh-CN" altLang="en-US"/>
        </a:p>
      </dgm:t>
    </dgm:pt>
    <dgm:pt modelId="{0D6B198C-3EB5-4D44-8CC2-5C566423AA92}" type="sibTrans" cxnId="{BB3B5988-84B1-4B77-9E33-E3F7FBE63C6F}">
      <dgm:prSet/>
      <dgm:spPr/>
      <dgm:t>
        <a:bodyPr/>
        <a:lstStyle/>
        <a:p>
          <a:endParaRPr lang="zh-CN" altLang="en-US"/>
        </a:p>
      </dgm:t>
    </dgm:pt>
    <dgm:pt modelId="{9DC915F7-78A8-4C2D-96B9-30CB8B8FD0B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B5E9CFD-86E4-4E88-805E-FB1C08168DBE}" type="parTrans" cxnId="{42644697-B7A4-4B82-988D-687A517C3322}">
      <dgm:prSet/>
      <dgm:spPr/>
      <dgm:t>
        <a:bodyPr/>
        <a:lstStyle/>
        <a:p>
          <a:endParaRPr lang="zh-CN" altLang="en-US"/>
        </a:p>
      </dgm:t>
    </dgm:pt>
    <dgm:pt modelId="{A2F9DED2-D6FE-4504-B0E3-69C3ED1F64C8}" type="sibTrans" cxnId="{42644697-B7A4-4B82-988D-687A517C3322}">
      <dgm:prSet/>
      <dgm:spPr/>
      <dgm:t>
        <a:bodyPr/>
        <a:lstStyle/>
        <a:p>
          <a:endParaRPr lang="zh-CN" altLang="en-US"/>
        </a:p>
      </dgm:t>
    </dgm:pt>
    <dgm:pt modelId="{DD1DE10D-5360-42F8-9A89-FDF352F267AE}" type="pres">
      <dgm:prSet presAssocID="{548676AE-F574-4F5D-8F5F-AFBEE3C50122}" presName="Name0" presStyleCnt="0">
        <dgm:presLayoutVars>
          <dgm:dir/>
          <dgm:resizeHandles val="exact"/>
        </dgm:presLayoutVars>
      </dgm:prSet>
      <dgm:spPr/>
    </dgm:pt>
    <dgm:pt modelId="{DDD2AE2C-484A-4EFF-8841-911F315EEA78}" type="pres">
      <dgm:prSet presAssocID="{F05DFC1C-78D8-45BF-B29D-9A257B6E14AC}" presName="node" presStyleLbl="node1" presStyleIdx="0" presStyleCnt="2">
        <dgm:presLayoutVars>
          <dgm:bulletEnabled val="1"/>
        </dgm:presLayoutVars>
      </dgm:prSet>
      <dgm:spPr/>
    </dgm:pt>
    <dgm:pt modelId="{9FBDEFB4-7059-4129-8236-8F6610ECAB6C}" type="pres">
      <dgm:prSet presAssocID="{0D6B198C-3EB5-4D44-8CC2-5C566423AA92}" presName="sibTrans" presStyleLbl="sibTrans2D1" presStyleIdx="0" presStyleCnt="1"/>
      <dgm:spPr/>
    </dgm:pt>
    <dgm:pt modelId="{2CFC804C-6D83-4E45-99A8-0A75B3171BCA}" type="pres">
      <dgm:prSet presAssocID="{0D6B198C-3EB5-4D44-8CC2-5C566423AA92}" presName="connectorText" presStyleLbl="sibTrans2D1" presStyleIdx="0" presStyleCnt="1"/>
      <dgm:spPr/>
    </dgm:pt>
    <dgm:pt modelId="{A9C51739-D16E-4BA0-96AF-70C48870EE90}" type="pres">
      <dgm:prSet presAssocID="{9DC915F7-78A8-4C2D-96B9-30CB8B8FD0B8}" presName="node" presStyleLbl="node1" presStyleIdx="1" presStyleCnt="2">
        <dgm:presLayoutVars>
          <dgm:bulletEnabled val="1"/>
        </dgm:presLayoutVars>
      </dgm:prSet>
      <dgm:spPr/>
    </dgm:pt>
  </dgm:ptLst>
  <dgm:cxnLst>
    <dgm:cxn modelId="{6628A478-A0D1-4A53-AE80-191867D86A1F}" type="presOf" srcId="{0D6B198C-3EB5-4D44-8CC2-5C566423AA92}" destId="{9FBDEFB4-7059-4129-8236-8F6610ECAB6C}" srcOrd="0" destOrd="0" presId="urn:microsoft.com/office/officeart/2005/8/layout/process1"/>
    <dgm:cxn modelId="{BB3B5988-84B1-4B77-9E33-E3F7FBE63C6F}" srcId="{548676AE-F574-4F5D-8F5F-AFBEE3C50122}" destId="{F05DFC1C-78D8-45BF-B29D-9A257B6E14AC}" srcOrd="0" destOrd="0" parTransId="{90651A5B-8009-4A6A-AA43-C966E50B12EA}" sibTransId="{0D6B198C-3EB5-4D44-8CC2-5C566423AA92}"/>
    <dgm:cxn modelId="{AE854FAD-103B-4B87-BE7A-483E0A55B216}" type="presOf" srcId="{9DC915F7-78A8-4C2D-96B9-30CB8B8FD0B8}" destId="{A9C51739-D16E-4BA0-96AF-70C48870EE90}" srcOrd="0" destOrd="0" presId="urn:microsoft.com/office/officeart/2005/8/layout/process1"/>
    <dgm:cxn modelId="{42644697-B7A4-4B82-988D-687A517C3322}" srcId="{548676AE-F574-4F5D-8F5F-AFBEE3C50122}" destId="{9DC915F7-78A8-4C2D-96B9-30CB8B8FD0B8}" srcOrd="1" destOrd="0" parTransId="{1B5E9CFD-86E4-4E88-805E-FB1C08168DBE}" sibTransId="{A2F9DED2-D6FE-4504-B0E3-69C3ED1F64C8}"/>
    <dgm:cxn modelId="{63E6C0D7-217B-4183-815D-3F3B80BBFCE5}" type="presOf" srcId="{F05DFC1C-78D8-45BF-B29D-9A257B6E14AC}" destId="{DDD2AE2C-484A-4EFF-8841-911F315EEA78}" srcOrd="0" destOrd="0" presId="urn:microsoft.com/office/officeart/2005/8/layout/process1"/>
    <dgm:cxn modelId="{F9E74772-D1EB-4651-A13F-CB87D971B758}" type="presOf" srcId="{0D6B198C-3EB5-4D44-8CC2-5C566423AA92}" destId="{2CFC804C-6D83-4E45-99A8-0A75B3171BCA}" srcOrd="1" destOrd="0" presId="urn:microsoft.com/office/officeart/2005/8/layout/process1"/>
    <dgm:cxn modelId="{B0A6032D-3E7A-47F2-8878-645BF77DADDD}" type="presOf" srcId="{548676AE-F574-4F5D-8F5F-AFBEE3C50122}" destId="{DD1DE10D-5360-42F8-9A89-FDF352F267AE}" srcOrd="0" destOrd="0" presId="urn:microsoft.com/office/officeart/2005/8/layout/process1"/>
    <dgm:cxn modelId="{32F938EF-0236-46C9-80DB-96FBF38F1399}" type="presParOf" srcId="{DD1DE10D-5360-42F8-9A89-FDF352F267AE}" destId="{DDD2AE2C-484A-4EFF-8841-911F315EEA78}" srcOrd="0" destOrd="0" presId="urn:microsoft.com/office/officeart/2005/8/layout/process1"/>
    <dgm:cxn modelId="{4D40A4CE-B3B5-432B-934C-D2F7DDF77ABA}" type="presParOf" srcId="{DD1DE10D-5360-42F8-9A89-FDF352F267AE}" destId="{9FBDEFB4-7059-4129-8236-8F6610ECAB6C}" srcOrd="1" destOrd="0" presId="urn:microsoft.com/office/officeart/2005/8/layout/process1"/>
    <dgm:cxn modelId="{3CC5FBFE-22BD-44E0-BB09-569A4618DE10}" type="presParOf" srcId="{9FBDEFB4-7059-4129-8236-8F6610ECAB6C}" destId="{2CFC804C-6D83-4E45-99A8-0A75B3171BCA}" srcOrd="0" destOrd="0" presId="urn:microsoft.com/office/officeart/2005/8/layout/process1"/>
    <dgm:cxn modelId="{95D92D93-341A-409B-AAC5-39EED45A4501}" type="presParOf" srcId="{DD1DE10D-5360-42F8-9A89-FDF352F267AE}" destId="{A9C51739-D16E-4BA0-96AF-70C48870EE90}" srcOrd="2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FE13B84-03DE-4BD3-B33A-43A4A836D3D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AFE0BA4-903E-41D3-856A-AD5CF36C70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93A909-9458-43C5-AAFE-C419DD653B0A}" type="parTrans" cxnId="{CC541327-F575-4176-BDC8-2D6BBA139386}">
      <dgm:prSet/>
      <dgm:spPr/>
      <dgm:t>
        <a:bodyPr/>
        <a:lstStyle/>
        <a:p>
          <a:endParaRPr lang="zh-CN" altLang="en-US"/>
        </a:p>
      </dgm:t>
    </dgm:pt>
    <dgm:pt modelId="{0E2F636D-C3BC-4E61-A590-3D9D5FD2BE37}" type="sibTrans" cxnId="{CC541327-F575-4176-BDC8-2D6BBA139386}">
      <dgm:prSet/>
      <dgm:spPr/>
      <dgm:t>
        <a:bodyPr/>
        <a:lstStyle/>
        <a:p>
          <a:endParaRPr lang="zh-CN" altLang="en-US"/>
        </a:p>
      </dgm:t>
    </dgm:pt>
    <dgm:pt modelId="{3287228B-7E4C-419F-A758-D1D56499C38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比例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2A4583-ED00-4DD8-99B1-8991860457FC}" type="parTrans" cxnId="{B440C90E-2FE9-4FBD-A865-721DBA622F6F}">
      <dgm:prSet/>
      <dgm:spPr/>
      <dgm:t>
        <a:bodyPr/>
        <a:lstStyle/>
        <a:p>
          <a:endParaRPr lang="zh-CN" altLang="en-US"/>
        </a:p>
      </dgm:t>
    </dgm:pt>
    <dgm:pt modelId="{9CF69A8C-BFDE-4C31-89CB-638981006E61}" type="sibTrans" cxnId="{B440C90E-2FE9-4FBD-A865-721DBA622F6F}">
      <dgm:prSet/>
      <dgm:spPr/>
      <dgm:t>
        <a:bodyPr/>
        <a:lstStyle/>
        <a:p>
          <a:endParaRPr lang="zh-CN" altLang="en-US"/>
        </a:p>
      </dgm:t>
    </dgm:pt>
    <dgm:pt modelId="{8EA2480B-3D63-4BD2-84FE-2FAF8C62732F}" type="pres">
      <dgm:prSet presAssocID="{2FE13B84-03DE-4BD3-B33A-43A4A836D3D3}" presName="Name0" presStyleCnt="0">
        <dgm:presLayoutVars>
          <dgm:dir/>
          <dgm:resizeHandles val="exact"/>
        </dgm:presLayoutVars>
      </dgm:prSet>
      <dgm:spPr/>
    </dgm:pt>
    <dgm:pt modelId="{AFD84868-08C5-4BE7-B985-2D087FBB2F52}" type="pres">
      <dgm:prSet presAssocID="{5AFE0BA4-903E-41D3-856A-AD5CF36C7076}" presName="node" presStyleLbl="node1" presStyleIdx="0" presStyleCnt="2">
        <dgm:presLayoutVars>
          <dgm:bulletEnabled val="1"/>
        </dgm:presLayoutVars>
      </dgm:prSet>
      <dgm:spPr/>
    </dgm:pt>
    <dgm:pt modelId="{C47B09A0-E5D7-4F06-B1A6-9A6C4B85D0E7}" type="pres">
      <dgm:prSet presAssocID="{0E2F636D-C3BC-4E61-A590-3D9D5FD2BE37}" presName="sibTrans" presStyleLbl="sibTrans2D1" presStyleIdx="0" presStyleCnt="1"/>
      <dgm:spPr/>
    </dgm:pt>
    <dgm:pt modelId="{493A49CB-C8A5-49D8-BB44-E8399C71A9BE}" type="pres">
      <dgm:prSet presAssocID="{0E2F636D-C3BC-4E61-A590-3D9D5FD2BE37}" presName="connectorText" presStyleLbl="sibTrans2D1" presStyleIdx="0" presStyleCnt="1"/>
      <dgm:spPr/>
    </dgm:pt>
    <dgm:pt modelId="{5DF7BD32-142D-4FD1-8B46-421FE428E117}" type="pres">
      <dgm:prSet presAssocID="{3287228B-7E4C-419F-A758-D1D56499C38F}" presName="node" presStyleLbl="node1" presStyleIdx="1" presStyleCnt="2">
        <dgm:presLayoutVars>
          <dgm:bulletEnabled val="1"/>
        </dgm:presLayoutVars>
      </dgm:prSet>
      <dgm:spPr/>
    </dgm:pt>
  </dgm:ptLst>
  <dgm:cxnLst>
    <dgm:cxn modelId="{0108E278-E751-41B5-BA8C-31B750547D70}" type="presOf" srcId="{0E2F636D-C3BC-4E61-A590-3D9D5FD2BE37}" destId="{C47B09A0-E5D7-4F06-B1A6-9A6C4B85D0E7}" srcOrd="0" destOrd="0" presId="urn:microsoft.com/office/officeart/2005/8/layout/process1"/>
    <dgm:cxn modelId="{B440C90E-2FE9-4FBD-A865-721DBA622F6F}" srcId="{2FE13B84-03DE-4BD3-B33A-43A4A836D3D3}" destId="{3287228B-7E4C-419F-A758-D1D56499C38F}" srcOrd="1" destOrd="0" parTransId="{EE2A4583-ED00-4DD8-99B1-8991860457FC}" sibTransId="{9CF69A8C-BFDE-4C31-89CB-638981006E61}"/>
    <dgm:cxn modelId="{E770E779-C664-47AD-B417-3CEE6C988EC6}" type="presOf" srcId="{5AFE0BA4-903E-41D3-856A-AD5CF36C7076}" destId="{AFD84868-08C5-4BE7-B985-2D087FBB2F52}" srcOrd="0" destOrd="0" presId="urn:microsoft.com/office/officeart/2005/8/layout/process1"/>
    <dgm:cxn modelId="{CC541327-F575-4176-BDC8-2D6BBA139386}" srcId="{2FE13B84-03DE-4BD3-B33A-43A4A836D3D3}" destId="{5AFE0BA4-903E-41D3-856A-AD5CF36C7076}" srcOrd="0" destOrd="0" parTransId="{9393A909-9458-43C5-AAFE-C419DD653B0A}" sibTransId="{0E2F636D-C3BC-4E61-A590-3D9D5FD2BE37}"/>
    <dgm:cxn modelId="{047C4D07-F012-4866-ACC2-16CF11D2F08F}" type="presOf" srcId="{3287228B-7E4C-419F-A758-D1D56499C38F}" destId="{5DF7BD32-142D-4FD1-8B46-421FE428E117}" srcOrd="0" destOrd="0" presId="urn:microsoft.com/office/officeart/2005/8/layout/process1"/>
    <dgm:cxn modelId="{70E73827-772D-4EDD-9203-87D1E8D74C6F}" type="presOf" srcId="{2FE13B84-03DE-4BD3-B33A-43A4A836D3D3}" destId="{8EA2480B-3D63-4BD2-84FE-2FAF8C62732F}" srcOrd="0" destOrd="0" presId="urn:microsoft.com/office/officeart/2005/8/layout/process1"/>
    <dgm:cxn modelId="{D6BA1927-BD33-4672-98AE-6F646D35BC90}" type="presOf" srcId="{0E2F636D-C3BC-4E61-A590-3D9D5FD2BE37}" destId="{493A49CB-C8A5-49D8-BB44-E8399C71A9BE}" srcOrd="1" destOrd="0" presId="urn:microsoft.com/office/officeart/2005/8/layout/process1"/>
    <dgm:cxn modelId="{87B6DA39-83CB-400E-8A82-9B21A3D4B230}" type="presParOf" srcId="{8EA2480B-3D63-4BD2-84FE-2FAF8C62732F}" destId="{AFD84868-08C5-4BE7-B985-2D087FBB2F52}" srcOrd="0" destOrd="0" presId="urn:microsoft.com/office/officeart/2005/8/layout/process1"/>
    <dgm:cxn modelId="{6FEF462D-FA63-4240-8404-369179F0DB8C}" type="presParOf" srcId="{8EA2480B-3D63-4BD2-84FE-2FAF8C62732F}" destId="{C47B09A0-E5D7-4F06-B1A6-9A6C4B85D0E7}" srcOrd="1" destOrd="0" presId="urn:microsoft.com/office/officeart/2005/8/layout/process1"/>
    <dgm:cxn modelId="{04A2BABC-00E1-44A7-969F-04C0F9BE8E8F}" type="presParOf" srcId="{C47B09A0-E5D7-4F06-B1A6-9A6C4B85D0E7}" destId="{493A49CB-C8A5-49D8-BB44-E8399C71A9BE}" srcOrd="0" destOrd="0" presId="urn:microsoft.com/office/officeart/2005/8/layout/process1"/>
    <dgm:cxn modelId="{935C1D46-53CC-4CCA-863B-99798CD12006}" type="presParOf" srcId="{8EA2480B-3D63-4BD2-84FE-2FAF8C62732F}" destId="{5DF7BD32-142D-4FD1-8B46-421FE428E117}" srcOrd="2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BE93721-BD15-4952-95B0-E49F8BA3C54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09B88C5-FB7A-40D2-8AC2-B0F66897122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3A25AE9-B757-4A36-A1A3-599D041E6DB1}" type="parTrans" cxnId="{B1122C71-C38C-4FDD-96C4-E083884109EF}">
      <dgm:prSet/>
      <dgm:spPr/>
      <dgm:t>
        <a:bodyPr/>
        <a:lstStyle/>
        <a:p>
          <a:endParaRPr lang="zh-CN" altLang="en-US"/>
        </a:p>
      </dgm:t>
    </dgm:pt>
    <dgm:pt modelId="{5B79B2D6-12BC-405F-A088-99BCB0B0EAFF}" type="sibTrans" cxnId="{B1122C71-C38C-4FDD-96C4-E083884109EF}">
      <dgm:prSet/>
      <dgm:spPr/>
      <dgm:t>
        <a:bodyPr/>
        <a:lstStyle/>
        <a:p>
          <a:endParaRPr lang="zh-CN" altLang="en-US"/>
        </a:p>
      </dgm:t>
    </dgm:pt>
    <dgm:pt modelId="{2EDD5739-4F88-4007-9EB5-666C0360B7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常规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0FCE1FA-DF8E-4921-84BC-E06CC3C71170}" type="parTrans" cxnId="{97376BE8-3050-42CD-A3D7-BD91002FF41F}">
      <dgm:prSet/>
      <dgm:spPr/>
      <dgm:t>
        <a:bodyPr/>
        <a:lstStyle/>
        <a:p>
          <a:endParaRPr lang="zh-CN" altLang="en-US"/>
        </a:p>
      </dgm:t>
    </dgm:pt>
    <dgm:pt modelId="{8B98BD68-523A-46DA-A93C-021B0D1DA482}" type="sibTrans" cxnId="{97376BE8-3050-42CD-A3D7-BD91002FF41F}">
      <dgm:prSet/>
      <dgm:spPr/>
      <dgm:t>
        <a:bodyPr/>
        <a:lstStyle/>
        <a:p>
          <a:endParaRPr lang="zh-CN" altLang="en-US"/>
        </a:p>
      </dgm:t>
    </dgm:pt>
    <dgm:pt modelId="{8B289B2C-E934-49DE-9E2B-24CA5348FD1A}" type="pres">
      <dgm:prSet presAssocID="{2BE93721-BD15-4952-95B0-E49F8BA3C544}" presName="Name0" presStyleCnt="0">
        <dgm:presLayoutVars>
          <dgm:dir/>
          <dgm:resizeHandles val="exact"/>
        </dgm:presLayoutVars>
      </dgm:prSet>
      <dgm:spPr/>
    </dgm:pt>
    <dgm:pt modelId="{9D686DB4-E668-4BED-B38D-9E809C12F2BE}" type="pres">
      <dgm:prSet presAssocID="{C09B88C5-FB7A-40D2-8AC2-B0F668971223}" presName="node" presStyleLbl="node1" presStyleIdx="0" presStyleCnt="2">
        <dgm:presLayoutVars>
          <dgm:bulletEnabled val="1"/>
        </dgm:presLayoutVars>
      </dgm:prSet>
      <dgm:spPr/>
    </dgm:pt>
    <dgm:pt modelId="{7F6E0364-2C30-488B-85F8-0874F0789650}" type="pres">
      <dgm:prSet presAssocID="{5B79B2D6-12BC-405F-A088-99BCB0B0EAFF}" presName="sibTrans" presStyleLbl="sibTrans2D1" presStyleIdx="0" presStyleCnt="1"/>
      <dgm:spPr/>
    </dgm:pt>
    <dgm:pt modelId="{A9FD24D4-5F93-4FDD-B56F-2D74625093B2}" type="pres">
      <dgm:prSet presAssocID="{5B79B2D6-12BC-405F-A088-99BCB0B0EAFF}" presName="connectorText" presStyleLbl="sibTrans2D1" presStyleIdx="0" presStyleCnt="1"/>
      <dgm:spPr/>
    </dgm:pt>
    <dgm:pt modelId="{E2B59244-A892-4835-8E0F-9175747FFB33}" type="pres">
      <dgm:prSet presAssocID="{2EDD5739-4F88-4007-9EB5-666C0360B7AD}" presName="node" presStyleLbl="node1" presStyleIdx="1" presStyleCnt="2">
        <dgm:presLayoutVars>
          <dgm:bulletEnabled val="1"/>
        </dgm:presLayoutVars>
      </dgm:prSet>
      <dgm:spPr/>
    </dgm:pt>
  </dgm:ptLst>
  <dgm:cxnLst>
    <dgm:cxn modelId="{1B05678C-2140-4914-96E5-C16AD200DF9C}" type="presOf" srcId="{2BE93721-BD15-4952-95B0-E49F8BA3C544}" destId="{8B289B2C-E934-49DE-9E2B-24CA5348FD1A}" srcOrd="0" destOrd="0" presId="urn:microsoft.com/office/officeart/2005/8/layout/process1"/>
    <dgm:cxn modelId="{B1122C71-C38C-4FDD-96C4-E083884109EF}" srcId="{2BE93721-BD15-4952-95B0-E49F8BA3C544}" destId="{C09B88C5-FB7A-40D2-8AC2-B0F668971223}" srcOrd="0" destOrd="0" parTransId="{F3A25AE9-B757-4A36-A1A3-599D041E6DB1}" sibTransId="{5B79B2D6-12BC-405F-A088-99BCB0B0EAFF}"/>
    <dgm:cxn modelId="{2BF14B89-01AA-4C22-B1F7-76E158F7E1DD}" type="presOf" srcId="{C09B88C5-FB7A-40D2-8AC2-B0F668971223}" destId="{9D686DB4-E668-4BED-B38D-9E809C12F2BE}" srcOrd="0" destOrd="0" presId="urn:microsoft.com/office/officeart/2005/8/layout/process1"/>
    <dgm:cxn modelId="{59F480FE-0C15-485E-9605-83646075078B}" type="presOf" srcId="{5B79B2D6-12BC-405F-A088-99BCB0B0EAFF}" destId="{7F6E0364-2C30-488B-85F8-0874F0789650}" srcOrd="0" destOrd="0" presId="urn:microsoft.com/office/officeart/2005/8/layout/process1"/>
    <dgm:cxn modelId="{8A20E001-B154-42E1-8F17-2FD0100C2098}" type="presOf" srcId="{2EDD5739-4F88-4007-9EB5-666C0360B7AD}" destId="{E2B59244-A892-4835-8E0F-9175747FFB33}" srcOrd="0" destOrd="0" presId="urn:microsoft.com/office/officeart/2005/8/layout/process1"/>
    <dgm:cxn modelId="{97376BE8-3050-42CD-A3D7-BD91002FF41F}" srcId="{2BE93721-BD15-4952-95B0-E49F8BA3C544}" destId="{2EDD5739-4F88-4007-9EB5-666C0360B7AD}" srcOrd="1" destOrd="0" parTransId="{20FCE1FA-DF8E-4921-84BC-E06CC3C71170}" sibTransId="{8B98BD68-523A-46DA-A93C-021B0D1DA482}"/>
    <dgm:cxn modelId="{67AAAD5A-8247-49B8-8359-8974F31C1EE3}" type="presOf" srcId="{5B79B2D6-12BC-405F-A088-99BCB0B0EAFF}" destId="{A9FD24D4-5F93-4FDD-B56F-2D74625093B2}" srcOrd="1" destOrd="0" presId="urn:microsoft.com/office/officeart/2005/8/layout/process1"/>
    <dgm:cxn modelId="{97C62250-ABC4-4C12-BF79-38F3C2D47B17}" type="presParOf" srcId="{8B289B2C-E934-49DE-9E2B-24CA5348FD1A}" destId="{9D686DB4-E668-4BED-B38D-9E809C12F2BE}" srcOrd="0" destOrd="0" presId="urn:microsoft.com/office/officeart/2005/8/layout/process1"/>
    <dgm:cxn modelId="{5F490486-B4E8-45B9-9675-9012080B0C77}" type="presParOf" srcId="{8B289B2C-E934-49DE-9E2B-24CA5348FD1A}" destId="{7F6E0364-2C30-488B-85F8-0874F0789650}" srcOrd="1" destOrd="0" presId="urn:microsoft.com/office/officeart/2005/8/layout/process1"/>
    <dgm:cxn modelId="{5BA14B78-78AD-452E-A1FF-B5A091F7B7EB}" type="presParOf" srcId="{7F6E0364-2C30-488B-85F8-0874F0789650}" destId="{A9FD24D4-5F93-4FDD-B56F-2D74625093B2}" srcOrd="0" destOrd="0" presId="urn:microsoft.com/office/officeart/2005/8/layout/process1"/>
    <dgm:cxn modelId="{C8633E49-B840-471B-8A7E-A759F4EAB2FD}" type="presParOf" srcId="{8B289B2C-E934-49DE-9E2B-24CA5348FD1A}" destId="{E2B59244-A892-4835-8E0F-9175747FFB33}" srcOrd="2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2A0F59B-F43E-4B42-9BC3-1CD78F4E3F75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1C9B49B-9464-47D7-8C72-D767D827E69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D6C69ED-536B-4663-B8E4-70E42E3470C2}" type="parTrans" cxnId="{7191D743-762C-4C15-8271-F0C2C217B482}">
      <dgm:prSet/>
      <dgm:spPr/>
      <dgm:t>
        <a:bodyPr/>
        <a:lstStyle/>
        <a:p>
          <a:endParaRPr lang="zh-CN" altLang="en-US"/>
        </a:p>
      </dgm:t>
    </dgm:pt>
    <dgm:pt modelId="{C542CBDA-6FF8-42EA-A144-966BA3496B58}" type="sibTrans" cxnId="{7191D743-762C-4C15-8271-F0C2C217B482}">
      <dgm:prSet/>
      <dgm:spPr/>
      <dgm:t>
        <a:bodyPr/>
        <a:lstStyle/>
        <a:p>
          <a:endParaRPr lang="zh-CN" altLang="en-US"/>
        </a:p>
      </dgm:t>
    </dgm:pt>
    <dgm:pt modelId="{C32E65AD-FB73-411A-A391-797260A8A4FB}" type="pres">
      <dgm:prSet presAssocID="{D2A0F59B-F43E-4B42-9BC3-1CD78F4E3F75}" presName="Name0" presStyleCnt="0">
        <dgm:presLayoutVars>
          <dgm:dir/>
          <dgm:animLvl val="lvl"/>
          <dgm:resizeHandles val="exact"/>
        </dgm:presLayoutVars>
      </dgm:prSet>
      <dgm:spPr/>
    </dgm:pt>
    <dgm:pt modelId="{F273EF98-86C9-45FF-B350-8308CD36E90F}" type="pres">
      <dgm:prSet presAssocID="{D2A0F59B-F43E-4B42-9BC3-1CD78F4E3F75}" presName="dummy" presStyleCnt="0"/>
      <dgm:spPr/>
    </dgm:pt>
    <dgm:pt modelId="{0D238898-96C3-4FC3-9B03-9D77F70C4F70}" type="pres">
      <dgm:prSet presAssocID="{D2A0F59B-F43E-4B42-9BC3-1CD78F4E3F75}" presName="linH" presStyleCnt="0"/>
      <dgm:spPr/>
    </dgm:pt>
    <dgm:pt modelId="{1F5087EB-528B-4C23-A277-1CA726A2DF3C}" type="pres">
      <dgm:prSet presAssocID="{D2A0F59B-F43E-4B42-9BC3-1CD78F4E3F75}" presName="padding1" presStyleCnt="0"/>
      <dgm:spPr/>
    </dgm:pt>
    <dgm:pt modelId="{230E7D60-4611-41C1-B9C1-ECCF5029BE27}" type="pres">
      <dgm:prSet presAssocID="{51C9B49B-9464-47D7-8C72-D767D827E699}" presName="linV" presStyleCnt="0"/>
      <dgm:spPr/>
    </dgm:pt>
    <dgm:pt modelId="{1AF8D29A-1CFA-4E0B-8863-12FC274F9A88}" type="pres">
      <dgm:prSet presAssocID="{51C9B49B-9464-47D7-8C72-D767D827E699}" presName="spVertical1" presStyleCnt="0"/>
      <dgm:spPr/>
    </dgm:pt>
    <dgm:pt modelId="{E40572A7-1EAE-40E2-8BC9-0C423DFB1ABA}" type="pres">
      <dgm:prSet presAssocID="{51C9B49B-9464-47D7-8C72-D767D827E69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4241AFE5-21AC-453D-85C3-5D5B61EBD1ED}" type="pres">
      <dgm:prSet presAssocID="{51C9B49B-9464-47D7-8C72-D767D827E699}" presName="spVertical2" presStyleCnt="0"/>
      <dgm:spPr/>
    </dgm:pt>
    <dgm:pt modelId="{055BF18E-238C-4FF4-8590-F4B1675A64A0}" type="pres">
      <dgm:prSet presAssocID="{51C9B49B-9464-47D7-8C72-D767D827E699}" presName="spVertical3" presStyleCnt="0"/>
      <dgm:spPr/>
    </dgm:pt>
    <dgm:pt modelId="{F2127498-453A-477F-A7AD-82FF0E81EEA7}" type="pres">
      <dgm:prSet presAssocID="{D2A0F59B-F43E-4B42-9BC3-1CD78F4E3F75}" presName="padding2" presStyleCnt="0"/>
      <dgm:spPr/>
    </dgm:pt>
    <dgm:pt modelId="{AB446BAD-F417-403A-858F-26C8501ADA9B}" type="pres">
      <dgm:prSet presAssocID="{D2A0F59B-F43E-4B42-9BC3-1CD78F4E3F75}" presName="negArrow" presStyleCnt="0"/>
      <dgm:spPr/>
    </dgm:pt>
    <dgm:pt modelId="{71B9E334-26DA-4224-92DA-F332E30E65B2}" type="pres">
      <dgm:prSet presAssocID="{D2A0F59B-F43E-4B42-9BC3-1CD78F4E3F75}" presName="backgroundArrow" presStyleLbl="node1" presStyleIdx="0" presStyleCnt="1"/>
      <dgm:spPr/>
    </dgm:pt>
  </dgm:ptLst>
  <dgm:cxnLst>
    <dgm:cxn modelId="{3158261A-09E1-48A6-BBAD-77A96A8BF649}" type="presOf" srcId="{51C9B49B-9464-47D7-8C72-D767D827E699}" destId="{E40572A7-1EAE-40E2-8BC9-0C423DFB1ABA}" srcOrd="0" destOrd="0" presId="urn:microsoft.com/office/officeart/2005/8/layout/hProcess3"/>
    <dgm:cxn modelId="{7191D743-762C-4C15-8271-F0C2C217B482}" srcId="{D2A0F59B-F43E-4B42-9BC3-1CD78F4E3F75}" destId="{51C9B49B-9464-47D7-8C72-D767D827E699}" srcOrd="0" destOrd="0" parTransId="{4D6C69ED-536B-4663-B8E4-70E42E3470C2}" sibTransId="{C542CBDA-6FF8-42EA-A144-966BA3496B58}"/>
    <dgm:cxn modelId="{D220B69B-FDD1-4879-8CFF-CC04C93BC65D}" type="presOf" srcId="{D2A0F59B-F43E-4B42-9BC3-1CD78F4E3F75}" destId="{C32E65AD-FB73-411A-A391-797260A8A4FB}" srcOrd="0" destOrd="0" presId="urn:microsoft.com/office/officeart/2005/8/layout/hProcess3"/>
    <dgm:cxn modelId="{4221671C-A529-425E-8A9B-B09038DAC42F}" type="presParOf" srcId="{C32E65AD-FB73-411A-A391-797260A8A4FB}" destId="{F273EF98-86C9-45FF-B350-8308CD36E90F}" srcOrd="0" destOrd="0" presId="urn:microsoft.com/office/officeart/2005/8/layout/hProcess3"/>
    <dgm:cxn modelId="{9F04FECB-715C-472B-8552-0A99DAF072D6}" type="presParOf" srcId="{C32E65AD-FB73-411A-A391-797260A8A4FB}" destId="{0D238898-96C3-4FC3-9B03-9D77F70C4F70}" srcOrd="1" destOrd="0" presId="urn:microsoft.com/office/officeart/2005/8/layout/hProcess3"/>
    <dgm:cxn modelId="{B4DA52AD-1181-4DDF-AF66-6CE3608941E5}" type="presParOf" srcId="{0D238898-96C3-4FC3-9B03-9D77F70C4F70}" destId="{1F5087EB-528B-4C23-A277-1CA726A2DF3C}" srcOrd="0" destOrd="0" presId="urn:microsoft.com/office/officeart/2005/8/layout/hProcess3"/>
    <dgm:cxn modelId="{6B6FCB36-8988-4AFD-B143-53F6692AFACD}" type="presParOf" srcId="{0D238898-96C3-4FC3-9B03-9D77F70C4F70}" destId="{230E7D60-4611-41C1-B9C1-ECCF5029BE27}" srcOrd="1" destOrd="0" presId="urn:microsoft.com/office/officeart/2005/8/layout/hProcess3"/>
    <dgm:cxn modelId="{98AEF224-6385-4E52-8E5F-A86862591B3A}" type="presParOf" srcId="{230E7D60-4611-41C1-B9C1-ECCF5029BE27}" destId="{1AF8D29A-1CFA-4E0B-8863-12FC274F9A88}" srcOrd="0" destOrd="0" presId="urn:microsoft.com/office/officeart/2005/8/layout/hProcess3"/>
    <dgm:cxn modelId="{DC7BE375-DD58-4A57-9FE8-F9C4C4B6BA40}" type="presParOf" srcId="{230E7D60-4611-41C1-B9C1-ECCF5029BE27}" destId="{E40572A7-1EAE-40E2-8BC9-0C423DFB1ABA}" srcOrd="1" destOrd="0" presId="urn:microsoft.com/office/officeart/2005/8/layout/hProcess3"/>
    <dgm:cxn modelId="{EF260F09-5B34-42BE-812A-185198838342}" type="presParOf" srcId="{230E7D60-4611-41C1-B9C1-ECCF5029BE27}" destId="{4241AFE5-21AC-453D-85C3-5D5B61EBD1ED}" srcOrd="2" destOrd="0" presId="urn:microsoft.com/office/officeart/2005/8/layout/hProcess3"/>
    <dgm:cxn modelId="{EFE04FBB-F111-4DD7-832C-441ADB5CD2E4}" type="presParOf" srcId="{230E7D60-4611-41C1-B9C1-ECCF5029BE27}" destId="{055BF18E-238C-4FF4-8590-F4B1675A64A0}" srcOrd="3" destOrd="0" presId="urn:microsoft.com/office/officeart/2005/8/layout/hProcess3"/>
    <dgm:cxn modelId="{B1862CA4-E1C9-41B6-91D3-1FBE76FEAC92}" type="presParOf" srcId="{0D238898-96C3-4FC3-9B03-9D77F70C4F70}" destId="{F2127498-453A-477F-A7AD-82FF0E81EEA7}" srcOrd="2" destOrd="0" presId="urn:microsoft.com/office/officeart/2005/8/layout/hProcess3"/>
    <dgm:cxn modelId="{36301720-28A1-4C65-9009-A1229EDAE516}" type="presParOf" srcId="{0D238898-96C3-4FC3-9B03-9D77F70C4F70}" destId="{AB446BAD-F417-403A-858F-26C8501ADA9B}" srcOrd="3" destOrd="0" presId="urn:microsoft.com/office/officeart/2005/8/layout/hProcess3"/>
    <dgm:cxn modelId="{39B8C358-D810-470D-BC6B-28A82B586234}" type="presParOf" srcId="{0D238898-96C3-4FC3-9B03-9D77F70C4F70}" destId="{71B9E334-26DA-4224-92DA-F332E30E65B2}" srcOrd="4" destOrd="0" presId="urn:microsoft.com/office/officeart/2005/8/layout/hProcess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3040687-18F6-450F-AEFB-D6804F7EF74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A330B2C-B6D6-4F54-A429-54AA1A33BE0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8E53A7C-C073-4304-9F88-D345F9196F6E}" type="parTrans" cxnId="{3880202F-9B38-4E4B-890C-EBBC198055F7}">
      <dgm:prSet/>
      <dgm:spPr/>
      <dgm:t>
        <a:bodyPr/>
        <a:lstStyle/>
        <a:p>
          <a:endParaRPr lang="zh-CN" altLang="en-US"/>
        </a:p>
      </dgm:t>
    </dgm:pt>
    <dgm:pt modelId="{8A5ADAB5-949C-4786-90B3-A8B8B4D8AB79}" type="sibTrans" cxnId="{3880202F-9B38-4E4B-890C-EBBC198055F7}">
      <dgm:prSet/>
      <dgm:spPr/>
      <dgm:t>
        <a:bodyPr/>
        <a:lstStyle/>
        <a:p>
          <a:endParaRPr lang="zh-CN" altLang="en-US"/>
        </a:p>
      </dgm:t>
    </dgm:pt>
    <dgm:pt modelId="{9313B596-6016-4346-9BB4-43DF304FA1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投影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188D0F3-6B51-43D2-A1E5-C90E60B1B90C}" type="parTrans" cxnId="{AD9933D8-6DF8-4014-AC31-D49D777A01D4}">
      <dgm:prSet/>
      <dgm:spPr/>
      <dgm:t>
        <a:bodyPr/>
        <a:lstStyle/>
        <a:p>
          <a:endParaRPr lang="zh-CN" altLang="en-US"/>
        </a:p>
      </dgm:t>
    </dgm:pt>
    <dgm:pt modelId="{AD17D763-2ECD-42F7-B1B8-35BA2AFE57A9}" type="sibTrans" cxnId="{AD9933D8-6DF8-4014-AC31-D49D777A01D4}">
      <dgm:prSet/>
      <dgm:spPr/>
      <dgm:t>
        <a:bodyPr/>
        <a:lstStyle/>
        <a:p>
          <a:endParaRPr lang="zh-CN" altLang="en-US"/>
        </a:p>
      </dgm:t>
    </dgm:pt>
    <dgm:pt modelId="{58BF5D10-63A4-4DDE-B358-5A59CBA3A9B9}" type="pres">
      <dgm:prSet presAssocID="{13040687-18F6-450F-AEFB-D6804F7EF742}" presName="Name0" presStyleCnt="0">
        <dgm:presLayoutVars>
          <dgm:dir/>
          <dgm:resizeHandles val="exact"/>
        </dgm:presLayoutVars>
      </dgm:prSet>
      <dgm:spPr/>
    </dgm:pt>
    <dgm:pt modelId="{AACA778C-42C7-4593-8160-6AFE05C981A2}" type="pres">
      <dgm:prSet presAssocID="{6A330B2C-B6D6-4F54-A429-54AA1A33BE07}" presName="node" presStyleLbl="node1" presStyleIdx="0" presStyleCnt="2">
        <dgm:presLayoutVars>
          <dgm:bulletEnabled val="1"/>
        </dgm:presLayoutVars>
      </dgm:prSet>
      <dgm:spPr/>
    </dgm:pt>
    <dgm:pt modelId="{C0157D3E-6715-46BD-A047-E247FDBFB896}" type="pres">
      <dgm:prSet presAssocID="{8A5ADAB5-949C-4786-90B3-A8B8B4D8AB79}" presName="sibTrans" presStyleLbl="sibTrans2D1" presStyleIdx="0" presStyleCnt="1"/>
      <dgm:spPr/>
    </dgm:pt>
    <dgm:pt modelId="{FCF0C768-1611-41E2-9C60-B57AF969BFBA}" type="pres">
      <dgm:prSet presAssocID="{8A5ADAB5-949C-4786-90B3-A8B8B4D8AB79}" presName="connectorText" presStyleLbl="sibTrans2D1" presStyleIdx="0" presStyleCnt="1"/>
      <dgm:spPr/>
    </dgm:pt>
    <dgm:pt modelId="{DE4F697E-8DCE-44E4-8D63-FD1E6024243A}" type="pres">
      <dgm:prSet presAssocID="{9313B596-6016-4346-9BB4-43DF304FA17A}" presName="node" presStyleLbl="node1" presStyleIdx="1" presStyleCnt="2">
        <dgm:presLayoutVars>
          <dgm:bulletEnabled val="1"/>
        </dgm:presLayoutVars>
      </dgm:prSet>
      <dgm:spPr/>
    </dgm:pt>
  </dgm:ptLst>
  <dgm:cxnLst>
    <dgm:cxn modelId="{AD9933D8-6DF8-4014-AC31-D49D777A01D4}" srcId="{13040687-18F6-450F-AEFB-D6804F7EF742}" destId="{9313B596-6016-4346-9BB4-43DF304FA17A}" srcOrd="1" destOrd="0" parTransId="{E188D0F3-6B51-43D2-A1E5-C90E60B1B90C}" sibTransId="{AD17D763-2ECD-42F7-B1B8-35BA2AFE57A9}"/>
    <dgm:cxn modelId="{3880202F-9B38-4E4B-890C-EBBC198055F7}" srcId="{13040687-18F6-450F-AEFB-D6804F7EF742}" destId="{6A330B2C-B6D6-4F54-A429-54AA1A33BE07}" srcOrd="0" destOrd="0" parTransId="{58E53A7C-C073-4304-9F88-D345F9196F6E}" sibTransId="{8A5ADAB5-949C-4786-90B3-A8B8B4D8AB79}"/>
    <dgm:cxn modelId="{D305920E-4067-4038-90BC-B1764516C92C}" type="presOf" srcId="{13040687-18F6-450F-AEFB-D6804F7EF742}" destId="{58BF5D10-63A4-4DDE-B358-5A59CBA3A9B9}" srcOrd="0" destOrd="0" presId="urn:microsoft.com/office/officeart/2005/8/layout/process1"/>
    <dgm:cxn modelId="{BECBC7FB-F238-4090-B88C-DB3530CA4A99}" type="presOf" srcId="{6A330B2C-B6D6-4F54-A429-54AA1A33BE07}" destId="{AACA778C-42C7-4593-8160-6AFE05C981A2}" srcOrd="0" destOrd="0" presId="urn:microsoft.com/office/officeart/2005/8/layout/process1"/>
    <dgm:cxn modelId="{E65F17C1-9DED-4D4B-B426-B3E8EC7B07E8}" type="presOf" srcId="{8A5ADAB5-949C-4786-90B3-A8B8B4D8AB79}" destId="{FCF0C768-1611-41E2-9C60-B57AF969BFBA}" srcOrd="1" destOrd="0" presId="urn:microsoft.com/office/officeart/2005/8/layout/process1"/>
    <dgm:cxn modelId="{B6845DAD-31D8-48EB-A832-40CC6D1F6832}" type="presOf" srcId="{9313B596-6016-4346-9BB4-43DF304FA17A}" destId="{DE4F697E-8DCE-44E4-8D63-FD1E6024243A}" srcOrd="0" destOrd="0" presId="urn:microsoft.com/office/officeart/2005/8/layout/process1"/>
    <dgm:cxn modelId="{925859F2-7728-46FE-AFB8-EA37090D2E2A}" type="presOf" srcId="{8A5ADAB5-949C-4786-90B3-A8B8B4D8AB79}" destId="{C0157D3E-6715-46BD-A047-E247FDBFB896}" srcOrd="0" destOrd="0" presId="urn:microsoft.com/office/officeart/2005/8/layout/process1"/>
    <dgm:cxn modelId="{7AF26FCF-F7DC-43BB-AFEC-EBCDD8424623}" type="presParOf" srcId="{58BF5D10-63A4-4DDE-B358-5A59CBA3A9B9}" destId="{AACA778C-42C7-4593-8160-6AFE05C981A2}" srcOrd="0" destOrd="0" presId="urn:microsoft.com/office/officeart/2005/8/layout/process1"/>
    <dgm:cxn modelId="{EF1EBAC9-62B0-41D1-A8B2-5692CD1B8376}" type="presParOf" srcId="{58BF5D10-63A4-4DDE-B358-5A59CBA3A9B9}" destId="{C0157D3E-6715-46BD-A047-E247FDBFB896}" srcOrd="1" destOrd="0" presId="urn:microsoft.com/office/officeart/2005/8/layout/process1"/>
    <dgm:cxn modelId="{7B9A2412-C791-46E4-8902-BF4E967E4CA3}" type="presParOf" srcId="{C0157D3E-6715-46BD-A047-E247FDBFB896}" destId="{FCF0C768-1611-41E2-9C60-B57AF969BFBA}" srcOrd="0" destOrd="0" presId="urn:microsoft.com/office/officeart/2005/8/layout/process1"/>
    <dgm:cxn modelId="{2E68D6F1-A584-4FB6-8FA6-5397F533BDCD}" type="presParOf" srcId="{58BF5D10-63A4-4DDE-B358-5A59CBA3A9B9}" destId="{DE4F697E-8DCE-44E4-8D63-FD1E6024243A}" srcOrd="2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AE9D3D6-C049-4F19-93FB-8B816323715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7823890-0A7E-494C-BCD1-DE09AD0193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F550CFE-4685-4D3E-92AB-DB109A1721ED}" type="parTrans" cxnId="{4F90CBA3-603A-4E06-830F-E7CDFBABE3C3}">
      <dgm:prSet/>
      <dgm:spPr/>
      <dgm:t>
        <a:bodyPr/>
        <a:lstStyle/>
        <a:p>
          <a:endParaRPr lang="zh-CN" altLang="en-US"/>
        </a:p>
      </dgm:t>
    </dgm:pt>
    <dgm:pt modelId="{E8330DCA-B00B-4B49-97EC-F5CEB510B4DB}" type="sibTrans" cxnId="{4F90CBA3-603A-4E06-830F-E7CDFBABE3C3}">
      <dgm:prSet/>
      <dgm:spPr/>
      <dgm:t>
        <a:bodyPr/>
        <a:lstStyle/>
        <a:p>
          <a:endParaRPr lang="zh-CN" altLang="en-US"/>
        </a:p>
      </dgm:t>
    </dgm:pt>
    <dgm:pt modelId="{EEB2AA06-0236-43DA-823D-13E47045A90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详细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FF2930-ADB9-43B9-9561-D7D711FB0268}" type="parTrans" cxnId="{E579FFD2-EA2D-4EC1-B682-20835438921B}">
      <dgm:prSet/>
      <dgm:spPr/>
      <dgm:t>
        <a:bodyPr/>
        <a:lstStyle/>
        <a:p>
          <a:endParaRPr lang="zh-CN" altLang="en-US"/>
        </a:p>
      </dgm:t>
    </dgm:pt>
    <dgm:pt modelId="{7CB2CE8C-9381-40AE-AD14-6561FBD52C33}" type="sibTrans" cxnId="{E579FFD2-EA2D-4EC1-B682-20835438921B}">
      <dgm:prSet/>
      <dgm:spPr/>
      <dgm:t>
        <a:bodyPr/>
        <a:lstStyle/>
        <a:p>
          <a:endParaRPr lang="zh-CN" altLang="en-US"/>
        </a:p>
      </dgm:t>
    </dgm:pt>
    <dgm:pt modelId="{7F458266-288A-4E44-AA9A-0C6D197DA7A9}" type="pres">
      <dgm:prSet presAssocID="{DAE9D3D6-C049-4F19-93FB-8B8163237155}" presName="Name0" presStyleCnt="0">
        <dgm:presLayoutVars>
          <dgm:dir/>
          <dgm:resizeHandles val="exact"/>
        </dgm:presLayoutVars>
      </dgm:prSet>
      <dgm:spPr/>
    </dgm:pt>
    <dgm:pt modelId="{9D1E0692-32B2-4C3B-BBCC-D0985C45EFFA}" type="pres">
      <dgm:prSet presAssocID="{E7823890-0A7E-494C-BCD1-DE09AD01935A}" presName="node" presStyleLbl="node1" presStyleIdx="0" presStyleCnt="2">
        <dgm:presLayoutVars>
          <dgm:bulletEnabled val="1"/>
        </dgm:presLayoutVars>
      </dgm:prSet>
      <dgm:spPr/>
    </dgm:pt>
    <dgm:pt modelId="{5F8234D9-F2AC-4A89-B3AE-639D39489644}" type="pres">
      <dgm:prSet presAssocID="{E8330DCA-B00B-4B49-97EC-F5CEB510B4DB}" presName="sibTrans" presStyleLbl="sibTrans2D1" presStyleIdx="0" presStyleCnt="1"/>
      <dgm:spPr/>
    </dgm:pt>
    <dgm:pt modelId="{AB84FA76-DE2B-43BD-AEFC-D9376A4509AA}" type="pres">
      <dgm:prSet presAssocID="{E8330DCA-B00B-4B49-97EC-F5CEB510B4DB}" presName="connectorText" presStyleLbl="sibTrans2D1" presStyleIdx="0" presStyleCnt="1"/>
      <dgm:spPr/>
    </dgm:pt>
    <dgm:pt modelId="{7266DAFB-9EE5-49FA-B859-972600849F04}" type="pres">
      <dgm:prSet presAssocID="{EEB2AA06-0236-43DA-823D-13E47045A90D}" presName="node" presStyleLbl="node1" presStyleIdx="1" presStyleCnt="2">
        <dgm:presLayoutVars>
          <dgm:bulletEnabled val="1"/>
        </dgm:presLayoutVars>
      </dgm:prSet>
      <dgm:spPr/>
    </dgm:pt>
  </dgm:ptLst>
  <dgm:cxnLst>
    <dgm:cxn modelId="{35900A61-6FBE-473D-A4B5-9F4B306B2FE3}" type="presOf" srcId="{E8330DCA-B00B-4B49-97EC-F5CEB510B4DB}" destId="{5F8234D9-F2AC-4A89-B3AE-639D39489644}" srcOrd="0" destOrd="0" presId="urn:microsoft.com/office/officeart/2005/8/layout/process1"/>
    <dgm:cxn modelId="{F3EF5113-ED5D-4597-8123-245258F27977}" type="presOf" srcId="{DAE9D3D6-C049-4F19-93FB-8B8163237155}" destId="{7F458266-288A-4E44-AA9A-0C6D197DA7A9}" srcOrd="0" destOrd="0" presId="urn:microsoft.com/office/officeart/2005/8/layout/process1"/>
    <dgm:cxn modelId="{E579FFD2-EA2D-4EC1-B682-20835438921B}" srcId="{DAE9D3D6-C049-4F19-93FB-8B8163237155}" destId="{EEB2AA06-0236-43DA-823D-13E47045A90D}" srcOrd="1" destOrd="0" parTransId="{54FF2930-ADB9-43B9-9561-D7D711FB0268}" sibTransId="{7CB2CE8C-9381-40AE-AD14-6561FBD52C33}"/>
    <dgm:cxn modelId="{4F90CBA3-603A-4E06-830F-E7CDFBABE3C3}" srcId="{DAE9D3D6-C049-4F19-93FB-8B8163237155}" destId="{E7823890-0A7E-494C-BCD1-DE09AD01935A}" srcOrd="0" destOrd="0" parTransId="{7F550CFE-4685-4D3E-92AB-DB109A1721ED}" sibTransId="{E8330DCA-B00B-4B49-97EC-F5CEB510B4DB}"/>
    <dgm:cxn modelId="{1C905145-3F29-4893-ACA3-2415E6639A47}" type="presOf" srcId="{EEB2AA06-0236-43DA-823D-13E47045A90D}" destId="{7266DAFB-9EE5-49FA-B859-972600849F04}" srcOrd="0" destOrd="0" presId="urn:microsoft.com/office/officeart/2005/8/layout/process1"/>
    <dgm:cxn modelId="{756B9490-D18B-4658-A26C-76DBC3C6C33D}" type="presOf" srcId="{E8330DCA-B00B-4B49-97EC-F5CEB510B4DB}" destId="{AB84FA76-DE2B-43BD-AEFC-D9376A4509AA}" srcOrd="1" destOrd="0" presId="urn:microsoft.com/office/officeart/2005/8/layout/process1"/>
    <dgm:cxn modelId="{57212D2F-F407-453D-B720-3D396D743324}" type="presOf" srcId="{E7823890-0A7E-494C-BCD1-DE09AD01935A}" destId="{9D1E0692-32B2-4C3B-BBCC-D0985C45EFFA}" srcOrd="0" destOrd="0" presId="urn:microsoft.com/office/officeart/2005/8/layout/process1"/>
    <dgm:cxn modelId="{A23A6300-087E-4FA7-8A6B-DA7E119984AE}" type="presParOf" srcId="{7F458266-288A-4E44-AA9A-0C6D197DA7A9}" destId="{9D1E0692-32B2-4C3B-BBCC-D0985C45EFFA}" srcOrd="0" destOrd="0" presId="urn:microsoft.com/office/officeart/2005/8/layout/process1"/>
    <dgm:cxn modelId="{4147F6AD-D4D3-4732-95D9-7EFF91C19EF0}" type="presParOf" srcId="{7F458266-288A-4E44-AA9A-0C6D197DA7A9}" destId="{5F8234D9-F2AC-4A89-B3AE-639D39489644}" srcOrd="1" destOrd="0" presId="urn:microsoft.com/office/officeart/2005/8/layout/process1"/>
    <dgm:cxn modelId="{35E11D5F-F37B-44E0-BDC8-1915B9CAAAD5}" type="presParOf" srcId="{5F8234D9-F2AC-4A89-B3AE-639D39489644}" destId="{AB84FA76-DE2B-43BD-AEFC-D9376A4509AA}" srcOrd="0" destOrd="0" presId="urn:microsoft.com/office/officeart/2005/8/layout/process1"/>
    <dgm:cxn modelId="{3C2A2CE6-C0A2-4BCE-B74E-5E93CEE75B3C}" type="presParOf" srcId="{7F458266-288A-4E44-AA9A-0C6D197DA7A9}" destId="{7266DAFB-9EE5-49FA-B859-972600849F04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E0D09C4-A1B5-4B3C-9F6B-E37AD31CE65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D2ABDD1-6B3F-457E-B052-8E05BD9182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8B6E675-141E-45FE-A0A6-A340B3F5C11F}" type="parTrans" cxnId="{EA929EFB-A592-4F76-8770-4743C1911398}">
      <dgm:prSet/>
      <dgm:spPr/>
      <dgm:t>
        <a:bodyPr/>
        <a:lstStyle/>
        <a:p>
          <a:endParaRPr lang="zh-CN" altLang="en-US"/>
        </a:p>
      </dgm:t>
    </dgm:pt>
    <dgm:pt modelId="{F19830AF-E435-4337-A10F-F0B9C1D0EBA9}" type="sibTrans" cxnId="{EA929EFB-A592-4F76-8770-4743C1911398}">
      <dgm:prSet/>
      <dgm:spPr/>
      <dgm:t>
        <a:bodyPr/>
        <a:lstStyle/>
        <a:p>
          <a:endParaRPr lang="zh-CN" altLang="en-US"/>
        </a:p>
      </dgm:t>
    </dgm:pt>
    <dgm:pt modelId="{97F89137-EA9F-4CF6-8A04-48300AA3C7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父项视图上的边界类型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A570B63-5453-444D-B5D5-8752B4E098D4}" type="parTrans" cxnId="{811DA51A-2F50-46DC-B9D4-6DC6598AAA67}">
      <dgm:prSet/>
      <dgm:spPr/>
      <dgm:t>
        <a:bodyPr/>
        <a:lstStyle/>
        <a:p>
          <a:endParaRPr lang="zh-CN" altLang="en-US"/>
        </a:p>
      </dgm:t>
    </dgm:pt>
    <dgm:pt modelId="{F2AE4A64-1F34-46A6-9BE4-42880592DA87}" type="sibTrans" cxnId="{811DA51A-2F50-46DC-B9D4-6DC6598AAA67}">
      <dgm:prSet/>
      <dgm:spPr/>
      <dgm:t>
        <a:bodyPr/>
        <a:lstStyle/>
        <a:p>
          <a:endParaRPr lang="zh-CN" altLang="en-US"/>
        </a:p>
      </dgm:t>
    </dgm:pt>
    <dgm:pt modelId="{DFF29F4E-9BB8-4C76-96E6-4376E917045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椭圆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6BF9766-6B35-433B-A0BB-6B6E83C5CC4B}" type="parTrans" cxnId="{1E5B377B-547D-44C7-A785-2B2914743B7F}">
      <dgm:prSet/>
      <dgm:spPr/>
      <dgm:t>
        <a:bodyPr/>
        <a:lstStyle/>
        <a:p>
          <a:endParaRPr lang="zh-CN" altLang="en-US"/>
        </a:p>
      </dgm:t>
    </dgm:pt>
    <dgm:pt modelId="{A2D7EE12-56E4-4BB3-B907-2056479C08F8}" type="sibTrans" cxnId="{1E5B377B-547D-44C7-A785-2B2914743B7F}">
      <dgm:prSet/>
      <dgm:spPr/>
      <dgm:t>
        <a:bodyPr/>
        <a:lstStyle/>
        <a:p>
          <a:endParaRPr lang="zh-CN" altLang="en-US"/>
        </a:p>
      </dgm:t>
    </dgm:pt>
    <dgm:pt modelId="{0E2CEC26-2471-4629-B6AC-4435DD54CC1A}" type="pres">
      <dgm:prSet presAssocID="{BE0D09C4-A1B5-4B3C-9F6B-E37AD31CE659}" presName="Name0" presStyleCnt="0">
        <dgm:presLayoutVars>
          <dgm:dir/>
          <dgm:resizeHandles val="exact"/>
        </dgm:presLayoutVars>
      </dgm:prSet>
      <dgm:spPr/>
    </dgm:pt>
    <dgm:pt modelId="{5701AE5B-3E4D-4A55-B174-5EC948D5133C}" type="pres">
      <dgm:prSet presAssocID="{BD2ABDD1-6B3F-457E-B052-8E05BD918255}" presName="node" presStyleLbl="node1" presStyleIdx="0" presStyleCnt="3">
        <dgm:presLayoutVars>
          <dgm:bulletEnabled val="1"/>
        </dgm:presLayoutVars>
      </dgm:prSet>
      <dgm:spPr/>
    </dgm:pt>
    <dgm:pt modelId="{221C1329-DBD4-4EF2-892F-849FB4A9A8A2}" type="pres">
      <dgm:prSet presAssocID="{F19830AF-E435-4337-A10F-F0B9C1D0EBA9}" presName="sibTrans" presStyleLbl="sibTrans2D1" presStyleIdx="0" presStyleCnt="2"/>
      <dgm:spPr/>
    </dgm:pt>
    <dgm:pt modelId="{1E54EF45-99C6-4D5E-9378-37F908A6064C}" type="pres">
      <dgm:prSet presAssocID="{F19830AF-E435-4337-A10F-F0B9C1D0EBA9}" presName="connectorText" presStyleLbl="sibTrans2D1" presStyleIdx="0" presStyleCnt="2"/>
      <dgm:spPr/>
    </dgm:pt>
    <dgm:pt modelId="{614AE3B7-BD42-4FDC-946F-1468461EC77D}" type="pres">
      <dgm:prSet presAssocID="{97F89137-EA9F-4CF6-8A04-48300AA3C75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6AFD05-7050-492B-8FCD-0B4A0369194A}" type="pres">
      <dgm:prSet presAssocID="{F2AE4A64-1F34-46A6-9BE4-42880592DA87}" presName="sibTrans" presStyleLbl="sibTrans2D1" presStyleIdx="1" presStyleCnt="2"/>
      <dgm:spPr/>
    </dgm:pt>
    <dgm:pt modelId="{E1E09032-EDAF-44BE-B273-1527F2EDDDB9}" type="pres">
      <dgm:prSet presAssocID="{F2AE4A64-1F34-46A6-9BE4-42880592DA87}" presName="connectorText" presStyleLbl="sibTrans2D1" presStyleIdx="1" presStyleCnt="2"/>
      <dgm:spPr/>
    </dgm:pt>
    <dgm:pt modelId="{9380EF59-EDF4-4DEE-ABDC-67A67B3FC60F}" type="pres">
      <dgm:prSet presAssocID="{DFF29F4E-9BB8-4C76-96E6-4376E917045E}" presName="node" presStyleLbl="node1" presStyleIdx="2" presStyleCnt="3">
        <dgm:presLayoutVars>
          <dgm:bulletEnabled val="1"/>
        </dgm:presLayoutVars>
      </dgm:prSet>
      <dgm:spPr/>
    </dgm:pt>
  </dgm:ptLst>
  <dgm:cxnLst>
    <dgm:cxn modelId="{7EA65630-9C06-4A31-AD15-6E97059A22B0}" type="presOf" srcId="{BD2ABDD1-6B3F-457E-B052-8E05BD918255}" destId="{5701AE5B-3E4D-4A55-B174-5EC948D5133C}" srcOrd="0" destOrd="0" presId="urn:microsoft.com/office/officeart/2005/8/layout/process1"/>
    <dgm:cxn modelId="{FC51AD4A-FB7C-475F-A18C-18836CB3E03F}" type="presOf" srcId="{DFF29F4E-9BB8-4C76-96E6-4376E917045E}" destId="{9380EF59-EDF4-4DEE-ABDC-67A67B3FC60F}" srcOrd="0" destOrd="0" presId="urn:microsoft.com/office/officeart/2005/8/layout/process1"/>
    <dgm:cxn modelId="{EA929EFB-A592-4F76-8770-4743C1911398}" srcId="{BE0D09C4-A1B5-4B3C-9F6B-E37AD31CE659}" destId="{BD2ABDD1-6B3F-457E-B052-8E05BD918255}" srcOrd="0" destOrd="0" parTransId="{78B6E675-141E-45FE-A0A6-A340B3F5C11F}" sibTransId="{F19830AF-E435-4337-A10F-F0B9C1D0EBA9}"/>
    <dgm:cxn modelId="{80A55B6B-92E9-4B8D-9413-BED5D9677BA2}" type="presOf" srcId="{97F89137-EA9F-4CF6-8A04-48300AA3C75A}" destId="{614AE3B7-BD42-4FDC-946F-1468461EC77D}" srcOrd="0" destOrd="0" presId="urn:microsoft.com/office/officeart/2005/8/layout/process1"/>
    <dgm:cxn modelId="{1E5B377B-547D-44C7-A785-2B2914743B7F}" srcId="{BE0D09C4-A1B5-4B3C-9F6B-E37AD31CE659}" destId="{DFF29F4E-9BB8-4C76-96E6-4376E917045E}" srcOrd="2" destOrd="0" parTransId="{86BF9766-6B35-433B-A0BB-6B6E83C5CC4B}" sibTransId="{A2D7EE12-56E4-4BB3-B907-2056479C08F8}"/>
    <dgm:cxn modelId="{811DA51A-2F50-46DC-B9D4-6DC6598AAA67}" srcId="{BE0D09C4-A1B5-4B3C-9F6B-E37AD31CE659}" destId="{97F89137-EA9F-4CF6-8A04-48300AA3C75A}" srcOrd="1" destOrd="0" parTransId="{1A570B63-5453-444D-B5D5-8752B4E098D4}" sibTransId="{F2AE4A64-1F34-46A6-9BE4-42880592DA87}"/>
    <dgm:cxn modelId="{E0BCA7A5-71B7-4E01-B295-157D1CC8962F}" type="presOf" srcId="{F2AE4A64-1F34-46A6-9BE4-42880592DA87}" destId="{EF6AFD05-7050-492B-8FCD-0B4A0369194A}" srcOrd="0" destOrd="0" presId="urn:microsoft.com/office/officeart/2005/8/layout/process1"/>
    <dgm:cxn modelId="{D111E866-9201-451C-9F8B-98AFCE9BD6FE}" type="presOf" srcId="{F19830AF-E435-4337-A10F-F0B9C1D0EBA9}" destId="{221C1329-DBD4-4EF2-892F-849FB4A9A8A2}" srcOrd="0" destOrd="0" presId="urn:microsoft.com/office/officeart/2005/8/layout/process1"/>
    <dgm:cxn modelId="{D78C26DE-8C01-4810-B80E-6360C969B182}" type="presOf" srcId="{F19830AF-E435-4337-A10F-F0B9C1D0EBA9}" destId="{1E54EF45-99C6-4D5E-9378-37F908A6064C}" srcOrd="1" destOrd="0" presId="urn:microsoft.com/office/officeart/2005/8/layout/process1"/>
    <dgm:cxn modelId="{F60E35DD-C1B9-4CCB-8950-304944732689}" type="presOf" srcId="{BE0D09C4-A1B5-4B3C-9F6B-E37AD31CE659}" destId="{0E2CEC26-2471-4629-B6AC-4435DD54CC1A}" srcOrd="0" destOrd="0" presId="urn:microsoft.com/office/officeart/2005/8/layout/process1"/>
    <dgm:cxn modelId="{9C5696C4-7D40-4C84-85DF-2992BF4E552C}" type="presOf" srcId="{F2AE4A64-1F34-46A6-9BE4-42880592DA87}" destId="{E1E09032-EDAF-44BE-B273-1527F2EDDDB9}" srcOrd="1" destOrd="0" presId="urn:microsoft.com/office/officeart/2005/8/layout/process1"/>
    <dgm:cxn modelId="{014880B4-42F8-4FFA-BD8B-79543796659A}" type="presParOf" srcId="{0E2CEC26-2471-4629-B6AC-4435DD54CC1A}" destId="{5701AE5B-3E4D-4A55-B174-5EC948D5133C}" srcOrd="0" destOrd="0" presId="urn:microsoft.com/office/officeart/2005/8/layout/process1"/>
    <dgm:cxn modelId="{E6874F5B-8351-440F-9CFF-0658BFA593AD}" type="presParOf" srcId="{0E2CEC26-2471-4629-B6AC-4435DD54CC1A}" destId="{221C1329-DBD4-4EF2-892F-849FB4A9A8A2}" srcOrd="1" destOrd="0" presId="urn:microsoft.com/office/officeart/2005/8/layout/process1"/>
    <dgm:cxn modelId="{88C983C6-7AA3-4E1C-AC38-6748ED3FDB11}" type="presParOf" srcId="{221C1329-DBD4-4EF2-892F-849FB4A9A8A2}" destId="{1E54EF45-99C6-4D5E-9378-37F908A6064C}" srcOrd="0" destOrd="0" presId="urn:microsoft.com/office/officeart/2005/8/layout/process1"/>
    <dgm:cxn modelId="{C0C76E99-BB15-405B-9204-7F14919D0466}" type="presParOf" srcId="{0E2CEC26-2471-4629-B6AC-4435DD54CC1A}" destId="{614AE3B7-BD42-4FDC-946F-1468461EC77D}" srcOrd="2" destOrd="0" presId="urn:microsoft.com/office/officeart/2005/8/layout/process1"/>
    <dgm:cxn modelId="{BAA9B3FA-6009-4141-A3D3-423C2F6FE4C4}" type="presParOf" srcId="{0E2CEC26-2471-4629-B6AC-4435DD54CC1A}" destId="{EF6AFD05-7050-492B-8FCD-0B4A0369194A}" srcOrd="3" destOrd="0" presId="urn:microsoft.com/office/officeart/2005/8/layout/process1"/>
    <dgm:cxn modelId="{DA61BE12-6442-40E1-BBE0-2B0FDE9F430E}" type="presParOf" srcId="{EF6AFD05-7050-492B-8FCD-0B4A0369194A}" destId="{E1E09032-EDAF-44BE-B273-1527F2EDDDB9}" srcOrd="0" destOrd="0" presId="urn:microsoft.com/office/officeart/2005/8/layout/process1"/>
    <dgm:cxn modelId="{B2EC258D-232E-4D93-9D63-BE976D72BD5A}" type="presParOf" srcId="{0E2CEC26-2471-4629-B6AC-4435DD54CC1A}" destId="{9380EF59-EDF4-4DEE-ABDC-67A67B3FC60F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2CB188-5E95-4ADD-A11F-DA31EDFE5E2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61C715B-53FD-4BAE-980C-D767A232636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6D0DBD0-66DF-4FB2-AF40-2ACA7B4D7A27}" type="parTrans" cxnId="{8BEDB53B-81C1-448C-8115-2B22D764CDAE}">
      <dgm:prSet/>
      <dgm:spPr/>
      <dgm:t>
        <a:bodyPr/>
        <a:lstStyle/>
        <a:p>
          <a:endParaRPr lang="zh-CN" altLang="en-US"/>
        </a:p>
      </dgm:t>
    </dgm:pt>
    <dgm:pt modelId="{8CE04202-8791-449D-8618-32E1B0475F2A}" type="sibTrans" cxnId="{8BEDB53B-81C1-448C-8115-2B22D764CDAE}">
      <dgm:prSet/>
      <dgm:spPr/>
      <dgm:t>
        <a:bodyPr/>
        <a:lstStyle/>
        <a:p>
          <a:endParaRPr lang="zh-CN" altLang="en-US"/>
        </a:p>
      </dgm:t>
    </dgm:pt>
    <dgm:pt modelId="{473757A6-3AEA-4464-A560-32766A10CC2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94EE907-2E3F-4C41-B0C5-52A1EC286B52}" type="parTrans" cxnId="{279AF3C9-E466-451D-A864-34A05431F7D9}">
      <dgm:prSet/>
      <dgm:spPr/>
      <dgm:t>
        <a:bodyPr/>
        <a:lstStyle/>
        <a:p>
          <a:endParaRPr lang="zh-CN" altLang="en-US"/>
        </a:p>
      </dgm:t>
    </dgm:pt>
    <dgm:pt modelId="{4FFCD9E2-C207-414F-9C9E-392E5AD38B6E}" type="sibTrans" cxnId="{279AF3C9-E466-451D-A864-34A05431F7D9}">
      <dgm:prSet/>
      <dgm:spPr/>
      <dgm:t>
        <a:bodyPr/>
        <a:lstStyle/>
        <a:p>
          <a:endParaRPr lang="zh-CN" altLang="en-US"/>
        </a:p>
      </dgm:t>
    </dgm:pt>
    <dgm:pt modelId="{B989A367-7C56-4DCB-9FC4-F1560C5EDE88}" type="pres">
      <dgm:prSet presAssocID="{E02CB188-5E95-4ADD-A11F-DA31EDFE5E2E}" presName="Name0" presStyleCnt="0">
        <dgm:presLayoutVars>
          <dgm:dir/>
          <dgm:resizeHandles val="exact"/>
        </dgm:presLayoutVars>
      </dgm:prSet>
      <dgm:spPr/>
    </dgm:pt>
    <dgm:pt modelId="{3DC512FE-DA3A-478A-BB35-A51BE6D71841}" type="pres">
      <dgm:prSet presAssocID="{461C715B-53FD-4BAE-980C-D767A232636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6C94CF-3CBE-4DE7-AAFF-686EB711BF52}" type="pres">
      <dgm:prSet presAssocID="{8CE04202-8791-449D-8618-32E1B0475F2A}" presName="sibTrans" presStyleLbl="sibTrans2D1" presStyleIdx="0" presStyleCnt="1"/>
      <dgm:spPr/>
    </dgm:pt>
    <dgm:pt modelId="{51580AF0-ABE3-4533-83A4-28B7399DF001}" type="pres">
      <dgm:prSet presAssocID="{8CE04202-8791-449D-8618-32E1B0475F2A}" presName="connectorText" presStyleLbl="sibTrans2D1" presStyleIdx="0" presStyleCnt="1"/>
      <dgm:spPr/>
    </dgm:pt>
    <dgm:pt modelId="{EEA9F73F-A91F-473E-A879-C7A4B40AE20D}" type="pres">
      <dgm:prSet presAssocID="{473757A6-3AEA-4464-A560-32766A10CC2A}" presName="node" presStyleLbl="node1" presStyleIdx="1" presStyleCnt="2">
        <dgm:presLayoutVars>
          <dgm:bulletEnabled val="1"/>
        </dgm:presLayoutVars>
      </dgm:prSet>
      <dgm:spPr/>
    </dgm:pt>
  </dgm:ptLst>
  <dgm:cxnLst>
    <dgm:cxn modelId="{638112A1-20CE-4B10-9E07-3362B1086641}" type="presOf" srcId="{461C715B-53FD-4BAE-980C-D767A2326361}" destId="{3DC512FE-DA3A-478A-BB35-A51BE6D71841}" srcOrd="0" destOrd="0" presId="urn:microsoft.com/office/officeart/2005/8/layout/process1"/>
    <dgm:cxn modelId="{8BEDB53B-81C1-448C-8115-2B22D764CDAE}" srcId="{E02CB188-5E95-4ADD-A11F-DA31EDFE5E2E}" destId="{461C715B-53FD-4BAE-980C-D767A2326361}" srcOrd="0" destOrd="0" parTransId="{26D0DBD0-66DF-4FB2-AF40-2ACA7B4D7A27}" sibTransId="{8CE04202-8791-449D-8618-32E1B0475F2A}"/>
    <dgm:cxn modelId="{4059426F-42C8-4EBB-B5F8-A9A18C97537D}" type="presOf" srcId="{E02CB188-5E95-4ADD-A11F-DA31EDFE5E2E}" destId="{B989A367-7C56-4DCB-9FC4-F1560C5EDE88}" srcOrd="0" destOrd="0" presId="urn:microsoft.com/office/officeart/2005/8/layout/process1"/>
    <dgm:cxn modelId="{279AF3C9-E466-451D-A864-34A05431F7D9}" srcId="{E02CB188-5E95-4ADD-A11F-DA31EDFE5E2E}" destId="{473757A6-3AEA-4464-A560-32766A10CC2A}" srcOrd="1" destOrd="0" parTransId="{894EE907-2E3F-4C41-B0C5-52A1EC286B52}" sibTransId="{4FFCD9E2-C207-414F-9C9E-392E5AD38B6E}"/>
    <dgm:cxn modelId="{5825EC75-7B8A-4903-92F8-8F1F7EEA9161}" type="presOf" srcId="{473757A6-3AEA-4464-A560-32766A10CC2A}" destId="{EEA9F73F-A91F-473E-A879-C7A4B40AE20D}" srcOrd="0" destOrd="0" presId="urn:microsoft.com/office/officeart/2005/8/layout/process1"/>
    <dgm:cxn modelId="{03C7EE4B-D65A-463F-B8B5-40AF3E7BBF55}" type="presOf" srcId="{8CE04202-8791-449D-8618-32E1B0475F2A}" destId="{51580AF0-ABE3-4533-83A4-28B7399DF001}" srcOrd="1" destOrd="0" presId="urn:microsoft.com/office/officeart/2005/8/layout/process1"/>
    <dgm:cxn modelId="{BDD96ABF-44EC-4866-A022-F539BBC7732C}" type="presOf" srcId="{8CE04202-8791-449D-8618-32E1B0475F2A}" destId="{8D6C94CF-3CBE-4DE7-AAFF-686EB711BF52}" srcOrd="0" destOrd="0" presId="urn:microsoft.com/office/officeart/2005/8/layout/process1"/>
    <dgm:cxn modelId="{C63BE4C1-2438-4B9B-BAC6-C8C614359005}" type="presParOf" srcId="{B989A367-7C56-4DCB-9FC4-F1560C5EDE88}" destId="{3DC512FE-DA3A-478A-BB35-A51BE6D71841}" srcOrd="0" destOrd="0" presId="urn:microsoft.com/office/officeart/2005/8/layout/process1"/>
    <dgm:cxn modelId="{26660AE4-DAEB-42A4-87A0-FCDE26E2BF68}" type="presParOf" srcId="{B989A367-7C56-4DCB-9FC4-F1560C5EDE88}" destId="{8D6C94CF-3CBE-4DE7-AAFF-686EB711BF52}" srcOrd="1" destOrd="0" presId="urn:microsoft.com/office/officeart/2005/8/layout/process1"/>
    <dgm:cxn modelId="{2DE2421C-DD73-48B4-B0DA-952A0B9BB3D5}" type="presParOf" srcId="{8D6C94CF-3CBE-4DE7-AAFF-686EB711BF52}" destId="{51580AF0-ABE3-4533-83A4-28B7399DF001}" srcOrd="0" destOrd="0" presId="urn:microsoft.com/office/officeart/2005/8/layout/process1"/>
    <dgm:cxn modelId="{C3526C6B-BCB9-42F4-BBC5-5A2E494C9FD5}" type="presParOf" srcId="{B989A367-7C56-4DCB-9FC4-F1560C5EDE88}" destId="{EEA9F73F-A91F-473E-A879-C7A4B40AE20D}" srcOrd="2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766AB9E-ACB4-4A3D-AC98-7599A58BBDF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CD72E61-022B-40F5-A3CD-B10508D50D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6990883-3467-4B32-9120-79220E9A6A53}" type="parTrans" cxnId="{2C2C1A36-C338-4FB7-A499-072246C81AEE}">
      <dgm:prSet/>
      <dgm:spPr/>
      <dgm:t>
        <a:bodyPr/>
        <a:lstStyle/>
        <a:p>
          <a:endParaRPr lang="zh-CN" altLang="en-US"/>
        </a:p>
      </dgm:t>
    </dgm:pt>
    <dgm:pt modelId="{41D944BF-FE9F-4C3A-8EC5-06FB3130F814}" type="sibTrans" cxnId="{2C2C1A36-C338-4FB7-A499-072246C81AEE}">
      <dgm:prSet/>
      <dgm:spPr/>
      <dgm:t>
        <a:bodyPr/>
        <a:lstStyle/>
        <a:p>
          <a:endParaRPr lang="zh-CN" altLang="en-US"/>
        </a:p>
      </dgm:t>
    </dgm:pt>
    <dgm:pt modelId="{42AF56F9-F6C4-412D-8E68-EAED11C1E9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比例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FB188AD-B6EF-4B62-9A0F-E0097294918D}" type="parTrans" cxnId="{F3D4275E-3092-4971-990D-B368856FBCA7}">
      <dgm:prSet/>
      <dgm:spPr/>
      <dgm:t>
        <a:bodyPr/>
        <a:lstStyle/>
        <a:p>
          <a:endParaRPr lang="zh-CN" altLang="en-US"/>
        </a:p>
      </dgm:t>
    </dgm:pt>
    <dgm:pt modelId="{F93DE607-169A-4D4C-93C6-7525C5D6E0B2}" type="sibTrans" cxnId="{F3D4275E-3092-4971-990D-B368856FBCA7}">
      <dgm:prSet/>
      <dgm:spPr/>
      <dgm:t>
        <a:bodyPr/>
        <a:lstStyle/>
        <a:p>
          <a:endParaRPr lang="zh-CN" altLang="en-US"/>
        </a:p>
      </dgm:t>
    </dgm:pt>
    <dgm:pt modelId="{D156DE9C-AFDA-4E6F-9CB4-159038643A5E}" type="pres">
      <dgm:prSet presAssocID="{C766AB9E-ACB4-4A3D-AC98-7599A58BBDF4}" presName="Name0" presStyleCnt="0">
        <dgm:presLayoutVars>
          <dgm:dir/>
          <dgm:resizeHandles val="exact"/>
        </dgm:presLayoutVars>
      </dgm:prSet>
      <dgm:spPr/>
    </dgm:pt>
    <dgm:pt modelId="{426780EF-0443-4C94-B864-9C4E843409A6}" type="pres">
      <dgm:prSet presAssocID="{9CD72E61-022B-40F5-A3CD-B10508D50D52}" presName="node" presStyleLbl="node1" presStyleIdx="0" presStyleCnt="2">
        <dgm:presLayoutVars>
          <dgm:bulletEnabled val="1"/>
        </dgm:presLayoutVars>
      </dgm:prSet>
      <dgm:spPr/>
    </dgm:pt>
    <dgm:pt modelId="{9A533352-5EB8-49A9-AD44-9DC218021CA9}" type="pres">
      <dgm:prSet presAssocID="{41D944BF-FE9F-4C3A-8EC5-06FB3130F814}" presName="sibTrans" presStyleLbl="sibTrans2D1" presStyleIdx="0" presStyleCnt="1"/>
      <dgm:spPr/>
    </dgm:pt>
    <dgm:pt modelId="{806E6C67-F9F9-46BC-B55F-C30B0191C5CE}" type="pres">
      <dgm:prSet presAssocID="{41D944BF-FE9F-4C3A-8EC5-06FB3130F814}" presName="connectorText" presStyleLbl="sibTrans2D1" presStyleIdx="0" presStyleCnt="1"/>
      <dgm:spPr/>
    </dgm:pt>
    <dgm:pt modelId="{647B5894-9B88-4A43-ADDA-ADEC2EB5E10E}" type="pres">
      <dgm:prSet presAssocID="{42AF56F9-F6C4-412D-8E68-EAED11C1E9FB}" presName="node" presStyleLbl="node1" presStyleIdx="1" presStyleCnt="2">
        <dgm:presLayoutVars>
          <dgm:bulletEnabled val="1"/>
        </dgm:presLayoutVars>
      </dgm:prSet>
      <dgm:spPr/>
    </dgm:pt>
  </dgm:ptLst>
  <dgm:cxnLst>
    <dgm:cxn modelId="{6B5967BD-86CC-494E-AFA9-7C23620B0477}" type="presOf" srcId="{41D944BF-FE9F-4C3A-8EC5-06FB3130F814}" destId="{9A533352-5EB8-49A9-AD44-9DC218021CA9}" srcOrd="0" destOrd="0" presId="urn:microsoft.com/office/officeart/2005/8/layout/process1"/>
    <dgm:cxn modelId="{94EF0A0C-C130-44E2-B002-1D848EF0AAA1}" type="presOf" srcId="{C766AB9E-ACB4-4A3D-AC98-7599A58BBDF4}" destId="{D156DE9C-AFDA-4E6F-9CB4-159038643A5E}" srcOrd="0" destOrd="0" presId="urn:microsoft.com/office/officeart/2005/8/layout/process1"/>
    <dgm:cxn modelId="{0705CC4D-315C-404F-9795-95EDA3BE7F30}" type="presOf" srcId="{41D944BF-FE9F-4C3A-8EC5-06FB3130F814}" destId="{806E6C67-F9F9-46BC-B55F-C30B0191C5CE}" srcOrd="1" destOrd="0" presId="urn:microsoft.com/office/officeart/2005/8/layout/process1"/>
    <dgm:cxn modelId="{18F57EB1-B871-4E20-95E1-CEA1DBC24FE5}" type="presOf" srcId="{42AF56F9-F6C4-412D-8E68-EAED11C1E9FB}" destId="{647B5894-9B88-4A43-ADDA-ADEC2EB5E10E}" srcOrd="0" destOrd="0" presId="urn:microsoft.com/office/officeart/2005/8/layout/process1"/>
    <dgm:cxn modelId="{4A35F370-FADA-41D9-875D-4318333F4D75}" type="presOf" srcId="{9CD72E61-022B-40F5-A3CD-B10508D50D52}" destId="{426780EF-0443-4C94-B864-9C4E843409A6}" srcOrd="0" destOrd="0" presId="urn:microsoft.com/office/officeart/2005/8/layout/process1"/>
    <dgm:cxn modelId="{F3D4275E-3092-4971-990D-B368856FBCA7}" srcId="{C766AB9E-ACB4-4A3D-AC98-7599A58BBDF4}" destId="{42AF56F9-F6C4-412D-8E68-EAED11C1E9FB}" srcOrd="1" destOrd="0" parTransId="{3FB188AD-B6EF-4B62-9A0F-E0097294918D}" sibTransId="{F93DE607-169A-4D4C-93C6-7525C5D6E0B2}"/>
    <dgm:cxn modelId="{2C2C1A36-C338-4FB7-A499-072246C81AEE}" srcId="{C766AB9E-ACB4-4A3D-AC98-7599A58BBDF4}" destId="{9CD72E61-022B-40F5-A3CD-B10508D50D52}" srcOrd="0" destOrd="0" parTransId="{D6990883-3467-4B32-9120-79220E9A6A53}" sibTransId="{41D944BF-FE9F-4C3A-8EC5-06FB3130F814}"/>
    <dgm:cxn modelId="{FA348430-6C73-43DE-A979-4250F2BB3318}" type="presParOf" srcId="{D156DE9C-AFDA-4E6F-9CB4-159038643A5E}" destId="{426780EF-0443-4C94-B864-9C4E843409A6}" srcOrd="0" destOrd="0" presId="urn:microsoft.com/office/officeart/2005/8/layout/process1"/>
    <dgm:cxn modelId="{ACE4A5EC-4F36-47A3-BEDA-12F2D2727CD3}" type="presParOf" srcId="{D156DE9C-AFDA-4E6F-9CB4-159038643A5E}" destId="{9A533352-5EB8-49A9-AD44-9DC218021CA9}" srcOrd="1" destOrd="0" presId="urn:microsoft.com/office/officeart/2005/8/layout/process1"/>
    <dgm:cxn modelId="{C9B74268-DD9D-4EEB-A143-B0585FF2F791}" type="presParOf" srcId="{9A533352-5EB8-49A9-AD44-9DC218021CA9}" destId="{806E6C67-F9F9-46BC-B55F-C30B0191C5CE}" srcOrd="0" destOrd="0" presId="urn:microsoft.com/office/officeart/2005/8/layout/process1"/>
    <dgm:cxn modelId="{394E5CF0-6B24-441D-BE1A-D3EA22AECEED}" type="presParOf" srcId="{D156DE9C-AFDA-4E6F-9CB4-159038643A5E}" destId="{647B5894-9B88-4A43-ADDA-ADEC2EB5E10E}" srcOrd="2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1E56737-7D74-4621-8FD0-CAEEB9D5B0D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244324E-87F4-4B3F-A5C9-404C7CD9024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4F9673B-6C0E-4F63-A231-655EAFF20BC1}" type="parTrans" cxnId="{BCD304D7-E04C-4DA0-954B-93323B127BEA}">
      <dgm:prSet/>
      <dgm:spPr/>
      <dgm:t>
        <a:bodyPr/>
        <a:lstStyle/>
        <a:p>
          <a:endParaRPr lang="zh-CN" altLang="en-US"/>
        </a:p>
      </dgm:t>
    </dgm:pt>
    <dgm:pt modelId="{D694655F-0CFE-44C4-9BE2-545F622C399C}" type="sibTrans" cxnId="{BCD304D7-E04C-4DA0-954B-93323B127BEA}">
      <dgm:prSet/>
      <dgm:spPr/>
      <dgm:t>
        <a:bodyPr/>
        <a:lstStyle/>
        <a:p>
          <a:endParaRPr lang="zh-CN" altLang="en-US"/>
        </a:p>
      </dgm:t>
    </dgm:pt>
    <dgm:pt modelId="{75864E5D-7DA6-4ED0-B3FB-D90DE9B65CD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辅助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C7B51EA-B96B-4168-994D-728843F23CCE}" type="parTrans" cxnId="{7171F884-79A7-4BEA-9B0F-64EADC08FA31}">
      <dgm:prSet/>
      <dgm:spPr/>
      <dgm:t>
        <a:bodyPr/>
        <a:lstStyle/>
        <a:p>
          <a:endParaRPr lang="zh-CN" altLang="en-US"/>
        </a:p>
      </dgm:t>
    </dgm:pt>
    <dgm:pt modelId="{9BDE466A-023C-4737-AE76-A846991A7138}" type="sibTrans" cxnId="{7171F884-79A7-4BEA-9B0F-64EADC08FA31}">
      <dgm:prSet/>
      <dgm:spPr/>
      <dgm:t>
        <a:bodyPr/>
        <a:lstStyle/>
        <a:p>
          <a:endParaRPr lang="zh-CN" altLang="en-US"/>
        </a:p>
      </dgm:t>
    </dgm:pt>
    <dgm:pt modelId="{9EBCA52B-C978-4CAB-BFF3-D27C99EB8A29}" type="pres">
      <dgm:prSet presAssocID="{41E56737-7D74-4621-8FD0-CAEEB9D5B0DD}" presName="Name0" presStyleCnt="0">
        <dgm:presLayoutVars>
          <dgm:dir/>
          <dgm:resizeHandles val="exact"/>
        </dgm:presLayoutVars>
      </dgm:prSet>
      <dgm:spPr/>
    </dgm:pt>
    <dgm:pt modelId="{DD8672E0-E232-4FF4-B090-FC38B4FEF656}" type="pres">
      <dgm:prSet presAssocID="{6244324E-87F4-4B3F-A5C9-404C7CD9024B}" presName="node" presStyleLbl="node1" presStyleIdx="0" presStyleCnt="2">
        <dgm:presLayoutVars>
          <dgm:bulletEnabled val="1"/>
        </dgm:presLayoutVars>
      </dgm:prSet>
      <dgm:spPr/>
    </dgm:pt>
    <dgm:pt modelId="{98F359FE-021C-4E7B-AA20-1AE7E8E170E5}" type="pres">
      <dgm:prSet presAssocID="{D694655F-0CFE-44C4-9BE2-545F622C399C}" presName="sibTrans" presStyleLbl="sibTrans2D1" presStyleIdx="0" presStyleCnt="1"/>
      <dgm:spPr/>
    </dgm:pt>
    <dgm:pt modelId="{CFEEBFFA-B415-4B4C-84A5-60F1689AC222}" type="pres">
      <dgm:prSet presAssocID="{D694655F-0CFE-44C4-9BE2-545F622C399C}" presName="connectorText" presStyleLbl="sibTrans2D1" presStyleIdx="0" presStyleCnt="1"/>
      <dgm:spPr/>
    </dgm:pt>
    <dgm:pt modelId="{0208C60C-D2B9-4BA2-BEE6-11692A159A9A}" type="pres">
      <dgm:prSet presAssocID="{75864E5D-7DA6-4ED0-B3FB-D90DE9B65CDF}" presName="node" presStyleLbl="node1" presStyleIdx="1" presStyleCnt="2">
        <dgm:presLayoutVars>
          <dgm:bulletEnabled val="1"/>
        </dgm:presLayoutVars>
      </dgm:prSet>
      <dgm:spPr/>
    </dgm:pt>
  </dgm:ptLst>
  <dgm:cxnLst>
    <dgm:cxn modelId="{BCD304D7-E04C-4DA0-954B-93323B127BEA}" srcId="{41E56737-7D74-4621-8FD0-CAEEB9D5B0DD}" destId="{6244324E-87F4-4B3F-A5C9-404C7CD9024B}" srcOrd="0" destOrd="0" parTransId="{84F9673B-6C0E-4F63-A231-655EAFF20BC1}" sibTransId="{D694655F-0CFE-44C4-9BE2-545F622C399C}"/>
    <dgm:cxn modelId="{4A926729-B9DC-404D-B513-08C0C415C298}" type="presOf" srcId="{41E56737-7D74-4621-8FD0-CAEEB9D5B0DD}" destId="{9EBCA52B-C978-4CAB-BFF3-D27C99EB8A29}" srcOrd="0" destOrd="0" presId="urn:microsoft.com/office/officeart/2005/8/layout/process1"/>
    <dgm:cxn modelId="{BECFD3E1-7918-40B9-A7FB-9D5A92AA437B}" type="presOf" srcId="{D694655F-0CFE-44C4-9BE2-545F622C399C}" destId="{98F359FE-021C-4E7B-AA20-1AE7E8E170E5}" srcOrd="0" destOrd="0" presId="urn:microsoft.com/office/officeart/2005/8/layout/process1"/>
    <dgm:cxn modelId="{85D9B490-73F7-4F9E-9AFA-54230B8A7C29}" type="presOf" srcId="{75864E5D-7DA6-4ED0-B3FB-D90DE9B65CDF}" destId="{0208C60C-D2B9-4BA2-BEE6-11692A159A9A}" srcOrd="0" destOrd="0" presId="urn:microsoft.com/office/officeart/2005/8/layout/process1"/>
    <dgm:cxn modelId="{4A354EB8-614F-4685-87B3-CE445FEEA99E}" type="presOf" srcId="{D694655F-0CFE-44C4-9BE2-545F622C399C}" destId="{CFEEBFFA-B415-4B4C-84A5-60F1689AC222}" srcOrd="1" destOrd="0" presId="urn:microsoft.com/office/officeart/2005/8/layout/process1"/>
    <dgm:cxn modelId="{9620D454-5696-43C3-94AA-7EFFD5CD4E14}" type="presOf" srcId="{6244324E-87F4-4B3F-A5C9-404C7CD9024B}" destId="{DD8672E0-E232-4FF4-B090-FC38B4FEF656}" srcOrd="0" destOrd="0" presId="urn:microsoft.com/office/officeart/2005/8/layout/process1"/>
    <dgm:cxn modelId="{7171F884-79A7-4BEA-9B0F-64EADC08FA31}" srcId="{41E56737-7D74-4621-8FD0-CAEEB9D5B0DD}" destId="{75864E5D-7DA6-4ED0-B3FB-D90DE9B65CDF}" srcOrd="1" destOrd="0" parTransId="{AC7B51EA-B96B-4168-994D-728843F23CCE}" sibTransId="{9BDE466A-023C-4737-AE76-A846991A7138}"/>
    <dgm:cxn modelId="{BC3BB7CB-178F-430F-B5F9-AD3D8EFDACFB}" type="presParOf" srcId="{9EBCA52B-C978-4CAB-BFF3-D27C99EB8A29}" destId="{DD8672E0-E232-4FF4-B090-FC38B4FEF656}" srcOrd="0" destOrd="0" presId="urn:microsoft.com/office/officeart/2005/8/layout/process1"/>
    <dgm:cxn modelId="{D4ED2081-45DD-4729-9D77-1D43A51AD9F3}" type="presParOf" srcId="{9EBCA52B-C978-4CAB-BFF3-D27C99EB8A29}" destId="{98F359FE-021C-4E7B-AA20-1AE7E8E170E5}" srcOrd="1" destOrd="0" presId="urn:microsoft.com/office/officeart/2005/8/layout/process1"/>
    <dgm:cxn modelId="{1EB3BB9F-B4A0-4207-A932-056331BE1DF2}" type="presParOf" srcId="{98F359FE-021C-4E7B-AA20-1AE7E8E170E5}" destId="{CFEEBFFA-B415-4B4C-84A5-60F1689AC222}" srcOrd="0" destOrd="0" presId="urn:microsoft.com/office/officeart/2005/8/layout/process1"/>
    <dgm:cxn modelId="{FC2BC83D-AF8D-4435-83C7-F9632A1ABBA3}" type="presParOf" srcId="{9EBCA52B-C978-4CAB-BFF3-D27C99EB8A29}" destId="{0208C60C-D2B9-4BA2-BEE6-11692A159A9A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391AA6C-3FC8-490E-8328-9B30D3E6201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AFE2D4F-DF00-40B8-BB7C-69B9BF373A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E4096A1-99EC-478A-833B-F622A4F3F306}" type="parTrans" cxnId="{6C51482C-3320-47CE-8B00-82266BD7131A}">
      <dgm:prSet/>
      <dgm:spPr/>
      <dgm:t>
        <a:bodyPr/>
        <a:lstStyle/>
        <a:p>
          <a:endParaRPr lang="zh-CN" altLang="en-US"/>
        </a:p>
      </dgm:t>
    </dgm:pt>
    <dgm:pt modelId="{51E4E276-F1B6-42AD-83D3-D6EFB6CAD219}" type="sibTrans" cxnId="{6C51482C-3320-47CE-8B00-82266BD7131A}">
      <dgm:prSet/>
      <dgm:spPr/>
      <dgm:t>
        <a:bodyPr/>
        <a:lstStyle/>
        <a:p>
          <a:endParaRPr lang="zh-CN" altLang="en-US"/>
        </a:p>
      </dgm:t>
    </dgm:pt>
    <dgm:pt modelId="{DC67F43A-E4C4-482B-8A5E-31B89985EA7F}" type="pres">
      <dgm:prSet presAssocID="{F391AA6C-3FC8-490E-8328-9B30D3E6201F}" presName="Name0" presStyleCnt="0">
        <dgm:presLayoutVars>
          <dgm:dir/>
          <dgm:resizeHandles val="exact"/>
        </dgm:presLayoutVars>
      </dgm:prSet>
      <dgm:spPr/>
    </dgm:pt>
    <dgm:pt modelId="{84CC0CF7-E028-44D2-87E8-7B9E23EF8C26}" type="pres">
      <dgm:prSet presAssocID="{2AFE2D4F-DF00-40B8-BB7C-69B9BF373A4D}" presName="node" presStyleLbl="node1" presStyleIdx="0" presStyleCnt="1">
        <dgm:presLayoutVars>
          <dgm:bulletEnabled val="1"/>
        </dgm:presLayoutVars>
      </dgm:prSet>
      <dgm:spPr/>
    </dgm:pt>
  </dgm:ptLst>
  <dgm:cxnLst>
    <dgm:cxn modelId="{25EB0306-8B1A-4E70-98A8-22F8820171E2}" type="presOf" srcId="{2AFE2D4F-DF00-40B8-BB7C-69B9BF373A4D}" destId="{84CC0CF7-E028-44D2-87E8-7B9E23EF8C26}" srcOrd="0" destOrd="0" presId="urn:microsoft.com/office/officeart/2005/8/layout/process1"/>
    <dgm:cxn modelId="{FFAEA211-65BA-41B0-872E-022483DDFD09}" type="presOf" srcId="{F391AA6C-3FC8-490E-8328-9B30D3E6201F}" destId="{DC67F43A-E4C4-482B-8A5E-31B89985EA7F}" srcOrd="0" destOrd="0" presId="urn:microsoft.com/office/officeart/2005/8/layout/process1"/>
    <dgm:cxn modelId="{6C51482C-3320-47CE-8B00-82266BD7131A}" srcId="{F391AA6C-3FC8-490E-8328-9B30D3E6201F}" destId="{2AFE2D4F-DF00-40B8-BB7C-69B9BF373A4D}" srcOrd="0" destOrd="0" parTransId="{DE4096A1-99EC-478A-833B-F622A4F3F306}" sibTransId="{51E4E276-F1B6-42AD-83D3-D6EFB6CAD219}"/>
    <dgm:cxn modelId="{500F559A-E4CA-46ED-8277-37C170434593}" type="presParOf" srcId="{DC67F43A-E4C4-482B-8A5E-31B89985EA7F}" destId="{84CC0CF7-E028-44D2-87E8-7B9E23EF8C26}" srcOrd="0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221597A-C57A-4BC7-9D7B-E98EDD22120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21F1C4E-7984-4AAD-A848-6EEBF65149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2025DF3-0522-4A04-B2E4-7FF8467C3D33}" type="parTrans" cxnId="{DE3D7F8F-ADD0-4A20-8FA4-8033A0594E3A}">
      <dgm:prSet/>
      <dgm:spPr/>
      <dgm:t>
        <a:bodyPr/>
        <a:lstStyle/>
        <a:p>
          <a:endParaRPr lang="zh-CN" altLang="en-US"/>
        </a:p>
      </dgm:t>
    </dgm:pt>
    <dgm:pt modelId="{6EC186C2-8B02-421A-BBF3-1A76AEAC1FB9}" type="sibTrans" cxnId="{DE3D7F8F-ADD0-4A20-8FA4-8033A0594E3A}">
      <dgm:prSet/>
      <dgm:spPr/>
      <dgm:t>
        <a:bodyPr/>
        <a:lstStyle/>
        <a:p>
          <a:endParaRPr lang="zh-CN" altLang="en-US"/>
        </a:p>
      </dgm:t>
    </dgm:pt>
    <dgm:pt modelId="{67ED7770-00DC-43CD-96E2-6905E93B7890}" type="pres">
      <dgm:prSet presAssocID="{8221597A-C57A-4BC7-9D7B-E98EDD221207}" presName="Name0" presStyleCnt="0">
        <dgm:presLayoutVars>
          <dgm:dir/>
          <dgm:resizeHandles val="exact"/>
        </dgm:presLayoutVars>
      </dgm:prSet>
      <dgm:spPr/>
    </dgm:pt>
    <dgm:pt modelId="{A37C59D0-2DDF-4763-95A0-F50DC7D49926}" type="pres">
      <dgm:prSet presAssocID="{D21F1C4E-7984-4AAD-A848-6EEBF65149AD}" presName="node" presStyleLbl="node1" presStyleIdx="0" presStyleCnt="1">
        <dgm:presLayoutVars>
          <dgm:bulletEnabled val="1"/>
        </dgm:presLayoutVars>
      </dgm:prSet>
      <dgm:spPr/>
    </dgm:pt>
  </dgm:ptLst>
  <dgm:cxnLst>
    <dgm:cxn modelId="{DE3D7F8F-ADD0-4A20-8FA4-8033A0594E3A}" srcId="{8221597A-C57A-4BC7-9D7B-E98EDD221207}" destId="{D21F1C4E-7984-4AAD-A848-6EEBF65149AD}" srcOrd="0" destOrd="0" parTransId="{92025DF3-0522-4A04-B2E4-7FF8467C3D33}" sibTransId="{6EC186C2-8B02-421A-BBF3-1A76AEAC1FB9}"/>
    <dgm:cxn modelId="{1BB6E547-3553-4274-A0B2-4A588FC9EA04}" type="presOf" srcId="{8221597A-C57A-4BC7-9D7B-E98EDD221207}" destId="{67ED7770-00DC-43CD-96E2-6905E93B7890}" srcOrd="0" destOrd="0" presId="urn:microsoft.com/office/officeart/2005/8/layout/process1"/>
    <dgm:cxn modelId="{BA1FF499-7822-432B-9785-B14256B667A3}" type="presOf" srcId="{D21F1C4E-7984-4AAD-A848-6EEBF65149AD}" destId="{A37C59D0-2DDF-4763-95A0-F50DC7D49926}" srcOrd="0" destOrd="0" presId="urn:microsoft.com/office/officeart/2005/8/layout/process1"/>
    <dgm:cxn modelId="{4D949E1B-2C42-4DC2-89C9-8DADC5870956}" type="presParOf" srcId="{67ED7770-00DC-43CD-96E2-6905E93B7890}" destId="{A37C59D0-2DDF-4763-95A0-F50DC7D49926}" srcOrd="0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B15C28B-B003-4E26-A753-BF5B724EF45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7E9D22F-6F05-4356-94CB-EEB51A0938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横截面创建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65C6AA-153F-4E14-B968-B3177BC170EF}" type="parTrans" cxnId="{1C8B0002-E12F-4214-8AB9-C7476E347FAE}">
      <dgm:prSet/>
      <dgm:spPr/>
      <dgm:t>
        <a:bodyPr/>
        <a:lstStyle/>
        <a:p>
          <a:endParaRPr lang="zh-CN" altLang="en-US"/>
        </a:p>
      </dgm:t>
    </dgm:pt>
    <dgm:pt modelId="{1B64B506-5691-4174-926D-C44BE266A94C}" type="sibTrans" cxnId="{1C8B0002-E12F-4214-8AB9-C7476E347FAE}">
      <dgm:prSet/>
      <dgm:spPr/>
      <dgm:t>
        <a:bodyPr/>
        <a:lstStyle/>
        <a:p>
          <a:endParaRPr lang="zh-CN" altLang="en-US"/>
        </a:p>
      </dgm:t>
    </dgm:pt>
    <dgm:pt modelId="{BD1589C8-DC7B-4726-AC37-14665BF6627D}">
      <dgm:prSet phldrT="[文本]"/>
      <dgm:spPr/>
      <dgm:t>
        <a:bodyPr/>
        <a:lstStyle/>
        <a:p>
          <a:r>
            <a:rPr lang="en-US" altLang="zh-CN" dirty="0" smtClean="0"/>
            <a:t>【2D</a:t>
          </a:r>
          <a:r>
            <a:rPr lang="zh-CN" altLang="en-US" dirty="0" smtClean="0"/>
            <a:t>横截面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83E88A2-4B68-4379-B7E8-ECBC7CA24003}" type="parTrans" cxnId="{BE774268-9A64-4290-A064-5DFB33B2AFE7}">
      <dgm:prSet/>
      <dgm:spPr/>
      <dgm:t>
        <a:bodyPr/>
        <a:lstStyle/>
        <a:p>
          <a:endParaRPr lang="zh-CN" altLang="en-US"/>
        </a:p>
      </dgm:t>
    </dgm:pt>
    <dgm:pt modelId="{14BC4418-388D-4083-A6CA-F4DF549F64FE}" type="sibTrans" cxnId="{BE774268-9A64-4290-A064-5DFB33B2AFE7}">
      <dgm:prSet/>
      <dgm:spPr/>
      <dgm:t>
        <a:bodyPr/>
        <a:lstStyle/>
        <a:p>
          <a:endParaRPr lang="zh-CN" altLang="en-US"/>
        </a:p>
      </dgm:t>
    </dgm:pt>
    <dgm:pt modelId="{727E8098-1696-42F2-820A-C7A1D234D1E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83DA72D-C7B1-40B3-86A3-17C68074622A}" type="parTrans" cxnId="{1E07E069-8066-4472-86AA-D0D40808273A}">
      <dgm:prSet/>
      <dgm:spPr/>
      <dgm:t>
        <a:bodyPr/>
        <a:lstStyle/>
        <a:p>
          <a:endParaRPr lang="zh-CN" altLang="en-US"/>
        </a:p>
      </dgm:t>
    </dgm:pt>
    <dgm:pt modelId="{976F0D95-0254-43F8-AC8A-F5EFACB0348B}" type="sibTrans" cxnId="{1E07E069-8066-4472-86AA-D0D40808273A}">
      <dgm:prSet/>
      <dgm:spPr/>
      <dgm:t>
        <a:bodyPr/>
        <a:lstStyle/>
        <a:p>
          <a:endParaRPr lang="zh-CN" altLang="en-US"/>
        </a:p>
      </dgm:t>
    </dgm:pt>
    <dgm:pt modelId="{A53B5BBB-9DAE-4560-BD08-53D5CB275FAD}" type="pres">
      <dgm:prSet presAssocID="{2B15C28B-B003-4E26-A753-BF5B724EF456}" presName="Name0" presStyleCnt="0">
        <dgm:presLayoutVars>
          <dgm:dir/>
          <dgm:resizeHandles val="exact"/>
        </dgm:presLayoutVars>
      </dgm:prSet>
      <dgm:spPr/>
    </dgm:pt>
    <dgm:pt modelId="{73AB414D-900D-443D-8F70-CF3E011C8ED9}" type="pres">
      <dgm:prSet presAssocID="{F7E9D22F-6F05-4356-94CB-EEB51A0938A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FC6E31-6EE1-4B91-BF60-3C8C57D53B11}" type="pres">
      <dgm:prSet presAssocID="{1B64B506-5691-4174-926D-C44BE266A94C}" presName="sibTrans" presStyleLbl="sibTrans2D1" presStyleIdx="0" presStyleCnt="2" custAng="10800000"/>
      <dgm:spPr/>
    </dgm:pt>
    <dgm:pt modelId="{8E2DEA3D-6A99-47A0-925D-F8086151BC49}" type="pres">
      <dgm:prSet presAssocID="{1B64B506-5691-4174-926D-C44BE266A94C}" presName="connectorText" presStyleLbl="sibTrans2D1" presStyleIdx="0" presStyleCnt="2"/>
      <dgm:spPr/>
    </dgm:pt>
    <dgm:pt modelId="{06660B0D-27D7-4EDF-AE62-0111CB357627}" type="pres">
      <dgm:prSet presAssocID="{BD1589C8-DC7B-4726-AC37-14665BF6627D}" presName="node" presStyleLbl="node1" presStyleIdx="1" presStyleCnt="3">
        <dgm:presLayoutVars>
          <dgm:bulletEnabled val="1"/>
        </dgm:presLayoutVars>
      </dgm:prSet>
      <dgm:spPr/>
    </dgm:pt>
    <dgm:pt modelId="{212529EA-CD7D-4580-9AFB-C3DCC8B327F7}" type="pres">
      <dgm:prSet presAssocID="{14BC4418-388D-4083-A6CA-F4DF549F64FE}" presName="sibTrans" presStyleLbl="sibTrans2D1" presStyleIdx="1" presStyleCnt="2" custAng="10800000"/>
      <dgm:spPr/>
    </dgm:pt>
    <dgm:pt modelId="{0D01DCBB-DC3E-4BC9-94CD-CA5770D73476}" type="pres">
      <dgm:prSet presAssocID="{14BC4418-388D-4083-A6CA-F4DF549F64FE}" presName="connectorText" presStyleLbl="sibTrans2D1" presStyleIdx="1" presStyleCnt="2"/>
      <dgm:spPr/>
    </dgm:pt>
    <dgm:pt modelId="{FEB6C2AD-F985-4DAE-B778-F32B6073F1BB}" type="pres">
      <dgm:prSet presAssocID="{727E8098-1696-42F2-820A-C7A1D234D1EC}" presName="node" presStyleLbl="node1" presStyleIdx="2" presStyleCnt="3">
        <dgm:presLayoutVars>
          <dgm:bulletEnabled val="1"/>
        </dgm:presLayoutVars>
      </dgm:prSet>
      <dgm:spPr/>
    </dgm:pt>
  </dgm:ptLst>
  <dgm:cxnLst>
    <dgm:cxn modelId="{783C0729-E528-41E6-A53B-6F78B5A84D66}" type="presOf" srcId="{14BC4418-388D-4083-A6CA-F4DF549F64FE}" destId="{0D01DCBB-DC3E-4BC9-94CD-CA5770D73476}" srcOrd="1" destOrd="0" presId="urn:microsoft.com/office/officeart/2005/8/layout/process1"/>
    <dgm:cxn modelId="{3668F3A8-7FC5-4A26-9315-41E377294D4E}" type="presOf" srcId="{2B15C28B-B003-4E26-A753-BF5B724EF456}" destId="{A53B5BBB-9DAE-4560-BD08-53D5CB275FAD}" srcOrd="0" destOrd="0" presId="urn:microsoft.com/office/officeart/2005/8/layout/process1"/>
    <dgm:cxn modelId="{1C8B0002-E12F-4214-8AB9-C7476E347FAE}" srcId="{2B15C28B-B003-4E26-A753-BF5B724EF456}" destId="{F7E9D22F-6F05-4356-94CB-EEB51A0938AC}" srcOrd="0" destOrd="0" parTransId="{A765C6AA-153F-4E14-B968-B3177BC170EF}" sibTransId="{1B64B506-5691-4174-926D-C44BE266A94C}"/>
    <dgm:cxn modelId="{1EDBC7CA-42FA-4569-B1DF-9D14FDEA2B0D}" type="presOf" srcId="{1B64B506-5691-4174-926D-C44BE266A94C}" destId="{8E2DEA3D-6A99-47A0-925D-F8086151BC49}" srcOrd="1" destOrd="0" presId="urn:microsoft.com/office/officeart/2005/8/layout/process1"/>
    <dgm:cxn modelId="{1E07E069-8066-4472-86AA-D0D40808273A}" srcId="{2B15C28B-B003-4E26-A753-BF5B724EF456}" destId="{727E8098-1696-42F2-820A-C7A1D234D1EC}" srcOrd="2" destOrd="0" parTransId="{383DA72D-C7B1-40B3-86A3-17C68074622A}" sibTransId="{976F0D95-0254-43F8-AC8A-F5EFACB0348B}"/>
    <dgm:cxn modelId="{BE774268-9A64-4290-A064-5DFB33B2AFE7}" srcId="{2B15C28B-B003-4E26-A753-BF5B724EF456}" destId="{BD1589C8-DC7B-4726-AC37-14665BF6627D}" srcOrd="1" destOrd="0" parTransId="{483E88A2-4B68-4379-B7E8-ECBC7CA24003}" sibTransId="{14BC4418-388D-4083-A6CA-F4DF549F64FE}"/>
    <dgm:cxn modelId="{F40EBA6B-5609-466A-A845-1B329935D9EF}" type="presOf" srcId="{727E8098-1696-42F2-820A-C7A1D234D1EC}" destId="{FEB6C2AD-F985-4DAE-B778-F32B6073F1BB}" srcOrd="0" destOrd="0" presId="urn:microsoft.com/office/officeart/2005/8/layout/process1"/>
    <dgm:cxn modelId="{26D0CD76-D5DB-4436-B439-2A2BAE1275D5}" type="presOf" srcId="{1B64B506-5691-4174-926D-C44BE266A94C}" destId="{E1FC6E31-6EE1-4B91-BF60-3C8C57D53B11}" srcOrd="0" destOrd="0" presId="urn:microsoft.com/office/officeart/2005/8/layout/process1"/>
    <dgm:cxn modelId="{003DB143-1BA6-498D-8431-E6F15164D0AA}" type="presOf" srcId="{BD1589C8-DC7B-4726-AC37-14665BF6627D}" destId="{06660B0D-27D7-4EDF-AE62-0111CB357627}" srcOrd="0" destOrd="0" presId="urn:microsoft.com/office/officeart/2005/8/layout/process1"/>
    <dgm:cxn modelId="{3B78543F-4416-456B-9048-93D8AFAEC16E}" type="presOf" srcId="{F7E9D22F-6F05-4356-94CB-EEB51A0938AC}" destId="{73AB414D-900D-443D-8F70-CF3E011C8ED9}" srcOrd="0" destOrd="0" presId="urn:microsoft.com/office/officeart/2005/8/layout/process1"/>
    <dgm:cxn modelId="{51C6BCB4-A54A-4628-87C5-8CA0935D7AA6}" type="presOf" srcId="{14BC4418-388D-4083-A6CA-F4DF549F64FE}" destId="{212529EA-CD7D-4580-9AFB-C3DCC8B327F7}" srcOrd="0" destOrd="0" presId="urn:microsoft.com/office/officeart/2005/8/layout/process1"/>
    <dgm:cxn modelId="{08F641F0-4CB8-42A7-9CFE-9B51B2FFA819}" type="presParOf" srcId="{A53B5BBB-9DAE-4560-BD08-53D5CB275FAD}" destId="{73AB414D-900D-443D-8F70-CF3E011C8ED9}" srcOrd="0" destOrd="0" presId="urn:microsoft.com/office/officeart/2005/8/layout/process1"/>
    <dgm:cxn modelId="{0E7FE055-20A3-438D-B723-05EFBFD79208}" type="presParOf" srcId="{A53B5BBB-9DAE-4560-BD08-53D5CB275FAD}" destId="{E1FC6E31-6EE1-4B91-BF60-3C8C57D53B11}" srcOrd="1" destOrd="0" presId="urn:microsoft.com/office/officeart/2005/8/layout/process1"/>
    <dgm:cxn modelId="{0D267C71-D8C1-4B80-BF90-EB05EEBBCF15}" type="presParOf" srcId="{E1FC6E31-6EE1-4B91-BF60-3C8C57D53B11}" destId="{8E2DEA3D-6A99-47A0-925D-F8086151BC49}" srcOrd="0" destOrd="0" presId="urn:microsoft.com/office/officeart/2005/8/layout/process1"/>
    <dgm:cxn modelId="{B7EA1E8B-B6D9-44DB-B4C9-787B93C4C4C1}" type="presParOf" srcId="{A53B5BBB-9DAE-4560-BD08-53D5CB275FAD}" destId="{06660B0D-27D7-4EDF-AE62-0111CB357627}" srcOrd="2" destOrd="0" presId="urn:microsoft.com/office/officeart/2005/8/layout/process1"/>
    <dgm:cxn modelId="{BC1C421B-C4F9-410A-BC9E-4E29E2F7C71B}" type="presParOf" srcId="{A53B5BBB-9DAE-4560-BD08-53D5CB275FAD}" destId="{212529EA-CD7D-4580-9AFB-C3DCC8B327F7}" srcOrd="3" destOrd="0" presId="urn:microsoft.com/office/officeart/2005/8/layout/process1"/>
    <dgm:cxn modelId="{13A801A9-F370-4AB5-866D-1F783A367B47}" type="presParOf" srcId="{212529EA-CD7D-4580-9AFB-C3DCC8B327F7}" destId="{0D01DCBB-DC3E-4BC9-94CD-CA5770D73476}" srcOrd="0" destOrd="0" presId="urn:microsoft.com/office/officeart/2005/8/layout/process1"/>
    <dgm:cxn modelId="{08E13C74-3870-4E7F-8EFF-FB5256A11BA6}" type="presParOf" srcId="{A53B5BBB-9DAE-4560-BD08-53D5CB275FAD}" destId="{FEB6C2AD-F985-4DAE-B778-F32B6073F1BB}" srcOrd="4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E36A8E3-1FD9-44EC-9FB7-99B2C713614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3E77AE7-4E7C-417B-89C5-91033D227B4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横截面创建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A85FB13-4131-4A92-8DDB-21667AB801F1}" type="parTrans" cxnId="{07CF41E5-996A-48CD-B80F-971E3B7D2D53}">
      <dgm:prSet/>
      <dgm:spPr/>
      <dgm:t>
        <a:bodyPr/>
        <a:lstStyle/>
        <a:p>
          <a:endParaRPr lang="zh-CN" altLang="en-US"/>
        </a:p>
      </dgm:t>
    </dgm:pt>
    <dgm:pt modelId="{086DB020-9988-44C5-ABAD-C17C2EA88F8B}" type="sibTrans" cxnId="{07CF41E5-996A-48CD-B80F-971E3B7D2D53}">
      <dgm:prSet/>
      <dgm:spPr/>
      <dgm:t>
        <a:bodyPr/>
        <a:lstStyle/>
        <a:p>
          <a:endParaRPr lang="zh-CN" altLang="en-US"/>
        </a:p>
      </dgm:t>
    </dgm:pt>
    <dgm:pt modelId="{A849621B-3E13-48A0-943B-2F9A6DBB67F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ED2230-9ED6-424C-89BB-29ABC441291B}" type="parTrans" cxnId="{F4B46A97-172F-4E85-820E-833CFADA8F90}">
      <dgm:prSet/>
      <dgm:spPr/>
      <dgm:t>
        <a:bodyPr/>
        <a:lstStyle/>
        <a:p>
          <a:endParaRPr lang="zh-CN" altLang="en-US"/>
        </a:p>
      </dgm:t>
    </dgm:pt>
    <dgm:pt modelId="{78749CA3-570E-44E7-B282-D66595A4CA58}" type="sibTrans" cxnId="{F4B46A97-172F-4E85-820E-833CFADA8F90}">
      <dgm:prSet/>
      <dgm:spPr/>
      <dgm:t>
        <a:bodyPr/>
        <a:lstStyle/>
        <a:p>
          <a:endParaRPr lang="zh-CN" altLang="en-US"/>
        </a:p>
      </dgm:t>
    </dgm:pt>
    <dgm:pt modelId="{5DE7C919-E7BA-4CF3-89F7-F8A64B9C743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92AFB4F-25F3-450F-8CA1-71DD08171AAA}" type="parTrans" cxnId="{93652520-C45E-4941-942A-BA59D0CEEEDF}">
      <dgm:prSet/>
      <dgm:spPr/>
      <dgm:t>
        <a:bodyPr/>
        <a:lstStyle/>
        <a:p>
          <a:endParaRPr lang="zh-CN" altLang="en-US"/>
        </a:p>
      </dgm:t>
    </dgm:pt>
    <dgm:pt modelId="{E4A36D5D-4166-42C2-87B3-24E4657466AC}" type="sibTrans" cxnId="{93652520-C45E-4941-942A-BA59D0CEEEDF}">
      <dgm:prSet/>
      <dgm:spPr/>
      <dgm:t>
        <a:bodyPr/>
        <a:lstStyle/>
        <a:p>
          <a:endParaRPr lang="zh-CN" altLang="en-US"/>
        </a:p>
      </dgm:t>
    </dgm:pt>
    <dgm:pt modelId="{F1D4C84F-69A5-48D2-98B5-36B9AA96DA2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6146E04-CE65-4DDF-A256-03EB6F04A2A8}" type="parTrans" cxnId="{9A41530A-35E8-484D-83ED-0BAE6739100E}">
      <dgm:prSet/>
      <dgm:spPr/>
      <dgm:t>
        <a:bodyPr/>
        <a:lstStyle/>
        <a:p>
          <a:endParaRPr lang="zh-CN" altLang="en-US"/>
        </a:p>
      </dgm:t>
    </dgm:pt>
    <dgm:pt modelId="{3883B6C2-818C-49CE-A0DD-3AC29D419B04}" type="sibTrans" cxnId="{9A41530A-35E8-484D-83ED-0BAE6739100E}">
      <dgm:prSet/>
      <dgm:spPr/>
      <dgm:t>
        <a:bodyPr/>
        <a:lstStyle/>
        <a:p>
          <a:endParaRPr lang="zh-CN" altLang="en-US"/>
        </a:p>
      </dgm:t>
    </dgm:pt>
    <dgm:pt modelId="{B638D7C0-1EDB-4983-8EB7-109E14D0EC08}" type="pres">
      <dgm:prSet presAssocID="{BE36A8E3-1FD9-44EC-9FB7-99B2C713614B}" presName="Name0" presStyleCnt="0">
        <dgm:presLayoutVars>
          <dgm:dir/>
          <dgm:resizeHandles val="exact"/>
        </dgm:presLayoutVars>
      </dgm:prSet>
      <dgm:spPr/>
    </dgm:pt>
    <dgm:pt modelId="{68079568-D6E9-4BEB-B187-752BCAD87E1E}" type="pres">
      <dgm:prSet presAssocID="{E3E77AE7-4E7C-417B-89C5-91033D227B47}" presName="node" presStyleLbl="node1" presStyleIdx="0" presStyleCnt="4">
        <dgm:presLayoutVars>
          <dgm:bulletEnabled val="1"/>
        </dgm:presLayoutVars>
      </dgm:prSet>
      <dgm:spPr/>
    </dgm:pt>
    <dgm:pt modelId="{73763523-1B9E-46F9-941A-B99F943460F1}" type="pres">
      <dgm:prSet presAssocID="{086DB020-9988-44C5-ABAD-C17C2EA88F8B}" presName="sibTrans" presStyleLbl="sibTrans2D1" presStyleIdx="0" presStyleCnt="3"/>
      <dgm:spPr/>
    </dgm:pt>
    <dgm:pt modelId="{74695F2E-84F6-4080-8401-B93D6F425962}" type="pres">
      <dgm:prSet presAssocID="{086DB020-9988-44C5-ABAD-C17C2EA88F8B}" presName="connectorText" presStyleLbl="sibTrans2D1" presStyleIdx="0" presStyleCnt="3"/>
      <dgm:spPr/>
    </dgm:pt>
    <dgm:pt modelId="{C636E86D-14D2-4F0D-8E94-5781E925906D}" type="pres">
      <dgm:prSet presAssocID="{A849621B-3E13-48A0-943B-2F9A6DBB67F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6D5CB-248E-44B0-9A92-DCDECE3C05B2}" type="pres">
      <dgm:prSet presAssocID="{78749CA3-570E-44E7-B282-D66595A4CA58}" presName="sibTrans" presStyleLbl="sibTrans2D1" presStyleIdx="1" presStyleCnt="3"/>
      <dgm:spPr/>
    </dgm:pt>
    <dgm:pt modelId="{C1A717EA-4BE6-4F04-BF87-53C2CBB46F1C}" type="pres">
      <dgm:prSet presAssocID="{78749CA3-570E-44E7-B282-D66595A4CA58}" presName="connectorText" presStyleLbl="sibTrans2D1" presStyleIdx="1" presStyleCnt="3"/>
      <dgm:spPr/>
    </dgm:pt>
    <dgm:pt modelId="{BF8DE732-7CA0-4151-972E-9435DC411FE7}" type="pres">
      <dgm:prSet presAssocID="{5DE7C919-E7BA-4CF3-89F7-F8A64B9C7430}" presName="node" presStyleLbl="node1" presStyleIdx="2" presStyleCnt="4">
        <dgm:presLayoutVars>
          <dgm:bulletEnabled val="1"/>
        </dgm:presLayoutVars>
      </dgm:prSet>
      <dgm:spPr/>
    </dgm:pt>
    <dgm:pt modelId="{6BBB64CF-C4B0-4842-BB4E-6B7591890CA8}" type="pres">
      <dgm:prSet presAssocID="{E4A36D5D-4166-42C2-87B3-24E4657466AC}" presName="sibTrans" presStyleLbl="sibTrans2D1" presStyleIdx="2" presStyleCnt="3"/>
      <dgm:spPr/>
    </dgm:pt>
    <dgm:pt modelId="{E2B18CA6-9AF1-4052-A2DC-A34507F882F9}" type="pres">
      <dgm:prSet presAssocID="{E4A36D5D-4166-42C2-87B3-24E4657466AC}" presName="connectorText" presStyleLbl="sibTrans2D1" presStyleIdx="2" presStyleCnt="3"/>
      <dgm:spPr/>
    </dgm:pt>
    <dgm:pt modelId="{80EE94E7-C6D5-4BF9-AB75-6DB1A00F584D}" type="pres">
      <dgm:prSet presAssocID="{F1D4C84F-69A5-48D2-98B5-36B9AA96DA27}" presName="node" presStyleLbl="node1" presStyleIdx="3" presStyleCnt="4">
        <dgm:presLayoutVars>
          <dgm:bulletEnabled val="1"/>
        </dgm:presLayoutVars>
      </dgm:prSet>
      <dgm:spPr/>
    </dgm:pt>
  </dgm:ptLst>
  <dgm:cxnLst>
    <dgm:cxn modelId="{087B415C-9231-4C2E-984E-10188D8DC6C2}" type="presOf" srcId="{086DB020-9988-44C5-ABAD-C17C2EA88F8B}" destId="{73763523-1B9E-46F9-941A-B99F943460F1}" srcOrd="0" destOrd="0" presId="urn:microsoft.com/office/officeart/2005/8/layout/process1"/>
    <dgm:cxn modelId="{448FCFA6-70F6-471D-9616-48BDAE58F368}" type="presOf" srcId="{BE36A8E3-1FD9-44EC-9FB7-99B2C713614B}" destId="{B638D7C0-1EDB-4983-8EB7-109E14D0EC08}" srcOrd="0" destOrd="0" presId="urn:microsoft.com/office/officeart/2005/8/layout/process1"/>
    <dgm:cxn modelId="{1ABFF2C0-2A56-467E-88C0-C0F0CB613126}" type="presOf" srcId="{78749CA3-570E-44E7-B282-D66595A4CA58}" destId="{10B6D5CB-248E-44B0-9A92-DCDECE3C05B2}" srcOrd="0" destOrd="0" presId="urn:microsoft.com/office/officeart/2005/8/layout/process1"/>
    <dgm:cxn modelId="{F4B46A97-172F-4E85-820E-833CFADA8F90}" srcId="{BE36A8E3-1FD9-44EC-9FB7-99B2C713614B}" destId="{A849621B-3E13-48A0-943B-2F9A6DBB67F9}" srcOrd="1" destOrd="0" parTransId="{50ED2230-9ED6-424C-89BB-29ABC441291B}" sibTransId="{78749CA3-570E-44E7-B282-D66595A4CA58}"/>
    <dgm:cxn modelId="{93D79407-7C2B-45B9-A0F5-A42F92C126BA}" type="presOf" srcId="{E4A36D5D-4166-42C2-87B3-24E4657466AC}" destId="{E2B18CA6-9AF1-4052-A2DC-A34507F882F9}" srcOrd="1" destOrd="0" presId="urn:microsoft.com/office/officeart/2005/8/layout/process1"/>
    <dgm:cxn modelId="{93652520-C45E-4941-942A-BA59D0CEEEDF}" srcId="{BE36A8E3-1FD9-44EC-9FB7-99B2C713614B}" destId="{5DE7C919-E7BA-4CF3-89F7-F8A64B9C7430}" srcOrd="2" destOrd="0" parTransId="{292AFB4F-25F3-450F-8CA1-71DD08171AAA}" sibTransId="{E4A36D5D-4166-42C2-87B3-24E4657466AC}"/>
    <dgm:cxn modelId="{D03EC5D6-634C-4AAD-BCA2-5795245BA1FD}" type="presOf" srcId="{5DE7C919-E7BA-4CF3-89F7-F8A64B9C7430}" destId="{BF8DE732-7CA0-4151-972E-9435DC411FE7}" srcOrd="0" destOrd="0" presId="urn:microsoft.com/office/officeart/2005/8/layout/process1"/>
    <dgm:cxn modelId="{9A41530A-35E8-484D-83ED-0BAE6739100E}" srcId="{BE36A8E3-1FD9-44EC-9FB7-99B2C713614B}" destId="{F1D4C84F-69A5-48D2-98B5-36B9AA96DA27}" srcOrd="3" destOrd="0" parTransId="{16146E04-CE65-4DDF-A256-03EB6F04A2A8}" sibTransId="{3883B6C2-818C-49CE-A0DD-3AC29D419B04}"/>
    <dgm:cxn modelId="{5203CFD1-CCD1-4E32-BF7A-D52E14166B95}" type="presOf" srcId="{A849621B-3E13-48A0-943B-2F9A6DBB67F9}" destId="{C636E86D-14D2-4F0D-8E94-5781E925906D}" srcOrd="0" destOrd="0" presId="urn:microsoft.com/office/officeart/2005/8/layout/process1"/>
    <dgm:cxn modelId="{DA98506E-90F4-4E9E-9B99-66BD9D2860F7}" type="presOf" srcId="{F1D4C84F-69A5-48D2-98B5-36B9AA96DA27}" destId="{80EE94E7-C6D5-4BF9-AB75-6DB1A00F584D}" srcOrd="0" destOrd="0" presId="urn:microsoft.com/office/officeart/2005/8/layout/process1"/>
    <dgm:cxn modelId="{07CF41E5-996A-48CD-B80F-971E3B7D2D53}" srcId="{BE36A8E3-1FD9-44EC-9FB7-99B2C713614B}" destId="{E3E77AE7-4E7C-417B-89C5-91033D227B47}" srcOrd="0" destOrd="0" parTransId="{8A85FB13-4131-4A92-8DDB-21667AB801F1}" sibTransId="{086DB020-9988-44C5-ABAD-C17C2EA88F8B}"/>
    <dgm:cxn modelId="{0C2165F1-EF8C-426A-B16C-55DD68A96168}" type="presOf" srcId="{E3E77AE7-4E7C-417B-89C5-91033D227B47}" destId="{68079568-D6E9-4BEB-B187-752BCAD87E1E}" srcOrd="0" destOrd="0" presId="urn:microsoft.com/office/officeart/2005/8/layout/process1"/>
    <dgm:cxn modelId="{1D2D8624-C2CE-4F23-82D5-6DA2E095EED0}" type="presOf" srcId="{78749CA3-570E-44E7-B282-D66595A4CA58}" destId="{C1A717EA-4BE6-4F04-BF87-53C2CBB46F1C}" srcOrd="1" destOrd="0" presId="urn:microsoft.com/office/officeart/2005/8/layout/process1"/>
    <dgm:cxn modelId="{3CFEB422-C480-48D3-A9AD-3DB0DE19BBAA}" type="presOf" srcId="{086DB020-9988-44C5-ABAD-C17C2EA88F8B}" destId="{74695F2E-84F6-4080-8401-B93D6F425962}" srcOrd="1" destOrd="0" presId="urn:microsoft.com/office/officeart/2005/8/layout/process1"/>
    <dgm:cxn modelId="{BA045C44-8BB9-488E-9570-12FF072C451C}" type="presOf" srcId="{E4A36D5D-4166-42C2-87B3-24E4657466AC}" destId="{6BBB64CF-C4B0-4842-BB4E-6B7591890CA8}" srcOrd="0" destOrd="0" presId="urn:microsoft.com/office/officeart/2005/8/layout/process1"/>
    <dgm:cxn modelId="{367C677F-9175-4168-BD0C-3F2AFDD4484F}" type="presParOf" srcId="{B638D7C0-1EDB-4983-8EB7-109E14D0EC08}" destId="{68079568-D6E9-4BEB-B187-752BCAD87E1E}" srcOrd="0" destOrd="0" presId="urn:microsoft.com/office/officeart/2005/8/layout/process1"/>
    <dgm:cxn modelId="{8B0E90BE-9039-4EA9-95FF-DBCCF7B0CC16}" type="presParOf" srcId="{B638D7C0-1EDB-4983-8EB7-109E14D0EC08}" destId="{73763523-1B9E-46F9-941A-B99F943460F1}" srcOrd="1" destOrd="0" presId="urn:microsoft.com/office/officeart/2005/8/layout/process1"/>
    <dgm:cxn modelId="{A113D267-9372-4B1E-8CD7-0B3F886E8982}" type="presParOf" srcId="{73763523-1B9E-46F9-941A-B99F943460F1}" destId="{74695F2E-84F6-4080-8401-B93D6F425962}" srcOrd="0" destOrd="0" presId="urn:microsoft.com/office/officeart/2005/8/layout/process1"/>
    <dgm:cxn modelId="{158D0E94-1BFA-4766-BE9E-CB2713B989AA}" type="presParOf" srcId="{B638D7C0-1EDB-4983-8EB7-109E14D0EC08}" destId="{C636E86D-14D2-4F0D-8E94-5781E925906D}" srcOrd="2" destOrd="0" presId="urn:microsoft.com/office/officeart/2005/8/layout/process1"/>
    <dgm:cxn modelId="{0C9EDD30-34A0-49D3-8032-182DDD9C563D}" type="presParOf" srcId="{B638D7C0-1EDB-4983-8EB7-109E14D0EC08}" destId="{10B6D5CB-248E-44B0-9A92-DCDECE3C05B2}" srcOrd="3" destOrd="0" presId="urn:microsoft.com/office/officeart/2005/8/layout/process1"/>
    <dgm:cxn modelId="{1FC2B5D0-E295-4F7A-9F3B-487D3084F875}" type="presParOf" srcId="{10B6D5CB-248E-44B0-9A92-DCDECE3C05B2}" destId="{C1A717EA-4BE6-4F04-BF87-53C2CBB46F1C}" srcOrd="0" destOrd="0" presId="urn:microsoft.com/office/officeart/2005/8/layout/process1"/>
    <dgm:cxn modelId="{90104850-2D44-4CB4-9301-C98FF2F40BD6}" type="presParOf" srcId="{B638D7C0-1EDB-4983-8EB7-109E14D0EC08}" destId="{BF8DE732-7CA0-4151-972E-9435DC411FE7}" srcOrd="4" destOrd="0" presId="urn:microsoft.com/office/officeart/2005/8/layout/process1"/>
    <dgm:cxn modelId="{471C615C-C30E-47E6-A65A-4C224A5054C3}" type="presParOf" srcId="{B638D7C0-1EDB-4983-8EB7-109E14D0EC08}" destId="{6BBB64CF-C4B0-4842-BB4E-6B7591890CA8}" srcOrd="5" destOrd="0" presId="urn:microsoft.com/office/officeart/2005/8/layout/process1"/>
    <dgm:cxn modelId="{CCCAE1E8-84D3-4D7F-8166-22238C35F6DF}" type="presParOf" srcId="{6BBB64CF-C4B0-4842-BB4E-6B7591890CA8}" destId="{E2B18CA6-9AF1-4052-A2DC-A34507F882F9}" srcOrd="0" destOrd="0" presId="urn:microsoft.com/office/officeart/2005/8/layout/process1"/>
    <dgm:cxn modelId="{9A095659-977A-4904-B9D4-DE42719BD9DA}" type="presParOf" srcId="{B638D7C0-1EDB-4983-8EB7-109E14D0EC08}" destId="{80EE94E7-C6D5-4BF9-AB75-6DB1A00F584D}" srcOrd="6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8B86AAC2-E055-45EB-A06F-CB2F2A200DD1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DFC217E2-2B32-4BDB-8AF2-BDD1F689A67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绘图窗口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165D19B-F5CE-42B0-ABF8-0AC529BBAF0B}" type="parTrans" cxnId="{99EA94EF-F5AE-421E-AF23-0D7005A1D051}">
      <dgm:prSet/>
      <dgm:spPr/>
      <dgm:t>
        <a:bodyPr/>
        <a:lstStyle/>
        <a:p>
          <a:endParaRPr lang="zh-CN" altLang="en-US"/>
        </a:p>
      </dgm:t>
    </dgm:pt>
    <dgm:pt modelId="{F9D68B2F-0D9A-4C63-994E-87B112889FB0}" type="sibTrans" cxnId="{99EA94EF-F5AE-421E-AF23-0D7005A1D051}">
      <dgm:prSet/>
      <dgm:spPr/>
      <dgm:t>
        <a:bodyPr/>
        <a:lstStyle/>
        <a:p>
          <a:endParaRPr lang="zh-CN" altLang="en-US"/>
        </a:p>
      </dgm:t>
    </dgm:pt>
    <dgm:pt modelId="{5AF3F9C2-6B36-465D-ABE9-E6BEC0107D3E}" type="pres">
      <dgm:prSet presAssocID="{8B86AAC2-E055-45EB-A06F-CB2F2A200DD1}" presName="Name0" presStyleCnt="0">
        <dgm:presLayoutVars>
          <dgm:dir/>
          <dgm:animLvl val="lvl"/>
          <dgm:resizeHandles val="exact"/>
        </dgm:presLayoutVars>
      </dgm:prSet>
      <dgm:spPr/>
    </dgm:pt>
    <dgm:pt modelId="{11F559C7-6287-4ADF-AA88-BFF6F3E15EA5}" type="pres">
      <dgm:prSet presAssocID="{8B86AAC2-E055-45EB-A06F-CB2F2A200DD1}" presName="dummy" presStyleCnt="0"/>
      <dgm:spPr/>
    </dgm:pt>
    <dgm:pt modelId="{306086D6-5110-42CB-A1F8-38DC10F413F2}" type="pres">
      <dgm:prSet presAssocID="{8B86AAC2-E055-45EB-A06F-CB2F2A200DD1}" presName="linH" presStyleCnt="0"/>
      <dgm:spPr/>
    </dgm:pt>
    <dgm:pt modelId="{9E590E9B-18DE-4CF9-9B37-C7CD3F8ABF4D}" type="pres">
      <dgm:prSet presAssocID="{8B86AAC2-E055-45EB-A06F-CB2F2A200DD1}" presName="padding1" presStyleCnt="0"/>
      <dgm:spPr/>
    </dgm:pt>
    <dgm:pt modelId="{6ADFB0AA-646C-409C-B359-BC3045984FD2}" type="pres">
      <dgm:prSet presAssocID="{DFC217E2-2B32-4BDB-8AF2-BDD1F689A67C}" presName="linV" presStyleCnt="0"/>
      <dgm:spPr/>
    </dgm:pt>
    <dgm:pt modelId="{B800C4A7-A3B4-40AF-9C7D-45B1C8BF635C}" type="pres">
      <dgm:prSet presAssocID="{DFC217E2-2B32-4BDB-8AF2-BDD1F689A67C}" presName="spVertical1" presStyleCnt="0"/>
      <dgm:spPr/>
    </dgm:pt>
    <dgm:pt modelId="{12A029EA-40C4-4296-B80A-AD4B57B60F38}" type="pres">
      <dgm:prSet presAssocID="{DFC217E2-2B32-4BDB-8AF2-BDD1F689A67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7DBCA2A-3CBA-4DA4-B0D2-8EE8D11BDAA1}" type="pres">
      <dgm:prSet presAssocID="{DFC217E2-2B32-4BDB-8AF2-BDD1F689A67C}" presName="spVertical2" presStyleCnt="0"/>
      <dgm:spPr/>
    </dgm:pt>
    <dgm:pt modelId="{E5CAF7FB-A999-442A-85FD-082DCFD74AD8}" type="pres">
      <dgm:prSet presAssocID="{DFC217E2-2B32-4BDB-8AF2-BDD1F689A67C}" presName="spVertical3" presStyleCnt="0"/>
      <dgm:spPr/>
    </dgm:pt>
    <dgm:pt modelId="{480D13DA-CBB1-47C2-87CA-8A54BF36D8EE}" type="pres">
      <dgm:prSet presAssocID="{8B86AAC2-E055-45EB-A06F-CB2F2A200DD1}" presName="padding2" presStyleCnt="0"/>
      <dgm:spPr/>
    </dgm:pt>
    <dgm:pt modelId="{88C1EF5B-CEF0-4221-B615-1E7BDAB7A8CD}" type="pres">
      <dgm:prSet presAssocID="{8B86AAC2-E055-45EB-A06F-CB2F2A200DD1}" presName="negArrow" presStyleCnt="0"/>
      <dgm:spPr/>
    </dgm:pt>
    <dgm:pt modelId="{8DD04735-8AB4-4142-88C2-97AED3CAF2DF}" type="pres">
      <dgm:prSet presAssocID="{8B86AAC2-E055-45EB-A06F-CB2F2A200DD1}" presName="backgroundArrow" presStyleLbl="node1" presStyleIdx="0" presStyleCnt="1" custAng="10800000"/>
      <dgm:spPr/>
    </dgm:pt>
  </dgm:ptLst>
  <dgm:cxnLst>
    <dgm:cxn modelId="{6B300200-383C-447F-A812-CA60A745AF6B}" type="presOf" srcId="{8B86AAC2-E055-45EB-A06F-CB2F2A200DD1}" destId="{5AF3F9C2-6B36-465D-ABE9-E6BEC0107D3E}" srcOrd="0" destOrd="0" presId="urn:microsoft.com/office/officeart/2005/8/layout/hProcess3"/>
    <dgm:cxn modelId="{98F2B5DC-ABE4-49EC-B888-E808A4E9EB7E}" type="presOf" srcId="{DFC217E2-2B32-4BDB-8AF2-BDD1F689A67C}" destId="{12A029EA-40C4-4296-B80A-AD4B57B60F38}" srcOrd="0" destOrd="0" presId="urn:microsoft.com/office/officeart/2005/8/layout/hProcess3"/>
    <dgm:cxn modelId="{99EA94EF-F5AE-421E-AF23-0D7005A1D051}" srcId="{8B86AAC2-E055-45EB-A06F-CB2F2A200DD1}" destId="{DFC217E2-2B32-4BDB-8AF2-BDD1F689A67C}" srcOrd="0" destOrd="0" parTransId="{D165D19B-F5CE-42B0-ABF8-0AC529BBAF0B}" sibTransId="{F9D68B2F-0D9A-4C63-994E-87B112889FB0}"/>
    <dgm:cxn modelId="{47B8C040-8FFE-4F6B-BDE2-F35F46AA6F96}" type="presParOf" srcId="{5AF3F9C2-6B36-465D-ABE9-E6BEC0107D3E}" destId="{11F559C7-6287-4ADF-AA88-BFF6F3E15EA5}" srcOrd="0" destOrd="0" presId="urn:microsoft.com/office/officeart/2005/8/layout/hProcess3"/>
    <dgm:cxn modelId="{96BDE854-804E-4E8B-B10A-5C67FC16A146}" type="presParOf" srcId="{5AF3F9C2-6B36-465D-ABE9-E6BEC0107D3E}" destId="{306086D6-5110-42CB-A1F8-38DC10F413F2}" srcOrd="1" destOrd="0" presId="urn:microsoft.com/office/officeart/2005/8/layout/hProcess3"/>
    <dgm:cxn modelId="{A9B830E6-E563-41C9-B4A3-D2D3D3A7891B}" type="presParOf" srcId="{306086D6-5110-42CB-A1F8-38DC10F413F2}" destId="{9E590E9B-18DE-4CF9-9B37-C7CD3F8ABF4D}" srcOrd="0" destOrd="0" presId="urn:microsoft.com/office/officeart/2005/8/layout/hProcess3"/>
    <dgm:cxn modelId="{B7C2E022-87C6-4451-BFE0-AB21230CCD2B}" type="presParOf" srcId="{306086D6-5110-42CB-A1F8-38DC10F413F2}" destId="{6ADFB0AA-646C-409C-B359-BC3045984FD2}" srcOrd="1" destOrd="0" presId="urn:microsoft.com/office/officeart/2005/8/layout/hProcess3"/>
    <dgm:cxn modelId="{4AF58164-5DBB-46E3-8C36-B5223248BD9A}" type="presParOf" srcId="{6ADFB0AA-646C-409C-B359-BC3045984FD2}" destId="{B800C4A7-A3B4-40AF-9C7D-45B1C8BF635C}" srcOrd="0" destOrd="0" presId="urn:microsoft.com/office/officeart/2005/8/layout/hProcess3"/>
    <dgm:cxn modelId="{6A3F7D73-ECD0-4E13-98EB-3E29789E0EC1}" type="presParOf" srcId="{6ADFB0AA-646C-409C-B359-BC3045984FD2}" destId="{12A029EA-40C4-4296-B80A-AD4B57B60F38}" srcOrd="1" destOrd="0" presId="urn:microsoft.com/office/officeart/2005/8/layout/hProcess3"/>
    <dgm:cxn modelId="{C5121473-7741-4210-AC95-B06BE64439D6}" type="presParOf" srcId="{6ADFB0AA-646C-409C-B359-BC3045984FD2}" destId="{57DBCA2A-3CBA-4DA4-B0D2-8EE8D11BDAA1}" srcOrd="2" destOrd="0" presId="urn:microsoft.com/office/officeart/2005/8/layout/hProcess3"/>
    <dgm:cxn modelId="{128EBD12-B7AB-45AF-BCB8-105F03F9BDB3}" type="presParOf" srcId="{6ADFB0AA-646C-409C-B359-BC3045984FD2}" destId="{E5CAF7FB-A999-442A-85FD-082DCFD74AD8}" srcOrd="3" destOrd="0" presId="urn:microsoft.com/office/officeart/2005/8/layout/hProcess3"/>
    <dgm:cxn modelId="{326631CA-97D5-4352-912B-FB3CFCFE6A55}" type="presParOf" srcId="{306086D6-5110-42CB-A1F8-38DC10F413F2}" destId="{480D13DA-CBB1-47C2-87CA-8A54BF36D8EE}" srcOrd="2" destOrd="0" presId="urn:microsoft.com/office/officeart/2005/8/layout/hProcess3"/>
    <dgm:cxn modelId="{3156A8DB-663A-42BB-80C0-14A623DDBC87}" type="presParOf" srcId="{306086D6-5110-42CB-A1F8-38DC10F413F2}" destId="{88C1EF5B-CEF0-4221-B615-1E7BDAB7A8CD}" srcOrd="3" destOrd="0" presId="urn:microsoft.com/office/officeart/2005/8/layout/hProcess3"/>
    <dgm:cxn modelId="{C0C95CEB-7ABE-4142-B878-9587B001B88F}" type="presParOf" srcId="{306086D6-5110-42CB-A1F8-38DC10F413F2}" destId="{8DD04735-8AB4-4142-88C2-97AED3CAF2DF}" srcOrd="4" destOrd="0" presId="urn:microsoft.com/office/officeart/2005/8/layout/hProcess3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F5801DD-D6AD-4868-B3A9-4693A55A2F3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2733A37-33E5-40DF-94BE-6328C50A1CB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19AE2D2-B1C0-48E9-BE44-5A936E782E69}" type="parTrans" cxnId="{7C661AF4-C61D-4D70-AB83-A314EE89DEAA}">
      <dgm:prSet/>
      <dgm:spPr/>
      <dgm:t>
        <a:bodyPr/>
        <a:lstStyle/>
        <a:p>
          <a:endParaRPr lang="zh-CN" altLang="en-US"/>
        </a:p>
      </dgm:t>
    </dgm:pt>
    <dgm:pt modelId="{5AB20B6B-E9F0-4804-AA97-C07E64A79BA4}" type="sibTrans" cxnId="{7C661AF4-C61D-4D70-AB83-A314EE89DEAA}">
      <dgm:prSet/>
      <dgm:spPr/>
      <dgm:t>
        <a:bodyPr/>
        <a:lstStyle/>
        <a:p>
          <a:endParaRPr lang="zh-CN" altLang="en-US"/>
        </a:p>
      </dgm:t>
    </dgm:pt>
    <dgm:pt modelId="{797DAEF7-9828-4F71-9110-CC063D431D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F3E9881-14FF-4659-A842-0EB570B8E454}" type="parTrans" cxnId="{B80CE9C1-E619-4D4A-B38F-C9DBA61E0FB3}">
      <dgm:prSet/>
      <dgm:spPr/>
      <dgm:t>
        <a:bodyPr/>
        <a:lstStyle/>
        <a:p>
          <a:endParaRPr lang="zh-CN" altLang="en-US"/>
        </a:p>
      </dgm:t>
    </dgm:pt>
    <dgm:pt modelId="{C6C10710-C6E6-482A-8786-0E36DE46D6B2}" type="sibTrans" cxnId="{B80CE9C1-E619-4D4A-B38F-C9DBA61E0FB3}">
      <dgm:prSet/>
      <dgm:spPr/>
      <dgm:t>
        <a:bodyPr/>
        <a:lstStyle/>
        <a:p>
          <a:endParaRPr lang="zh-CN" altLang="en-US"/>
        </a:p>
      </dgm:t>
    </dgm:pt>
    <dgm:pt modelId="{E9200756-0518-4733-A059-5C3693085245}" type="pres">
      <dgm:prSet presAssocID="{2F5801DD-D6AD-4868-B3A9-4693A55A2F39}" presName="Name0" presStyleCnt="0">
        <dgm:presLayoutVars>
          <dgm:dir/>
          <dgm:resizeHandles val="exact"/>
        </dgm:presLayoutVars>
      </dgm:prSet>
      <dgm:spPr/>
    </dgm:pt>
    <dgm:pt modelId="{2A67D72D-5CE0-4341-928A-4C30A967480A}" type="pres">
      <dgm:prSet presAssocID="{02733A37-33E5-40DF-94BE-6328C50A1CB1}" presName="node" presStyleLbl="node1" presStyleIdx="0" presStyleCnt="2">
        <dgm:presLayoutVars>
          <dgm:bulletEnabled val="1"/>
        </dgm:presLayoutVars>
      </dgm:prSet>
      <dgm:spPr/>
    </dgm:pt>
    <dgm:pt modelId="{59D0EB0F-49E8-49E8-9C67-96C850F9CC12}" type="pres">
      <dgm:prSet presAssocID="{5AB20B6B-E9F0-4804-AA97-C07E64A79BA4}" presName="sibTrans" presStyleLbl="sibTrans2D1" presStyleIdx="0" presStyleCnt="1"/>
      <dgm:spPr/>
    </dgm:pt>
    <dgm:pt modelId="{DEB10742-D42B-4FED-93A5-FE7A4C1588D3}" type="pres">
      <dgm:prSet presAssocID="{5AB20B6B-E9F0-4804-AA97-C07E64A79BA4}" presName="connectorText" presStyleLbl="sibTrans2D1" presStyleIdx="0" presStyleCnt="1"/>
      <dgm:spPr/>
    </dgm:pt>
    <dgm:pt modelId="{EC38BE16-0E4D-43EE-A2FD-2D75A2307702}" type="pres">
      <dgm:prSet presAssocID="{797DAEF7-9828-4F71-9110-CC063D431D5A}" presName="node" presStyleLbl="node1" presStyleIdx="1" presStyleCnt="2">
        <dgm:presLayoutVars>
          <dgm:bulletEnabled val="1"/>
        </dgm:presLayoutVars>
      </dgm:prSet>
      <dgm:spPr/>
    </dgm:pt>
  </dgm:ptLst>
  <dgm:cxnLst>
    <dgm:cxn modelId="{B81F8D96-A456-4BFF-A5D3-BED6052EDE95}" type="presOf" srcId="{797DAEF7-9828-4F71-9110-CC063D431D5A}" destId="{EC38BE16-0E4D-43EE-A2FD-2D75A2307702}" srcOrd="0" destOrd="0" presId="urn:microsoft.com/office/officeart/2005/8/layout/process1"/>
    <dgm:cxn modelId="{54E5F4BF-FDD3-4A26-ABCC-4C3321FB0901}" type="presOf" srcId="{02733A37-33E5-40DF-94BE-6328C50A1CB1}" destId="{2A67D72D-5CE0-4341-928A-4C30A967480A}" srcOrd="0" destOrd="0" presId="urn:microsoft.com/office/officeart/2005/8/layout/process1"/>
    <dgm:cxn modelId="{B80CE9C1-E619-4D4A-B38F-C9DBA61E0FB3}" srcId="{2F5801DD-D6AD-4868-B3A9-4693A55A2F39}" destId="{797DAEF7-9828-4F71-9110-CC063D431D5A}" srcOrd="1" destOrd="0" parTransId="{0F3E9881-14FF-4659-A842-0EB570B8E454}" sibTransId="{C6C10710-C6E6-482A-8786-0E36DE46D6B2}"/>
    <dgm:cxn modelId="{257C5691-3392-49E2-AB50-1D831E75811E}" type="presOf" srcId="{5AB20B6B-E9F0-4804-AA97-C07E64A79BA4}" destId="{DEB10742-D42B-4FED-93A5-FE7A4C1588D3}" srcOrd="1" destOrd="0" presId="urn:microsoft.com/office/officeart/2005/8/layout/process1"/>
    <dgm:cxn modelId="{7C661AF4-C61D-4D70-AB83-A314EE89DEAA}" srcId="{2F5801DD-D6AD-4868-B3A9-4693A55A2F39}" destId="{02733A37-33E5-40DF-94BE-6328C50A1CB1}" srcOrd="0" destOrd="0" parTransId="{C19AE2D2-B1C0-48E9-BE44-5A936E782E69}" sibTransId="{5AB20B6B-E9F0-4804-AA97-C07E64A79BA4}"/>
    <dgm:cxn modelId="{A488ED87-2649-4AE1-BC45-C5EFE77DD6AC}" type="presOf" srcId="{2F5801DD-D6AD-4868-B3A9-4693A55A2F39}" destId="{E9200756-0518-4733-A059-5C3693085245}" srcOrd="0" destOrd="0" presId="urn:microsoft.com/office/officeart/2005/8/layout/process1"/>
    <dgm:cxn modelId="{873172A5-4FF9-41DD-9B19-F2250782E856}" type="presOf" srcId="{5AB20B6B-E9F0-4804-AA97-C07E64A79BA4}" destId="{59D0EB0F-49E8-49E8-9C67-96C850F9CC12}" srcOrd="0" destOrd="0" presId="urn:microsoft.com/office/officeart/2005/8/layout/process1"/>
    <dgm:cxn modelId="{FE26DF1E-F541-4BF9-9C3D-73B622E535B5}" type="presParOf" srcId="{E9200756-0518-4733-A059-5C3693085245}" destId="{2A67D72D-5CE0-4341-928A-4C30A967480A}" srcOrd="0" destOrd="0" presId="urn:microsoft.com/office/officeart/2005/8/layout/process1"/>
    <dgm:cxn modelId="{B4EE5018-5082-4E1C-A406-6230A5847E14}" type="presParOf" srcId="{E9200756-0518-4733-A059-5C3693085245}" destId="{59D0EB0F-49E8-49E8-9C67-96C850F9CC12}" srcOrd="1" destOrd="0" presId="urn:microsoft.com/office/officeart/2005/8/layout/process1"/>
    <dgm:cxn modelId="{DB79A31A-E7C6-44A8-8635-B1827A012F48}" type="presParOf" srcId="{59D0EB0F-49E8-49E8-9C67-96C850F9CC12}" destId="{DEB10742-D42B-4FED-93A5-FE7A4C1588D3}" srcOrd="0" destOrd="0" presId="urn:microsoft.com/office/officeart/2005/8/layout/process1"/>
    <dgm:cxn modelId="{4FCD8695-C746-49C2-9C5D-9FB2DEB182D1}" type="presParOf" srcId="{E9200756-0518-4733-A059-5C3693085245}" destId="{EC38BE16-0E4D-43EE-A2FD-2D75A2307702}" srcOrd="2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9A0E0B6-185C-4BC1-B2A3-1327910FDC2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745455C7-107E-4CE7-90C3-F881841A621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3CA90AC-3291-4374-B4AA-7F68CEED4A9C}" type="parTrans" cxnId="{ECFDCB1E-37DA-4A0B-B446-D5D2C82C4B82}">
      <dgm:prSet/>
      <dgm:spPr/>
      <dgm:t>
        <a:bodyPr/>
        <a:lstStyle/>
        <a:p>
          <a:endParaRPr lang="zh-CN" altLang="en-US"/>
        </a:p>
      </dgm:t>
    </dgm:pt>
    <dgm:pt modelId="{5A2813B7-4C2C-45B4-8E87-CDE76D325DAC}" type="sibTrans" cxnId="{ECFDCB1E-37DA-4A0B-B446-D5D2C82C4B82}">
      <dgm:prSet/>
      <dgm:spPr/>
      <dgm:t>
        <a:bodyPr/>
        <a:lstStyle/>
        <a:p>
          <a:endParaRPr lang="zh-CN" altLang="en-US"/>
        </a:p>
      </dgm:t>
    </dgm:pt>
    <dgm:pt modelId="{40A3175D-831B-4F85-A424-B71EEA8E6931}" type="pres">
      <dgm:prSet presAssocID="{59A0E0B6-185C-4BC1-B2A3-1327910FDC22}" presName="Name0" presStyleCnt="0">
        <dgm:presLayoutVars>
          <dgm:dir/>
          <dgm:animLvl val="lvl"/>
          <dgm:resizeHandles val="exact"/>
        </dgm:presLayoutVars>
      </dgm:prSet>
      <dgm:spPr/>
    </dgm:pt>
    <dgm:pt modelId="{8F5BFE79-6C7F-4F55-8F82-1EA9FFF66B41}" type="pres">
      <dgm:prSet presAssocID="{59A0E0B6-185C-4BC1-B2A3-1327910FDC22}" presName="dummy" presStyleCnt="0"/>
      <dgm:spPr/>
    </dgm:pt>
    <dgm:pt modelId="{77B9FD2A-E932-4273-8565-15F559B456AB}" type="pres">
      <dgm:prSet presAssocID="{59A0E0B6-185C-4BC1-B2A3-1327910FDC22}" presName="linH" presStyleCnt="0"/>
      <dgm:spPr/>
    </dgm:pt>
    <dgm:pt modelId="{474C480B-348C-4F5B-9A9A-2FEB6457D73D}" type="pres">
      <dgm:prSet presAssocID="{59A0E0B6-185C-4BC1-B2A3-1327910FDC22}" presName="padding1" presStyleCnt="0"/>
      <dgm:spPr/>
    </dgm:pt>
    <dgm:pt modelId="{A0FE88DF-33BA-442D-912F-B1E79CBB8141}" type="pres">
      <dgm:prSet presAssocID="{745455C7-107E-4CE7-90C3-F881841A621C}" presName="linV" presStyleCnt="0"/>
      <dgm:spPr/>
    </dgm:pt>
    <dgm:pt modelId="{9B860AA6-40D7-46E7-8535-8378521F0297}" type="pres">
      <dgm:prSet presAssocID="{745455C7-107E-4CE7-90C3-F881841A621C}" presName="spVertical1" presStyleCnt="0"/>
      <dgm:spPr/>
    </dgm:pt>
    <dgm:pt modelId="{7D1A1CA5-1CE8-48CA-94C0-D06E3CE7CC94}" type="pres">
      <dgm:prSet presAssocID="{745455C7-107E-4CE7-90C3-F881841A621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409503C7-06E4-48FD-8024-DAE7325211C3}" type="pres">
      <dgm:prSet presAssocID="{745455C7-107E-4CE7-90C3-F881841A621C}" presName="spVertical2" presStyleCnt="0"/>
      <dgm:spPr/>
    </dgm:pt>
    <dgm:pt modelId="{B7CD9D7D-42AD-4672-A0E8-BCAC5D06F22B}" type="pres">
      <dgm:prSet presAssocID="{745455C7-107E-4CE7-90C3-F881841A621C}" presName="spVertical3" presStyleCnt="0"/>
      <dgm:spPr/>
    </dgm:pt>
    <dgm:pt modelId="{C9763525-EFD4-499E-A9B7-A86A90C47AE4}" type="pres">
      <dgm:prSet presAssocID="{59A0E0B6-185C-4BC1-B2A3-1327910FDC22}" presName="padding2" presStyleCnt="0"/>
      <dgm:spPr/>
    </dgm:pt>
    <dgm:pt modelId="{6476EAC8-890C-4816-B5FC-7157097B5A8F}" type="pres">
      <dgm:prSet presAssocID="{59A0E0B6-185C-4BC1-B2A3-1327910FDC22}" presName="negArrow" presStyleCnt="0"/>
      <dgm:spPr/>
    </dgm:pt>
    <dgm:pt modelId="{203B6849-DA00-40BA-B8BE-178526519D5A}" type="pres">
      <dgm:prSet presAssocID="{59A0E0B6-185C-4BC1-B2A3-1327910FDC22}" presName="backgroundArrow" presStyleLbl="node1" presStyleIdx="0" presStyleCnt="1"/>
      <dgm:spPr/>
    </dgm:pt>
  </dgm:ptLst>
  <dgm:cxnLst>
    <dgm:cxn modelId="{CB52A91B-20C9-4525-B2F5-C3D61FAD1521}" type="presOf" srcId="{59A0E0B6-185C-4BC1-B2A3-1327910FDC22}" destId="{40A3175D-831B-4F85-A424-B71EEA8E6931}" srcOrd="0" destOrd="0" presId="urn:microsoft.com/office/officeart/2005/8/layout/hProcess3"/>
    <dgm:cxn modelId="{ECFDCB1E-37DA-4A0B-B446-D5D2C82C4B82}" srcId="{59A0E0B6-185C-4BC1-B2A3-1327910FDC22}" destId="{745455C7-107E-4CE7-90C3-F881841A621C}" srcOrd="0" destOrd="0" parTransId="{C3CA90AC-3291-4374-B4AA-7F68CEED4A9C}" sibTransId="{5A2813B7-4C2C-45B4-8E87-CDE76D325DAC}"/>
    <dgm:cxn modelId="{2F855567-C2C4-4DA1-ABFB-6A7D628E689E}" type="presOf" srcId="{745455C7-107E-4CE7-90C3-F881841A621C}" destId="{7D1A1CA5-1CE8-48CA-94C0-D06E3CE7CC94}" srcOrd="0" destOrd="0" presId="urn:microsoft.com/office/officeart/2005/8/layout/hProcess3"/>
    <dgm:cxn modelId="{5C32603F-AFE3-44A9-B061-3505BC851AB6}" type="presParOf" srcId="{40A3175D-831B-4F85-A424-B71EEA8E6931}" destId="{8F5BFE79-6C7F-4F55-8F82-1EA9FFF66B41}" srcOrd="0" destOrd="0" presId="urn:microsoft.com/office/officeart/2005/8/layout/hProcess3"/>
    <dgm:cxn modelId="{232C2CFB-D5BE-46B3-8BAA-F74FFE7DB64B}" type="presParOf" srcId="{40A3175D-831B-4F85-A424-B71EEA8E6931}" destId="{77B9FD2A-E932-4273-8565-15F559B456AB}" srcOrd="1" destOrd="0" presId="urn:microsoft.com/office/officeart/2005/8/layout/hProcess3"/>
    <dgm:cxn modelId="{059F6645-26C8-4F34-BAB2-7D0EF98DEF30}" type="presParOf" srcId="{77B9FD2A-E932-4273-8565-15F559B456AB}" destId="{474C480B-348C-4F5B-9A9A-2FEB6457D73D}" srcOrd="0" destOrd="0" presId="urn:microsoft.com/office/officeart/2005/8/layout/hProcess3"/>
    <dgm:cxn modelId="{42A65266-6C66-460E-B188-EC26BD87939D}" type="presParOf" srcId="{77B9FD2A-E932-4273-8565-15F559B456AB}" destId="{A0FE88DF-33BA-442D-912F-B1E79CBB8141}" srcOrd="1" destOrd="0" presId="urn:microsoft.com/office/officeart/2005/8/layout/hProcess3"/>
    <dgm:cxn modelId="{BA9F10DE-40C3-4D83-89EE-435AC55D641F}" type="presParOf" srcId="{A0FE88DF-33BA-442D-912F-B1E79CBB8141}" destId="{9B860AA6-40D7-46E7-8535-8378521F0297}" srcOrd="0" destOrd="0" presId="urn:microsoft.com/office/officeart/2005/8/layout/hProcess3"/>
    <dgm:cxn modelId="{556E2E14-D1D3-479D-88A1-3D0054D3967F}" type="presParOf" srcId="{A0FE88DF-33BA-442D-912F-B1E79CBB8141}" destId="{7D1A1CA5-1CE8-48CA-94C0-D06E3CE7CC94}" srcOrd="1" destOrd="0" presId="urn:microsoft.com/office/officeart/2005/8/layout/hProcess3"/>
    <dgm:cxn modelId="{B205552A-2BE4-4CD9-BE5A-9DB9E9C8669C}" type="presParOf" srcId="{A0FE88DF-33BA-442D-912F-B1E79CBB8141}" destId="{409503C7-06E4-48FD-8024-DAE7325211C3}" srcOrd="2" destOrd="0" presId="urn:microsoft.com/office/officeart/2005/8/layout/hProcess3"/>
    <dgm:cxn modelId="{BA68F7E5-5555-4B6C-AFC8-B559BFC65FB9}" type="presParOf" srcId="{A0FE88DF-33BA-442D-912F-B1E79CBB8141}" destId="{B7CD9D7D-42AD-4672-A0E8-BCAC5D06F22B}" srcOrd="3" destOrd="0" presId="urn:microsoft.com/office/officeart/2005/8/layout/hProcess3"/>
    <dgm:cxn modelId="{C39EBA61-9907-473E-A6A3-CC3CCC3A03E3}" type="presParOf" srcId="{77B9FD2A-E932-4273-8565-15F559B456AB}" destId="{C9763525-EFD4-499E-A9B7-A86A90C47AE4}" srcOrd="2" destOrd="0" presId="urn:microsoft.com/office/officeart/2005/8/layout/hProcess3"/>
    <dgm:cxn modelId="{0542688D-3896-49AD-90C3-3FDB77F9AD03}" type="presParOf" srcId="{77B9FD2A-E932-4273-8565-15F559B456AB}" destId="{6476EAC8-890C-4816-B5FC-7157097B5A8F}" srcOrd="3" destOrd="0" presId="urn:microsoft.com/office/officeart/2005/8/layout/hProcess3"/>
    <dgm:cxn modelId="{F6040221-7696-4ABA-B16E-46E4BA93D790}" type="presParOf" srcId="{77B9FD2A-E932-4273-8565-15F559B456AB}" destId="{203B6849-DA00-40BA-B8BE-178526519D5A}" srcOrd="4" destOrd="0" presId="urn:microsoft.com/office/officeart/2005/8/layout/hProcess3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5E0A99B-030B-4157-8A0B-EE8B5ECF604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7A8F42B-F996-4F69-B246-858F61C85F3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2583B3C-B29B-4FD8-948F-0CFBD7A40A0A}" type="parTrans" cxnId="{1F73B6C9-ED9C-46CA-8B1A-FC0F83B0CBB0}">
      <dgm:prSet/>
      <dgm:spPr/>
      <dgm:t>
        <a:bodyPr/>
        <a:lstStyle/>
        <a:p>
          <a:endParaRPr lang="zh-CN" altLang="en-US"/>
        </a:p>
      </dgm:t>
    </dgm:pt>
    <dgm:pt modelId="{351495E3-2588-4EBD-B4BD-B8076107AE76}" type="sibTrans" cxnId="{1F73B6C9-ED9C-46CA-8B1A-FC0F83B0CBB0}">
      <dgm:prSet/>
      <dgm:spPr/>
      <dgm:t>
        <a:bodyPr/>
        <a:lstStyle/>
        <a:p>
          <a:endParaRPr lang="zh-CN" altLang="en-US"/>
        </a:p>
      </dgm:t>
    </dgm:pt>
    <dgm:pt modelId="{EBFA2E9E-718C-4023-8A39-20B2F714A4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85D051F-99D6-4997-ADFB-67DAB35E306D}" type="parTrans" cxnId="{1320E275-30B7-4E08-AEE7-96A9662F1CBC}">
      <dgm:prSet/>
      <dgm:spPr/>
      <dgm:t>
        <a:bodyPr/>
        <a:lstStyle/>
        <a:p>
          <a:endParaRPr lang="zh-CN" altLang="en-US"/>
        </a:p>
      </dgm:t>
    </dgm:pt>
    <dgm:pt modelId="{F2499FDE-9490-4EE4-A286-6E348324103E}" type="sibTrans" cxnId="{1320E275-30B7-4E08-AEE7-96A9662F1CBC}">
      <dgm:prSet/>
      <dgm:spPr/>
      <dgm:t>
        <a:bodyPr/>
        <a:lstStyle/>
        <a:p>
          <a:endParaRPr lang="zh-CN" altLang="en-US"/>
        </a:p>
      </dgm:t>
    </dgm:pt>
    <dgm:pt modelId="{D70651B2-1CA4-433F-B3B9-5B302FA008D4}" type="pres">
      <dgm:prSet presAssocID="{F5E0A99B-030B-4157-8A0B-EE8B5ECF604B}" presName="Name0" presStyleCnt="0">
        <dgm:presLayoutVars>
          <dgm:dir/>
          <dgm:resizeHandles val="exact"/>
        </dgm:presLayoutVars>
      </dgm:prSet>
      <dgm:spPr/>
    </dgm:pt>
    <dgm:pt modelId="{E9C963E0-84AD-42B1-85F7-BC87D404D86A}" type="pres">
      <dgm:prSet presAssocID="{37A8F42B-F996-4F69-B246-858F61C85F35}" presName="node" presStyleLbl="node1" presStyleIdx="0" presStyleCnt="2">
        <dgm:presLayoutVars>
          <dgm:bulletEnabled val="1"/>
        </dgm:presLayoutVars>
      </dgm:prSet>
      <dgm:spPr/>
    </dgm:pt>
    <dgm:pt modelId="{DFE96846-8C90-4D8A-8D55-D9CAC5BCCF9E}" type="pres">
      <dgm:prSet presAssocID="{351495E3-2588-4EBD-B4BD-B8076107AE76}" presName="sibTrans" presStyleLbl="sibTrans2D1" presStyleIdx="0" presStyleCnt="1"/>
      <dgm:spPr/>
    </dgm:pt>
    <dgm:pt modelId="{8F8F7E08-123C-4F2F-A237-FEA5C5F35A84}" type="pres">
      <dgm:prSet presAssocID="{351495E3-2588-4EBD-B4BD-B8076107AE76}" presName="connectorText" presStyleLbl="sibTrans2D1" presStyleIdx="0" presStyleCnt="1"/>
      <dgm:spPr/>
    </dgm:pt>
    <dgm:pt modelId="{B0FE8785-FE87-47B0-9EEC-03ED36310DC2}" type="pres">
      <dgm:prSet presAssocID="{EBFA2E9E-718C-4023-8A39-20B2F714A455}" presName="node" presStyleLbl="node1" presStyleIdx="1" presStyleCnt="2">
        <dgm:presLayoutVars>
          <dgm:bulletEnabled val="1"/>
        </dgm:presLayoutVars>
      </dgm:prSet>
      <dgm:spPr/>
    </dgm:pt>
  </dgm:ptLst>
  <dgm:cxnLst>
    <dgm:cxn modelId="{83CED42D-05CC-4C16-9E44-0624D20027C6}" type="presOf" srcId="{F5E0A99B-030B-4157-8A0B-EE8B5ECF604B}" destId="{D70651B2-1CA4-433F-B3B9-5B302FA008D4}" srcOrd="0" destOrd="0" presId="urn:microsoft.com/office/officeart/2005/8/layout/process1"/>
    <dgm:cxn modelId="{21F813B9-0237-4F32-9238-5131DCB5A885}" type="presOf" srcId="{351495E3-2588-4EBD-B4BD-B8076107AE76}" destId="{DFE96846-8C90-4D8A-8D55-D9CAC5BCCF9E}" srcOrd="0" destOrd="0" presId="urn:microsoft.com/office/officeart/2005/8/layout/process1"/>
    <dgm:cxn modelId="{8EB1FB82-F717-4F6E-967D-1DF0EB040ABB}" type="presOf" srcId="{EBFA2E9E-718C-4023-8A39-20B2F714A455}" destId="{B0FE8785-FE87-47B0-9EEC-03ED36310DC2}" srcOrd="0" destOrd="0" presId="urn:microsoft.com/office/officeart/2005/8/layout/process1"/>
    <dgm:cxn modelId="{1320E275-30B7-4E08-AEE7-96A9662F1CBC}" srcId="{F5E0A99B-030B-4157-8A0B-EE8B5ECF604B}" destId="{EBFA2E9E-718C-4023-8A39-20B2F714A455}" srcOrd="1" destOrd="0" parTransId="{885D051F-99D6-4997-ADFB-67DAB35E306D}" sibTransId="{F2499FDE-9490-4EE4-A286-6E348324103E}"/>
    <dgm:cxn modelId="{0D071278-64DB-42D0-AB36-B7EA6B634BEE}" type="presOf" srcId="{37A8F42B-F996-4F69-B246-858F61C85F35}" destId="{E9C963E0-84AD-42B1-85F7-BC87D404D86A}" srcOrd="0" destOrd="0" presId="urn:microsoft.com/office/officeart/2005/8/layout/process1"/>
    <dgm:cxn modelId="{FDBF64B4-F175-4523-9ECE-BD5A37AD9F21}" type="presOf" srcId="{351495E3-2588-4EBD-B4BD-B8076107AE76}" destId="{8F8F7E08-123C-4F2F-A237-FEA5C5F35A84}" srcOrd="1" destOrd="0" presId="urn:microsoft.com/office/officeart/2005/8/layout/process1"/>
    <dgm:cxn modelId="{1F73B6C9-ED9C-46CA-8B1A-FC0F83B0CBB0}" srcId="{F5E0A99B-030B-4157-8A0B-EE8B5ECF604B}" destId="{37A8F42B-F996-4F69-B246-858F61C85F35}" srcOrd="0" destOrd="0" parTransId="{02583B3C-B29B-4FD8-948F-0CFBD7A40A0A}" sibTransId="{351495E3-2588-4EBD-B4BD-B8076107AE76}"/>
    <dgm:cxn modelId="{DEED46C6-6713-4437-823A-0939F7653B2B}" type="presParOf" srcId="{D70651B2-1CA4-433F-B3B9-5B302FA008D4}" destId="{E9C963E0-84AD-42B1-85F7-BC87D404D86A}" srcOrd="0" destOrd="0" presId="urn:microsoft.com/office/officeart/2005/8/layout/process1"/>
    <dgm:cxn modelId="{8DE9E2BB-9EAE-4E2E-9C81-E57489E118EC}" type="presParOf" srcId="{D70651B2-1CA4-433F-B3B9-5B302FA008D4}" destId="{DFE96846-8C90-4D8A-8D55-D9CAC5BCCF9E}" srcOrd="1" destOrd="0" presId="urn:microsoft.com/office/officeart/2005/8/layout/process1"/>
    <dgm:cxn modelId="{529F1C7E-1880-472B-93F7-3DEA359E1062}" type="presParOf" srcId="{DFE96846-8C90-4D8A-8D55-D9CAC5BCCF9E}" destId="{8F8F7E08-123C-4F2F-A237-FEA5C5F35A84}" srcOrd="0" destOrd="0" presId="urn:microsoft.com/office/officeart/2005/8/layout/process1"/>
    <dgm:cxn modelId="{13CE1EFE-A6E7-4B10-9E9F-2B7311AC67C3}" type="presParOf" srcId="{D70651B2-1CA4-433F-B3B9-5B302FA008D4}" destId="{B0FE8785-FE87-47B0-9EEC-03ED36310DC2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60BCB7-7CEB-4FD8-AE20-F8A859EA9575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5F19CBF7-5566-46FC-A253-758117A92C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F9B3C12-3C27-48AC-8F39-2CB4D5C322F6}" type="parTrans" cxnId="{960F187B-0C30-49B8-9717-54E395185DE8}">
      <dgm:prSet/>
      <dgm:spPr/>
      <dgm:t>
        <a:bodyPr/>
        <a:lstStyle/>
        <a:p>
          <a:endParaRPr lang="zh-CN" altLang="en-US"/>
        </a:p>
      </dgm:t>
    </dgm:pt>
    <dgm:pt modelId="{46709B21-5A18-4254-B906-F18775AE3486}" type="sibTrans" cxnId="{960F187B-0C30-49B8-9717-54E395185DE8}">
      <dgm:prSet/>
      <dgm:spPr/>
      <dgm:t>
        <a:bodyPr/>
        <a:lstStyle/>
        <a:p>
          <a:endParaRPr lang="zh-CN" altLang="en-US"/>
        </a:p>
      </dgm:t>
    </dgm:pt>
    <dgm:pt modelId="{11273D39-E55F-483E-98B3-9E52115C2CD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2399CBD-76A0-4564-992A-B1DDCCDF3327}" type="parTrans" cxnId="{D0E9E9E9-FF01-450E-B35F-A7B9C2E52D26}">
      <dgm:prSet/>
      <dgm:spPr/>
      <dgm:t>
        <a:bodyPr/>
        <a:lstStyle/>
        <a:p>
          <a:endParaRPr lang="zh-CN" altLang="en-US"/>
        </a:p>
      </dgm:t>
    </dgm:pt>
    <dgm:pt modelId="{91668CE1-AE06-459B-A3CB-D97125D7F742}" type="sibTrans" cxnId="{D0E9E9E9-FF01-450E-B35F-A7B9C2E52D26}">
      <dgm:prSet/>
      <dgm:spPr/>
      <dgm:t>
        <a:bodyPr/>
        <a:lstStyle/>
        <a:p>
          <a:endParaRPr lang="zh-CN" altLang="en-US"/>
        </a:p>
      </dgm:t>
    </dgm:pt>
    <dgm:pt modelId="{DA0F1FD8-1582-4B7E-9F93-EF5AABAA586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3BA5A4C-1614-4140-AF5A-A7717E34403D}" type="parTrans" cxnId="{DFBA513F-C6C9-4AA3-9CF3-18B6DE8C9CC2}">
      <dgm:prSet/>
      <dgm:spPr/>
      <dgm:t>
        <a:bodyPr/>
        <a:lstStyle/>
        <a:p>
          <a:endParaRPr lang="zh-CN" altLang="en-US"/>
        </a:p>
      </dgm:t>
    </dgm:pt>
    <dgm:pt modelId="{C3499661-ADEE-49CD-BD4B-F955949AC0CA}" type="sibTrans" cxnId="{DFBA513F-C6C9-4AA3-9CF3-18B6DE8C9CC2}">
      <dgm:prSet/>
      <dgm:spPr/>
      <dgm:t>
        <a:bodyPr/>
        <a:lstStyle/>
        <a:p>
          <a:endParaRPr lang="zh-CN" altLang="en-US"/>
        </a:p>
      </dgm:t>
    </dgm:pt>
    <dgm:pt modelId="{7CB108D5-C147-41B9-A15E-DBC2CC633F6A}" type="pres">
      <dgm:prSet presAssocID="{6660BCB7-7CEB-4FD8-AE20-F8A859EA9575}" presName="linearFlow" presStyleCnt="0">
        <dgm:presLayoutVars>
          <dgm:resizeHandles val="exact"/>
        </dgm:presLayoutVars>
      </dgm:prSet>
      <dgm:spPr/>
    </dgm:pt>
    <dgm:pt modelId="{CBE8D0AD-F7CD-4D13-93B6-3CE4A96516A3}" type="pres">
      <dgm:prSet presAssocID="{5F19CBF7-5566-46FC-A253-758117A92C86}" presName="node" presStyleLbl="node1" presStyleIdx="0" presStyleCnt="3">
        <dgm:presLayoutVars>
          <dgm:bulletEnabled val="1"/>
        </dgm:presLayoutVars>
      </dgm:prSet>
      <dgm:spPr/>
    </dgm:pt>
    <dgm:pt modelId="{2298DBDF-8DBB-4795-A113-55C8F4AB8F59}" type="pres">
      <dgm:prSet presAssocID="{46709B21-5A18-4254-B906-F18775AE3486}" presName="sibTrans" presStyleLbl="sibTrans2D1" presStyleIdx="0" presStyleCnt="2"/>
      <dgm:spPr/>
    </dgm:pt>
    <dgm:pt modelId="{8FF85A93-BDBF-4882-8028-BC1DD12049B4}" type="pres">
      <dgm:prSet presAssocID="{46709B21-5A18-4254-B906-F18775AE3486}" presName="connectorText" presStyleLbl="sibTrans2D1" presStyleIdx="0" presStyleCnt="2"/>
      <dgm:spPr/>
    </dgm:pt>
    <dgm:pt modelId="{7A022C6F-80B5-4004-865A-E592AE63F4C9}" type="pres">
      <dgm:prSet presAssocID="{11273D39-E55F-483E-98B3-9E52115C2CD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57967B-9A46-41B7-8557-45CB66739E7D}" type="pres">
      <dgm:prSet presAssocID="{91668CE1-AE06-459B-A3CB-D97125D7F742}" presName="sibTrans" presStyleLbl="sibTrans2D1" presStyleIdx="1" presStyleCnt="2"/>
      <dgm:spPr/>
    </dgm:pt>
    <dgm:pt modelId="{3E4AE72F-F328-40E9-B078-CC0936BB1BFB}" type="pres">
      <dgm:prSet presAssocID="{91668CE1-AE06-459B-A3CB-D97125D7F742}" presName="connectorText" presStyleLbl="sibTrans2D1" presStyleIdx="1" presStyleCnt="2"/>
      <dgm:spPr/>
    </dgm:pt>
    <dgm:pt modelId="{ED447C8E-4B27-4859-BC7E-5C0FF470B0FB}" type="pres">
      <dgm:prSet presAssocID="{DA0F1FD8-1582-4B7E-9F93-EF5AABAA5869}" presName="node" presStyleLbl="node1" presStyleIdx="2" presStyleCnt="3">
        <dgm:presLayoutVars>
          <dgm:bulletEnabled val="1"/>
        </dgm:presLayoutVars>
      </dgm:prSet>
      <dgm:spPr/>
    </dgm:pt>
  </dgm:ptLst>
  <dgm:cxnLst>
    <dgm:cxn modelId="{E0A36478-B639-4778-AE53-736768B5D31B}" type="presOf" srcId="{46709B21-5A18-4254-B906-F18775AE3486}" destId="{2298DBDF-8DBB-4795-A113-55C8F4AB8F59}" srcOrd="0" destOrd="0" presId="urn:microsoft.com/office/officeart/2005/8/layout/process2"/>
    <dgm:cxn modelId="{A0FFB796-5C5A-4F6B-8C0C-D8CCE9613AF1}" type="presOf" srcId="{91668CE1-AE06-459B-A3CB-D97125D7F742}" destId="{3E4AE72F-F328-40E9-B078-CC0936BB1BFB}" srcOrd="1" destOrd="0" presId="urn:microsoft.com/office/officeart/2005/8/layout/process2"/>
    <dgm:cxn modelId="{25F04AE7-3652-4027-B9AA-A256F6A198D9}" type="presOf" srcId="{46709B21-5A18-4254-B906-F18775AE3486}" destId="{8FF85A93-BDBF-4882-8028-BC1DD12049B4}" srcOrd="1" destOrd="0" presId="urn:microsoft.com/office/officeart/2005/8/layout/process2"/>
    <dgm:cxn modelId="{AEC0096B-E558-440D-9F80-1A09205BAD54}" type="presOf" srcId="{DA0F1FD8-1582-4B7E-9F93-EF5AABAA5869}" destId="{ED447C8E-4B27-4859-BC7E-5C0FF470B0FB}" srcOrd="0" destOrd="0" presId="urn:microsoft.com/office/officeart/2005/8/layout/process2"/>
    <dgm:cxn modelId="{26337D37-9B5D-4EBC-B788-7F0D93E74BD0}" type="presOf" srcId="{5F19CBF7-5566-46FC-A253-758117A92C86}" destId="{CBE8D0AD-F7CD-4D13-93B6-3CE4A96516A3}" srcOrd="0" destOrd="0" presId="urn:microsoft.com/office/officeart/2005/8/layout/process2"/>
    <dgm:cxn modelId="{0E84D172-0F8B-485E-892B-78C8215B4798}" type="presOf" srcId="{11273D39-E55F-483E-98B3-9E52115C2CDD}" destId="{7A022C6F-80B5-4004-865A-E592AE63F4C9}" srcOrd="0" destOrd="0" presId="urn:microsoft.com/office/officeart/2005/8/layout/process2"/>
    <dgm:cxn modelId="{960F187B-0C30-49B8-9717-54E395185DE8}" srcId="{6660BCB7-7CEB-4FD8-AE20-F8A859EA9575}" destId="{5F19CBF7-5566-46FC-A253-758117A92C86}" srcOrd="0" destOrd="0" parTransId="{3F9B3C12-3C27-48AC-8F39-2CB4D5C322F6}" sibTransId="{46709B21-5A18-4254-B906-F18775AE3486}"/>
    <dgm:cxn modelId="{701BE349-C243-4F6C-AD48-5E35479B8342}" type="presOf" srcId="{6660BCB7-7CEB-4FD8-AE20-F8A859EA9575}" destId="{7CB108D5-C147-41B9-A15E-DBC2CC633F6A}" srcOrd="0" destOrd="0" presId="urn:microsoft.com/office/officeart/2005/8/layout/process2"/>
    <dgm:cxn modelId="{DFBA513F-C6C9-4AA3-9CF3-18B6DE8C9CC2}" srcId="{6660BCB7-7CEB-4FD8-AE20-F8A859EA9575}" destId="{DA0F1FD8-1582-4B7E-9F93-EF5AABAA5869}" srcOrd="2" destOrd="0" parTransId="{73BA5A4C-1614-4140-AF5A-A7717E34403D}" sibTransId="{C3499661-ADEE-49CD-BD4B-F955949AC0CA}"/>
    <dgm:cxn modelId="{D0E9E9E9-FF01-450E-B35F-A7B9C2E52D26}" srcId="{6660BCB7-7CEB-4FD8-AE20-F8A859EA9575}" destId="{11273D39-E55F-483E-98B3-9E52115C2CDD}" srcOrd="1" destOrd="0" parTransId="{02399CBD-76A0-4564-992A-B1DDCCDF3327}" sibTransId="{91668CE1-AE06-459B-A3CB-D97125D7F742}"/>
    <dgm:cxn modelId="{B9FF1983-B9C4-473D-A14A-3BAD615DE877}" type="presOf" srcId="{91668CE1-AE06-459B-A3CB-D97125D7F742}" destId="{7457967B-9A46-41B7-8557-45CB66739E7D}" srcOrd="0" destOrd="0" presId="urn:microsoft.com/office/officeart/2005/8/layout/process2"/>
    <dgm:cxn modelId="{B5DE71A2-62A0-4CFC-868C-2F0637301EA9}" type="presParOf" srcId="{7CB108D5-C147-41B9-A15E-DBC2CC633F6A}" destId="{CBE8D0AD-F7CD-4D13-93B6-3CE4A96516A3}" srcOrd="0" destOrd="0" presId="urn:microsoft.com/office/officeart/2005/8/layout/process2"/>
    <dgm:cxn modelId="{41794F04-45AB-4012-B375-B23D6F3988CE}" type="presParOf" srcId="{7CB108D5-C147-41B9-A15E-DBC2CC633F6A}" destId="{2298DBDF-8DBB-4795-A113-55C8F4AB8F59}" srcOrd="1" destOrd="0" presId="urn:microsoft.com/office/officeart/2005/8/layout/process2"/>
    <dgm:cxn modelId="{75365348-7A3C-4148-8DE7-C9861136E2EE}" type="presParOf" srcId="{2298DBDF-8DBB-4795-A113-55C8F4AB8F59}" destId="{8FF85A93-BDBF-4882-8028-BC1DD12049B4}" srcOrd="0" destOrd="0" presId="urn:microsoft.com/office/officeart/2005/8/layout/process2"/>
    <dgm:cxn modelId="{71E3F64B-69CF-49F6-9369-72AFF131E665}" type="presParOf" srcId="{7CB108D5-C147-41B9-A15E-DBC2CC633F6A}" destId="{7A022C6F-80B5-4004-865A-E592AE63F4C9}" srcOrd="2" destOrd="0" presId="urn:microsoft.com/office/officeart/2005/8/layout/process2"/>
    <dgm:cxn modelId="{3B4C649D-5E70-493C-A13C-B94E6A7E66BA}" type="presParOf" srcId="{7CB108D5-C147-41B9-A15E-DBC2CC633F6A}" destId="{7457967B-9A46-41B7-8557-45CB66739E7D}" srcOrd="3" destOrd="0" presId="urn:microsoft.com/office/officeart/2005/8/layout/process2"/>
    <dgm:cxn modelId="{FBE618AC-9920-427F-B6B1-B39813AE1557}" type="presParOf" srcId="{7457967B-9A46-41B7-8557-45CB66739E7D}" destId="{3E4AE72F-F328-40E9-B078-CC0936BB1BFB}" srcOrd="0" destOrd="0" presId="urn:microsoft.com/office/officeart/2005/8/layout/process2"/>
    <dgm:cxn modelId="{CD09CBD2-B0B3-42E7-A278-6EC17AB2EB19}" type="presParOf" srcId="{7CB108D5-C147-41B9-A15E-DBC2CC633F6A}" destId="{ED447C8E-4B27-4859-BC7E-5C0FF470B0FB}" srcOrd="4" destOrd="0" presId="urn:microsoft.com/office/officeart/2005/8/layout/process2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660EB36-7958-4E32-AD2F-E2C97E3EEC7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2641E41E-7144-494C-9812-B203562FE29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DCAF1AA-5292-44A9-860F-A69CB40C73CC}" type="parTrans" cxnId="{69F39639-7088-47F0-B27D-4432A9B45281}">
      <dgm:prSet/>
      <dgm:spPr/>
      <dgm:t>
        <a:bodyPr/>
        <a:lstStyle/>
        <a:p>
          <a:endParaRPr lang="zh-CN" altLang="en-US"/>
        </a:p>
      </dgm:t>
    </dgm:pt>
    <dgm:pt modelId="{7BAA10F6-6AF8-4A90-8106-E7762A61228C}" type="sibTrans" cxnId="{69F39639-7088-47F0-B27D-4432A9B45281}">
      <dgm:prSet/>
      <dgm:spPr/>
      <dgm:t>
        <a:bodyPr/>
        <a:lstStyle/>
        <a:p>
          <a:endParaRPr lang="zh-CN" altLang="en-US"/>
        </a:p>
      </dgm:t>
    </dgm:pt>
    <dgm:pt modelId="{DF927534-F05E-443F-BAC6-90B961DEC66E}" type="pres">
      <dgm:prSet presAssocID="{B660EB36-7958-4E32-AD2F-E2C97E3EEC7F}" presName="Name0" presStyleCnt="0">
        <dgm:presLayoutVars>
          <dgm:dir/>
          <dgm:animLvl val="lvl"/>
          <dgm:resizeHandles val="exact"/>
        </dgm:presLayoutVars>
      </dgm:prSet>
      <dgm:spPr/>
    </dgm:pt>
    <dgm:pt modelId="{D03546E6-D21B-4122-B6DC-3CB53EBCEFB2}" type="pres">
      <dgm:prSet presAssocID="{B660EB36-7958-4E32-AD2F-E2C97E3EEC7F}" presName="dummy" presStyleCnt="0"/>
      <dgm:spPr/>
    </dgm:pt>
    <dgm:pt modelId="{AC504780-9A0A-43AB-889C-0EB27BACBD79}" type="pres">
      <dgm:prSet presAssocID="{B660EB36-7958-4E32-AD2F-E2C97E3EEC7F}" presName="linH" presStyleCnt="0"/>
      <dgm:spPr/>
    </dgm:pt>
    <dgm:pt modelId="{DA9ED598-D471-4009-8354-FF5A2E9C562E}" type="pres">
      <dgm:prSet presAssocID="{B660EB36-7958-4E32-AD2F-E2C97E3EEC7F}" presName="padding1" presStyleCnt="0"/>
      <dgm:spPr/>
    </dgm:pt>
    <dgm:pt modelId="{6EA31EFD-3C19-4F28-8372-C1BC1412EE24}" type="pres">
      <dgm:prSet presAssocID="{2641E41E-7144-494C-9812-B203562FE29C}" presName="linV" presStyleCnt="0"/>
      <dgm:spPr/>
    </dgm:pt>
    <dgm:pt modelId="{6AFEC390-CA39-4BAF-81B4-F626327D269D}" type="pres">
      <dgm:prSet presAssocID="{2641E41E-7144-494C-9812-B203562FE29C}" presName="spVertical1" presStyleCnt="0"/>
      <dgm:spPr/>
    </dgm:pt>
    <dgm:pt modelId="{13D711B4-FB34-4448-BC2F-4918D044F559}" type="pres">
      <dgm:prSet presAssocID="{2641E41E-7144-494C-9812-B203562FE29C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EEFF96-75ED-451E-8D24-91DC6D0184BC}" type="pres">
      <dgm:prSet presAssocID="{2641E41E-7144-494C-9812-B203562FE29C}" presName="spVertical2" presStyleCnt="0"/>
      <dgm:spPr/>
    </dgm:pt>
    <dgm:pt modelId="{A1B0DE6B-0789-4C5C-B62C-DF66C9F12DBA}" type="pres">
      <dgm:prSet presAssocID="{2641E41E-7144-494C-9812-B203562FE29C}" presName="spVertical3" presStyleCnt="0"/>
      <dgm:spPr/>
    </dgm:pt>
    <dgm:pt modelId="{C9B961B7-5EE0-4959-BAEB-2014BBBC6152}" type="pres">
      <dgm:prSet presAssocID="{B660EB36-7958-4E32-AD2F-E2C97E3EEC7F}" presName="padding2" presStyleCnt="0"/>
      <dgm:spPr/>
    </dgm:pt>
    <dgm:pt modelId="{FA0281B6-0F94-4E1A-88C1-49BFE08F4414}" type="pres">
      <dgm:prSet presAssocID="{B660EB36-7958-4E32-AD2F-E2C97E3EEC7F}" presName="negArrow" presStyleCnt="0"/>
      <dgm:spPr/>
    </dgm:pt>
    <dgm:pt modelId="{5DA31C9E-E365-4738-9952-D075152DE18C}" type="pres">
      <dgm:prSet presAssocID="{B660EB36-7958-4E32-AD2F-E2C97E3EEC7F}" presName="backgroundArrow" presStyleLbl="node1" presStyleIdx="0" presStyleCnt="1"/>
      <dgm:spPr/>
    </dgm:pt>
  </dgm:ptLst>
  <dgm:cxnLst>
    <dgm:cxn modelId="{69F39639-7088-47F0-B27D-4432A9B45281}" srcId="{B660EB36-7958-4E32-AD2F-E2C97E3EEC7F}" destId="{2641E41E-7144-494C-9812-B203562FE29C}" srcOrd="0" destOrd="0" parTransId="{8DCAF1AA-5292-44A9-860F-A69CB40C73CC}" sibTransId="{7BAA10F6-6AF8-4A90-8106-E7762A61228C}"/>
    <dgm:cxn modelId="{37A5FC6C-1714-4870-BBBB-EDCE8B21B2F9}" type="presOf" srcId="{B660EB36-7958-4E32-AD2F-E2C97E3EEC7F}" destId="{DF927534-F05E-443F-BAC6-90B961DEC66E}" srcOrd="0" destOrd="0" presId="urn:microsoft.com/office/officeart/2005/8/layout/hProcess3"/>
    <dgm:cxn modelId="{9DDE99D6-B87A-4461-8AA0-24835A8EFCC4}" type="presOf" srcId="{2641E41E-7144-494C-9812-B203562FE29C}" destId="{13D711B4-FB34-4448-BC2F-4918D044F559}" srcOrd="0" destOrd="0" presId="urn:microsoft.com/office/officeart/2005/8/layout/hProcess3"/>
    <dgm:cxn modelId="{7226DA41-9179-4FFF-82B4-B7FB4727FC9A}" type="presParOf" srcId="{DF927534-F05E-443F-BAC6-90B961DEC66E}" destId="{D03546E6-D21B-4122-B6DC-3CB53EBCEFB2}" srcOrd="0" destOrd="0" presId="urn:microsoft.com/office/officeart/2005/8/layout/hProcess3"/>
    <dgm:cxn modelId="{40B5064B-0B41-41CA-A48B-FC9C5FC41E79}" type="presParOf" srcId="{DF927534-F05E-443F-BAC6-90B961DEC66E}" destId="{AC504780-9A0A-43AB-889C-0EB27BACBD79}" srcOrd="1" destOrd="0" presId="urn:microsoft.com/office/officeart/2005/8/layout/hProcess3"/>
    <dgm:cxn modelId="{C07A67E4-CFD0-4235-8CFF-A2FC81272ACD}" type="presParOf" srcId="{AC504780-9A0A-43AB-889C-0EB27BACBD79}" destId="{DA9ED598-D471-4009-8354-FF5A2E9C562E}" srcOrd="0" destOrd="0" presId="urn:microsoft.com/office/officeart/2005/8/layout/hProcess3"/>
    <dgm:cxn modelId="{04CF747F-D865-4D55-8307-8C13B9A1E53E}" type="presParOf" srcId="{AC504780-9A0A-43AB-889C-0EB27BACBD79}" destId="{6EA31EFD-3C19-4F28-8372-C1BC1412EE24}" srcOrd="1" destOrd="0" presId="urn:microsoft.com/office/officeart/2005/8/layout/hProcess3"/>
    <dgm:cxn modelId="{59935FF2-CF3F-4C41-8DE3-1608805A9EB6}" type="presParOf" srcId="{6EA31EFD-3C19-4F28-8372-C1BC1412EE24}" destId="{6AFEC390-CA39-4BAF-81B4-F626327D269D}" srcOrd="0" destOrd="0" presId="urn:microsoft.com/office/officeart/2005/8/layout/hProcess3"/>
    <dgm:cxn modelId="{1D619103-D648-4B1E-A5AA-BBC3893E7A7F}" type="presParOf" srcId="{6EA31EFD-3C19-4F28-8372-C1BC1412EE24}" destId="{13D711B4-FB34-4448-BC2F-4918D044F559}" srcOrd="1" destOrd="0" presId="urn:microsoft.com/office/officeart/2005/8/layout/hProcess3"/>
    <dgm:cxn modelId="{FCFA5B5B-C278-4E55-9B81-2920AA9A665D}" type="presParOf" srcId="{6EA31EFD-3C19-4F28-8372-C1BC1412EE24}" destId="{2AEEFF96-75ED-451E-8D24-91DC6D0184BC}" srcOrd="2" destOrd="0" presId="urn:microsoft.com/office/officeart/2005/8/layout/hProcess3"/>
    <dgm:cxn modelId="{DBF88C3F-F592-480C-A743-A553B65B4EA6}" type="presParOf" srcId="{6EA31EFD-3C19-4F28-8372-C1BC1412EE24}" destId="{A1B0DE6B-0789-4C5C-B62C-DF66C9F12DBA}" srcOrd="3" destOrd="0" presId="urn:microsoft.com/office/officeart/2005/8/layout/hProcess3"/>
    <dgm:cxn modelId="{783154FA-04C9-487A-B474-E63E78F1A5B2}" type="presParOf" srcId="{AC504780-9A0A-43AB-889C-0EB27BACBD79}" destId="{C9B961B7-5EE0-4959-BAEB-2014BBBC6152}" srcOrd="2" destOrd="0" presId="urn:microsoft.com/office/officeart/2005/8/layout/hProcess3"/>
    <dgm:cxn modelId="{5B4C6B84-0A4F-4EAD-9EDF-AD6BDB3E644E}" type="presParOf" srcId="{AC504780-9A0A-43AB-889C-0EB27BACBD79}" destId="{FA0281B6-0F94-4E1A-88C1-49BFE08F4414}" srcOrd="3" destOrd="0" presId="urn:microsoft.com/office/officeart/2005/8/layout/hProcess3"/>
    <dgm:cxn modelId="{48FECA94-68B7-40A3-A469-59321FE62F47}" type="presParOf" srcId="{AC504780-9A0A-43AB-889C-0EB27BACBD79}" destId="{5DA31C9E-E365-4738-9952-D075152DE18C}" srcOrd="4" destOrd="0" presId="urn:microsoft.com/office/officeart/2005/8/layout/hProcess3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3E241A9-8597-4E9C-B9F6-E56956732030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E872BAF-8CBA-495C-95B2-A12A3A2813C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102D1CD-F0B9-4E54-B5BE-04CDD9BD260D}" type="parTrans" cxnId="{00EF4EB1-402A-497C-9AE8-3FBCEE1FC84F}">
      <dgm:prSet/>
      <dgm:spPr/>
      <dgm:t>
        <a:bodyPr/>
        <a:lstStyle/>
        <a:p>
          <a:endParaRPr lang="zh-CN" altLang="en-US"/>
        </a:p>
      </dgm:t>
    </dgm:pt>
    <dgm:pt modelId="{9C1A74A2-7DD0-4ABE-A065-CDCE6B5C71C8}" type="sibTrans" cxnId="{00EF4EB1-402A-497C-9AE8-3FBCEE1FC84F}">
      <dgm:prSet/>
      <dgm:spPr/>
      <dgm:t>
        <a:bodyPr/>
        <a:lstStyle/>
        <a:p>
          <a:endParaRPr lang="zh-CN" altLang="en-US"/>
        </a:p>
      </dgm:t>
    </dgm:pt>
    <dgm:pt modelId="{F7A79F70-EC41-443F-81B8-E48F20F24757}" type="pres">
      <dgm:prSet presAssocID="{F3E241A9-8597-4E9C-B9F6-E56956732030}" presName="Name0" presStyleCnt="0">
        <dgm:presLayoutVars>
          <dgm:dir/>
          <dgm:animLvl val="lvl"/>
          <dgm:resizeHandles val="exact"/>
        </dgm:presLayoutVars>
      </dgm:prSet>
      <dgm:spPr/>
    </dgm:pt>
    <dgm:pt modelId="{A727560C-0259-4732-A53A-411D77658D84}" type="pres">
      <dgm:prSet presAssocID="{F3E241A9-8597-4E9C-B9F6-E56956732030}" presName="dummy" presStyleCnt="0"/>
      <dgm:spPr/>
    </dgm:pt>
    <dgm:pt modelId="{40637404-5178-4D57-A165-05A1093D1B68}" type="pres">
      <dgm:prSet presAssocID="{F3E241A9-8597-4E9C-B9F6-E56956732030}" presName="linH" presStyleCnt="0"/>
      <dgm:spPr/>
    </dgm:pt>
    <dgm:pt modelId="{740F11EE-B494-4BEE-BE04-47BA1B4E6C7D}" type="pres">
      <dgm:prSet presAssocID="{F3E241A9-8597-4E9C-B9F6-E56956732030}" presName="padding1" presStyleCnt="0"/>
      <dgm:spPr/>
    </dgm:pt>
    <dgm:pt modelId="{4B5D4613-1409-4043-99E8-17394FD4347E}" type="pres">
      <dgm:prSet presAssocID="{3E872BAF-8CBA-495C-95B2-A12A3A2813C6}" presName="linV" presStyleCnt="0"/>
      <dgm:spPr/>
    </dgm:pt>
    <dgm:pt modelId="{15FAAEBC-6FEC-40BF-B702-09BE9B817712}" type="pres">
      <dgm:prSet presAssocID="{3E872BAF-8CBA-495C-95B2-A12A3A2813C6}" presName="spVertical1" presStyleCnt="0"/>
      <dgm:spPr/>
    </dgm:pt>
    <dgm:pt modelId="{CCC07E55-9A1E-4EB2-8660-3FCB824C82DF}" type="pres">
      <dgm:prSet presAssocID="{3E872BAF-8CBA-495C-95B2-A12A3A2813C6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DB20DFDE-567E-4F0C-9909-EEF96B628134}" type="pres">
      <dgm:prSet presAssocID="{3E872BAF-8CBA-495C-95B2-A12A3A2813C6}" presName="spVertical2" presStyleCnt="0"/>
      <dgm:spPr/>
    </dgm:pt>
    <dgm:pt modelId="{78438488-85C0-472A-9DBF-AFDBECF82B5D}" type="pres">
      <dgm:prSet presAssocID="{3E872BAF-8CBA-495C-95B2-A12A3A2813C6}" presName="spVertical3" presStyleCnt="0"/>
      <dgm:spPr/>
    </dgm:pt>
    <dgm:pt modelId="{3FC8AF3B-47E9-48AD-BF7A-F73C23049327}" type="pres">
      <dgm:prSet presAssocID="{F3E241A9-8597-4E9C-B9F6-E56956732030}" presName="padding2" presStyleCnt="0"/>
      <dgm:spPr/>
    </dgm:pt>
    <dgm:pt modelId="{40D5D5B9-240B-4D68-96E8-9796003C086A}" type="pres">
      <dgm:prSet presAssocID="{F3E241A9-8597-4E9C-B9F6-E56956732030}" presName="negArrow" presStyleCnt="0"/>
      <dgm:spPr/>
    </dgm:pt>
    <dgm:pt modelId="{E0DF79FD-AF0A-435D-AF94-559983D89654}" type="pres">
      <dgm:prSet presAssocID="{F3E241A9-8597-4E9C-B9F6-E56956732030}" presName="backgroundArrow" presStyleLbl="node1" presStyleIdx="0" presStyleCnt="1" custAng="10800000"/>
      <dgm:spPr/>
    </dgm:pt>
  </dgm:ptLst>
  <dgm:cxnLst>
    <dgm:cxn modelId="{C63A5512-26BD-4ADB-8CD8-1F1264CDD666}" type="presOf" srcId="{F3E241A9-8597-4E9C-B9F6-E56956732030}" destId="{F7A79F70-EC41-443F-81B8-E48F20F24757}" srcOrd="0" destOrd="0" presId="urn:microsoft.com/office/officeart/2005/8/layout/hProcess3"/>
    <dgm:cxn modelId="{00EF4EB1-402A-497C-9AE8-3FBCEE1FC84F}" srcId="{F3E241A9-8597-4E9C-B9F6-E56956732030}" destId="{3E872BAF-8CBA-495C-95B2-A12A3A2813C6}" srcOrd="0" destOrd="0" parTransId="{E102D1CD-F0B9-4E54-B5BE-04CDD9BD260D}" sibTransId="{9C1A74A2-7DD0-4ABE-A065-CDCE6B5C71C8}"/>
    <dgm:cxn modelId="{5A23E986-8604-4ADA-81DD-E1F8F747B1F5}" type="presOf" srcId="{3E872BAF-8CBA-495C-95B2-A12A3A2813C6}" destId="{CCC07E55-9A1E-4EB2-8660-3FCB824C82DF}" srcOrd="0" destOrd="0" presId="urn:microsoft.com/office/officeart/2005/8/layout/hProcess3"/>
    <dgm:cxn modelId="{8B2DF3FE-88E8-4AFF-BEEF-447DD5BCE679}" type="presParOf" srcId="{F7A79F70-EC41-443F-81B8-E48F20F24757}" destId="{A727560C-0259-4732-A53A-411D77658D84}" srcOrd="0" destOrd="0" presId="urn:microsoft.com/office/officeart/2005/8/layout/hProcess3"/>
    <dgm:cxn modelId="{2FECA5DF-EA5A-4B47-9BD0-835DF237C3E1}" type="presParOf" srcId="{F7A79F70-EC41-443F-81B8-E48F20F24757}" destId="{40637404-5178-4D57-A165-05A1093D1B68}" srcOrd="1" destOrd="0" presId="urn:microsoft.com/office/officeart/2005/8/layout/hProcess3"/>
    <dgm:cxn modelId="{FD2DE705-9DFF-4514-9218-47CBEC9A6B55}" type="presParOf" srcId="{40637404-5178-4D57-A165-05A1093D1B68}" destId="{740F11EE-B494-4BEE-BE04-47BA1B4E6C7D}" srcOrd="0" destOrd="0" presId="urn:microsoft.com/office/officeart/2005/8/layout/hProcess3"/>
    <dgm:cxn modelId="{7405E73F-55EC-4F7E-AC23-D3AFEC1B6BBA}" type="presParOf" srcId="{40637404-5178-4D57-A165-05A1093D1B68}" destId="{4B5D4613-1409-4043-99E8-17394FD4347E}" srcOrd="1" destOrd="0" presId="urn:microsoft.com/office/officeart/2005/8/layout/hProcess3"/>
    <dgm:cxn modelId="{3D5C7DE2-D338-4AD1-ABDF-728F5D5C9176}" type="presParOf" srcId="{4B5D4613-1409-4043-99E8-17394FD4347E}" destId="{15FAAEBC-6FEC-40BF-B702-09BE9B817712}" srcOrd="0" destOrd="0" presId="urn:microsoft.com/office/officeart/2005/8/layout/hProcess3"/>
    <dgm:cxn modelId="{0EE4015B-D3FD-4BD3-93FF-62AE2D265F64}" type="presParOf" srcId="{4B5D4613-1409-4043-99E8-17394FD4347E}" destId="{CCC07E55-9A1E-4EB2-8660-3FCB824C82DF}" srcOrd="1" destOrd="0" presId="urn:microsoft.com/office/officeart/2005/8/layout/hProcess3"/>
    <dgm:cxn modelId="{4F083338-4BB1-416C-BF66-AA7656466148}" type="presParOf" srcId="{4B5D4613-1409-4043-99E8-17394FD4347E}" destId="{DB20DFDE-567E-4F0C-9909-EEF96B628134}" srcOrd="2" destOrd="0" presId="urn:microsoft.com/office/officeart/2005/8/layout/hProcess3"/>
    <dgm:cxn modelId="{6378100F-A152-4FF3-82D2-A89F1343E828}" type="presParOf" srcId="{4B5D4613-1409-4043-99E8-17394FD4347E}" destId="{78438488-85C0-472A-9DBF-AFDBECF82B5D}" srcOrd="3" destOrd="0" presId="urn:microsoft.com/office/officeart/2005/8/layout/hProcess3"/>
    <dgm:cxn modelId="{B5CB14CE-EE5C-4F7C-966E-A363D8DD4B5D}" type="presParOf" srcId="{40637404-5178-4D57-A165-05A1093D1B68}" destId="{3FC8AF3B-47E9-48AD-BF7A-F73C23049327}" srcOrd="2" destOrd="0" presId="urn:microsoft.com/office/officeart/2005/8/layout/hProcess3"/>
    <dgm:cxn modelId="{27952516-30BD-450F-8799-088A70A0E03E}" type="presParOf" srcId="{40637404-5178-4D57-A165-05A1093D1B68}" destId="{40D5D5B9-240B-4D68-96E8-9796003C086A}" srcOrd="3" destOrd="0" presId="urn:microsoft.com/office/officeart/2005/8/layout/hProcess3"/>
    <dgm:cxn modelId="{FF51FD31-83ED-48B0-9690-827A4B5EC4CF}" type="presParOf" srcId="{40637404-5178-4D57-A165-05A1093D1B68}" destId="{E0DF79FD-AF0A-435D-AF94-559983D89654}" srcOrd="4" destOrd="0" presId="urn:microsoft.com/office/officeart/2005/8/layout/hProcess3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1D2C46D-95D9-41E0-ACE3-54EB0CFAE38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95B774-7AEC-4870-B982-A7E238A6012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0AC34F2-F478-41F5-AC1E-1D6AA00EBC2C}" type="parTrans" cxnId="{E9B67191-62E4-4BB7-B9FE-37310A05A80B}">
      <dgm:prSet/>
      <dgm:spPr/>
      <dgm:t>
        <a:bodyPr/>
        <a:lstStyle/>
        <a:p>
          <a:endParaRPr lang="zh-CN" altLang="en-US"/>
        </a:p>
      </dgm:t>
    </dgm:pt>
    <dgm:pt modelId="{2F03E392-6AD0-4F8F-B97A-B7167CFF21DA}" type="sibTrans" cxnId="{E9B67191-62E4-4BB7-B9FE-37310A05A80B}">
      <dgm:prSet/>
      <dgm:spPr/>
      <dgm:t>
        <a:bodyPr/>
        <a:lstStyle/>
        <a:p>
          <a:endParaRPr lang="zh-CN" altLang="en-US"/>
        </a:p>
      </dgm:t>
    </dgm:pt>
    <dgm:pt modelId="{48489B4E-6B2B-4E5E-B97A-59216D877FF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常规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69F1903-9A80-4B87-A55F-B518E3C9F29A}" type="parTrans" cxnId="{E58F258C-957C-46AB-83AF-69D21704A38D}">
      <dgm:prSet/>
      <dgm:spPr/>
      <dgm:t>
        <a:bodyPr/>
        <a:lstStyle/>
        <a:p>
          <a:endParaRPr lang="zh-CN" altLang="en-US"/>
        </a:p>
      </dgm:t>
    </dgm:pt>
    <dgm:pt modelId="{85C6764C-8EA3-4695-A8B4-5CC4A368DEF9}" type="sibTrans" cxnId="{E58F258C-957C-46AB-83AF-69D21704A38D}">
      <dgm:prSet/>
      <dgm:spPr/>
      <dgm:t>
        <a:bodyPr/>
        <a:lstStyle/>
        <a:p>
          <a:endParaRPr lang="zh-CN" altLang="en-US"/>
        </a:p>
      </dgm:t>
    </dgm:pt>
    <dgm:pt modelId="{E5DF54D9-0034-4709-95B6-593D57524E7F}" type="pres">
      <dgm:prSet presAssocID="{21D2C46D-95D9-41E0-ACE3-54EB0CFAE385}" presName="Name0" presStyleCnt="0">
        <dgm:presLayoutVars>
          <dgm:dir/>
          <dgm:resizeHandles val="exact"/>
        </dgm:presLayoutVars>
      </dgm:prSet>
      <dgm:spPr/>
    </dgm:pt>
    <dgm:pt modelId="{DF8DC7BB-644E-419C-B3A8-E7430599E668}" type="pres">
      <dgm:prSet presAssocID="{6195B774-7AEC-4870-B982-A7E238A60125}" presName="node" presStyleLbl="node1" presStyleIdx="0" presStyleCnt="2">
        <dgm:presLayoutVars>
          <dgm:bulletEnabled val="1"/>
        </dgm:presLayoutVars>
      </dgm:prSet>
      <dgm:spPr/>
    </dgm:pt>
    <dgm:pt modelId="{ABE652EC-E8CE-40F5-80FE-FCFB30F0872D}" type="pres">
      <dgm:prSet presAssocID="{2F03E392-6AD0-4F8F-B97A-B7167CFF21DA}" presName="sibTrans" presStyleLbl="sibTrans2D1" presStyleIdx="0" presStyleCnt="1"/>
      <dgm:spPr/>
    </dgm:pt>
    <dgm:pt modelId="{AE27B63F-E12C-4DC3-AB31-15A0445FE953}" type="pres">
      <dgm:prSet presAssocID="{2F03E392-6AD0-4F8F-B97A-B7167CFF21DA}" presName="connectorText" presStyleLbl="sibTrans2D1" presStyleIdx="0" presStyleCnt="1"/>
      <dgm:spPr/>
    </dgm:pt>
    <dgm:pt modelId="{EA27F14A-BD64-45AA-A947-FE6EDE1213C9}" type="pres">
      <dgm:prSet presAssocID="{48489B4E-6B2B-4E5E-B97A-59216D877FF7}" presName="node" presStyleLbl="node1" presStyleIdx="1" presStyleCnt="2">
        <dgm:presLayoutVars>
          <dgm:bulletEnabled val="1"/>
        </dgm:presLayoutVars>
      </dgm:prSet>
      <dgm:spPr/>
    </dgm:pt>
  </dgm:ptLst>
  <dgm:cxnLst>
    <dgm:cxn modelId="{853ED90B-ACF4-48AF-B3C9-18578CA0479A}" type="presOf" srcId="{48489B4E-6B2B-4E5E-B97A-59216D877FF7}" destId="{EA27F14A-BD64-45AA-A947-FE6EDE1213C9}" srcOrd="0" destOrd="0" presId="urn:microsoft.com/office/officeart/2005/8/layout/process1"/>
    <dgm:cxn modelId="{608DA10B-BEA0-4D01-877B-6E457AC9D803}" type="presOf" srcId="{2F03E392-6AD0-4F8F-B97A-B7167CFF21DA}" destId="{ABE652EC-E8CE-40F5-80FE-FCFB30F0872D}" srcOrd="0" destOrd="0" presId="urn:microsoft.com/office/officeart/2005/8/layout/process1"/>
    <dgm:cxn modelId="{152202D2-6E5F-495A-A7EA-C93A01AD64CF}" type="presOf" srcId="{6195B774-7AEC-4870-B982-A7E238A60125}" destId="{DF8DC7BB-644E-419C-B3A8-E7430599E668}" srcOrd="0" destOrd="0" presId="urn:microsoft.com/office/officeart/2005/8/layout/process1"/>
    <dgm:cxn modelId="{253209A6-DB4B-4429-B148-EBDE4A36D6F4}" type="presOf" srcId="{2F03E392-6AD0-4F8F-B97A-B7167CFF21DA}" destId="{AE27B63F-E12C-4DC3-AB31-15A0445FE953}" srcOrd="1" destOrd="0" presId="urn:microsoft.com/office/officeart/2005/8/layout/process1"/>
    <dgm:cxn modelId="{CF264962-20BC-47B6-AB06-D196AD232713}" type="presOf" srcId="{21D2C46D-95D9-41E0-ACE3-54EB0CFAE385}" destId="{E5DF54D9-0034-4709-95B6-593D57524E7F}" srcOrd="0" destOrd="0" presId="urn:microsoft.com/office/officeart/2005/8/layout/process1"/>
    <dgm:cxn modelId="{E58F258C-957C-46AB-83AF-69D21704A38D}" srcId="{21D2C46D-95D9-41E0-ACE3-54EB0CFAE385}" destId="{48489B4E-6B2B-4E5E-B97A-59216D877FF7}" srcOrd="1" destOrd="0" parTransId="{D69F1903-9A80-4B87-A55F-B518E3C9F29A}" sibTransId="{85C6764C-8EA3-4695-A8B4-5CC4A368DEF9}"/>
    <dgm:cxn modelId="{E9B67191-62E4-4BB7-B9FE-37310A05A80B}" srcId="{21D2C46D-95D9-41E0-ACE3-54EB0CFAE385}" destId="{6195B774-7AEC-4870-B982-A7E238A60125}" srcOrd="0" destOrd="0" parTransId="{30AC34F2-F478-41F5-AC1E-1D6AA00EBC2C}" sibTransId="{2F03E392-6AD0-4F8F-B97A-B7167CFF21DA}"/>
    <dgm:cxn modelId="{1CB2888A-E20E-4FD1-8FDA-F7EE522FA26A}" type="presParOf" srcId="{E5DF54D9-0034-4709-95B6-593D57524E7F}" destId="{DF8DC7BB-644E-419C-B3A8-E7430599E668}" srcOrd="0" destOrd="0" presId="urn:microsoft.com/office/officeart/2005/8/layout/process1"/>
    <dgm:cxn modelId="{10808EA6-FF88-4095-9BC1-8EDFD3E6ADB6}" type="presParOf" srcId="{E5DF54D9-0034-4709-95B6-593D57524E7F}" destId="{ABE652EC-E8CE-40F5-80FE-FCFB30F0872D}" srcOrd="1" destOrd="0" presId="urn:microsoft.com/office/officeart/2005/8/layout/process1"/>
    <dgm:cxn modelId="{A68FA871-10E9-451F-851E-06865782AA41}" type="presParOf" srcId="{ABE652EC-E8CE-40F5-80FE-FCFB30F0872D}" destId="{AE27B63F-E12C-4DC3-AB31-15A0445FE953}" srcOrd="0" destOrd="0" presId="urn:microsoft.com/office/officeart/2005/8/layout/process1"/>
    <dgm:cxn modelId="{25A1C2B7-8173-45D8-A8D0-93B36BA8F060}" type="presParOf" srcId="{E5DF54D9-0034-4709-95B6-593D57524E7F}" destId="{EA27F14A-BD64-45AA-A947-FE6EDE1213C9}" srcOrd="2" destOrd="0" presId="urn:microsoft.com/office/officeart/2005/8/layout/process1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54C4AEA-E089-42D1-AE8D-C3B6FF9F4ADD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E7133B68-B379-4D68-84D8-BD80CEF1A5D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7BE3C6B-6CEC-4B6B-A52B-F1B70E8837EE}" type="parTrans" cxnId="{49BCAEF4-89EF-487D-8093-76039F56F917}">
      <dgm:prSet/>
      <dgm:spPr/>
      <dgm:t>
        <a:bodyPr/>
        <a:lstStyle/>
        <a:p>
          <a:endParaRPr lang="zh-CN" altLang="en-US"/>
        </a:p>
      </dgm:t>
    </dgm:pt>
    <dgm:pt modelId="{EE388B84-DE1C-40F8-A9C5-B6FE0B237076}" type="sibTrans" cxnId="{49BCAEF4-89EF-487D-8093-76039F56F917}">
      <dgm:prSet/>
      <dgm:spPr/>
      <dgm:t>
        <a:bodyPr/>
        <a:lstStyle/>
        <a:p>
          <a:endParaRPr lang="zh-CN" altLang="en-US"/>
        </a:p>
      </dgm:t>
    </dgm:pt>
    <dgm:pt modelId="{FB053265-DD1E-4E61-A9AF-825DB2CA32C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视图方向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39AB280-7FD2-4573-B8FB-960B3568B344}" type="parTrans" cxnId="{C5E49DD3-8596-4D49-805F-F29D6481CB7A}">
      <dgm:prSet/>
      <dgm:spPr/>
      <dgm:t>
        <a:bodyPr/>
        <a:lstStyle/>
        <a:p>
          <a:endParaRPr lang="zh-CN" altLang="en-US"/>
        </a:p>
      </dgm:t>
    </dgm:pt>
    <dgm:pt modelId="{C952E9B3-7D75-43AF-845E-0107D9382249}" type="sibTrans" cxnId="{C5E49DD3-8596-4D49-805F-F29D6481CB7A}">
      <dgm:prSet/>
      <dgm:spPr/>
      <dgm:t>
        <a:bodyPr/>
        <a:lstStyle/>
        <a:p>
          <a:endParaRPr lang="zh-CN" altLang="en-US"/>
        </a:p>
      </dgm:t>
    </dgm:pt>
    <dgm:pt modelId="{E33F1901-A522-403F-A915-D61F5F7E23D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几何参考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9E6384-9982-4E88-A22E-67A093193708}" type="parTrans" cxnId="{F2A31C26-57F4-43A9-B9EA-ADBA0ABC141D}">
      <dgm:prSet/>
      <dgm:spPr/>
      <dgm:t>
        <a:bodyPr/>
        <a:lstStyle/>
        <a:p>
          <a:endParaRPr lang="zh-CN" altLang="en-US"/>
        </a:p>
      </dgm:t>
    </dgm:pt>
    <dgm:pt modelId="{625083F9-7841-41EF-B2AE-AD1135B62F88}" type="sibTrans" cxnId="{F2A31C26-57F4-43A9-B9EA-ADBA0ABC141D}">
      <dgm:prSet/>
      <dgm:spPr/>
      <dgm:t>
        <a:bodyPr/>
        <a:lstStyle/>
        <a:p>
          <a:endParaRPr lang="zh-CN" altLang="en-US"/>
        </a:p>
      </dgm:t>
    </dgm:pt>
    <dgm:pt modelId="{CC62BAA7-EA1C-4DC0-B2BB-AEA1AE82DACC}" type="pres">
      <dgm:prSet presAssocID="{154C4AEA-E089-42D1-AE8D-C3B6FF9F4ADD}" presName="linearFlow" presStyleCnt="0">
        <dgm:presLayoutVars>
          <dgm:resizeHandles val="exact"/>
        </dgm:presLayoutVars>
      </dgm:prSet>
      <dgm:spPr/>
    </dgm:pt>
    <dgm:pt modelId="{EF8F6DE9-C692-41B7-967A-8D8049562C41}" type="pres">
      <dgm:prSet presAssocID="{E7133B68-B379-4D68-84D8-BD80CEF1A5D9}" presName="node" presStyleLbl="node1" presStyleIdx="0" presStyleCnt="3">
        <dgm:presLayoutVars>
          <dgm:bulletEnabled val="1"/>
        </dgm:presLayoutVars>
      </dgm:prSet>
      <dgm:spPr/>
    </dgm:pt>
    <dgm:pt modelId="{C736E2D7-8509-4BEF-AFD9-7DFF8C1A744E}" type="pres">
      <dgm:prSet presAssocID="{EE388B84-DE1C-40F8-A9C5-B6FE0B237076}" presName="sibTrans" presStyleLbl="sibTrans2D1" presStyleIdx="0" presStyleCnt="2"/>
      <dgm:spPr/>
    </dgm:pt>
    <dgm:pt modelId="{11E10F41-B658-4EC2-8F0A-3072D7E6D6F9}" type="pres">
      <dgm:prSet presAssocID="{EE388B84-DE1C-40F8-A9C5-B6FE0B237076}" presName="connectorText" presStyleLbl="sibTrans2D1" presStyleIdx="0" presStyleCnt="2"/>
      <dgm:spPr/>
    </dgm:pt>
    <dgm:pt modelId="{81FC5365-3663-49BA-87D0-110580E52045}" type="pres">
      <dgm:prSet presAssocID="{FB053265-DD1E-4E61-A9AF-825DB2CA32CE}" presName="node" presStyleLbl="node1" presStyleIdx="1" presStyleCnt="3">
        <dgm:presLayoutVars>
          <dgm:bulletEnabled val="1"/>
        </dgm:presLayoutVars>
      </dgm:prSet>
      <dgm:spPr/>
    </dgm:pt>
    <dgm:pt modelId="{CECDB010-B886-4FB5-80E1-4DB483491DF0}" type="pres">
      <dgm:prSet presAssocID="{C952E9B3-7D75-43AF-845E-0107D9382249}" presName="sibTrans" presStyleLbl="sibTrans2D1" presStyleIdx="1" presStyleCnt="2"/>
      <dgm:spPr/>
    </dgm:pt>
    <dgm:pt modelId="{66CC13E4-551E-4E78-B9E4-819279424246}" type="pres">
      <dgm:prSet presAssocID="{C952E9B3-7D75-43AF-845E-0107D9382249}" presName="connectorText" presStyleLbl="sibTrans2D1" presStyleIdx="1" presStyleCnt="2"/>
      <dgm:spPr/>
    </dgm:pt>
    <dgm:pt modelId="{C454A42F-BE7C-4EF8-9824-21C9D9702825}" type="pres">
      <dgm:prSet presAssocID="{E33F1901-A522-403F-A915-D61F5F7E23DA}" presName="node" presStyleLbl="node1" presStyleIdx="2" presStyleCnt="3">
        <dgm:presLayoutVars>
          <dgm:bulletEnabled val="1"/>
        </dgm:presLayoutVars>
      </dgm:prSet>
      <dgm:spPr/>
    </dgm:pt>
  </dgm:ptLst>
  <dgm:cxnLst>
    <dgm:cxn modelId="{10C5680E-EB66-4F0D-8E5E-F39C36FB538E}" type="presOf" srcId="{C952E9B3-7D75-43AF-845E-0107D9382249}" destId="{CECDB010-B886-4FB5-80E1-4DB483491DF0}" srcOrd="0" destOrd="0" presId="urn:microsoft.com/office/officeart/2005/8/layout/process2"/>
    <dgm:cxn modelId="{C5E49DD3-8596-4D49-805F-F29D6481CB7A}" srcId="{154C4AEA-E089-42D1-AE8D-C3B6FF9F4ADD}" destId="{FB053265-DD1E-4E61-A9AF-825DB2CA32CE}" srcOrd="1" destOrd="0" parTransId="{239AB280-7FD2-4573-B8FB-960B3568B344}" sibTransId="{C952E9B3-7D75-43AF-845E-0107D9382249}"/>
    <dgm:cxn modelId="{F2A31C26-57F4-43A9-B9EA-ADBA0ABC141D}" srcId="{154C4AEA-E089-42D1-AE8D-C3B6FF9F4ADD}" destId="{E33F1901-A522-403F-A915-D61F5F7E23DA}" srcOrd="2" destOrd="0" parTransId="{DB9E6384-9982-4E88-A22E-67A093193708}" sibTransId="{625083F9-7841-41EF-B2AE-AD1135B62F88}"/>
    <dgm:cxn modelId="{1E8CF299-5D55-4073-B455-2A6672A1B861}" type="presOf" srcId="{EE388B84-DE1C-40F8-A9C5-B6FE0B237076}" destId="{11E10F41-B658-4EC2-8F0A-3072D7E6D6F9}" srcOrd="1" destOrd="0" presId="urn:microsoft.com/office/officeart/2005/8/layout/process2"/>
    <dgm:cxn modelId="{F2388B75-0451-42D1-B3DD-71CFDBFCA75C}" type="presOf" srcId="{154C4AEA-E089-42D1-AE8D-C3B6FF9F4ADD}" destId="{CC62BAA7-EA1C-4DC0-B2BB-AEA1AE82DACC}" srcOrd="0" destOrd="0" presId="urn:microsoft.com/office/officeart/2005/8/layout/process2"/>
    <dgm:cxn modelId="{C3B377B3-93C6-4982-BA1C-52DBD9814943}" type="presOf" srcId="{C952E9B3-7D75-43AF-845E-0107D9382249}" destId="{66CC13E4-551E-4E78-B9E4-819279424246}" srcOrd="1" destOrd="0" presId="urn:microsoft.com/office/officeart/2005/8/layout/process2"/>
    <dgm:cxn modelId="{1102BB76-0E55-47BD-9CBA-C288A7AA6561}" type="presOf" srcId="{E33F1901-A522-403F-A915-D61F5F7E23DA}" destId="{C454A42F-BE7C-4EF8-9824-21C9D9702825}" srcOrd="0" destOrd="0" presId="urn:microsoft.com/office/officeart/2005/8/layout/process2"/>
    <dgm:cxn modelId="{1A4E72F0-914C-4349-9C7C-1B9B44A1245C}" type="presOf" srcId="{EE388B84-DE1C-40F8-A9C5-B6FE0B237076}" destId="{C736E2D7-8509-4BEF-AFD9-7DFF8C1A744E}" srcOrd="0" destOrd="0" presId="urn:microsoft.com/office/officeart/2005/8/layout/process2"/>
    <dgm:cxn modelId="{6341D5CE-C59A-4645-A33C-EE8E990F389F}" type="presOf" srcId="{E7133B68-B379-4D68-84D8-BD80CEF1A5D9}" destId="{EF8F6DE9-C692-41B7-967A-8D8049562C41}" srcOrd="0" destOrd="0" presId="urn:microsoft.com/office/officeart/2005/8/layout/process2"/>
    <dgm:cxn modelId="{F304D59E-905D-44D0-B563-72BD3C326A30}" type="presOf" srcId="{FB053265-DD1E-4E61-A9AF-825DB2CA32CE}" destId="{81FC5365-3663-49BA-87D0-110580E52045}" srcOrd="0" destOrd="0" presId="urn:microsoft.com/office/officeart/2005/8/layout/process2"/>
    <dgm:cxn modelId="{49BCAEF4-89EF-487D-8093-76039F56F917}" srcId="{154C4AEA-E089-42D1-AE8D-C3B6FF9F4ADD}" destId="{E7133B68-B379-4D68-84D8-BD80CEF1A5D9}" srcOrd="0" destOrd="0" parTransId="{B7BE3C6B-6CEC-4B6B-A52B-F1B70E8837EE}" sibTransId="{EE388B84-DE1C-40F8-A9C5-B6FE0B237076}"/>
    <dgm:cxn modelId="{C1ED63B5-6D53-4D95-84BB-6FEE09C853F4}" type="presParOf" srcId="{CC62BAA7-EA1C-4DC0-B2BB-AEA1AE82DACC}" destId="{EF8F6DE9-C692-41B7-967A-8D8049562C41}" srcOrd="0" destOrd="0" presId="urn:microsoft.com/office/officeart/2005/8/layout/process2"/>
    <dgm:cxn modelId="{12D37202-ED35-4757-9A27-9F279CE39487}" type="presParOf" srcId="{CC62BAA7-EA1C-4DC0-B2BB-AEA1AE82DACC}" destId="{C736E2D7-8509-4BEF-AFD9-7DFF8C1A744E}" srcOrd="1" destOrd="0" presId="urn:microsoft.com/office/officeart/2005/8/layout/process2"/>
    <dgm:cxn modelId="{C8C4B0C9-D3C5-435C-91C6-EF3437BDD88E}" type="presParOf" srcId="{C736E2D7-8509-4BEF-AFD9-7DFF8C1A744E}" destId="{11E10F41-B658-4EC2-8F0A-3072D7E6D6F9}" srcOrd="0" destOrd="0" presId="urn:microsoft.com/office/officeart/2005/8/layout/process2"/>
    <dgm:cxn modelId="{5D7880CB-9F4B-48A4-93E3-C01F070984A7}" type="presParOf" srcId="{CC62BAA7-EA1C-4DC0-B2BB-AEA1AE82DACC}" destId="{81FC5365-3663-49BA-87D0-110580E52045}" srcOrd="2" destOrd="0" presId="urn:microsoft.com/office/officeart/2005/8/layout/process2"/>
    <dgm:cxn modelId="{9059FE41-8FA0-4FAA-9772-EF50480B3C17}" type="presParOf" srcId="{CC62BAA7-EA1C-4DC0-B2BB-AEA1AE82DACC}" destId="{CECDB010-B886-4FB5-80E1-4DB483491DF0}" srcOrd="3" destOrd="0" presId="urn:microsoft.com/office/officeart/2005/8/layout/process2"/>
    <dgm:cxn modelId="{B02D557A-02D4-432E-AE0C-F2164A146462}" type="presParOf" srcId="{CECDB010-B886-4FB5-80E1-4DB483491DF0}" destId="{66CC13E4-551E-4E78-B9E4-819279424246}" srcOrd="0" destOrd="0" presId="urn:microsoft.com/office/officeart/2005/8/layout/process2"/>
    <dgm:cxn modelId="{F77C587C-90E2-4576-B5AC-DD973779DEAC}" type="presParOf" srcId="{CC62BAA7-EA1C-4DC0-B2BB-AEA1AE82DACC}" destId="{C454A42F-BE7C-4EF8-9824-21C9D9702825}" srcOrd="4" destOrd="0" presId="urn:microsoft.com/office/officeart/2005/8/layout/process2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66E15CA-57B2-4097-BA55-F0A0B3F8663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E6E5081-A213-4BAF-ADF9-410DBDA577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4C12CA0-4106-42E0-BD60-2C8540D96059}" type="parTrans" cxnId="{4DB89794-B20B-4B33-AF49-09294A4A3A65}">
      <dgm:prSet/>
      <dgm:spPr/>
      <dgm:t>
        <a:bodyPr/>
        <a:lstStyle/>
        <a:p>
          <a:endParaRPr lang="zh-CN" altLang="en-US"/>
        </a:p>
      </dgm:t>
    </dgm:pt>
    <dgm:pt modelId="{D2B3B4A8-3B8C-4DA0-9835-C133376102EF}" type="sibTrans" cxnId="{4DB89794-B20B-4B33-AF49-09294A4A3A65}">
      <dgm:prSet/>
      <dgm:spPr/>
      <dgm:t>
        <a:bodyPr/>
        <a:lstStyle/>
        <a:p>
          <a:endParaRPr lang="zh-CN" altLang="en-US"/>
        </a:p>
      </dgm:t>
    </dgm:pt>
    <dgm:pt modelId="{9D807E99-AADA-497E-84CF-20B5D090FB5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投影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EF56AF-1637-4527-AA8E-0C525C8A0E02}" type="parTrans" cxnId="{E77E8966-4975-44BC-A327-06C943954F60}">
      <dgm:prSet/>
      <dgm:spPr/>
      <dgm:t>
        <a:bodyPr/>
        <a:lstStyle/>
        <a:p>
          <a:endParaRPr lang="zh-CN" altLang="en-US"/>
        </a:p>
      </dgm:t>
    </dgm:pt>
    <dgm:pt modelId="{914D1955-4E01-459A-A4D5-4F4572A61074}" type="sibTrans" cxnId="{E77E8966-4975-44BC-A327-06C943954F60}">
      <dgm:prSet/>
      <dgm:spPr/>
      <dgm:t>
        <a:bodyPr/>
        <a:lstStyle/>
        <a:p>
          <a:endParaRPr lang="zh-CN" altLang="en-US"/>
        </a:p>
      </dgm:t>
    </dgm:pt>
    <dgm:pt modelId="{74B83677-D068-406F-B9C8-A69940293FB3}" type="pres">
      <dgm:prSet presAssocID="{866E15CA-57B2-4097-BA55-F0A0B3F86631}" presName="Name0" presStyleCnt="0">
        <dgm:presLayoutVars>
          <dgm:dir/>
          <dgm:resizeHandles val="exact"/>
        </dgm:presLayoutVars>
      </dgm:prSet>
      <dgm:spPr/>
    </dgm:pt>
    <dgm:pt modelId="{25ABBC7F-43C5-4E8F-89CF-939715C3DFE4}" type="pres">
      <dgm:prSet presAssocID="{7E6E5081-A213-4BAF-ADF9-410DBDA577AD}" presName="node" presStyleLbl="node1" presStyleIdx="0" presStyleCnt="2">
        <dgm:presLayoutVars>
          <dgm:bulletEnabled val="1"/>
        </dgm:presLayoutVars>
      </dgm:prSet>
      <dgm:spPr/>
    </dgm:pt>
    <dgm:pt modelId="{ADC0C461-9571-44FB-97EC-671CFFD7E59A}" type="pres">
      <dgm:prSet presAssocID="{D2B3B4A8-3B8C-4DA0-9835-C133376102EF}" presName="sibTrans" presStyleLbl="sibTrans2D1" presStyleIdx="0" presStyleCnt="1"/>
      <dgm:spPr/>
    </dgm:pt>
    <dgm:pt modelId="{20874928-B416-4552-AB62-EBAAC0A2DF5A}" type="pres">
      <dgm:prSet presAssocID="{D2B3B4A8-3B8C-4DA0-9835-C133376102EF}" presName="connectorText" presStyleLbl="sibTrans2D1" presStyleIdx="0" presStyleCnt="1"/>
      <dgm:spPr/>
    </dgm:pt>
    <dgm:pt modelId="{DCDC98AE-ACB7-483E-8F0F-5A29EC554C71}" type="pres">
      <dgm:prSet presAssocID="{9D807E99-AADA-497E-84CF-20B5D090FB56}" presName="node" presStyleLbl="node1" presStyleIdx="1" presStyleCnt="2">
        <dgm:presLayoutVars>
          <dgm:bulletEnabled val="1"/>
        </dgm:presLayoutVars>
      </dgm:prSet>
      <dgm:spPr/>
    </dgm:pt>
  </dgm:ptLst>
  <dgm:cxnLst>
    <dgm:cxn modelId="{F8089B81-3F0F-43CB-A86A-D00C41B5CF1C}" type="presOf" srcId="{866E15CA-57B2-4097-BA55-F0A0B3F86631}" destId="{74B83677-D068-406F-B9C8-A69940293FB3}" srcOrd="0" destOrd="0" presId="urn:microsoft.com/office/officeart/2005/8/layout/process1"/>
    <dgm:cxn modelId="{4DB89794-B20B-4B33-AF49-09294A4A3A65}" srcId="{866E15CA-57B2-4097-BA55-F0A0B3F86631}" destId="{7E6E5081-A213-4BAF-ADF9-410DBDA577AD}" srcOrd="0" destOrd="0" parTransId="{E4C12CA0-4106-42E0-BD60-2C8540D96059}" sibTransId="{D2B3B4A8-3B8C-4DA0-9835-C133376102EF}"/>
    <dgm:cxn modelId="{3FDC0E2A-C7F2-40EF-AFC0-23112BC35700}" type="presOf" srcId="{D2B3B4A8-3B8C-4DA0-9835-C133376102EF}" destId="{ADC0C461-9571-44FB-97EC-671CFFD7E59A}" srcOrd="0" destOrd="0" presId="urn:microsoft.com/office/officeart/2005/8/layout/process1"/>
    <dgm:cxn modelId="{0E9AB172-CC8D-4130-AA69-17E58956206C}" type="presOf" srcId="{7E6E5081-A213-4BAF-ADF9-410DBDA577AD}" destId="{25ABBC7F-43C5-4E8F-89CF-939715C3DFE4}" srcOrd="0" destOrd="0" presId="urn:microsoft.com/office/officeart/2005/8/layout/process1"/>
    <dgm:cxn modelId="{E77E8966-4975-44BC-A327-06C943954F60}" srcId="{866E15CA-57B2-4097-BA55-F0A0B3F86631}" destId="{9D807E99-AADA-497E-84CF-20B5D090FB56}" srcOrd="1" destOrd="0" parTransId="{50EF56AF-1637-4527-AA8E-0C525C8A0E02}" sibTransId="{914D1955-4E01-459A-A4D5-4F4572A61074}"/>
    <dgm:cxn modelId="{B6FFCEF3-525A-42E7-B5D4-A2B9442B1505}" type="presOf" srcId="{9D807E99-AADA-497E-84CF-20B5D090FB56}" destId="{DCDC98AE-ACB7-483E-8F0F-5A29EC554C71}" srcOrd="0" destOrd="0" presId="urn:microsoft.com/office/officeart/2005/8/layout/process1"/>
    <dgm:cxn modelId="{AA5E592D-9DD5-49AC-B708-CB3303EDF9EB}" type="presOf" srcId="{D2B3B4A8-3B8C-4DA0-9835-C133376102EF}" destId="{20874928-B416-4552-AB62-EBAAC0A2DF5A}" srcOrd="1" destOrd="0" presId="urn:microsoft.com/office/officeart/2005/8/layout/process1"/>
    <dgm:cxn modelId="{50400C7F-0DD9-4076-853D-5BA5A42571BB}" type="presParOf" srcId="{74B83677-D068-406F-B9C8-A69940293FB3}" destId="{25ABBC7F-43C5-4E8F-89CF-939715C3DFE4}" srcOrd="0" destOrd="0" presId="urn:microsoft.com/office/officeart/2005/8/layout/process1"/>
    <dgm:cxn modelId="{1303076C-B4F0-453A-99B7-9ACFEF7D0499}" type="presParOf" srcId="{74B83677-D068-406F-B9C8-A69940293FB3}" destId="{ADC0C461-9571-44FB-97EC-671CFFD7E59A}" srcOrd="1" destOrd="0" presId="urn:microsoft.com/office/officeart/2005/8/layout/process1"/>
    <dgm:cxn modelId="{76A74E89-ABFD-4CC5-B8CD-78C1F3F7F83C}" type="presParOf" srcId="{ADC0C461-9571-44FB-97EC-671CFFD7E59A}" destId="{20874928-B416-4552-AB62-EBAAC0A2DF5A}" srcOrd="0" destOrd="0" presId="urn:microsoft.com/office/officeart/2005/8/layout/process1"/>
    <dgm:cxn modelId="{CB17CE0D-1BDD-41AF-8F02-4E6AA1C6676C}" type="presParOf" srcId="{74B83677-D068-406F-B9C8-A69940293FB3}" destId="{DCDC98AE-ACB7-483E-8F0F-5A29EC554C71}" srcOrd="2" destOrd="0" presId="urn:microsoft.com/office/officeart/2005/8/layout/process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755AB79-8F04-4783-B8AA-E275B193301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D8A4F35-3B26-4D9A-ABD3-BBB42F09408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2CDAD2-F385-47BB-AB38-AE9EA274C7ED}" type="parTrans" cxnId="{0D2B8F84-8CDF-4D62-B50F-7E6A1011489C}">
      <dgm:prSet/>
      <dgm:spPr/>
      <dgm:t>
        <a:bodyPr/>
        <a:lstStyle/>
        <a:p>
          <a:endParaRPr lang="zh-CN" altLang="en-US"/>
        </a:p>
      </dgm:t>
    </dgm:pt>
    <dgm:pt modelId="{31194B6E-2E31-4AC2-A2C0-1E243278E8A9}" type="sibTrans" cxnId="{0D2B8F84-8CDF-4D62-B50F-7E6A1011489C}">
      <dgm:prSet/>
      <dgm:spPr/>
      <dgm:t>
        <a:bodyPr/>
        <a:lstStyle/>
        <a:p>
          <a:endParaRPr lang="zh-CN" altLang="en-US"/>
        </a:p>
      </dgm:t>
    </dgm:pt>
    <dgm:pt modelId="{BC2772B1-C828-41D8-9F46-BB8B615E3C2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详细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C6518F2-87B1-4FA3-AD7D-570F85882924}" type="parTrans" cxnId="{4A6258FF-9C8A-46EA-9945-F0C50FC697E0}">
      <dgm:prSet/>
      <dgm:spPr/>
      <dgm:t>
        <a:bodyPr/>
        <a:lstStyle/>
        <a:p>
          <a:endParaRPr lang="zh-CN" altLang="en-US"/>
        </a:p>
      </dgm:t>
    </dgm:pt>
    <dgm:pt modelId="{83BC4B7E-3400-44DF-A5AE-FD604E0C264C}" type="sibTrans" cxnId="{4A6258FF-9C8A-46EA-9945-F0C50FC697E0}">
      <dgm:prSet/>
      <dgm:spPr/>
      <dgm:t>
        <a:bodyPr/>
        <a:lstStyle/>
        <a:p>
          <a:endParaRPr lang="zh-CN" altLang="en-US"/>
        </a:p>
      </dgm:t>
    </dgm:pt>
    <dgm:pt modelId="{4AF0C9DD-05C0-48D0-B405-F5A7DF9CB442}" type="pres">
      <dgm:prSet presAssocID="{5755AB79-8F04-4783-B8AA-E275B193301C}" presName="Name0" presStyleCnt="0">
        <dgm:presLayoutVars>
          <dgm:dir/>
          <dgm:resizeHandles val="exact"/>
        </dgm:presLayoutVars>
      </dgm:prSet>
      <dgm:spPr/>
    </dgm:pt>
    <dgm:pt modelId="{5CC77D2B-CA99-4F0E-979D-F9D114B168BA}" type="pres">
      <dgm:prSet presAssocID="{AD8A4F35-3B26-4D9A-ABD3-BBB42F094080}" presName="node" presStyleLbl="node1" presStyleIdx="0" presStyleCnt="2">
        <dgm:presLayoutVars>
          <dgm:bulletEnabled val="1"/>
        </dgm:presLayoutVars>
      </dgm:prSet>
      <dgm:spPr/>
    </dgm:pt>
    <dgm:pt modelId="{A1AFECFC-A1EC-4121-93F5-19FB191BC460}" type="pres">
      <dgm:prSet presAssocID="{31194B6E-2E31-4AC2-A2C0-1E243278E8A9}" presName="sibTrans" presStyleLbl="sibTrans2D1" presStyleIdx="0" presStyleCnt="1"/>
      <dgm:spPr/>
    </dgm:pt>
    <dgm:pt modelId="{83CE2B08-600D-4F18-B665-8A991C5F57BC}" type="pres">
      <dgm:prSet presAssocID="{31194B6E-2E31-4AC2-A2C0-1E243278E8A9}" presName="connectorText" presStyleLbl="sibTrans2D1" presStyleIdx="0" presStyleCnt="1"/>
      <dgm:spPr/>
    </dgm:pt>
    <dgm:pt modelId="{67CFCF9D-2301-4990-BA8C-A1C5FF4BA61B}" type="pres">
      <dgm:prSet presAssocID="{BC2772B1-C828-41D8-9F46-BB8B615E3C28}" presName="node" presStyleLbl="node1" presStyleIdx="1" presStyleCnt="2">
        <dgm:presLayoutVars>
          <dgm:bulletEnabled val="1"/>
        </dgm:presLayoutVars>
      </dgm:prSet>
      <dgm:spPr/>
    </dgm:pt>
  </dgm:ptLst>
  <dgm:cxnLst>
    <dgm:cxn modelId="{ED3A1747-690B-44AA-81F7-DBF87AE7D965}" type="presOf" srcId="{AD8A4F35-3B26-4D9A-ABD3-BBB42F094080}" destId="{5CC77D2B-CA99-4F0E-979D-F9D114B168BA}" srcOrd="0" destOrd="0" presId="urn:microsoft.com/office/officeart/2005/8/layout/process1"/>
    <dgm:cxn modelId="{F7F659A5-7FCC-4C5A-A1AB-24A1134A2D7B}" type="presOf" srcId="{BC2772B1-C828-41D8-9F46-BB8B615E3C28}" destId="{67CFCF9D-2301-4990-BA8C-A1C5FF4BA61B}" srcOrd="0" destOrd="0" presId="urn:microsoft.com/office/officeart/2005/8/layout/process1"/>
    <dgm:cxn modelId="{0D2B8F84-8CDF-4D62-B50F-7E6A1011489C}" srcId="{5755AB79-8F04-4783-B8AA-E275B193301C}" destId="{AD8A4F35-3B26-4D9A-ABD3-BBB42F094080}" srcOrd="0" destOrd="0" parTransId="{6C2CDAD2-F385-47BB-AB38-AE9EA274C7ED}" sibTransId="{31194B6E-2E31-4AC2-A2C0-1E243278E8A9}"/>
    <dgm:cxn modelId="{A3801186-E45E-4BE2-9ED6-940793AB27BE}" type="presOf" srcId="{5755AB79-8F04-4783-B8AA-E275B193301C}" destId="{4AF0C9DD-05C0-48D0-B405-F5A7DF9CB442}" srcOrd="0" destOrd="0" presId="urn:microsoft.com/office/officeart/2005/8/layout/process1"/>
    <dgm:cxn modelId="{657F4522-B3BD-4A28-BA90-4C0351B356DB}" type="presOf" srcId="{31194B6E-2E31-4AC2-A2C0-1E243278E8A9}" destId="{A1AFECFC-A1EC-4121-93F5-19FB191BC460}" srcOrd="0" destOrd="0" presId="urn:microsoft.com/office/officeart/2005/8/layout/process1"/>
    <dgm:cxn modelId="{4A6258FF-9C8A-46EA-9945-F0C50FC697E0}" srcId="{5755AB79-8F04-4783-B8AA-E275B193301C}" destId="{BC2772B1-C828-41D8-9F46-BB8B615E3C28}" srcOrd="1" destOrd="0" parTransId="{8C6518F2-87B1-4FA3-AD7D-570F85882924}" sibTransId="{83BC4B7E-3400-44DF-A5AE-FD604E0C264C}"/>
    <dgm:cxn modelId="{366D3ABC-6EEE-4BD2-80B2-E1E067E59C8D}" type="presOf" srcId="{31194B6E-2E31-4AC2-A2C0-1E243278E8A9}" destId="{83CE2B08-600D-4F18-B665-8A991C5F57BC}" srcOrd="1" destOrd="0" presId="urn:microsoft.com/office/officeart/2005/8/layout/process1"/>
    <dgm:cxn modelId="{D136BC24-952D-4832-9E7F-87C2165241A2}" type="presParOf" srcId="{4AF0C9DD-05C0-48D0-B405-F5A7DF9CB442}" destId="{5CC77D2B-CA99-4F0E-979D-F9D114B168BA}" srcOrd="0" destOrd="0" presId="urn:microsoft.com/office/officeart/2005/8/layout/process1"/>
    <dgm:cxn modelId="{EC86FBAE-10D6-49B1-9308-6FAB4B747109}" type="presParOf" srcId="{4AF0C9DD-05C0-48D0-B405-F5A7DF9CB442}" destId="{A1AFECFC-A1EC-4121-93F5-19FB191BC460}" srcOrd="1" destOrd="0" presId="urn:microsoft.com/office/officeart/2005/8/layout/process1"/>
    <dgm:cxn modelId="{0E9BE7DF-8CD5-4777-9E07-117B4297902D}" type="presParOf" srcId="{A1AFECFC-A1EC-4121-93F5-19FB191BC460}" destId="{83CE2B08-600D-4F18-B665-8A991C5F57BC}" srcOrd="0" destOrd="0" presId="urn:microsoft.com/office/officeart/2005/8/layout/process1"/>
    <dgm:cxn modelId="{7AEF5C74-EC8A-41F9-B81A-8034339F72B9}" type="presParOf" srcId="{4AF0C9DD-05C0-48D0-B405-F5A7DF9CB442}" destId="{67CFCF9D-2301-4990-BA8C-A1C5FF4BA61B}" srcOrd="2" destOrd="0" presId="urn:microsoft.com/office/officeart/2005/8/layout/process1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781AD9F4-0C75-40C5-AD16-6E9D117BAA0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1C5BD7A-1517-4097-A5B0-543B730720E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9913D5E-B9E6-4911-BBC3-D94DEE9998AC}" type="parTrans" cxnId="{A89162AD-C7A0-440E-BA4F-AF5BCCB57165}">
      <dgm:prSet/>
      <dgm:spPr/>
      <dgm:t>
        <a:bodyPr/>
        <a:lstStyle/>
        <a:p>
          <a:endParaRPr lang="zh-CN" altLang="en-US"/>
        </a:p>
      </dgm:t>
    </dgm:pt>
    <dgm:pt modelId="{FD02ABEE-9EFE-42D0-A32A-EB4D150D8D49}" type="sibTrans" cxnId="{A89162AD-C7A0-440E-BA4F-AF5BCCB57165}">
      <dgm:prSet/>
      <dgm:spPr/>
      <dgm:t>
        <a:bodyPr/>
        <a:lstStyle/>
        <a:p>
          <a:endParaRPr lang="zh-CN" altLang="en-US"/>
        </a:p>
      </dgm:t>
    </dgm:pt>
    <dgm:pt modelId="{25A54290-CE77-407F-AE0E-7C1E90C55EC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2B3D22-FBC6-4702-8B98-3849D1086D18}" type="parTrans" cxnId="{809349FE-9A29-460A-9FA1-CE1065FA0919}">
      <dgm:prSet/>
      <dgm:spPr/>
      <dgm:t>
        <a:bodyPr/>
        <a:lstStyle/>
        <a:p>
          <a:endParaRPr lang="zh-CN" altLang="en-US"/>
        </a:p>
      </dgm:t>
    </dgm:pt>
    <dgm:pt modelId="{38C5E749-99A8-4B2C-936C-4BEA852D865A}" type="sibTrans" cxnId="{809349FE-9A29-460A-9FA1-CE1065FA0919}">
      <dgm:prSet/>
      <dgm:spPr/>
      <dgm:t>
        <a:bodyPr/>
        <a:lstStyle/>
        <a:p>
          <a:endParaRPr lang="zh-CN" altLang="en-US"/>
        </a:p>
      </dgm:t>
    </dgm:pt>
    <dgm:pt modelId="{1F0D59DC-D2A1-4B50-8596-F7AD3B910DD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总计</a:t>
          </a:r>
          <a:r>
            <a:rPr lang="en-US" altLang="zh-CN" dirty="0" smtClean="0"/>
            <a:t>】【</a:t>
          </a:r>
          <a:r>
            <a:rPr lang="zh-CN" altLang="en-US" dirty="0" smtClean="0"/>
            <a:t>完全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1DCC61E-B049-49C4-931F-492C1F18ABF6}" type="parTrans" cxnId="{D8C85F4F-14CE-4259-91D9-57E03E8232D6}">
      <dgm:prSet/>
      <dgm:spPr/>
      <dgm:t>
        <a:bodyPr/>
        <a:lstStyle/>
        <a:p>
          <a:endParaRPr lang="zh-CN" altLang="en-US"/>
        </a:p>
      </dgm:t>
    </dgm:pt>
    <dgm:pt modelId="{0FF42F9D-0246-4615-862D-E2A7D0E2E85E}" type="sibTrans" cxnId="{D8C85F4F-14CE-4259-91D9-57E03E8232D6}">
      <dgm:prSet/>
      <dgm:spPr/>
      <dgm:t>
        <a:bodyPr/>
        <a:lstStyle/>
        <a:p>
          <a:endParaRPr lang="zh-CN" altLang="en-US"/>
        </a:p>
      </dgm:t>
    </dgm:pt>
    <dgm:pt modelId="{C4B86EDE-FB27-4C22-8EE4-02C75E9888EA}" type="pres">
      <dgm:prSet presAssocID="{781AD9F4-0C75-40C5-AD16-6E9D117BAA01}" presName="Name0" presStyleCnt="0">
        <dgm:presLayoutVars>
          <dgm:dir/>
          <dgm:resizeHandles val="exact"/>
        </dgm:presLayoutVars>
      </dgm:prSet>
      <dgm:spPr/>
    </dgm:pt>
    <dgm:pt modelId="{F40EFF12-B4AD-4381-B2AB-C020D7941576}" type="pres">
      <dgm:prSet presAssocID="{31C5BD7A-1517-4097-A5B0-543B730720E1}" presName="node" presStyleLbl="node1" presStyleIdx="0" presStyleCnt="3">
        <dgm:presLayoutVars>
          <dgm:bulletEnabled val="1"/>
        </dgm:presLayoutVars>
      </dgm:prSet>
      <dgm:spPr/>
    </dgm:pt>
    <dgm:pt modelId="{58F29509-606A-402B-A630-079E4A3A180B}" type="pres">
      <dgm:prSet presAssocID="{FD02ABEE-9EFE-42D0-A32A-EB4D150D8D49}" presName="sibTrans" presStyleLbl="sibTrans2D1" presStyleIdx="0" presStyleCnt="2"/>
      <dgm:spPr/>
    </dgm:pt>
    <dgm:pt modelId="{8EC54E30-DE63-4A4D-BC37-2F78A373DD86}" type="pres">
      <dgm:prSet presAssocID="{FD02ABEE-9EFE-42D0-A32A-EB4D150D8D49}" presName="connectorText" presStyleLbl="sibTrans2D1" presStyleIdx="0" presStyleCnt="2"/>
      <dgm:spPr/>
    </dgm:pt>
    <dgm:pt modelId="{4F509589-158A-4706-9E9D-8911D7FE8FFC}" type="pres">
      <dgm:prSet presAssocID="{25A54290-CE77-407F-AE0E-7C1E90C55EC5}" presName="node" presStyleLbl="node1" presStyleIdx="1" presStyleCnt="3">
        <dgm:presLayoutVars>
          <dgm:bulletEnabled val="1"/>
        </dgm:presLayoutVars>
      </dgm:prSet>
      <dgm:spPr/>
    </dgm:pt>
    <dgm:pt modelId="{55AC6503-2870-4C59-95C6-5C284C7B606E}" type="pres">
      <dgm:prSet presAssocID="{38C5E749-99A8-4B2C-936C-4BEA852D865A}" presName="sibTrans" presStyleLbl="sibTrans2D1" presStyleIdx="1" presStyleCnt="2"/>
      <dgm:spPr/>
    </dgm:pt>
    <dgm:pt modelId="{C9362C82-E63A-4EC2-8834-6ABDC3297C0F}" type="pres">
      <dgm:prSet presAssocID="{38C5E749-99A8-4B2C-936C-4BEA852D865A}" presName="connectorText" presStyleLbl="sibTrans2D1" presStyleIdx="1" presStyleCnt="2"/>
      <dgm:spPr/>
    </dgm:pt>
    <dgm:pt modelId="{7D288F03-6DF2-451B-AF26-C7FE0FE7C6A8}" type="pres">
      <dgm:prSet presAssocID="{1F0D59DC-D2A1-4B50-8596-F7AD3B910DDA}" presName="node" presStyleLbl="node1" presStyleIdx="2" presStyleCnt="3">
        <dgm:presLayoutVars>
          <dgm:bulletEnabled val="1"/>
        </dgm:presLayoutVars>
      </dgm:prSet>
      <dgm:spPr/>
    </dgm:pt>
  </dgm:ptLst>
  <dgm:cxnLst>
    <dgm:cxn modelId="{26AFC6D5-C4A0-4475-B8F8-A0E4F36F478A}" type="presOf" srcId="{31C5BD7A-1517-4097-A5B0-543B730720E1}" destId="{F40EFF12-B4AD-4381-B2AB-C020D7941576}" srcOrd="0" destOrd="0" presId="urn:microsoft.com/office/officeart/2005/8/layout/process1"/>
    <dgm:cxn modelId="{7087C6FE-3341-4760-BD6D-F4B59C80A1F7}" type="presOf" srcId="{25A54290-CE77-407F-AE0E-7C1E90C55EC5}" destId="{4F509589-158A-4706-9E9D-8911D7FE8FFC}" srcOrd="0" destOrd="0" presId="urn:microsoft.com/office/officeart/2005/8/layout/process1"/>
    <dgm:cxn modelId="{D1FE284A-CBB6-4FBD-8B55-7DC8EDBD4FBE}" type="presOf" srcId="{FD02ABEE-9EFE-42D0-A32A-EB4D150D8D49}" destId="{58F29509-606A-402B-A630-079E4A3A180B}" srcOrd="0" destOrd="0" presId="urn:microsoft.com/office/officeart/2005/8/layout/process1"/>
    <dgm:cxn modelId="{A89162AD-C7A0-440E-BA4F-AF5BCCB57165}" srcId="{781AD9F4-0C75-40C5-AD16-6E9D117BAA01}" destId="{31C5BD7A-1517-4097-A5B0-543B730720E1}" srcOrd="0" destOrd="0" parTransId="{29913D5E-B9E6-4911-BBC3-D94DEE9998AC}" sibTransId="{FD02ABEE-9EFE-42D0-A32A-EB4D150D8D49}"/>
    <dgm:cxn modelId="{809349FE-9A29-460A-9FA1-CE1065FA0919}" srcId="{781AD9F4-0C75-40C5-AD16-6E9D117BAA01}" destId="{25A54290-CE77-407F-AE0E-7C1E90C55EC5}" srcOrd="1" destOrd="0" parTransId="{B02B3D22-FBC6-4702-8B98-3849D1086D18}" sibTransId="{38C5E749-99A8-4B2C-936C-4BEA852D865A}"/>
    <dgm:cxn modelId="{C1DCAD60-E9BD-41C4-9112-251A77D3A8B2}" type="presOf" srcId="{781AD9F4-0C75-40C5-AD16-6E9D117BAA01}" destId="{C4B86EDE-FB27-4C22-8EE4-02C75E9888EA}" srcOrd="0" destOrd="0" presId="urn:microsoft.com/office/officeart/2005/8/layout/process1"/>
    <dgm:cxn modelId="{BF2F6FF0-92E3-495B-A7F8-6223694FDE4F}" type="presOf" srcId="{38C5E749-99A8-4B2C-936C-4BEA852D865A}" destId="{C9362C82-E63A-4EC2-8834-6ABDC3297C0F}" srcOrd="1" destOrd="0" presId="urn:microsoft.com/office/officeart/2005/8/layout/process1"/>
    <dgm:cxn modelId="{3121FC1E-6A28-4F89-B9BF-7F00BA9FD45A}" type="presOf" srcId="{38C5E749-99A8-4B2C-936C-4BEA852D865A}" destId="{55AC6503-2870-4C59-95C6-5C284C7B606E}" srcOrd="0" destOrd="0" presId="urn:microsoft.com/office/officeart/2005/8/layout/process1"/>
    <dgm:cxn modelId="{D8C85F4F-14CE-4259-91D9-57E03E8232D6}" srcId="{781AD9F4-0C75-40C5-AD16-6E9D117BAA01}" destId="{1F0D59DC-D2A1-4B50-8596-F7AD3B910DDA}" srcOrd="2" destOrd="0" parTransId="{71DCC61E-B049-49C4-931F-492C1F18ABF6}" sibTransId="{0FF42F9D-0246-4615-862D-E2A7D0E2E85E}"/>
    <dgm:cxn modelId="{3BC375CC-8076-4D6F-8464-F225B235CEFB}" type="presOf" srcId="{FD02ABEE-9EFE-42D0-A32A-EB4D150D8D49}" destId="{8EC54E30-DE63-4A4D-BC37-2F78A373DD86}" srcOrd="1" destOrd="0" presId="urn:microsoft.com/office/officeart/2005/8/layout/process1"/>
    <dgm:cxn modelId="{339E74FA-FD5A-4A12-91AC-FDB06EA5AECB}" type="presOf" srcId="{1F0D59DC-D2A1-4B50-8596-F7AD3B910DDA}" destId="{7D288F03-6DF2-451B-AF26-C7FE0FE7C6A8}" srcOrd="0" destOrd="0" presId="urn:microsoft.com/office/officeart/2005/8/layout/process1"/>
    <dgm:cxn modelId="{5BFFFE4F-15EE-45DB-93EE-899804F7FA2D}" type="presParOf" srcId="{C4B86EDE-FB27-4C22-8EE4-02C75E9888EA}" destId="{F40EFF12-B4AD-4381-B2AB-C020D7941576}" srcOrd="0" destOrd="0" presId="urn:microsoft.com/office/officeart/2005/8/layout/process1"/>
    <dgm:cxn modelId="{4B093645-2A6B-4E9E-847D-690948E4A160}" type="presParOf" srcId="{C4B86EDE-FB27-4C22-8EE4-02C75E9888EA}" destId="{58F29509-606A-402B-A630-079E4A3A180B}" srcOrd="1" destOrd="0" presId="urn:microsoft.com/office/officeart/2005/8/layout/process1"/>
    <dgm:cxn modelId="{54217571-F93F-4234-AF1F-FAFC54E8FDD4}" type="presParOf" srcId="{58F29509-606A-402B-A630-079E4A3A180B}" destId="{8EC54E30-DE63-4A4D-BC37-2F78A373DD86}" srcOrd="0" destOrd="0" presId="urn:microsoft.com/office/officeart/2005/8/layout/process1"/>
    <dgm:cxn modelId="{D508A2E2-BA51-4244-BD9F-CBD5DEF38052}" type="presParOf" srcId="{C4B86EDE-FB27-4C22-8EE4-02C75E9888EA}" destId="{4F509589-158A-4706-9E9D-8911D7FE8FFC}" srcOrd="2" destOrd="0" presId="urn:microsoft.com/office/officeart/2005/8/layout/process1"/>
    <dgm:cxn modelId="{7497288D-3ED7-4EFD-B6E2-1BD552D85099}" type="presParOf" srcId="{C4B86EDE-FB27-4C22-8EE4-02C75E9888EA}" destId="{55AC6503-2870-4C59-95C6-5C284C7B606E}" srcOrd="3" destOrd="0" presId="urn:microsoft.com/office/officeart/2005/8/layout/process1"/>
    <dgm:cxn modelId="{5394BA8C-B812-4103-8727-31A6ECB3737D}" type="presParOf" srcId="{55AC6503-2870-4C59-95C6-5C284C7B606E}" destId="{C9362C82-E63A-4EC2-8834-6ABDC3297C0F}" srcOrd="0" destOrd="0" presId="urn:microsoft.com/office/officeart/2005/8/layout/process1"/>
    <dgm:cxn modelId="{54DDADFC-7BC6-40B9-AD44-4FC77560BF85}" type="presParOf" srcId="{C4B86EDE-FB27-4C22-8EE4-02C75E9888EA}" destId="{7D288F03-6DF2-451B-AF26-C7FE0FE7C6A8}" srcOrd="4" destOrd="0" presId="urn:microsoft.com/office/officeart/2005/8/layout/process1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0230810-9C63-42AB-B650-1F60F711C106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EDE4901-107F-4405-B786-AB6E4B8DD93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设置平面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71DF567-3A48-4E70-930D-4033FABA0B0F}" type="parTrans" cxnId="{7F2DA8CE-1A6F-4AAD-9D29-9EB806503281}">
      <dgm:prSet/>
      <dgm:spPr/>
      <dgm:t>
        <a:bodyPr/>
        <a:lstStyle/>
        <a:p>
          <a:endParaRPr lang="zh-CN" altLang="en-US"/>
        </a:p>
      </dgm:t>
    </dgm:pt>
    <dgm:pt modelId="{A4D80040-9F79-433F-B764-BDD1F383818F}" type="sibTrans" cxnId="{7F2DA8CE-1A6F-4AAD-9D29-9EB806503281}">
      <dgm:prSet/>
      <dgm:spPr/>
      <dgm:t>
        <a:bodyPr/>
        <a:lstStyle/>
        <a:p>
          <a:endParaRPr lang="zh-CN" altLang="en-US"/>
        </a:p>
      </dgm:t>
    </dgm:pt>
    <dgm:pt modelId="{9E4231CB-59EF-49AC-8889-9AF2357D26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产生基准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D50F4D-0C14-4960-AB34-7C6CF9B00470}" type="parTrans" cxnId="{399A4F5A-6B2A-4759-94A9-53E2D95C2EE2}">
      <dgm:prSet/>
      <dgm:spPr/>
      <dgm:t>
        <a:bodyPr/>
        <a:lstStyle/>
        <a:p>
          <a:endParaRPr lang="zh-CN" altLang="en-US"/>
        </a:p>
      </dgm:t>
    </dgm:pt>
    <dgm:pt modelId="{22D2A5F5-D82A-4F5C-AFDF-EE37FB43B533}" type="sibTrans" cxnId="{399A4F5A-6B2A-4759-94A9-53E2D95C2EE2}">
      <dgm:prSet/>
      <dgm:spPr/>
      <dgm:t>
        <a:bodyPr/>
        <a:lstStyle/>
        <a:p>
          <a:endParaRPr lang="zh-CN" altLang="en-US"/>
        </a:p>
      </dgm:t>
    </dgm:pt>
    <dgm:pt modelId="{9898ABD8-E087-40D7-911F-3C54A0A716D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基准平面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0CC3F2-1775-462B-9FFD-EDAF74143565}" type="parTrans" cxnId="{0B63259F-5FCA-43AD-8F7C-84999844D4A3}">
      <dgm:prSet/>
      <dgm:spPr/>
      <dgm:t>
        <a:bodyPr/>
        <a:lstStyle/>
        <a:p>
          <a:endParaRPr lang="zh-CN" altLang="en-US"/>
        </a:p>
      </dgm:t>
    </dgm:pt>
    <dgm:pt modelId="{0D1184AF-0ADA-4B11-B62D-8DCB0D03BC48}" type="sibTrans" cxnId="{0B63259F-5FCA-43AD-8F7C-84999844D4A3}">
      <dgm:prSet/>
      <dgm:spPr/>
      <dgm:t>
        <a:bodyPr/>
        <a:lstStyle/>
        <a:p>
          <a:endParaRPr lang="zh-CN" altLang="en-US"/>
        </a:p>
      </dgm:t>
    </dgm:pt>
    <dgm:pt modelId="{294D8E70-1931-46C2-A23A-63162301F2C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穿过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61EC1E5-E408-49AD-8FC3-CA032FE6FBB5}" type="parTrans" cxnId="{136C218C-10BF-45BA-B978-CACB41ED2639}">
      <dgm:prSet/>
      <dgm:spPr/>
      <dgm:t>
        <a:bodyPr/>
        <a:lstStyle/>
        <a:p>
          <a:endParaRPr lang="zh-CN" altLang="en-US"/>
        </a:p>
      </dgm:t>
    </dgm:pt>
    <dgm:pt modelId="{AE423CE1-AB02-45FA-8463-36787A6BD095}" type="sibTrans" cxnId="{136C218C-10BF-45BA-B978-CACB41ED2639}">
      <dgm:prSet/>
      <dgm:spPr/>
      <dgm:t>
        <a:bodyPr/>
        <a:lstStyle/>
        <a:p>
          <a:endParaRPr lang="zh-CN" altLang="en-US"/>
        </a:p>
      </dgm:t>
    </dgm:pt>
    <dgm:pt modelId="{B70CAED1-E5EA-48DB-AB03-5F72A025AD9E}" type="pres">
      <dgm:prSet presAssocID="{30230810-9C63-42AB-B650-1F60F711C106}" presName="linearFlow" presStyleCnt="0">
        <dgm:presLayoutVars>
          <dgm:resizeHandles val="exact"/>
        </dgm:presLayoutVars>
      </dgm:prSet>
      <dgm:spPr/>
    </dgm:pt>
    <dgm:pt modelId="{5055EE41-9249-426A-A18F-899F6B23824D}" type="pres">
      <dgm:prSet presAssocID="{9EDE4901-107F-4405-B786-AB6E4B8DD93A}" presName="node" presStyleLbl="node1" presStyleIdx="0" presStyleCnt="4">
        <dgm:presLayoutVars>
          <dgm:bulletEnabled val="1"/>
        </dgm:presLayoutVars>
      </dgm:prSet>
      <dgm:spPr/>
    </dgm:pt>
    <dgm:pt modelId="{727D790F-2E05-43F6-9EB7-4BF43656C8D3}" type="pres">
      <dgm:prSet presAssocID="{A4D80040-9F79-433F-B764-BDD1F383818F}" presName="sibTrans" presStyleLbl="sibTrans2D1" presStyleIdx="0" presStyleCnt="3"/>
      <dgm:spPr/>
    </dgm:pt>
    <dgm:pt modelId="{FCB6C8B0-0D15-4B32-BB25-60A4B53F78C0}" type="pres">
      <dgm:prSet presAssocID="{A4D80040-9F79-433F-B764-BDD1F383818F}" presName="connectorText" presStyleLbl="sibTrans2D1" presStyleIdx="0" presStyleCnt="3"/>
      <dgm:spPr/>
    </dgm:pt>
    <dgm:pt modelId="{9737DDCA-E1A6-49FB-871F-1C063CCBE8BF}" type="pres">
      <dgm:prSet presAssocID="{9E4231CB-59EF-49AC-8889-9AF2357D26F4}" presName="node" presStyleLbl="node1" presStyleIdx="1" presStyleCnt="4">
        <dgm:presLayoutVars>
          <dgm:bulletEnabled val="1"/>
        </dgm:presLayoutVars>
      </dgm:prSet>
      <dgm:spPr/>
    </dgm:pt>
    <dgm:pt modelId="{1EB235C8-0027-44BA-B25B-FF3B79F079D1}" type="pres">
      <dgm:prSet presAssocID="{22D2A5F5-D82A-4F5C-AFDF-EE37FB43B533}" presName="sibTrans" presStyleLbl="sibTrans2D1" presStyleIdx="1" presStyleCnt="3"/>
      <dgm:spPr/>
    </dgm:pt>
    <dgm:pt modelId="{C1E789FA-4B8F-410C-9F05-A01CBBD17D97}" type="pres">
      <dgm:prSet presAssocID="{22D2A5F5-D82A-4F5C-AFDF-EE37FB43B533}" presName="connectorText" presStyleLbl="sibTrans2D1" presStyleIdx="1" presStyleCnt="3"/>
      <dgm:spPr/>
    </dgm:pt>
    <dgm:pt modelId="{F9EA9426-A313-47AB-8A3D-F80BC4401A97}" type="pres">
      <dgm:prSet presAssocID="{9898ABD8-E087-40D7-911F-3C54A0A716DD}" presName="node" presStyleLbl="node1" presStyleIdx="2" presStyleCnt="4">
        <dgm:presLayoutVars>
          <dgm:bulletEnabled val="1"/>
        </dgm:presLayoutVars>
      </dgm:prSet>
      <dgm:spPr/>
    </dgm:pt>
    <dgm:pt modelId="{61ABEADD-A2A4-4F60-B1E3-B94F8C131233}" type="pres">
      <dgm:prSet presAssocID="{0D1184AF-0ADA-4B11-B62D-8DCB0D03BC48}" presName="sibTrans" presStyleLbl="sibTrans2D1" presStyleIdx="2" presStyleCnt="3"/>
      <dgm:spPr/>
    </dgm:pt>
    <dgm:pt modelId="{BDFF73EF-F024-4A11-AD31-FF46FA1FA77D}" type="pres">
      <dgm:prSet presAssocID="{0D1184AF-0ADA-4B11-B62D-8DCB0D03BC48}" presName="connectorText" presStyleLbl="sibTrans2D1" presStyleIdx="2" presStyleCnt="3"/>
      <dgm:spPr/>
    </dgm:pt>
    <dgm:pt modelId="{2BA38136-9645-4FBD-A756-9BEE211948D0}" type="pres">
      <dgm:prSet presAssocID="{294D8E70-1931-46C2-A23A-63162301F2CF}" presName="node" presStyleLbl="node1" presStyleIdx="3" presStyleCnt="4">
        <dgm:presLayoutVars>
          <dgm:bulletEnabled val="1"/>
        </dgm:presLayoutVars>
      </dgm:prSet>
      <dgm:spPr/>
    </dgm:pt>
  </dgm:ptLst>
  <dgm:cxnLst>
    <dgm:cxn modelId="{790B02B7-5908-4389-8F0C-1A4A55B9AAC9}" type="presOf" srcId="{22D2A5F5-D82A-4F5C-AFDF-EE37FB43B533}" destId="{C1E789FA-4B8F-410C-9F05-A01CBBD17D97}" srcOrd="1" destOrd="0" presId="urn:microsoft.com/office/officeart/2005/8/layout/process2"/>
    <dgm:cxn modelId="{43313B79-1B96-498B-B498-13D49E6C1796}" type="presOf" srcId="{9E4231CB-59EF-49AC-8889-9AF2357D26F4}" destId="{9737DDCA-E1A6-49FB-871F-1C063CCBE8BF}" srcOrd="0" destOrd="0" presId="urn:microsoft.com/office/officeart/2005/8/layout/process2"/>
    <dgm:cxn modelId="{136C218C-10BF-45BA-B978-CACB41ED2639}" srcId="{30230810-9C63-42AB-B650-1F60F711C106}" destId="{294D8E70-1931-46C2-A23A-63162301F2CF}" srcOrd="3" destOrd="0" parTransId="{061EC1E5-E408-49AD-8FC3-CA032FE6FBB5}" sibTransId="{AE423CE1-AB02-45FA-8463-36787A6BD095}"/>
    <dgm:cxn modelId="{399A4F5A-6B2A-4759-94A9-53E2D95C2EE2}" srcId="{30230810-9C63-42AB-B650-1F60F711C106}" destId="{9E4231CB-59EF-49AC-8889-9AF2357D26F4}" srcOrd="1" destOrd="0" parTransId="{53D50F4D-0C14-4960-AB34-7C6CF9B00470}" sibTransId="{22D2A5F5-D82A-4F5C-AFDF-EE37FB43B533}"/>
    <dgm:cxn modelId="{7F2DA8CE-1A6F-4AAD-9D29-9EB806503281}" srcId="{30230810-9C63-42AB-B650-1F60F711C106}" destId="{9EDE4901-107F-4405-B786-AB6E4B8DD93A}" srcOrd="0" destOrd="0" parTransId="{171DF567-3A48-4E70-930D-4033FABA0B0F}" sibTransId="{A4D80040-9F79-433F-B764-BDD1F383818F}"/>
    <dgm:cxn modelId="{292B4CA7-7FA6-4B47-A588-0A5767BD5850}" type="presOf" srcId="{9898ABD8-E087-40D7-911F-3C54A0A716DD}" destId="{F9EA9426-A313-47AB-8A3D-F80BC4401A97}" srcOrd="0" destOrd="0" presId="urn:microsoft.com/office/officeart/2005/8/layout/process2"/>
    <dgm:cxn modelId="{DD5A4243-0C13-40D4-ADBB-7402066AAF76}" type="presOf" srcId="{A4D80040-9F79-433F-B764-BDD1F383818F}" destId="{727D790F-2E05-43F6-9EB7-4BF43656C8D3}" srcOrd="0" destOrd="0" presId="urn:microsoft.com/office/officeart/2005/8/layout/process2"/>
    <dgm:cxn modelId="{0B63259F-5FCA-43AD-8F7C-84999844D4A3}" srcId="{30230810-9C63-42AB-B650-1F60F711C106}" destId="{9898ABD8-E087-40D7-911F-3C54A0A716DD}" srcOrd="2" destOrd="0" parTransId="{330CC3F2-1775-462B-9FFD-EDAF74143565}" sibTransId="{0D1184AF-0ADA-4B11-B62D-8DCB0D03BC48}"/>
    <dgm:cxn modelId="{E7E7D64F-10CD-4954-8E3A-DCB7685B9537}" type="presOf" srcId="{22D2A5F5-D82A-4F5C-AFDF-EE37FB43B533}" destId="{1EB235C8-0027-44BA-B25B-FF3B79F079D1}" srcOrd="0" destOrd="0" presId="urn:microsoft.com/office/officeart/2005/8/layout/process2"/>
    <dgm:cxn modelId="{6D59D863-5575-4448-BE72-FAF0784EF8A0}" type="presOf" srcId="{0D1184AF-0ADA-4B11-B62D-8DCB0D03BC48}" destId="{61ABEADD-A2A4-4F60-B1E3-B94F8C131233}" srcOrd="0" destOrd="0" presId="urn:microsoft.com/office/officeart/2005/8/layout/process2"/>
    <dgm:cxn modelId="{0B11AF5D-95B3-4AB6-9F2E-14D6FC27BC77}" type="presOf" srcId="{9EDE4901-107F-4405-B786-AB6E4B8DD93A}" destId="{5055EE41-9249-426A-A18F-899F6B23824D}" srcOrd="0" destOrd="0" presId="urn:microsoft.com/office/officeart/2005/8/layout/process2"/>
    <dgm:cxn modelId="{EA3EF77B-D919-4D66-A969-68E1B1AD8553}" type="presOf" srcId="{294D8E70-1931-46C2-A23A-63162301F2CF}" destId="{2BA38136-9645-4FBD-A756-9BEE211948D0}" srcOrd="0" destOrd="0" presId="urn:microsoft.com/office/officeart/2005/8/layout/process2"/>
    <dgm:cxn modelId="{6DB5ED7C-9CAC-492A-9648-88542C6D032A}" type="presOf" srcId="{A4D80040-9F79-433F-B764-BDD1F383818F}" destId="{FCB6C8B0-0D15-4B32-BB25-60A4B53F78C0}" srcOrd="1" destOrd="0" presId="urn:microsoft.com/office/officeart/2005/8/layout/process2"/>
    <dgm:cxn modelId="{89270795-8956-4278-90C1-E9991DD966C0}" type="presOf" srcId="{0D1184AF-0ADA-4B11-B62D-8DCB0D03BC48}" destId="{BDFF73EF-F024-4A11-AD31-FF46FA1FA77D}" srcOrd="1" destOrd="0" presId="urn:microsoft.com/office/officeart/2005/8/layout/process2"/>
    <dgm:cxn modelId="{34492D94-72B7-4799-8D14-B1B12AF84E25}" type="presOf" srcId="{30230810-9C63-42AB-B650-1F60F711C106}" destId="{B70CAED1-E5EA-48DB-AB03-5F72A025AD9E}" srcOrd="0" destOrd="0" presId="urn:microsoft.com/office/officeart/2005/8/layout/process2"/>
    <dgm:cxn modelId="{86E0F5B9-D069-4C2A-B1BF-79C64DE65F3E}" type="presParOf" srcId="{B70CAED1-E5EA-48DB-AB03-5F72A025AD9E}" destId="{5055EE41-9249-426A-A18F-899F6B23824D}" srcOrd="0" destOrd="0" presId="urn:microsoft.com/office/officeart/2005/8/layout/process2"/>
    <dgm:cxn modelId="{095EA1F4-0283-4B8D-806F-33BA5ABA3261}" type="presParOf" srcId="{B70CAED1-E5EA-48DB-AB03-5F72A025AD9E}" destId="{727D790F-2E05-43F6-9EB7-4BF43656C8D3}" srcOrd="1" destOrd="0" presId="urn:microsoft.com/office/officeart/2005/8/layout/process2"/>
    <dgm:cxn modelId="{2D306230-DA56-4122-B6D4-5446EC8D544A}" type="presParOf" srcId="{727D790F-2E05-43F6-9EB7-4BF43656C8D3}" destId="{FCB6C8B0-0D15-4B32-BB25-60A4B53F78C0}" srcOrd="0" destOrd="0" presId="urn:microsoft.com/office/officeart/2005/8/layout/process2"/>
    <dgm:cxn modelId="{09067F9B-FD9F-4868-8F68-1D2B8E65507D}" type="presParOf" srcId="{B70CAED1-E5EA-48DB-AB03-5F72A025AD9E}" destId="{9737DDCA-E1A6-49FB-871F-1C063CCBE8BF}" srcOrd="2" destOrd="0" presId="urn:microsoft.com/office/officeart/2005/8/layout/process2"/>
    <dgm:cxn modelId="{46E1E203-9BDB-4297-8423-62B50B3DB09A}" type="presParOf" srcId="{B70CAED1-E5EA-48DB-AB03-5F72A025AD9E}" destId="{1EB235C8-0027-44BA-B25B-FF3B79F079D1}" srcOrd="3" destOrd="0" presId="urn:microsoft.com/office/officeart/2005/8/layout/process2"/>
    <dgm:cxn modelId="{054D487D-5B34-42BE-B911-524E0DC30F6F}" type="presParOf" srcId="{1EB235C8-0027-44BA-B25B-FF3B79F079D1}" destId="{C1E789FA-4B8F-410C-9F05-A01CBBD17D97}" srcOrd="0" destOrd="0" presId="urn:microsoft.com/office/officeart/2005/8/layout/process2"/>
    <dgm:cxn modelId="{848B63C4-A9C6-4570-8CAA-616C3684A14E}" type="presParOf" srcId="{B70CAED1-E5EA-48DB-AB03-5F72A025AD9E}" destId="{F9EA9426-A313-47AB-8A3D-F80BC4401A97}" srcOrd="4" destOrd="0" presId="urn:microsoft.com/office/officeart/2005/8/layout/process2"/>
    <dgm:cxn modelId="{DA2D335E-33D5-4238-8CF2-87B07793BD78}" type="presParOf" srcId="{B70CAED1-E5EA-48DB-AB03-5F72A025AD9E}" destId="{61ABEADD-A2A4-4F60-B1E3-B94F8C131233}" srcOrd="5" destOrd="0" presId="urn:microsoft.com/office/officeart/2005/8/layout/process2"/>
    <dgm:cxn modelId="{01200B2F-7BB5-4635-8B4E-AE9DC4B89924}" type="presParOf" srcId="{61ABEADD-A2A4-4F60-B1E3-B94F8C131233}" destId="{BDFF73EF-F024-4A11-AD31-FF46FA1FA77D}" srcOrd="0" destOrd="0" presId="urn:microsoft.com/office/officeart/2005/8/layout/process2"/>
    <dgm:cxn modelId="{1437F22C-C5AE-4708-A4BE-755F1D56A1A5}" type="presParOf" srcId="{B70CAED1-E5EA-48DB-AB03-5F72A025AD9E}" destId="{2BA38136-9645-4FBD-A756-9BEE211948D0}" srcOrd="6" destOrd="0" presId="urn:microsoft.com/office/officeart/2005/8/layout/process2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C1B1133A-F80A-4242-9D82-F8B9D5D32FF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3D210BE-B59A-4F53-8FB2-20A2DF08753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21C00B6-549A-43BC-A44C-3604436CE719}" type="parTrans" cxnId="{16A6C4B9-3D84-428A-99CD-5F39C3C7FD9E}">
      <dgm:prSet/>
      <dgm:spPr/>
      <dgm:t>
        <a:bodyPr/>
        <a:lstStyle/>
        <a:p>
          <a:endParaRPr lang="zh-CN" altLang="en-US"/>
        </a:p>
      </dgm:t>
    </dgm:pt>
    <dgm:pt modelId="{727D5E35-4340-452A-A74C-051D7A5DDD29}" type="sibTrans" cxnId="{16A6C4B9-3D84-428A-99CD-5F39C3C7FD9E}">
      <dgm:prSet/>
      <dgm:spPr/>
      <dgm:t>
        <a:bodyPr/>
        <a:lstStyle/>
        <a:p>
          <a:endParaRPr lang="zh-CN" altLang="en-US"/>
        </a:p>
      </dgm:t>
    </dgm:pt>
    <dgm:pt modelId="{E92E7D8E-7D38-44A5-8246-95090584AA4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视图移动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A6F7C2C-8FB5-46E3-AD24-3FDA1D3AE22E}" type="parTrans" cxnId="{B52619FC-EDE2-4990-8013-E19037A3375D}">
      <dgm:prSet/>
      <dgm:spPr/>
      <dgm:t>
        <a:bodyPr/>
        <a:lstStyle/>
        <a:p>
          <a:endParaRPr lang="zh-CN" altLang="en-US"/>
        </a:p>
      </dgm:t>
    </dgm:pt>
    <dgm:pt modelId="{28ACE5EA-DC12-442A-8DB1-3808032B0AFF}" type="sibTrans" cxnId="{B52619FC-EDE2-4990-8013-E19037A3375D}">
      <dgm:prSet/>
      <dgm:spPr/>
      <dgm:t>
        <a:bodyPr/>
        <a:lstStyle/>
        <a:p>
          <a:endParaRPr lang="zh-CN" altLang="en-US"/>
        </a:p>
      </dgm:t>
    </dgm:pt>
    <dgm:pt modelId="{0640BEF3-0A7A-4B09-AF7C-3932004A8FEE}" type="pres">
      <dgm:prSet presAssocID="{C1B1133A-F80A-4242-9D82-F8B9D5D32FFD}" presName="Name0" presStyleCnt="0">
        <dgm:presLayoutVars>
          <dgm:dir/>
          <dgm:resizeHandles val="exact"/>
        </dgm:presLayoutVars>
      </dgm:prSet>
      <dgm:spPr/>
    </dgm:pt>
    <dgm:pt modelId="{716CDDB9-8A05-4CD2-9CBC-705DB093EEF8}" type="pres">
      <dgm:prSet presAssocID="{F3D210BE-B59A-4F53-8FB2-20A2DF08753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2396AB-1A0F-4750-BF57-11F44B46AC8E}" type="pres">
      <dgm:prSet presAssocID="{727D5E35-4340-452A-A74C-051D7A5DDD29}" presName="sibTrans" presStyleLbl="sibTrans2D1" presStyleIdx="0" presStyleCnt="1"/>
      <dgm:spPr/>
    </dgm:pt>
    <dgm:pt modelId="{FBFCABC5-6D2A-4219-A035-64E4F555D5CF}" type="pres">
      <dgm:prSet presAssocID="{727D5E35-4340-452A-A74C-051D7A5DDD29}" presName="connectorText" presStyleLbl="sibTrans2D1" presStyleIdx="0" presStyleCnt="1"/>
      <dgm:spPr/>
    </dgm:pt>
    <dgm:pt modelId="{C4F227AB-094F-4D3F-BB3E-981D2BF87959}" type="pres">
      <dgm:prSet presAssocID="{E92E7D8E-7D38-44A5-8246-95090584AA4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858591-B4D0-41D5-AD68-6FBBEAC92F30}" type="presOf" srcId="{E92E7D8E-7D38-44A5-8246-95090584AA4A}" destId="{C4F227AB-094F-4D3F-BB3E-981D2BF87959}" srcOrd="0" destOrd="0" presId="urn:microsoft.com/office/officeart/2005/8/layout/process1"/>
    <dgm:cxn modelId="{16A6C4B9-3D84-428A-99CD-5F39C3C7FD9E}" srcId="{C1B1133A-F80A-4242-9D82-F8B9D5D32FFD}" destId="{F3D210BE-B59A-4F53-8FB2-20A2DF087531}" srcOrd="0" destOrd="0" parTransId="{921C00B6-549A-43BC-A44C-3604436CE719}" sibTransId="{727D5E35-4340-452A-A74C-051D7A5DDD29}"/>
    <dgm:cxn modelId="{B52619FC-EDE2-4990-8013-E19037A3375D}" srcId="{C1B1133A-F80A-4242-9D82-F8B9D5D32FFD}" destId="{E92E7D8E-7D38-44A5-8246-95090584AA4A}" srcOrd="1" destOrd="0" parTransId="{AA6F7C2C-8FB5-46E3-AD24-3FDA1D3AE22E}" sibTransId="{28ACE5EA-DC12-442A-8DB1-3808032B0AFF}"/>
    <dgm:cxn modelId="{DC2D4064-237D-4324-83DF-63F0370FD553}" type="presOf" srcId="{727D5E35-4340-452A-A74C-051D7A5DDD29}" destId="{FBFCABC5-6D2A-4219-A035-64E4F555D5CF}" srcOrd="1" destOrd="0" presId="urn:microsoft.com/office/officeart/2005/8/layout/process1"/>
    <dgm:cxn modelId="{9839FF0E-1B9D-447D-942B-CD1072A8E9AF}" type="presOf" srcId="{727D5E35-4340-452A-A74C-051D7A5DDD29}" destId="{472396AB-1A0F-4750-BF57-11F44B46AC8E}" srcOrd="0" destOrd="0" presId="urn:microsoft.com/office/officeart/2005/8/layout/process1"/>
    <dgm:cxn modelId="{2DDC4A60-836A-412F-BA44-CA94F554A1AD}" type="presOf" srcId="{F3D210BE-B59A-4F53-8FB2-20A2DF087531}" destId="{716CDDB9-8A05-4CD2-9CBC-705DB093EEF8}" srcOrd="0" destOrd="0" presId="urn:microsoft.com/office/officeart/2005/8/layout/process1"/>
    <dgm:cxn modelId="{A26065E7-E3AE-4511-89A9-79F13AB866EC}" type="presOf" srcId="{C1B1133A-F80A-4242-9D82-F8B9D5D32FFD}" destId="{0640BEF3-0A7A-4B09-AF7C-3932004A8FEE}" srcOrd="0" destOrd="0" presId="urn:microsoft.com/office/officeart/2005/8/layout/process1"/>
    <dgm:cxn modelId="{04E3C7B3-3F75-4EBF-A49C-3EBDC3E1E44B}" type="presParOf" srcId="{0640BEF3-0A7A-4B09-AF7C-3932004A8FEE}" destId="{716CDDB9-8A05-4CD2-9CBC-705DB093EEF8}" srcOrd="0" destOrd="0" presId="urn:microsoft.com/office/officeart/2005/8/layout/process1"/>
    <dgm:cxn modelId="{CE66F3C5-B947-4119-9F82-51BB19703823}" type="presParOf" srcId="{0640BEF3-0A7A-4B09-AF7C-3932004A8FEE}" destId="{472396AB-1A0F-4750-BF57-11F44B46AC8E}" srcOrd="1" destOrd="0" presId="urn:microsoft.com/office/officeart/2005/8/layout/process1"/>
    <dgm:cxn modelId="{D7511888-E9FA-4ABB-96FE-9CCEE3F05C75}" type="presParOf" srcId="{472396AB-1A0F-4750-BF57-11F44B46AC8E}" destId="{FBFCABC5-6D2A-4219-A035-64E4F555D5CF}" srcOrd="0" destOrd="0" presId="urn:microsoft.com/office/officeart/2005/8/layout/process1"/>
    <dgm:cxn modelId="{051AE550-8F9B-4398-B04A-CA86957C1BB1}" type="presParOf" srcId="{0640BEF3-0A7A-4B09-AF7C-3932004A8FEE}" destId="{C4F227AB-094F-4D3F-BB3E-981D2BF87959}" srcOrd="2" destOrd="0" presId="urn:microsoft.com/office/officeart/2005/8/layout/process1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8CFB878-5423-4BFB-A71E-71C3041882F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D939A95-7899-4FEE-9B68-510EB0457B3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EE04EE3-4C17-4DFF-9AD7-42A9AACE603C}" type="parTrans" cxnId="{72A3DC2E-3CF3-45DF-8472-DFF305585D99}">
      <dgm:prSet/>
      <dgm:spPr/>
      <dgm:t>
        <a:bodyPr/>
        <a:lstStyle/>
        <a:p>
          <a:endParaRPr lang="zh-CN" altLang="en-US"/>
        </a:p>
      </dgm:t>
    </dgm:pt>
    <dgm:pt modelId="{1CB75881-811B-4862-A4A4-D12D02FC972D}" type="sibTrans" cxnId="{72A3DC2E-3CF3-45DF-8472-DFF305585D99}">
      <dgm:prSet/>
      <dgm:spPr/>
      <dgm:t>
        <a:bodyPr/>
        <a:lstStyle/>
        <a:p>
          <a:endParaRPr lang="zh-CN" altLang="en-US"/>
        </a:p>
      </dgm:t>
    </dgm:pt>
    <dgm:pt modelId="{7DCB11C5-8188-404C-8F1A-6F1B4277B0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拭除视图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86C65BB-B0D3-4B29-A80B-A30F16A3763A}" type="parTrans" cxnId="{737691A2-8494-4794-A586-E629AEDB9965}">
      <dgm:prSet/>
      <dgm:spPr/>
      <dgm:t>
        <a:bodyPr/>
        <a:lstStyle/>
        <a:p>
          <a:endParaRPr lang="zh-CN" altLang="en-US"/>
        </a:p>
      </dgm:t>
    </dgm:pt>
    <dgm:pt modelId="{A05C2CB5-EE92-49E2-9A33-49EA5E8C7939}" type="sibTrans" cxnId="{737691A2-8494-4794-A586-E629AEDB9965}">
      <dgm:prSet/>
      <dgm:spPr/>
      <dgm:t>
        <a:bodyPr/>
        <a:lstStyle/>
        <a:p>
          <a:endParaRPr lang="zh-CN" altLang="en-US"/>
        </a:p>
      </dgm:t>
    </dgm:pt>
    <dgm:pt modelId="{9086F5E3-2343-48FC-9340-965F02AB9845}" type="pres">
      <dgm:prSet presAssocID="{E8CFB878-5423-4BFB-A71E-71C3041882F9}" presName="Name0" presStyleCnt="0">
        <dgm:presLayoutVars>
          <dgm:dir/>
          <dgm:resizeHandles val="exact"/>
        </dgm:presLayoutVars>
      </dgm:prSet>
      <dgm:spPr/>
    </dgm:pt>
    <dgm:pt modelId="{839704E6-F3BC-44C2-962A-4F647DF64C7B}" type="pres">
      <dgm:prSet presAssocID="{CD939A95-7899-4FEE-9B68-510EB0457B37}" presName="node" presStyleLbl="node1" presStyleIdx="0" presStyleCnt="2">
        <dgm:presLayoutVars>
          <dgm:bulletEnabled val="1"/>
        </dgm:presLayoutVars>
      </dgm:prSet>
      <dgm:spPr/>
    </dgm:pt>
    <dgm:pt modelId="{5577DCC9-B050-424D-8952-E42B835380FF}" type="pres">
      <dgm:prSet presAssocID="{1CB75881-811B-4862-A4A4-D12D02FC972D}" presName="sibTrans" presStyleLbl="sibTrans2D1" presStyleIdx="0" presStyleCnt="1"/>
      <dgm:spPr/>
    </dgm:pt>
    <dgm:pt modelId="{0489918C-A51D-45C4-9A0E-63D838F2683D}" type="pres">
      <dgm:prSet presAssocID="{1CB75881-811B-4862-A4A4-D12D02FC972D}" presName="connectorText" presStyleLbl="sibTrans2D1" presStyleIdx="0" presStyleCnt="1"/>
      <dgm:spPr/>
    </dgm:pt>
    <dgm:pt modelId="{EF4AACB7-7169-4F2D-983B-DB3B82B38187}" type="pres">
      <dgm:prSet presAssocID="{7DCB11C5-8188-404C-8F1A-6F1B4277B0C0}" presName="node" presStyleLbl="node1" presStyleIdx="1" presStyleCnt="2">
        <dgm:presLayoutVars>
          <dgm:bulletEnabled val="1"/>
        </dgm:presLayoutVars>
      </dgm:prSet>
      <dgm:spPr/>
    </dgm:pt>
  </dgm:ptLst>
  <dgm:cxnLst>
    <dgm:cxn modelId="{737691A2-8494-4794-A586-E629AEDB9965}" srcId="{E8CFB878-5423-4BFB-A71E-71C3041882F9}" destId="{7DCB11C5-8188-404C-8F1A-6F1B4277B0C0}" srcOrd="1" destOrd="0" parTransId="{E86C65BB-B0D3-4B29-A80B-A30F16A3763A}" sibTransId="{A05C2CB5-EE92-49E2-9A33-49EA5E8C7939}"/>
    <dgm:cxn modelId="{B0309507-7004-48EC-8D35-1AB1EDD22BFF}" type="presOf" srcId="{1CB75881-811B-4862-A4A4-D12D02FC972D}" destId="{0489918C-A51D-45C4-9A0E-63D838F2683D}" srcOrd="1" destOrd="0" presId="urn:microsoft.com/office/officeart/2005/8/layout/process1"/>
    <dgm:cxn modelId="{72A3DC2E-3CF3-45DF-8472-DFF305585D99}" srcId="{E8CFB878-5423-4BFB-A71E-71C3041882F9}" destId="{CD939A95-7899-4FEE-9B68-510EB0457B37}" srcOrd="0" destOrd="0" parTransId="{CEE04EE3-4C17-4DFF-9AD7-42A9AACE603C}" sibTransId="{1CB75881-811B-4862-A4A4-D12D02FC972D}"/>
    <dgm:cxn modelId="{46F20A79-0164-4DA8-9A5A-CFC35837D7DD}" type="presOf" srcId="{E8CFB878-5423-4BFB-A71E-71C3041882F9}" destId="{9086F5E3-2343-48FC-9340-965F02AB9845}" srcOrd="0" destOrd="0" presId="urn:microsoft.com/office/officeart/2005/8/layout/process1"/>
    <dgm:cxn modelId="{F4AB1C50-9054-42FE-83A5-D95E6AD26FBE}" type="presOf" srcId="{1CB75881-811B-4862-A4A4-D12D02FC972D}" destId="{5577DCC9-B050-424D-8952-E42B835380FF}" srcOrd="0" destOrd="0" presId="urn:microsoft.com/office/officeart/2005/8/layout/process1"/>
    <dgm:cxn modelId="{9E143F8D-13BD-4E65-BA44-38108507B15F}" type="presOf" srcId="{CD939A95-7899-4FEE-9B68-510EB0457B37}" destId="{839704E6-F3BC-44C2-962A-4F647DF64C7B}" srcOrd="0" destOrd="0" presId="urn:microsoft.com/office/officeart/2005/8/layout/process1"/>
    <dgm:cxn modelId="{C87AC720-7B49-4FB8-9EE1-73A0AD1063B0}" type="presOf" srcId="{7DCB11C5-8188-404C-8F1A-6F1B4277B0C0}" destId="{EF4AACB7-7169-4F2D-983B-DB3B82B38187}" srcOrd="0" destOrd="0" presId="urn:microsoft.com/office/officeart/2005/8/layout/process1"/>
    <dgm:cxn modelId="{D25D4672-385C-47EB-94C1-F83C0761291F}" type="presParOf" srcId="{9086F5E3-2343-48FC-9340-965F02AB9845}" destId="{839704E6-F3BC-44C2-962A-4F647DF64C7B}" srcOrd="0" destOrd="0" presId="urn:microsoft.com/office/officeart/2005/8/layout/process1"/>
    <dgm:cxn modelId="{F373B370-AF91-4EF3-90E7-DBD21056612B}" type="presParOf" srcId="{9086F5E3-2343-48FC-9340-965F02AB9845}" destId="{5577DCC9-B050-424D-8952-E42B835380FF}" srcOrd="1" destOrd="0" presId="urn:microsoft.com/office/officeart/2005/8/layout/process1"/>
    <dgm:cxn modelId="{F87BD3C1-DCD8-475C-9CA2-8496571A40A9}" type="presParOf" srcId="{5577DCC9-B050-424D-8952-E42B835380FF}" destId="{0489918C-A51D-45C4-9A0E-63D838F2683D}" srcOrd="0" destOrd="0" presId="urn:microsoft.com/office/officeart/2005/8/layout/process1"/>
    <dgm:cxn modelId="{B483D385-0AB3-4978-A1E2-632AEEF6AAB3}" type="presParOf" srcId="{9086F5E3-2343-48FC-9340-965F02AB9845}" destId="{EF4AACB7-7169-4F2D-983B-DB3B82B38187}" srcOrd="2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72C181-6698-4BFB-A39A-505FC0EFB1C4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6B2328FA-2F60-45D0-9C98-0AD5216906A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显示模型注释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6FD81C-33CB-46EC-BA1F-818F337D5762}" type="parTrans" cxnId="{98A7EEDB-A6AC-4236-94E0-CA4FC2E92C26}">
      <dgm:prSet/>
      <dgm:spPr/>
      <dgm:t>
        <a:bodyPr/>
        <a:lstStyle/>
        <a:p>
          <a:endParaRPr lang="zh-CN" altLang="en-US"/>
        </a:p>
      </dgm:t>
    </dgm:pt>
    <dgm:pt modelId="{6F9F1EFE-245D-4C28-935F-63CD7878CB1B}" type="sibTrans" cxnId="{98A7EEDB-A6AC-4236-94E0-CA4FC2E92C26}">
      <dgm:prSet/>
      <dgm:spPr/>
      <dgm:t>
        <a:bodyPr/>
        <a:lstStyle/>
        <a:p>
          <a:endParaRPr lang="zh-CN" altLang="en-US"/>
        </a:p>
      </dgm:t>
    </dgm:pt>
    <dgm:pt modelId="{16843CBB-3815-43A2-97BA-F8342D84CCB4}" type="pres">
      <dgm:prSet presAssocID="{4372C181-6698-4BFB-A39A-505FC0EFB1C4}" presName="Name0" presStyleCnt="0">
        <dgm:presLayoutVars>
          <dgm:dir/>
          <dgm:animLvl val="lvl"/>
          <dgm:resizeHandles val="exact"/>
        </dgm:presLayoutVars>
      </dgm:prSet>
      <dgm:spPr/>
    </dgm:pt>
    <dgm:pt modelId="{BF06868A-E138-4703-9199-0F66E7411DEF}" type="pres">
      <dgm:prSet presAssocID="{4372C181-6698-4BFB-A39A-505FC0EFB1C4}" presName="dummy" presStyleCnt="0"/>
      <dgm:spPr/>
    </dgm:pt>
    <dgm:pt modelId="{1232411E-B181-4875-AB95-7E406178A1C2}" type="pres">
      <dgm:prSet presAssocID="{4372C181-6698-4BFB-A39A-505FC0EFB1C4}" presName="linH" presStyleCnt="0"/>
      <dgm:spPr/>
    </dgm:pt>
    <dgm:pt modelId="{F1314706-E34A-4665-8671-EAB964608929}" type="pres">
      <dgm:prSet presAssocID="{4372C181-6698-4BFB-A39A-505FC0EFB1C4}" presName="padding1" presStyleCnt="0"/>
      <dgm:spPr/>
    </dgm:pt>
    <dgm:pt modelId="{42E090FB-7266-498C-A7E6-FA8D563A44D9}" type="pres">
      <dgm:prSet presAssocID="{6B2328FA-2F60-45D0-9C98-0AD5216906AE}" presName="linV" presStyleCnt="0"/>
      <dgm:spPr/>
    </dgm:pt>
    <dgm:pt modelId="{85F3A344-8BBB-4B1C-81A2-D593A2D65B35}" type="pres">
      <dgm:prSet presAssocID="{6B2328FA-2F60-45D0-9C98-0AD5216906AE}" presName="spVertical1" presStyleCnt="0"/>
      <dgm:spPr/>
    </dgm:pt>
    <dgm:pt modelId="{5DDCE84F-FEEF-42DA-BAD6-3CAFAF2D8E5E}" type="pres">
      <dgm:prSet presAssocID="{6B2328FA-2F60-45D0-9C98-0AD5216906AE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D531B83-F17C-4EED-B9C0-8726F1BF0C26}" type="pres">
      <dgm:prSet presAssocID="{6B2328FA-2F60-45D0-9C98-0AD5216906AE}" presName="spVertical2" presStyleCnt="0"/>
      <dgm:spPr/>
    </dgm:pt>
    <dgm:pt modelId="{5053779F-BC1D-42E8-97E9-141342153C40}" type="pres">
      <dgm:prSet presAssocID="{6B2328FA-2F60-45D0-9C98-0AD5216906AE}" presName="spVertical3" presStyleCnt="0"/>
      <dgm:spPr/>
    </dgm:pt>
    <dgm:pt modelId="{774465D5-2C9D-4CC1-9BDC-FCBA1C0F2856}" type="pres">
      <dgm:prSet presAssocID="{4372C181-6698-4BFB-A39A-505FC0EFB1C4}" presName="padding2" presStyleCnt="0"/>
      <dgm:spPr/>
    </dgm:pt>
    <dgm:pt modelId="{8368F664-173C-441B-B34E-3E2E01EED778}" type="pres">
      <dgm:prSet presAssocID="{4372C181-6698-4BFB-A39A-505FC0EFB1C4}" presName="negArrow" presStyleCnt="0"/>
      <dgm:spPr/>
    </dgm:pt>
    <dgm:pt modelId="{B97DA748-D8F4-4B0A-821D-E231CBEE30F3}" type="pres">
      <dgm:prSet presAssocID="{4372C181-6698-4BFB-A39A-505FC0EFB1C4}" presName="backgroundArrow" presStyleLbl="node1" presStyleIdx="0" presStyleCnt="1"/>
      <dgm:spPr/>
    </dgm:pt>
  </dgm:ptLst>
  <dgm:cxnLst>
    <dgm:cxn modelId="{98A7EEDB-A6AC-4236-94E0-CA4FC2E92C26}" srcId="{4372C181-6698-4BFB-A39A-505FC0EFB1C4}" destId="{6B2328FA-2F60-45D0-9C98-0AD5216906AE}" srcOrd="0" destOrd="0" parTransId="{B06FD81C-33CB-46EC-BA1F-818F337D5762}" sibTransId="{6F9F1EFE-245D-4C28-935F-63CD7878CB1B}"/>
    <dgm:cxn modelId="{01581DB4-F34B-4D1D-91A9-139CB0198325}" type="presOf" srcId="{6B2328FA-2F60-45D0-9C98-0AD5216906AE}" destId="{5DDCE84F-FEEF-42DA-BAD6-3CAFAF2D8E5E}" srcOrd="0" destOrd="0" presId="urn:microsoft.com/office/officeart/2005/8/layout/hProcess3"/>
    <dgm:cxn modelId="{DADA42E6-8C3A-409E-8279-F06C11FD650E}" type="presOf" srcId="{4372C181-6698-4BFB-A39A-505FC0EFB1C4}" destId="{16843CBB-3815-43A2-97BA-F8342D84CCB4}" srcOrd="0" destOrd="0" presId="urn:microsoft.com/office/officeart/2005/8/layout/hProcess3"/>
    <dgm:cxn modelId="{102A0804-5A5D-46B1-A1D7-B6E8E5986F37}" type="presParOf" srcId="{16843CBB-3815-43A2-97BA-F8342D84CCB4}" destId="{BF06868A-E138-4703-9199-0F66E7411DEF}" srcOrd="0" destOrd="0" presId="urn:microsoft.com/office/officeart/2005/8/layout/hProcess3"/>
    <dgm:cxn modelId="{BC3D0244-9697-4511-9F62-A7AF8378155F}" type="presParOf" srcId="{16843CBB-3815-43A2-97BA-F8342D84CCB4}" destId="{1232411E-B181-4875-AB95-7E406178A1C2}" srcOrd="1" destOrd="0" presId="urn:microsoft.com/office/officeart/2005/8/layout/hProcess3"/>
    <dgm:cxn modelId="{F83BED50-F56C-4ADC-959C-505F99F93D75}" type="presParOf" srcId="{1232411E-B181-4875-AB95-7E406178A1C2}" destId="{F1314706-E34A-4665-8671-EAB964608929}" srcOrd="0" destOrd="0" presId="urn:microsoft.com/office/officeart/2005/8/layout/hProcess3"/>
    <dgm:cxn modelId="{5218B582-F07B-4DEF-AD0D-CF3DC665EBDF}" type="presParOf" srcId="{1232411E-B181-4875-AB95-7E406178A1C2}" destId="{42E090FB-7266-498C-A7E6-FA8D563A44D9}" srcOrd="1" destOrd="0" presId="urn:microsoft.com/office/officeart/2005/8/layout/hProcess3"/>
    <dgm:cxn modelId="{AD0A3CC5-D63F-4223-9754-D18B91673D82}" type="presParOf" srcId="{42E090FB-7266-498C-A7E6-FA8D563A44D9}" destId="{85F3A344-8BBB-4B1C-81A2-D593A2D65B35}" srcOrd="0" destOrd="0" presId="urn:microsoft.com/office/officeart/2005/8/layout/hProcess3"/>
    <dgm:cxn modelId="{734BBD58-19BA-4947-9F7E-4737601A3CAA}" type="presParOf" srcId="{42E090FB-7266-498C-A7E6-FA8D563A44D9}" destId="{5DDCE84F-FEEF-42DA-BAD6-3CAFAF2D8E5E}" srcOrd="1" destOrd="0" presId="urn:microsoft.com/office/officeart/2005/8/layout/hProcess3"/>
    <dgm:cxn modelId="{8B297384-216C-4363-95C4-4B56E59248ED}" type="presParOf" srcId="{42E090FB-7266-498C-A7E6-FA8D563A44D9}" destId="{AD531B83-F17C-4EED-B9C0-8726F1BF0C26}" srcOrd="2" destOrd="0" presId="urn:microsoft.com/office/officeart/2005/8/layout/hProcess3"/>
    <dgm:cxn modelId="{0DF4B567-5182-46F8-91DE-4F7A9160C346}" type="presParOf" srcId="{42E090FB-7266-498C-A7E6-FA8D563A44D9}" destId="{5053779F-BC1D-42E8-97E9-141342153C40}" srcOrd="3" destOrd="0" presId="urn:microsoft.com/office/officeart/2005/8/layout/hProcess3"/>
    <dgm:cxn modelId="{CC323A65-A63A-438E-B844-1CE44DC86DC2}" type="presParOf" srcId="{1232411E-B181-4875-AB95-7E406178A1C2}" destId="{774465D5-2C9D-4CC1-9BDC-FCBA1C0F2856}" srcOrd="2" destOrd="0" presId="urn:microsoft.com/office/officeart/2005/8/layout/hProcess3"/>
    <dgm:cxn modelId="{979D79DC-2645-485E-940A-2BEFF744345C}" type="presParOf" srcId="{1232411E-B181-4875-AB95-7E406178A1C2}" destId="{8368F664-173C-441B-B34E-3E2E01EED778}" srcOrd="3" destOrd="0" presId="urn:microsoft.com/office/officeart/2005/8/layout/hProcess3"/>
    <dgm:cxn modelId="{A43131DA-2361-4799-8356-7B140FB0D8DA}" type="presParOf" srcId="{1232411E-B181-4875-AB95-7E406178A1C2}" destId="{B97DA748-D8F4-4B0A-821D-E231CBEE30F3}" srcOrd="4" destOrd="0" presId="urn:microsoft.com/office/officeart/2005/8/layout/hProcess3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3E0482DD-3845-4BBB-87D6-867F88FB0DA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CDB3B20-127B-4E5E-BC19-42BC6596D46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AFC675-2073-4749-927E-9533799AD422}" type="parTrans" cxnId="{932F3099-233B-49EA-BA63-343F83DDCAE5}">
      <dgm:prSet/>
      <dgm:spPr/>
      <dgm:t>
        <a:bodyPr/>
        <a:lstStyle/>
        <a:p>
          <a:endParaRPr lang="zh-CN" altLang="en-US"/>
        </a:p>
      </dgm:t>
    </dgm:pt>
    <dgm:pt modelId="{88AC358D-9360-4D03-BFA8-8EC31EB9942D}" type="sibTrans" cxnId="{932F3099-233B-49EA-BA63-343F83DDCAE5}">
      <dgm:prSet/>
      <dgm:spPr/>
      <dgm:t>
        <a:bodyPr/>
        <a:lstStyle/>
        <a:p>
          <a:endParaRPr lang="zh-CN" altLang="en-US"/>
        </a:p>
      </dgm:t>
    </dgm:pt>
    <dgm:pt modelId="{CF266560-08FA-42CB-B31F-DB781100AE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恢复视图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8C75D9A-2835-414F-A263-B300391F2B88}" type="parTrans" cxnId="{7AA9D14E-A99B-4040-A773-AF9411DD3307}">
      <dgm:prSet/>
      <dgm:spPr/>
      <dgm:t>
        <a:bodyPr/>
        <a:lstStyle/>
        <a:p>
          <a:endParaRPr lang="zh-CN" altLang="en-US"/>
        </a:p>
      </dgm:t>
    </dgm:pt>
    <dgm:pt modelId="{17E99F47-3AD2-4815-95CD-982CD5903A3C}" type="sibTrans" cxnId="{7AA9D14E-A99B-4040-A773-AF9411DD3307}">
      <dgm:prSet/>
      <dgm:spPr/>
      <dgm:t>
        <a:bodyPr/>
        <a:lstStyle/>
        <a:p>
          <a:endParaRPr lang="zh-CN" altLang="en-US"/>
        </a:p>
      </dgm:t>
    </dgm:pt>
    <dgm:pt modelId="{93C6110E-A3CB-4773-B857-19100BC4049D}" type="pres">
      <dgm:prSet presAssocID="{3E0482DD-3845-4BBB-87D6-867F88FB0DA2}" presName="Name0" presStyleCnt="0">
        <dgm:presLayoutVars>
          <dgm:dir/>
          <dgm:resizeHandles val="exact"/>
        </dgm:presLayoutVars>
      </dgm:prSet>
      <dgm:spPr/>
    </dgm:pt>
    <dgm:pt modelId="{315B4B93-7832-4C5C-9681-8D402C8F407E}" type="pres">
      <dgm:prSet presAssocID="{ACDB3B20-127B-4E5E-BC19-42BC6596D461}" presName="node" presStyleLbl="node1" presStyleIdx="0" presStyleCnt="2">
        <dgm:presLayoutVars>
          <dgm:bulletEnabled val="1"/>
        </dgm:presLayoutVars>
      </dgm:prSet>
      <dgm:spPr/>
    </dgm:pt>
    <dgm:pt modelId="{5C8413D7-9CFC-4127-A348-45720AD6CE9E}" type="pres">
      <dgm:prSet presAssocID="{88AC358D-9360-4D03-BFA8-8EC31EB9942D}" presName="sibTrans" presStyleLbl="sibTrans2D1" presStyleIdx="0" presStyleCnt="1"/>
      <dgm:spPr/>
    </dgm:pt>
    <dgm:pt modelId="{ED7A9AD5-6FC2-4831-A04A-8FC5B6B8313D}" type="pres">
      <dgm:prSet presAssocID="{88AC358D-9360-4D03-BFA8-8EC31EB9942D}" presName="connectorText" presStyleLbl="sibTrans2D1" presStyleIdx="0" presStyleCnt="1"/>
      <dgm:spPr/>
    </dgm:pt>
    <dgm:pt modelId="{12B41216-7969-49DC-8083-B0EF77539071}" type="pres">
      <dgm:prSet presAssocID="{CF266560-08FA-42CB-B31F-DB781100AEAD}" presName="node" presStyleLbl="node1" presStyleIdx="1" presStyleCnt="2">
        <dgm:presLayoutVars>
          <dgm:bulletEnabled val="1"/>
        </dgm:presLayoutVars>
      </dgm:prSet>
      <dgm:spPr/>
    </dgm:pt>
  </dgm:ptLst>
  <dgm:cxnLst>
    <dgm:cxn modelId="{7AA9D14E-A99B-4040-A773-AF9411DD3307}" srcId="{3E0482DD-3845-4BBB-87D6-867F88FB0DA2}" destId="{CF266560-08FA-42CB-B31F-DB781100AEAD}" srcOrd="1" destOrd="0" parTransId="{88C75D9A-2835-414F-A263-B300391F2B88}" sibTransId="{17E99F47-3AD2-4815-95CD-982CD5903A3C}"/>
    <dgm:cxn modelId="{466C2D43-C43C-4C46-A7EF-610200A5100D}" type="presOf" srcId="{88AC358D-9360-4D03-BFA8-8EC31EB9942D}" destId="{5C8413D7-9CFC-4127-A348-45720AD6CE9E}" srcOrd="0" destOrd="0" presId="urn:microsoft.com/office/officeart/2005/8/layout/process1"/>
    <dgm:cxn modelId="{927A92D1-861D-44C7-987E-1560F3C67B0C}" type="presOf" srcId="{ACDB3B20-127B-4E5E-BC19-42BC6596D461}" destId="{315B4B93-7832-4C5C-9681-8D402C8F407E}" srcOrd="0" destOrd="0" presId="urn:microsoft.com/office/officeart/2005/8/layout/process1"/>
    <dgm:cxn modelId="{F4770BFE-EAF3-42CD-9C4C-8DE4F6B83BEA}" type="presOf" srcId="{CF266560-08FA-42CB-B31F-DB781100AEAD}" destId="{12B41216-7969-49DC-8083-B0EF77539071}" srcOrd="0" destOrd="0" presId="urn:microsoft.com/office/officeart/2005/8/layout/process1"/>
    <dgm:cxn modelId="{93D28737-39B1-4224-9A6C-0110A1F0CD6F}" type="presOf" srcId="{88AC358D-9360-4D03-BFA8-8EC31EB9942D}" destId="{ED7A9AD5-6FC2-4831-A04A-8FC5B6B8313D}" srcOrd="1" destOrd="0" presId="urn:microsoft.com/office/officeart/2005/8/layout/process1"/>
    <dgm:cxn modelId="{932F3099-233B-49EA-BA63-343F83DDCAE5}" srcId="{3E0482DD-3845-4BBB-87D6-867F88FB0DA2}" destId="{ACDB3B20-127B-4E5E-BC19-42BC6596D461}" srcOrd="0" destOrd="0" parTransId="{C4AFC675-2073-4749-927E-9533799AD422}" sibTransId="{88AC358D-9360-4D03-BFA8-8EC31EB9942D}"/>
    <dgm:cxn modelId="{123E9643-AAC9-44D6-9421-40CA08F4AE94}" type="presOf" srcId="{3E0482DD-3845-4BBB-87D6-867F88FB0DA2}" destId="{93C6110E-A3CB-4773-B857-19100BC4049D}" srcOrd="0" destOrd="0" presId="urn:microsoft.com/office/officeart/2005/8/layout/process1"/>
    <dgm:cxn modelId="{6DB0E77F-5BBC-4BC3-96B1-7E84D35EA62F}" type="presParOf" srcId="{93C6110E-A3CB-4773-B857-19100BC4049D}" destId="{315B4B93-7832-4C5C-9681-8D402C8F407E}" srcOrd="0" destOrd="0" presId="urn:microsoft.com/office/officeart/2005/8/layout/process1"/>
    <dgm:cxn modelId="{9E74F19D-9739-4706-9C7A-5B4C67AFF1A1}" type="presParOf" srcId="{93C6110E-A3CB-4773-B857-19100BC4049D}" destId="{5C8413D7-9CFC-4127-A348-45720AD6CE9E}" srcOrd="1" destOrd="0" presId="urn:microsoft.com/office/officeart/2005/8/layout/process1"/>
    <dgm:cxn modelId="{82FAA5B2-8594-4D91-8F5A-B5ACE59D7256}" type="presParOf" srcId="{5C8413D7-9CFC-4127-A348-45720AD6CE9E}" destId="{ED7A9AD5-6FC2-4831-A04A-8FC5B6B8313D}" srcOrd="0" destOrd="0" presId="urn:microsoft.com/office/officeart/2005/8/layout/process1"/>
    <dgm:cxn modelId="{6DE93933-658F-45F6-8347-912DA95321ED}" type="presParOf" srcId="{93C6110E-A3CB-4773-B857-19100BC4049D}" destId="{12B41216-7969-49DC-8083-B0EF77539071}" srcOrd="2" destOrd="0" presId="urn:microsoft.com/office/officeart/2005/8/layout/process1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09A91037-7222-4776-A768-6FEFF055DBE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04F77A6-79D2-49DC-8A3F-A1C7C97991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视图名称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9AC576E-BE15-4D0B-A0BC-0F419BE54769}" type="parTrans" cxnId="{29774078-682D-4DF8-8B00-6CEED0F5DF32}">
      <dgm:prSet/>
      <dgm:spPr/>
      <dgm:t>
        <a:bodyPr/>
        <a:lstStyle/>
        <a:p>
          <a:endParaRPr lang="zh-CN" altLang="en-US"/>
        </a:p>
      </dgm:t>
    </dgm:pt>
    <dgm:pt modelId="{0B6E36D2-DED3-4B85-A853-54BB93DE23F8}" type="sibTrans" cxnId="{29774078-682D-4DF8-8B00-6CEED0F5DF32}">
      <dgm:prSet/>
      <dgm:spPr/>
      <dgm:t>
        <a:bodyPr/>
        <a:lstStyle/>
        <a:p>
          <a:endParaRPr lang="zh-CN" altLang="en-US"/>
        </a:p>
      </dgm:t>
    </dgm:pt>
    <dgm:pt modelId="{19D6986C-3A09-4B8C-9B41-2A71A6D31B1B}" type="pres">
      <dgm:prSet presAssocID="{09A91037-7222-4776-A768-6FEFF055DBE9}" presName="Name0" presStyleCnt="0">
        <dgm:presLayoutVars>
          <dgm:dir/>
          <dgm:animLvl val="lvl"/>
          <dgm:resizeHandles val="exact"/>
        </dgm:presLayoutVars>
      </dgm:prSet>
      <dgm:spPr/>
    </dgm:pt>
    <dgm:pt modelId="{93D27B3A-881E-45CE-97CB-0421CED6AC3F}" type="pres">
      <dgm:prSet presAssocID="{09A91037-7222-4776-A768-6FEFF055DBE9}" presName="dummy" presStyleCnt="0"/>
      <dgm:spPr/>
    </dgm:pt>
    <dgm:pt modelId="{7F9C9F80-C675-4AEE-B284-1142A17EF6B6}" type="pres">
      <dgm:prSet presAssocID="{09A91037-7222-4776-A768-6FEFF055DBE9}" presName="linH" presStyleCnt="0"/>
      <dgm:spPr/>
    </dgm:pt>
    <dgm:pt modelId="{7BA4F8B0-792A-41E0-8797-2A858E6CA151}" type="pres">
      <dgm:prSet presAssocID="{09A91037-7222-4776-A768-6FEFF055DBE9}" presName="padding1" presStyleCnt="0"/>
      <dgm:spPr/>
    </dgm:pt>
    <dgm:pt modelId="{C1F4C411-7D8F-40D6-A66A-A4F50B14351C}" type="pres">
      <dgm:prSet presAssocID="{D04F77A6-79D2-49DC-8A3F-A1C7C979917A}" presName="linV" presStyleCnt="0"/>
      <dgm:spPr/>
    </dgm:pt>
    <dgm:pt modelId="{B6C463B6-941E-49E8-8746-33539E0247C1}" type="pres">
      <dgm:prSet presAssocID="{D04F77A6-79D2-49DC-8A3F-A1C7C979917A}" presName="spVertical1" presStyleCnt="0"/>
      <dgm:spPr/>
    </dgm:pt>
    <dgm:pt modelId="{2D848ECD-60DC-4612-9DC9-C18AE60A5E8E}" type="pres">
      <dgm:prSet presAssocID="{D04F77A6-79D2-49DC-8A3F-A1C7C979917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D28464-3030-45E4-B294-FE957E2AFE39}" type="pres">
      <dgm:prSet presAssocID="{D04F77A6-79D2-49DC-8A3F-A1C7C979917A}" presName="spVertical2" presStyleCnt="0"/>
      <dgm:spPr/>
    </dgm:pt>
    <dgm:pt modelId="{4B36DF01-84F8-46E3-84EB-4686C057BA49}" type="pres">
      <dgm:prSet presAssocID="{D04F77A6-79D2-49DC-8A3F-A1C7C979917A}" presName="spVertical3" presStyleCnt="0"/>
      <dgm:spPr/>
    </dgm:pt>
    <dgm:pt modelId="{90E93647-1DC7-4093-BC60-23B7D50B8708}" type="pres">
      <dgm:prSet presAssocID="{09A91037-7222-4776-A768-6FEFF055DBE9}" presName="padding2" presStyleCnt="0"/>
      <dgm:spPr/>
    </dgm:pt>
    <dgm:pt modelId="{AA7E5AFF-4230-4300-BB2B-9C3105791636}" type="pres">
      <dgm:prSet presAssocID="{09A91037-7222-4776-A768-6FEFF055DBE9}" presName="negArrow" presStyleCnt="0"/>
      <dgm:spPr/>
    </dgm:pt>
    <dgm:pt modelId="{28E68868-6783-468B-AB2C-67401A68EBF0}" type="pres">
      <dgm:prSet presAssocID="{09A91037-7222-4776-A768-6FEFF055DBE9}" presName="backgroundArrow" presStyleLbl="node1" presStyleIdx="0" presStyleCnt="1"/>
      <dgm:spPr/>
    </dgm:pt>
  </dgm:ptLst>
  <dgm:cxnLst>
    <dgm:cxn modelId="{68329DDF-0269-479F-8C79-15E3ADB0F55E}" type="presOf" srcId="{D04F77A6-79D2-49DC-8A3F-A1C7C979917A}" destId="{2D848ECD-60DC-4612-9DC9-C18AE60A5E8E}" srcOrd="0" destOrd="0" presId="urn:microsoft.com/office/officeart/2005/8/layout/hProcess3"/>
    <dgm:cxn modelId="{D11EBB55-27AE-460F-83CD-D85F232F5901}" type="presOf" srcId="{09A91037-7222-4776-A768-6FEFF055DBE9}" destId="{19D6986C-3A09-4B8C-9B41-2A71A6D31B1B}" srcOrd="0" destOrd="0" presId="urn:microsoft.com/office/officeart/2005/8/layout/hProcess3"/>
    <dgm:cxn modelId="{29774078-682D-4DF8-8B00-6CEED0F5DF32}" srcId="{09A91037-7222-4776-A768-6FEFF055DBE9}" destId="{D04F77A6-79D2-49DC-8A3F-A1C7C979917A}" srcOrd="0" destOrd="0" parTransId="{39AC576E-BE15-4D0B-A0BC-0F419BE54769}" sibTransId="{0B6E36D2-DED3-4B85-A853-54BB93DE23F8}"/>
    <dgm:cxn modelId="{DE0F4EDD-78C5-49C8-BACF-36AB0CD143DF}" type="presParOf" srcId="{19D6986C-3A09-4B8C-9B41-2A71A6D31B1B}" destId="{93D27B3A-881E-45CE-97CB-0421CED6AC3F}" srcOrd="0" destOrd="0" presId="urn:microsoft.com/office/officeart/2005/8/layout/hProcess3"/>
    <dgm:cxn modelId="{819E327B-1FE0-4D7C-9E6A-EFE221DC08A3}" type="presParOf" srcId="{19D6986C-3A09-4B8C-9B41-2A71A6D31B1B}" destId="{7F9C9F80-C675-4AEE-B284-1142A17EF6B6}" srcOrd="1" destOrd="0" presId="urn:microsoft.com/office/officeart/2005/8/layout/hProcess3"/>
    <dgm:cxn modelId="{9F0CBD97-2D9A-46CF-8391-9D075FFAB691}" type="presParOf" srcId="{7F9C9F80-C675-4AEE-B284-1142A17EF6B6}" destId="{7BA4F8B0-792A-41E0-8797-2A858E6CA151}" srcOrd="0" destOrd="0" presId="urn:microsoft.com/office/officeart/2005/8/layout/hProcess3"/>
    <dgm:cxn modelId="{52586D18-AD81-4A92-A858-9E5654A3940D}" type="presParOf" srcId="{7F9C9F80-C675-4AEE-B284-1142A17EF6B6}" destId="{C1F4C411-7D8F-40D6-A66A-A4F50B14351C}" srcOrd="1" destOrd="0" presId="urn:microsoft.com/office/officeart/2005/8/layout/hProcess3"/>
    <dgm:cxn modelId="{7F2175DB-54FB-4331-B198-E6AF1766B5ED}" type="presParOf" srcId="{C1F4C411-7D8F-40D6-A66A-A4F50B14351C}" destId="{B6C463B6-941E-49E8-8746-33539E0247C1}" srcOrd="0" destOrd="0" presId="urn:microsoft.com/office/officeart/2005/8/layout/hProcess3"/>
    <dgm:cxn modelId="{8E98EBCE-6529-4593-ADA7-2539C0716AFE}" type="presParOf" srcId="{C1F4C411-7D8F-40D6-A66A-A4F50B14351C}" destId="{2D848ECD-60DC-4612-9DC9-C18AE60A5E8E}" srcOrd="1" destOrd="0" presId="urn:microsoft.com/office/officeart/2005/8/layout/hProcess3"/>
    <dgm:cxn modelId="{5998127E-C938-4A4D-9206-C32819746E38}" type="presParOf" srcId="{C1F4C411-7D8F-40D6-A66A-A4F50B14351C}" destId="{B8D28464-3030-45E4-B294-FE957E2AFE39}" srcOrd="2" destOrd="0" presId="urn:microsoft.com/office/officeart/2005/8/layout/hProcess3"/>
    <dgm:cxn modelId="{5331E4D7-5E3D-4539-BA91-A0308BD4FE4B}" type="presParOf" srcId="{C1F4C411-7D8F-40D6-A66A-A4F50B14351C}" destId="{4B36DF01-84F8-46E3-84EB-4686C057BA49}" srcOrd="3" destOrd="0" presId="urn:microsoft.com/office/officeart/2005/8/layout/hProcess3"/>
    <dgm:cxn modelId="{914A9F17-F0AD-486C-833E-A97064449FF9}" type="presParOf" srcId="{7F9C9F80-C675-4AEE-B284-1142A17EF6B6}" destId="{90E93647-1DC7-4093-BC60-23B7D50B8708}" srcOrd="2" destOrd="0" presId="urn:microsoft.com/office/officeart/2005/8/layout/hProcess3"/>
    <dgm:cxn modelId="{86AF1BC7-0774-46C1-9A03-0CA60770D746}" type="presParOf" srcId="{7F9C9F80-C675-4AEE-B284-1142A17EF6B6}" destId="{AA7E5AFF-4230-4300-BB2B-9C3105791636}" srcOrd="3" destOrd="0" presId="urn:microsoft.com/office/officeart/2005/8/layout/hProcess3"/>
    <dgm:cxn modelId="{C17029C4-65AD-4D07-A802-27E30F15B69F}" type="presParOf" srcId="{7F9C9F80-C675-4AEE-B284-1142A17EF6B6}" destId="{28E68868-6783-468B-AB2C-67401A68EBF0}" srcOrd="4" destOrd="0" presId="urn:microsoft.com/office/officeart/2005/8/layout/hProcess3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62F20E32-0A0A-44EA-9F55-D00BB5E0487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325D9C7-A44D-4CEE-94A6-A3A0E437D1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完成选择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D2A26B8-0FF0-4AB9-B52D-EB5B7749489A}" type="parTrans" cxnId="{233CDAAB-A439-4E2D-A4E7-5062662A3C4D}">
      <dgm:prSet/>
      <dgm:spPr/>
      <dgm:t>
        <a:bodyPr/>
        <a:lstStyle/>
        <a:p>
          <a:endParaRPr lang="zh-CN" altLang="en-US"/>
        </a:p>
      </dgm:t>
    </dgm:pt>
    <dgm:pt modelId="{C9EA4C7B-E7CD-4AA2-9AAE-E6C566C68F15}" type="sibTrans" cxnId="{233CDAAB-A439-4E2D-A4E7-5062662A3C4D}">
      <dgm:prSet/>
      <dgm:spPr/>
      <dgm:t>
        <a:bodyPr/>
        <a:lstStyle/>
        <a:p>
          <a:endParaRPr lang="zh-CN" altLang="en-US"/>
        </a:p>
      </dgm:t>
    </dgm:pt>
    <dgm:pt modelId="{2471DE05-F3F7-4D72-AC46-7BE807A359BF}" type="pres">
      <dgm:prSet presAssocID="{62F20E32-0A0A-44EA-9F55-D00BB5E04872}" presName="Name0" presStyleCnt="0">
        <dgm:presLayoutVars>
          <dgm:dir/>
          <dgm:animLvl val="lvl"/>
          <dgm:resizeHandles val="exact"/>
        </dgm:presLayoutVars>
      </dgm:prSet>
      <dgm:spPr/>
    </dgm:pt>
    <dgm:pt modelId="{5B69D6EC-FF97-4CEE-9437-E3AC17C87A4A}" type="pres">
      <dgm:prSet presAssocID="{62F20E32-0A0A-44EA-9F55-D00BB5E04872}" presName="dummy" presStyleCnt="0"/>
      <dgm:spPr/>
    </dgm:pt>
    <dgm:pt modelId="{75D3FB08-1AB4-4C79-AC83-056243208C85}" type="pres">
      <dgm:prSet presAssocID="{62F20E32-0A0A-44EA-9F55-D00BB5E04872}" presName="linH" presStyleCnt="0"/>
      <dgm:spPr/>
    </dgm:pt>
    <dgm:pt modelId="{7267A01E-7989-495D-B0D2-086867811035}" type="pres">
      <dgm:prSet presAssocID="{62F20E32-0A0A-44EA-9F55-D00BB5E04872}" presName="padding1" presStyleCnt="0"/>
      <dgm:spPr/>
    </dgm:pt>
    <dgm:pt modelId="{C67E7E9D-57C5-4926-8F7A-32AF02127B56}" type="pres">
      <dgm:prSet presAssocID="{1325D9C7-A44D-4CEE-94A6-A3A0E437D120}" presName="linV" presStyleCnt="0"/>
      <dgm:spPr/>
    </dgm:pt>
    <dgm:pt modelId="{F4404D74-C6D2-4EA0-A4C5-9D2BEDABEC0F}" type="pres">
      <dgm:prSet presAssocID="{1325D9C7-A44D-4CEE-94A6-A3A0E437D120}" presName="spVertical1" presStyleCnt="0"/>
      <dgm:spPr/>
    </dgm:pt>
    <dgm:pt modelId="{224215C4-6E83-4B03-8A38-ABC0B9D17E0D}" type="pres">
      <dgm:prSet presAssocID="{1325D9C7-A44D-4CEE-94A6-A3A0E437D120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83F27C8-A736-4C4B-BBA1-AAD838DED5F1}" type="pres">
      <dgm:prSet presAssocID="{1325D9C7-A44D-4CEE-94A6-A3A0E437D120}" presName="spVertical2" presStyleCnt="0"/>
      <dgm:spPr/>
    </dgm:pt>
    <dgm:pt modelId="{CF738714-A8E6-4030-9A5D-253AC850B6DF}" type="pres">
      <dgm:prSet presAssocID="{1325D9C7-A44D-4CEE-94A6-A3A0E437D120}" presName="spVertical3" presStyleCnt="0"/>
      <dgm:spPr/>
    </dgm:pt>
    <dgm:pt modelId="{3EAEDFAD-05D7-4CE5-B4A4-036CC9429EC7}" type="pres">
      <dgm:prSet presAssocID="{62F20E32-0A0A-44EA-9F55-D00BB5E04872}" presName="padding2" presStyleCnt="0"/>
      <dgm:spPr/>
    </dgm:pt>
    <dgm:pt modelId="{4B7A85EA-FDDC-4FE5-8DFF-41D31E9F9D45}" type="pres">
      <dgm:prSet presAssocID="{62F20E32-0A0A-44EA-9F55-D00BB5E04872}" presName="negArrow" presStyleCnt="0"/>
      <dgm:spPr/>
    </dgm:pt>
    <dgm:pt modelId="{95B6D040-01D0-4D9D-A6C8-13E846EF7B95}" type="pres">
      <dgm:prSet presAssocID="{62F20E32-0A0A-44EA-9F55-D00BB5E04872}" presName="backgroundArrow" presStyleLbl="node1" presStyleIdx="0" presStyleCnt="1"/>
      <dgm:spPr/>
    </dgm:pt>
  </dgm:ptLst>
  <dgm:cxnLst>
    <dgm:cxn modelId="{4C095BDC-DCAA-476C-9550-60DBA8D080EA}" type="presOf" srcId="{1325D9C7-A44D-4CEE-94A6-A3A0E437D120}" destId="{224215C4-6E83-4B03-8A38-ABC0B9D17E0D}" srcOrd="0" destOrd="0" presId="urn:microsoft.com/office/officeart/2005/8/layout/hProcess3"/>
    <dgm:cxn modelId="{233CDAAB-A439-4E2D-A4E7-5062662A3C4D}" srcId="{62F20E32-0A0A-44EA-9F55-D00BB5E04872}" destId="{1325D9C7-A44D-4CEE-94A6-A3A0E437D120}" srcOrd="0" destOrd="0" parTransId="{1D2A26B8-0FF0-4AB9-B52D-EB5B7749489A}" sibTransId="{C9EA4C7B-E7CD-4AA2-9AAE-E6C566C68F15}"/>
    <dgm:cxn modelId="{79CB1652-43CA-4586-B505-49F736B92738}" type="presOf" srcId="{62F20E32-0A0A-44EA-9F55-D00BB5E04872}" destId="{2471DE05-F3F7-4D72-AC46-7BE807A359BF}" srcOrd="0" destOrd="0" presId="urn:microsoft.com/office/officeart/2005/8/layout/hProcess3"/>
    <dgm:cxn modelId="{6108E189-274E-4820-AC3C-AD3F9E03CF3C}" type="presParOf" srcId="{2471DE05-F3F7-4D72-AC46-7BE807A359BF}" destId="{5B69D6EC-FF97-4CEE-9437-E3AC17C87A4A}" srcOrd="0" destOrd="0" presId="urn:microsoft.com/office/officeart/2005/8/layout/hProcess3"/>
    <dgm:cxn modelId="{4F689087-79E3-4AB3-A3DB-E892AE0544AC}" type="presParOf" srcId="{2471DE05-F3F7-4D72-AC46-7BE807A359BF}" destId="{75D3FB08-1AB4-4C79-AC83-056243208C85}" srcOrd="1" destOrd="0" presId="urn:microsoft.com/office/officeart/2005/8/layout/hProcess3"/>
    <dgm:cxn modelId="{85EB8EE0-FE04-47DC-98B7-E6E79C8BEDF5}" type="presParOf" srcId="{75D3FB08-1AB4-4C79-AC83-056243208C85}" destId="{7267A01E-7989-495D-B0D2-086867811035}" srcOrd="0" destOrd="0" presId="urn:microsoft.com/office/officeart/2005/8/layout/hProcess3"/>
    <dgm:cxn modelId="{7D613001-54F0-4EE2-8F83-56EDBE66FB03}" type="presParOf" srcId="{75D3FB08-1AB4-4C79-AC83-056243208C85}" destId="{C67E7E9D-57C5-4926-8F7A-32AF02127B56}" srcOrd="1" destOrd="0" presId="urn:microsoft.com/office/officeart/2005/8/layout/hProcess3"/>
    <dgm:cxn modelId="{001762F4-9F43-47E4-91B6-FE417C787B94}" type="presParOf" srcId="{C67E7E9D-57C5-4926-8F7A-32AF02127B56}" destId="{F4404D74-C6D2-4EA0-A4C5-9D2BEDABEC0F}" srcOrd="0" destOrd="0" presId="urn:microsoft.com/office/officeart/2005/8/layout/hProcess3"/>
    <dgm:cxn modelId="{8DA7B469-5252-4901-8F75-FC587EF2D934}" type="presParOf" srcId="{C67E7E9D-57C5-4926-8F7A-32AF02127B56}" destId="{224215C4-6E83-4B03-8A38-ABC0B9D17E0D}" srcOrd="1" destOrd="0" presId="urn:microsoft.com/office/officeart/2005/8/layout/hProcess3"/>
    <dgm:cxn modelId="{34C48629-52D4-4286-A955-981183EF1B3D}" type="presParOf" srcId="{C67E7E9D-57C5-4926-8F7A-32AF02127B56}" destId="{683F27C8-A736-4C4B-BBA1-AAD838DED5F1}" srcOrd="2" destOrd="0" presId="urn:microsoft.com/office/officeart/2005/8/layout/hProcess3"/>
    <dgm:cxn modelId="{9E972C4B-689B-4EDE-81B4-8062063308C4}" type="presParOf" srcId="{C67E7E9D-57C5-4926-8F7A-32AF02127B56}" destId="{CF738714-A8E6-4030-9A5D-253AC850B6DF}" srcOrd="3" destOrd="0" presId="urn:microsoft.com/office/officeart/2005/8/layout/hProcess3"/>
    <dgm:cxn modelId="{CD160D91-A966-42D3-802A-CA23C2113DCD}" type="presParOf" srcId="{75D3FB08-1AB4-4C79-AC83-056243208C85}" destId="{3EAEDFAD-05D7-4CE5-B4A4-036CC9429EC7}" srcOrd="2" destOrd="0" presId="urn:microsoft.com/office/officeart/2005/8/layout/hProcess3"/>
    <dgm:cxn modelId="{C63B1360-48BC-4F87-A025-82F2C87D6962}" type="presParOf" srcId="{75D3FB08-1AB4-4C79-AC83-056243208C85}" destId="{4B7A85EA-FDDC-4FE5-8DFF-41D31E9F9D45}" srcOrd="3" destOrd="0" presId="urn:microsoft.com/office/officeart/2005/8/layout/hProcess3"/>
    <dgm:cxn modelId="{6D7F2902-FE05-44A4-BC5E-2C42684E2D40}" type="presParOf" srcId="{75D3FB08-1AB4-4C79-AC83-056243208C85}" destId="{95B6D040-01D0-4D9D-A6C8-13E846EF7B95}" srcOrd="4" destOrd="0" presId="urn:microsoft.com/office/officeart/2005/8/layout/hProcess3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028482CE-4F43-45E4-8F99-19FFA7892CD0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F75CF404-D24B-42FC-8D28-2529BB3242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9ECD06A-C673-48D7-AB35-03A31FD3A7EB}" type="parTrans" cxnId="{CC1223FB-74B3-43E4-83C6-0C74AF0A0787}">
      <dgm:prSet/>
      <dgm:spPr/>
      <dgm:t>
        <a:bodyPr/>
        <a:lstStyle/>
        <a:p>
          <a:endParaRPr lang="zh-CN" altLang="en-US"/>
        </a:p>
      </dgm:t>
    </dgm:pt>
    <dgm:pt modelId="{F02AED9E-BE5F-4EFA-B28E-4B7CE1FA76A2}" type="sibTrans" cxnId="{CC1223FB-74B3-43E4-83C6-0C74AF0A0787}">
      <dgm:prSet/>
      <dgm:spPr/>
      <dgm:t>
        <a:bodyPr/>
        <a:lstStyle/>
        <a:p>
          <a:endParaRPr lang="zh-CN" altLang="en-US"/>
        </a:p>
      </dgm:t>
    </dgm:pt>
    <dgm:pt modelId="{3D5538E0-6FD7-4D0D-8094-6FA89DD05F85}" type="pres">
      <dgm:prSet presAssocID="{028482CE-4F43-45E4-8F99-19FFA7892CD0}" presName="Name0" presStyleCnt="0">
        <dgm:presLayoutVars>
          <dgm:dir/>
          <dgm:animLvl val="lvl"/>
          <dgm:resizeHandles val="exact"/>
        </dgm:presLayoutVars>
      </dgm:prSet>
      <dgm:spPr/>
    </dgm:pt>
    <dgm:pt modelId="{86A742E5-593D-4773-A32F-A4CAD4588C05}" type="pres">
      <dgm:prSet presAssocID="{028482CE-4F43-45E4-8F99-19FFA7892CD0}" presName="dummy" presStyleCnt="0"/>
      <dgm:spPr/>
    </dgm:pt>
    <dgm:pt modelId="{6A581E55-4AC7-4368-A48C-BDD363FAA66D}" type="pres">
      <dgm:prSet presAssocID="{028482CE-4F43-45E4-8F99-19FFA7892CD0}" presName="linH" presStyleCnt="0"/>
      <dgm:spPr/>
    </dgm:pt>
    <dgm:pt modelId="{5897FB11-311C-4512-BAF3-CAA772EE2D4A}" type="pres">
      <dgm:prSet presAssocID="{028482CE-4F43-45E4-8F99-19FFA7892CD0}" presName="padding1" presStyleCnt="0"/>
      <dgm:spPr/>
    </dgm:pt>
    <dgm:pt modelId="{040C66BA-BC99-42EE-B0FB-386F61C864B8}" type="pres">
      <dgm:prSet presAssocID="{F75CF404-D24B-42FC-8D28-2529BB324241}" presName="linV" presStyleCnt="0"/>
      <dgm:spPr/>
    </dgm:pt>
    <dgm:pt modelId="{D5A119D2-8B96-44E0-8CCC-995A790347FC}" type="pres">
      <dgm:prSet presAssocID="{F75CF404-D24B-42FC-8D28-2529BB324241}" presName="spVertical1" presStyleCnt="0"/>
      <dgm:spPr/>
    </dgm:pt>
    <dgm:pt modelId="{8C027E4F-E7B7-4293-8D86-EF4715E84130}" type="pres">
      <dgm:prSet presAssocID="{F75CF404-D24B-42FC-8D28-2529BB32424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84F2B616-814F-45D6-B75A-518C258C6FAC}" type="pres">
      <dgm:prSet presAssocID="{F75CF404-D24B-42FC-8D28-2529BB324241}" presName="spVertical2" presStyleCnt="0"/>
      <dgm:spPr/>
    </dgm:pt>
    <dgm:pt modelId="{46ABE112-851D-43A3-B492-3F41915CE013}" type="pres">
      <dgm:prSet presAssocID="{F75CF404-D24B-42FC-8D28-2529BB324241}" presName="spVertical3" presStyleCnt="0"/>
      <dgm:spPr/>
    </dgm:pt>
    <dgm:pt modelId="{E5ADE6B8-2994-4AE3-8774-CA4EE11288A3}" type="pres">
      <dgm:prSet presAssocID="{028482CE-4F43-45E4-8F99-19FFA7892CD0}" presName="padding2" presStyleCnt="0"/>
      <dgm:spPr/>
    </dgm:pt>
    <dgm:pt modelId="{9D92FF09-50F0-45B4-9EFF-09FD37936C4A}" type="pres">
      <dgm:prSet presAssocID="{028482CE-4F43-45E4-8F99-19FFA7892CD0}" presName="negArrow" presStyleCnt="0"/>
      <dgm:spPr/>
    </dgm:pt>
    <dgm:pt modelId="{18FD8786-56EE-49F5-A2F3-EA24BFB2E5E3}" type="pres">
      <dgm:prSet presAssocID="{028482CE-4F43-45E4-8F99-19FFA7892CD0}" presName="backgroundArrow" presStyleLbl="node1" presStyleIdx="0" presStyleCnt="1"/>
      <dgm:spPr/>
    </dgm:pt>
  </dgm:ptLst>
  <dgm:cxnLst>
    <dgm:cxn modelId="{8E306EF3-B940-445F-8AED-D2B82FEDDC9C}" type="presOf" srcId="{028482CE-4F43-45E4-8F99-19FFA7892CD0}" destId="{3D5538E0-6FD7-4D0D-8094-6FA89DD05F85}" srcOrd="0" destOrd="0" presId="urn:microsoft.com/office/officeart/2005/8/layout/hProcess3"/>
    <dgm:cxn modelId="{CC1223FB-74B3-43E4-83C6-0C74AF0A0787}" srcId="{028482CE-4F43-45E4-8F99-19FFA7892CD0}" destId="{F75CF404-D24B-42FC-8D28-2529BB324241}" srcOrd="0" destOrd="0" parTransId="{59ECD06A-C673-48D7-AB35-03A31FD3A7EB}" sibTransId="{F02AED9E-BE5F-4EFA-B28E-4B7CE1FA76A2}"/>
    <dgm:cxn modelId="{655A6B02-507E-43FC-BEE4-036A0A8FDAA2}" type="presOf" srcId="{F75CF404-D24B-42FC-8D28-2529BB324241}" destId="{8C027E4F-E7B7-4293-8D86-EF4715E84130}" srcOrd="0" destOrd="0" presId="urn:microsoft.com/office/officeart/2005/8/layout/hProcess3"/>
    <dgm:cxn modelId="{815CCF5E-A20B-482C-A0FE-EEB32F20C121}" type="presParOf" srcId="{3D5538E0-6FD7-4D0D-8094-6FA89DD05F85}" destId="{86A742E5-593D-4773-A32F-A4CAD4588C05}" srcOrd="0" destOrd="0" presId="urn:microsoft.com/office/officeart/2005/8/layout/hProcess3"/>
    <dgm:cxn modelId="{47DB6AB3-D608-49B3-9B26-C231139272FA}" type="presParOf" srcId="{3D5538E0-6FD7-4D0D-8094-6FA89DD05F85}" destId="{6A581E55-4AC7-4368-A48C-BDD363FAA66D}" srcOrd="1" destOrd="0" presId="urn:microsoft.com/office/officeart/2005/8/layout/hProcess3"/>
    <dgm:cxn modelId="{470D6B46-3C86-4627-8D49-9A36680AA1B9}" type="presParOf" srcId="{6A581E55-4AC7-4368-A48C-BDD363FAA66D}" destId="{5897FB11-311C-4512-BAF3-CAA772EE2D4A}" srcOrd="0" destOrd="0" presId="urn:microsoft.com/office/officeart/2005/8/layout/hProcess3"/>
    <dgm:cxn modelId="{5FE0EA0F-CC4A-46A9-996E-9C46C9D96C98}" type="presParOf" srcId="{6A581E55-4AC7-4368-A48C-BDD363FAA66D}" destId="{040C66BA-BC99-42EE-B0FB-386F61C864B8}" srcOrd="1" destOrd="0" presId="urn:microsoft.com/office/officeart/2005/8/layout/hProcess3"/>
    <dgm:cxn modelId="{C0C3D00D-FFBF-4DA1-9478-103249114D7E}" type="presParOf" srcId="{040C66BA-BC99-42EE-B0FB-386F61C864B8}" destId="{D5A119D2-8B96-44E0-8CCC-995A790347FC}" srcOrd="0" destOrd="0" presId="urn:microsoft.com/office/officeart/2005/8/layout/hProcess3"/>
    <dgm:cxn modelId="{55E273D2-7663-4D4E-935E-BFD8C220D16A}" type="presParOf" srcId="{040C66BA-BC99-42EE-B0FB-386F61C864B8}" destId="{8C027E4F-E7B7-4293-8D86-EF4715E84130}" srcOrd="1" destOrd="0" presId="urn:microsoft.com/office/officeart/2005/8/layout/hProcess3"/>
    <dgm:cxn modelId="{7118E09C-824B-407F-9FC9-C368036B2899}" type="presParOf" srcId="{040C66BA-BC99-42EE-B0FB-386F61C864B8}" destId="{84F2B616-814F-45D6-B75A-518C258C6FAC}" srcOrd="2" destOrd="0" presId="urn:microsoft.com/office/officeart/2005/8/layout/hProcess3"/>
    <dgm:cxn modelId="{30615D15-0562-4A9E-B708-A13312D4B791}" type="presParOf" srcId="{040C66BA-BC99-42EE-B0FB-386F61C864B8}" destId="{46ABE112-851D-43A3-B492-3F41915CE013}" srcOrd="3" destOrd="0" presId="urn:microsoft.com/office/officeart/2005/8/layout/hProcess3"/>
    <dgm:cxn modelId="{5536B163-1260-4A9B-85E5-13CBD891D2C6}" type="presParOf" srcId="{6A581E55-4AC7-4368-A48C-BDD363FAA66D}" destId="{E5ADE6B8-2994-4AE3-8774-CA4EE11288A3}" srcOrd="2" destOrd="0" presId="urn:microsoft.com/office/officeart/2005/8/layout/hProcess3"/>
    <dgm:cxn modelId="{840C1208-CA2A-4767-9F59-3BC7C233CC02}" type="presParOf" srcId="{6A581E55-4AC7-4368-A48C-BDD363FAA66D}" destId="{9D92FF09-50F0-45B4-9EFF-09FD37936C4A}" srcOrd="3" destOrd="0" presId="urn:microsoft.com/office/officeart/2005/8/layout/hProcess3"/>
    <dgm:cxn modelId="{576689FA-C5E3-4281-ABAE-8B867153B439}" type="presParOf" srcId="{6A581E55-4AC7-4368-A48C-BDD363FAA66D}" destId="{18FD8786-56EE-49F5-A2F3-EA24BFB2E5E3}" srcOrd="4" destOrd="0" presId="urn:microsoft.com/office/officeart/2005/8/layout/hProcess3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CA3ED8BC-F645-4415-8CFA-CBFEE2C535A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D9BCDF5-CD24-4120-A5D4-6F7953F24DA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56AB663-1359-442B-B9B0-4531AEE3A4CB}" type="parTrans" cxnId="{D1C5E4B3-4AC5-4F7E-819F-17E328462057}">
      <dgm:prSet/>
      <dgm:spPr/>
      <dgm:t>
        <a:bodyPr/>
        <a:lstStyle/>
        <a:p>
          <a:endParaRPr lang="zh-CN" altLang="en-US"/>
        </a:p>
      </dgm:t>
    </dgm:pt>
    <dgm:pt modelId="{CEDD180A-533D-4701-868E-4AD1C0C4350E}" type="sibTrans" cxnId="{D1C5E4B3-4AC5-4F7E-819F-17E328462057}">
      <dgm:prSet/>
      <dgm:spPr/>
      <dgm:t>
        <a:bodyPr/>
        <a:lstStyle/>
        <a:p>
          <a:endParaRPr lang="zh-CN" altLang="en-US"/>
        </a:p>
      </dgm:t>
    </dgm:pt>
    <dgm:pt modelId="{CEEF6798-32F0-41E0-A74A-F7F7265D80F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显示模型注释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017E7C7-8098-4141-A617-8699D5BBBD2B}" type="parTrans" cxnId="{89163F6F-42B4-4CC4-8B76-60E35D6304E2}">
      <dgm:prSet/>
      <dgm:spPr/>
      <dgm:t>
        <a:bodyPr/>
        <a:lstStyle/>
        <a:p>
          <a:endParaRPr lang="zh-CN" altLang="en-US"/>
        </a:p>
      </dgm:t>
    </dgm:pt>
    <dgm:pt modelId="{FFFD2BAE-99E1-4F7B-B1B7-72A85F91CB65}" type="sibTrans" cxnId="{89163F6F-42B4-4CC4-8B76-60E35D6304E2}">
      <dgm:prSet/>
      <dgm:spPr/>
      <dgm:t>
        <a:bodyPr/>
        <a:lstStyle/>
        <a:p>
          <a:endParaRPr lang="zh-CN" altLang="en-US"/>
        </a:p>
      </dgm:t>
    </dgm:pt>
    <dgm:pt modelId="{5A2CB6EF-87C3-4FDA-842F-5BF8DEDAB97C}" type="pres">
      <dgm:prSet presAssocID="{CA3ED8BC-F645-4415-8CFA-CBFEE2C535A1}" presName="Name0" presStyleCnt="0">
        <dgm:presLayoutVars>
          <dgm:dir/>
          <dgm:resizeHandles val="exact"/>
        </dgm:presLayoutVars>
      </dgm:prSet>
      <dgm:spPr/>
    </dgm:pt>
    <dgm:pt modelId="{CDD289CA-90F2-4C5B-9101-70F67285823B}" type="pres">
      <dgm:prSet presAssocID="{CD9BCDF5-CD24-4120-A5D4-6F7953F24DAF}" presName="node" presStyleLbl="node1" presStyleIdx="0" presStyleCnt="2">
        <dgm:presLayoutVars>
          <dgm:bulletEnabled val="1"/>
        </dgm:presLayoutVars>
      </dgm:prSet>
      <dgm:spPr/>
    </dgm:pt>
    <dgm:pt modelId="{49124ED3-B042-4B06-AFDA-D6F92ED84D75}" type="pres">
      <dgm:prSet presAssocID="{CEDD180A-533D-4701-868E-4AD1C0C4350E}" presName="sibTrans" presStyleLbl="sibTrans2D1" presStyleIdx="0" presStyleCnt="1"/>
      <dgm:spPr/>
    </dgm:pt>
    <dgm:pt modelId="{8401872C-58C7-4CB4-9B14-6A7E67347251}" type="pres">
      <dgm:prSet presAssocID="{CEDD180A-533D-4701-868E-4AD1C0C4350E}" presName="connectorText" presStyleLbl="sibTrans2D1" presStyleIdx="0" presStyleCnt="1"/>
      <dgm:spPr/>
    </dgm:pt>
    <dgm:pt modelId="{4FB1969B-6EC8-46DE-9D72-0CB682B6B095}" type="pres">
      <dgm:prSet presAssocID="{CEEF6798-32F0-41E0-A74A-F7F7265D80F1}" presName="node" presStyleLbl="node1" presStyleIdx="1" presStyleCnt="2">
        <dgm:presLayoutVars>
          <dgm:bulletEnabled val="1"/>
        </dgm:presLayoutVars>
      </dgm:prSet>
      <dgm:spPr/>
    </dgm:pt>
  </dgm:ptLst>
  <dgm:cxnLst>
    <dgm:cxn modelId="{704925D9-1B4C-430C-9A73-F268DF7AC7B6}" type="presOf" srcId="{CA3ED8BC-F645-4415-8CFA-CBFEE2C535A1}" destId="{5A2CB6EF-87C3-4FDA-842F-5BF8DEDAB97C}" srcOrd="0" destOrd="0" presId="urn:microsoft.com/office/officeart/2005/8/layout/process1"/>
    <dgm:cxn modelId="{FCAB1E12-BABE-4AE1-854D-91942671A122}" type="presOf" srcId="{CEEF6798-32F0-41E0-A74A-F7F7265D80F1}" destId="{4FB1969B-6EC8-46DE-9D72-0CB682B6B095}" srcOrd="0" destOrd="0" presId="urn:microsoft.com/office/officeart/2005/8/layout/process1"/>
    <dgm:cxn modelId="{89163F6F-42B4-4CC4-8B76-60E35D6304E2}" srcId="{CA3ED8BC-F645-4415-8CFA-CBFEE2C535A1}" destId="{CEEF6798-32F0-41E0-A74A-F7F7265D80F1}" srcOrd="1" destOrd="0" parTransId="{C017E7C7-8098-4141-A617-8699D5BBBD2B}" sibTransId="{FFFD2BAE-99E1-4F7B-B1B7-72A85F91CB65}"/>
    <dgm:cxn modelId="{515F6EE7-8896-4AAD-950D-B0AB6410BC72}" type="presOf" srcId="{CD9BCDF5-CD24-4120-A5D4-6F7953F24DAF}" destId="{CDD289CA-90F2-4C5B-9101-70F67285823B}" srcOrd="0" destOrd="0" presId="urn:microsoft.com/office/officeart/2005/8/layout/process1"/>
    <dgm:cxn modelId="{AFA94C4B-4A91-40B6-B5A7-5915C7C6D3C3}" type="presOf" srcId="{CEDD180A-533D-4701-868E-4AD1C0C4350E}" destId="{8401872C-58C7-4CB4-9B14-6A7E67347251}" srcOrd="1" destOrd="0" presId="urn:microsoft.com/office/officeart/2005/8/layout/process1"/>
    <dgm:cxn modelId="{85642ACF-22A0-4D2D-9B7C-BD958246733E}" type="presOf" srcId="{CEDD180A-533D-4701-868E-4AD1C0C4350E}" destId="{49124ED3-B042-4B06-AFDA-D6F92ED84D75}" srcOrd="0" destOrd="0" presId="urn:microsoft.com/office/officeart/2005/8/layout/process1"/>
    <dgm:cxn modelId="{D1C5E4B3-4AC5-4F7E-819F-17E328462057}" srcId="{CA3ED8BC-F645-4415-8CFA-CBFEE2C535A1}" destId="{CD9BCDF5-CD24-4120-A5D4-6F7953F24DAF}" srcOrd="0" destOrd="0" parTransId="{056AB663-1359-442B-B9B0-4531AEE3A4CB}" sibTransId="{CEDD180A-533D-4701-868E-4AD1C0C4350E}"/>
    <dgm:cxn modelId="{17CABA0A-CA9F-450C-A453-FE75B676CF98}" type="presParOf" srcId="{5A2CB6EF-87C3-4FDA-842F-5BF8DEDAB97C}" destId="{CDD289CA-90F2-4C5B-9101-70F67285823B}" srcOrd="0" destOrd="0" presId="urn:microsoft.com/office/officeart/2005/8/layout/process1"/>
    <dgm:cxn modelId="{A20679D5-6276-4087-803B-0B45A855DE6F}" type="presParOf" srcId="{5A2CB6EF-87C3-4FDA-842F-5BF8DEDAB97C}" destId="{49124ED3-B042-4B06-AFDA-D6F92ED84D75}" srcOrd="1" destOrd="0" presId="urn:microsoft.com/office/officeart/2005/8/layout/process1"/>
    <dgm:cxn modelId="{35269D88-9EFF-443D-9C84-A58B98506333}" type="presParOf" srcId="{49124ED3-B042-4B06-AFDA-D6F92ED84D75}" destId="{8401872C-58C7-4CB4-9B14-6A7E67347251}" srcOrd="0" destOrd="0" presId="urn:microsoft.com/office/officeart/2005/8/layout/process1"/>
    <dgm:cxn modelId="{291A7CF6-982A-4FD2-B42F-FCA1E7F14C27}" type="presParOf" srcId="{5A2CB6EF-87C3-4FDA-842F-5BF8DEDAB97C}" destId="{4FB1969B-6EC8-46DE-9D72-0CB682B6B095}" srcOrd="2" destOrd="0" presId="urn:microsoft.com/office/officeart/2005/8/layout/process1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E417A03C-1AC4-430C-AC1D-FEADE23DC7A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7C131FA-A492-4E83-8146-BC1CB65FF30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依附类型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20F220E-D228-4249-91D7-12BC14D7BBAE}" type="parTrans" cxnId="{E75CBC68-CBF6-4FDD-A0EC-7D51BFB71039}">
      <dgm:prSet/>
      <dgm:spPr/>
      <dgm:t>
        <a:bodyPr/>
        <a:lstStyle/>
        <a:p>
          <a:endParaRPr lang="zh-CN" altLang="en-US"/>
        </a:p>
      </dgm:t>
    </dgm:pt>
    <dgm:pt modelId="{F17908DE-7F68-4B39-98AC-3BCE29454B60}" type="sibTrans" cxnId="{E75CBC68-CBF6-4FDD-A0EC-7D51BFB71039}">
      <dgm:prSet/>
      <dgm:spPr/>
      <dgm:t>
        <a:bodyPr/>
        <a:lstStyle/>
        <a:p>
          <a:endParaRPr lang="zh-CN" altLang="en-US"/>
        </a:p>
      </dgm:t>
    </dgm:pt>
    <dgm:pt modelId="{EA97AD18-C8B0-4931-93CF-41C2032E113E}" type="pres">
      <dgm:prSet presAssocID="{E417A03C-1AC4-430C-AC1D-FEADE23DC7A8}" presName="Name0" presStyleCnt="0">
        <dgm:presLayoutVars>
          <dgm:dir/>
          <dgm:animLvl val="lvl"/>
          <dgm:resizeHandles val="exact"/>
        </dgm:presLayoutVars>
      </dgm:prSet>
      <dgm:spPr/>
    </dgm:pt>
    <dgm:pt modelId="{5AFEEC7E-DD0C-4C1A-8592-32EBD7068B36}" type="pres">
      <dgm:prSet presAssocID="{E417A03C-1AC4-430C-AC1D-FEADE23DC7A8}" presName="dummy" presStyleCnt="0"/>
      <dgm:spPr/>
    </dgm:pt>
    <dgm:pt modelId="{DA4A0489-1ADE-4911-B206-98AE55020AE4}" type="pres">
      <dgm:prSet presAssocID="{E417A03C-1AC4-430C-AC1D-FEADE23DC7A8}" presName="linH" presStyleCnt="0"/>
      <dgm:spPr/>
    </dgm:pt>
    <dgm:pt modelId="{910683EB-0730-4A29-B051-B4BDE76680AF}" type="pres">
      <dgm:prSet presAssocID="{E417A03C-1AC4-430C-AC1D-FEADE23DC7A8}" presName="padding1" presStyleCnt="0"/>
      <dgm:spPr/>
    </dgm:pt>
    <dgm:pt modelId="{9BD57A65-F8C1-468F-BC38-2836B8AEA3E6}" type="pres">
      <dgm:prSet presAssocID="{A7C131FA-A492-4E83-8146-BC1CB65FF30C}" presName="linV" presStyleCnt="0"/>
      <dgm:spPr/>
    </dgm:pt>
    <dgm:pt modelId="{98FEB9A0-244A-480E-A977-B0EF5C357DEF}" type="pres">
      <dgm:prSet presAssocID="{A7C131FA-A492-4E83-8146-BC1CB65FF30C}" presName="spVertical1" presStyleCnt="0"/>
      <dgm:spPr/>
    </dgm:pt>
    <dgm:pt modelId="{B57237E7-C74E-4A57-B0C0-B5B90F605FED}" type="pres">
      <dgm:prSet presAssocID="{A7C131FA-A492-4E83-8146-BC1CB65FF30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2FA85F59-FEEC-4B86-B2D8-693A7650A409}" type="pres">
      <dgm:prSet presAssocID="{A7C131FA-A492-4E83-8146-BC1CB65FF30C}" presName="spVertical2" presStyleCnt="0"/>
      <dgm:spPr/>
    </dgm:pt>
    <dgm:pt modelId="{90D2E11C-575F-4A28-882E-9C385849F6AA}" type="pres">
      <dgm:prSet presAssocID="{A7C131FA-A492-4E83-8146-BC1CB65FF30C}" presName="spVertical3" presStyleCnt="0"/>
      <dgm:spPr/>
    </dgm:pt>
    <dgm:pt modelId="{A04E1A20-EC8E-4708-A9BD-477943DD216D}" type="pres">
      <dgm:prSet presAssocID="{E417A03C-1AC4-430C-AC1D-FEADE23DC7A8}" presName="padding2" presStyleCnt="0"/>
      <dgm:spPr/>
    </dgm:pt>
    <dgm:pt modelId="{A781B398-0CC3-4245-979E-3BD8D9F3B324}" type="pres">
      <dgm:prSet presAssocID="{E417A03C-1AC4-430C-AC1D-FEADE23DC7A8}" presName="negArrow" presStyleCnt="0"/>
      <dgm:spPr/>
    </dgm:pt>
    <dgm:pt modelId="{0C973F9B-8E3E-465C-BF25-76114F4441EC}" type="pres">
      <dgm:prSet presAssocID="{E417A03C-1AC4-430C-AC1D-FEADE23DC7A8}" presName="backgroundArrow" presStyleLbl="node1" presStyleIdx="0" presStyleCnt="1"/>
      <dgm:spPr/>
    </dgm:pt>
  </dgm:ptLst>
  <dgm:cxnLst>
    <dgm:cxn modelId="{E75CBC68-CBF6-4FDD-A0EC-7D51BFB71039}" srcId="{E417A03C-1AC4-430C-AC1D-FEADE23DC7A8}" destId="{A7C131FA-A492-4E83-8146-BC1CB65FF30C}" srcOrd="0" destOrd="0" parTransId="{120F220E-D228-4249-91D7-12BC14D7BBAE}" sibTransId="{F17908DE-7F68-4B39-98AC-3BCE29454B60}"/>
    <dgm:cxn modelId="{F51EF58A-3858-4571-B35B-9963DCB78865}" type="presOf" srcId="{E417A03C-1AC4-430C-AC1D-FEADE23DC7A8}" destId="{EA97AD18-C8B0-4931-93CF-41C2032E113E}" srcOrd="0" destOrd="0" presId="urn:microsoft.com/office/officeart/2005/8/layout/hProcess3"/>
    <dgm:cxn modelId="{4DA8BBFC-F8FB-44CB-9D0E-AB761B171B90}" type="presOf" srcId="{A7C131FA-A492-4E83-8146-BC1CB65FF30C}" destId="{B57237E7-C74E-4A57-B0C0-B5B90F605FED}" srcOrd="0" destOrd="0" presId="urn:microsoft.com/office/officeart/2005/8/layout/hProcess3"/>
    <dgm:cxn modelId="{E52EAACF-EC7F-449F-B472-913924440945}" type="presParOf" srcId="{EA97AD18-C8B0-4931-93CF-41C2032E113E}" destId="{5AFEEC7E-DD0C-4C1A-8592-32EBD7068B36}" srcOrd="0" destOrd="0" presId="urn:microsoft.com/office/officeart/2005/8/layout/hProcess3"/>
    <dgm:cxn modelId="{1B0FAB27-FC6D-4DBE-9F52-53D5CF634E2E}" type="presParOf" srcId="{EA97AD18-C8B0-4931-93CF-41C2032E113E}" destId="{DA4A0489-1ADE-4911-B206-98AE55020AE4}" srcOrd="1" destOrd="0" presId="urn:microsoft.com/office/officeart/2005/8/layout/hProcess3"/>
    <dgm:cxn modelId="{917EF74F-B42E-4BCE-9222-287E9665932C}" type="presParOf" srcId="{DA4A0489-1ADE-4911-B206-98AE55020AE4}" destId="{910683EB-0730-4A29-B051-B4BDE76680AF}" srcOrd="0" destOrd="0" presId="urn:microsoft.com/office/officeart/2005/8/layout/hProcess3"/>
    <dgm:cxn modelId="{7AF022BB-06E6-4DD3-8AEF-B3CCE7F3F796}" type="presParOf" srcId="{DA4A0489-1ADE-4911-B206-98AE55020AE4}" destId="{9BD57A65-F8C1-468F-BC38-2836B8AEA3E6}" srcOrd="1" destOrd="0" presId="urn:microsoft.com/office/officeart/2005/8/layout/hProcess3"/>
    <dgm:cxn modelId="{3E147432-3E6B-45B6-A16E-CB494656B37B}" type="presParOf" srcId="{9BD57A65-F8C1-468F-BC38-2836B8AEA3E6}" destId="{98FEB9A0-244A-480E-A977-B0EF5C357DEF}" srcOrd="0" destOrd="0" presId="urn:microsoft.com/office/officeart/2005/8/layout/hProcess3"/>
    <dgm:cxn modelId="{56ADCDA6-506E-4900-8F86-420677642607}" type="presParOf" srcId="{9BD57A65-F8C1-468F-BC38-2836B8AEA3E6}" destId="{B57237E7-C74E-4A57-B0C0-B5B90F605FED}" srcOrd="1" destOrd="0" presId="urn:microsoft.com/office/officeart/2005/8/layout/hProcess3"/>
    <dgm:cxn modelId="{28786599-E266-409C-9667-50652BDE6E5E}" type="presParOf" srcId="{9BD57A65-F8C1-468F-BC38-2836B8AEA3E6}" destId="{2FA85F59-FEEC-4B86-B2D8-693A7650A409}" srcOrd="2" destOrd="0" presId="urn:microsoft.com/office/officeart/2005/8/layout/hProcess3"/>
    <dgm:cxn modelId="{4B2C8455-1054-439F-9D3B-882E89BBE1BF}" type="presParOf" srcId="{9BD57A65-F8C1-468F-BC38-2836B8AEA3E6}" destId="{90D2E11C-575F-4A28-882E-9C385849F6AA}" srcOrd="3" destOrd="0" presId="urn:microsoft.com/office/officeart/2005/8/layout/hProcess3"/>
    <dgm:cxn modelId="{2B2DDC11-DEAC-4751-B4FE-8E80D82367E2}" type="presParOf" srcId="{DA4A0489-1ADE-4911-B206-98AE55020AE4}" destId="{A04E1A20-EC8E-4708-A9BD-477943DD216D}" srcOrd="2" destOrd="0" presId="urn:microsoft.com/office/officeart/2005/8/layout/hProcess3"/>
    <dgm:cxn modelId="{D4EDCE20-445D-43CE-8AC3-BB63E8E23406}" type="presParOf" srcId="{DA4A0489-1ADE-4911-B206-98AE55020AE4}" destId="{A781B398-0CC3-4245-979E-3BD8D9F3B324}" srcOrd="3" destOrd="0" presId="urn:microsoft.com/office/officeart/2005/8/layout/hProcess3"/>
    <dgm:cxn modelId="{56373B03-662E-4A5F-AFB1-6F9F611E17EE}" type="presParOf" srcId="{DA4A0489-1ADE-4911-B206-98AE55020AE4}" destId="{0C973F9B-8E3E-465C-BF25-76114F4441EC}" srcOrd="4" destOrd="0" presId="urn:microsoft.com/office/officeart/2005/8/layout/hProcess3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A6C5099D-305B-4E14-9C94-738C5EC748E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F18DCB2-F4DE-4AAE-9DC9-D8DCD8442F1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6C2CEEA-F581-4AF8-AD08-A8BEEB9B0967}" type="parTrans" cxnId="{645D6423-122A-4866-84F9-0A6DA8D7113E}">
      <dgm:prSet/>
      <dgm:spPr/>
      <dgm:t>
        <a:bodyPr/>
        <a:lstStyle/>
        <a:p>
          <a:endParaRPr lang="zh-CN" altLang="en-US"/>
        </a:p>
      </dgm:t>
    </dgm:pt>
    <dgm:pt modelId="{C5A32979-C7BE-4360-A828-4B6BB999420A}" type="sibTrans" cxnId="{645D6423-122A-4866-84F9-0A6DA8D7113E}">
      <dgm:prSet/>
      <dgm:spPr/>
      <dgm:t>
        <a:bodyPr/>
        <a:lstStyle/>
        <a:p>
          <a:endParaRPr lang="zh-CN" altLang="en-US"/>
        </a:p>
      </dgm:t>
    </dgm:pt>
    <dgm:pt modelId="{7E493E45-C219-4A5D-A1A2-4196D6A96E3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9BCF6C-73E9-4AC1-8249-8AEED0F221B3}" type="parTrans" cxnId="{D0AC3EEE-1618-49B5-ADB4-6FC8A446A2A5}">
      <dgm:prSet/>
      <dgm:spPr/>
      <dgm:t>
        <a:bodyPr/>
        <a:lstStyle/>
        <a:p>
          <a:endParaRPr lang="zh-CN" altLang="en-US"/>
        </a:p>
      </dgm:t>
    </dgm:pt>
    <dgm:pt modelId="{6FF1C29F-E943-451A-99A2-2A88F6F26284}" type="sibTrans" cxnId="{D0AC3EEE-1618-49B5-ADB4-6FC8A446A2A5}">
      <dgm:prSet/>
      <dgm:spPr/>
      <dgm:t>
        <a:bodyPr/>
        <a:lstStyle/>
        <a:p>
          <a:endParaRPr lang="zh-CN" altLang="en-US"/>
        </a:p>
      </dgm:t>
    </dgm:pt>
    <dgm:pt modelId="{654C24EC-A1EC-4041-A05B-4C50C03B9B1C}" type="pres">
      <dgm:prSet presAssocID="{A6C5099D-305B-4E14-9C94-738C5EC748E5}" presName="Name0" presStyleCnt="0">
        <dgm:presLayoutVars>
          <dgm:dir/>
          <dgm:resizeHandles val="exact"/>
        </dgm:presLayoutVars>
      </dgm:prSet>
      <dgm:spPr/>
    </dgm:pt>
    <dgm:pt modelId="{9110F8B1-9C44-4D21-BB82-81817CBEA79C}" type="pres">
      <dgm:prSet presAssocID="{CF18DCB2-F4DE-4AAE-9DC9-D8DCD8442F14}" presName="node" presStyleLbl="node1" presStyleIdx="0" presStyleCnt="2">
        <dgm:presLayoutVars>
          <dgm:bulletEnabled val="1"/>
        </dgm:presLayoutVars>
      </dgm:prSet>
      <dgm:spPr/>
    </dgm:pt>
    <dgm:pt modelId="{8C8692F1-26DE-4655-9B79-0C26D480E0DA}" type="pres">
      <dgm:prSet presAssocID="{C5A32979-C7BE-4360-A828-4B6BB999420A}" presName="sibTrans" presStyleLbl="sibTrans2D1" presStyleIdx="0" presStyleCnt="1"/>
      <dgm:spPr/>
    </dgm:pt>
    <dgm:pt modelId="{618468D2-6048-4D12-8026-136E09F133E1}" type="pres">
      <dgm:prSet presAssocID="{C5A32979-C7BE-4360-A828-4B6BB999420A}" presName="connectorText" presStyleLbl="sibTrans2D1" presStyleIdx="0" presStyleCnt="1"/>
      <dgm:spPr/>
    </dgm:pt>
    <dgm:pt modelId="{D53E4D25-D774-48B4-8B61-10639B8AF4FE}" type="pres">
      <dgm:prSet presAssocID="{7E493E45-C219-4A5D-A1A2-4196D6A96E3A}" presName="node" presStyleLbl="node1" presStyleIdx="1" presStyleCnt="2">
        <dgm:presLayoutVars>
          <dgm:bulletEnabled val="1"/>
        </dgm:presLayoutVars>
      </dgm:prSet>
      <dgm:spPr/>
    </dgm:pt>
  </dgm:ptLst>
  <dgm:cxnLst>
    <dgm:cxn modelId="{3089D3AF-35EE-4AE9-84CE-0CFA3A33C6D1}" type="presOf" srcId="{A6C5099D-305B-4E14-9C94-738C5EC748E5}" destId="{654C24EC-A1EC-4041-A05B-4C50C03B9B1C}" srcOrd="0" destOrd="0" presId="urn:microsoft.com/office/officeart/2005/8/layout/process1"/>
    <dgm:cxn modelId="{65E71917-02FD-45EE-BA8A-C71B54325D2F}" type="presOf" srcId="{C5A32979-C7BE-4360-A828-4B6BB999420A}" destId="{8C8692F1-26DE-4655-9B79-0C26D480E0DA}" srcOrd="0" destOrd="0" presId="urn:microsoft.com/office/officeart/2005/8/layout/process1"/>
    <dgm:cxn modelId="{1AA76561-0BB4-4ACF-AA0A-F09F8C4D388E}" type="presOf" srcId="{CF18DCB2-F4DE-4AAE-9DC9-D8DCD8442F14}" destId="{9110F8B1-9C44-4D21-BB82-81817CBEA79C}" srcOrd="0" destOrd="0" presId="urn:microsoft.com/office/officeart/2005/8/layout/process1"/>
    <dgm:cxn modelId="{645D6423-122A-4866-84F9-0A6DA8D7113E}" srcId="{A6C5099D-305B-4E14-9C94-738C5EC748E5}" destId="{CF18DCB2-F4DE-4AAE-9DC9-D8DCD8442F14}" srcOrd="0" destOrd="0" parTransId="{76C2CEEA-F581-4AF8-AD08-A8BEEB9B0967}" sibTransId="{C5A32979-C7BE-4360-A828-4B6BB999420A}"/>
    <dgm:cxn modelId="{A85E76A2-D16F-4457-A7CC-9D4EA3D04C36}" type="presOf" srcId="{7E493E45-C219-4A5D-A1A2-4196D6A96E3A}" destId="{D53E4D25-D774-48B4-8B61-10639B8AF4FE}" srcOrd="0" destOrd="0" presId="urn:microsoft.com/office/officeart/2005/8/layout/process1"/>
    <dgm:cxn modelId="{9F505BF9-BFF0-420A-8C79-997E9C3511E2}" type="presOf" srcId="{C5A32979-C7BE-4360-A828-4B6BB999420A}" destId="{618468D2-6048-4D12-8026-136E09F133E1}" srcOrd="1" destOrd="0" presId="urn:microsoft.com/office/officeart/2005/8/layout/process1"/>
    <dgm:cxn modelId="{D0AC3EEE-1618-49B5-ADB4-6FC8A446A2A5}" srcId="{A6C5099D-305B-4E14-9C94-738C5EC748E5}" destId="{7E493E45-C219-4A5D-A1A2-4196D6A96E3A}" srcOrd="1" destOrd="0" parTransId="{939BCF6C-73E9-4AC1-8249-8AEED0F221B3}" sibTransId="{6FF1C29F-E943-451A-99A2-2A88F6F26284}"/>
    <dgm:cxn modelId="{6ED46990-3CDB-4FBB-894A-82BC9136515C}" type="presParOf" srcId="{654C24EC-A1EC-4041-A05B-4C50C03B9B1C}" destId="{9110F8B1-9C44-4D21-BB82-81817CBEA79C}" srcOrd="0" destOrd="0" presId="urn:microsoft.com/office/officeart/2005/8/layout/process1"/>
    <dgm:cxn modelId="{DE683406-B4F0-4979-B898-A1CF28790F92}" type="presParOf" srcId="{654C24EC-A1EC-4041-A05B-4C50C03B9B1C}" destId="{8C8692F1-26DE-4655-9B79-0C26D480E0DA}" srcOrd="1" destOrd="0" presId="urn:microsoft.com/office/officeart/2005/8/layout/process1"/>
    <dgm:cxn modelId="{0B773A12-424F-47B5-B8C7-E5D20671A13C}" type="presParOf" srcId="{8C8692F1-26DE-4655-9B79-0C26D480E0DA}" destId="{618468D2-6048-4D12-8026-136E09F133E1}" srcOrd="0" destOrd="0" presId="urn:microsoft.com/office/officeart/2005/8/layout/process1"/>
    <dgm:cxn modelId="{2D695B5B-1D59-44E1-9CB8-F0094885FFFF}" type="presParOf" srcId="{654C24EC-A1EC-4041-A05B-4C50C03B9B1C}" destId="{D53E4D25-D774-48B4-8B61-10639B8AF4FE}" srcOrd="2" destOrd="0" presId="urn:microsoft.com/office/officeart/2005/8/layout/process1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FD0A9EAD-545C-438A-877E-C7B1DD39FBC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0FE7DB3-00B1-4E83-8E9A-B7A65202CA4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1A702FC-A568-43DD-8F6C-EE8921968A47}" type="parTrans" cxnId="{D9DCA8EE-2805-4D1F-9586-46EA84AE4036}">
      <dgm:prSet/>
      <dgm:spPr/>
      <dgm:t>
        <a:bodyPr/>
        <a:lstStyle/>
        <a:p>
          <a:endParaRPr lang="zh-CN" altLang="en-US"/>
        </a:p>
      </dgm:t>
    </dgm:pt>
    <dgm:pt modelId="{B38A9C53-0192-456B-934E-06157922E08B}" type="sibTrans" cxnId="{D9DCA8EE-2805-4D1F-9586-46EA84AE4036}">
      <dgm:prSet/>
      <dgm:spPr/>
      <dgm:t>
        <a:bodyPr/>
        <a:lstStyle/>
        <a:p>
          <a:endParaRPr lang="zh-CN" altLang="en-US"/>
        </a:p>
      </dgm:t>
    </dgm:pt>
    <dgm:pt modelId="{2BCB363A-8402-4800-AE8E-30C44F8874DE}" type="pres">
      <dgm:prSet presAssocID="{FD0A9EAD-545C-438A-877E-C7B1DD39FBC7}" presName="Name0" presStyleCnt="0">
        <dgm:presLayoutVars>
          <dgm:dir/>
          <dgm:resizeHandles val="exact"/>
        </dgm:presLayoutVars>
      </dgm:prSet>
      <dgm:spPr/>
    </dgm:pt>
    <dgm:pt modelId="{3EA29841-3731-4EB8-A1DA-54BDCF5B4705}" type="pres">
      <dgm:prSet presAssocID="{E0FE7DB3-00B1-4E83-8E9A-B7A65202CA4C}" presName="node" presStyleLbl="node1" presStyleIdx="0" presStyleCnt="1">
        <dgm:presLayoutVars>
          <dgm:bulletEnabled val="1"/>
        </dgm:presLayoutVars>
      </dgm:prSet>
      <dgm:spPr/>
    </dgm:pt>
  </dgm:ptLst>
  <dgm:cxnLst>
    <dgm:cxn modelId="{D9DCA8EE-2805-4D1F-9586-46EA84AE4036}" srcId="{FD0A9EAD-545C-438A-877E-C7B1DD39FBC7}" destId="{E0FE7DB3-00B1-4E83-8E9A-B7A65202CA4C}" srcOrd="0" destOrd="0" parTransId="{31A702FC-A568-43DD-8F6C-EE8921968A47}" sibTransId="{B38A9C53-0192-456B-934E-06157922E08B}"/>
    <dgm:cxn modelId="{A7F7321C-4D4D-49D0-AC16-AEC54FE76803}" type="presOf" srcId="{E0FE7DB3-00B1-4E83-8E9A-B7A65202CA4C}" destId="{3EA29841-3731-4EB8-A1DA-54BDCF5B4705}" srcOrd="0" destOrd="0" presId="urn:microsoft.com/office/officeart/2005/8/layout/process1"/>
    <dgm:cxn modelId="{44131066-FE68-4B7A-8304-970AEA278FBB}" type="presOf" srcId="{FD0A9EAD-545C-438A-877E-C7B1DD39FBC7}" destId="{2BCB363A-8402-4800-AE8E-30C44F8874DE}" srcOrd="0" destOrd="0" presId="urn:microsoft.com/office/officeart/2005/8/layout/process1"/>
    <dgm:cxn modelId="{13768867-F112-4A37-AA79-5AF8AD5C5D7B}" type="presParOf" srcId="{2BCB363A-8402-4800-AE8E-30C44F8874DE}" destId="{3EA29841-3731-4EB8-A1DA-54BDCF5B4705}" srcOrd="0" destOrd="0" presId="urn:microsoft.com/office/officeart/2005/8/layout/process1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80F5BB86-1065-4E37-864A-D92F5EFA8F6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8C4EEED-184A-4B87-AF50-B4F6E794A4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注解类型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0DDC153-118B-41A3-940C-200E90CC3BCD}" type="parTrans" cxnId="{E1620A85-69EF-44AD-9FD9-87B607B42DB8}">
      <dgm:prSet/>
      <dgm:spPr/>
      <dgm:t>
        <a:bodyPr/>
        <a:lstStyle/>
        <a:p>
          <a:endParaRPr lang="zh-CN" altLang="en-US"/>
        </a:p>
      </dgm:t>
    </dgm:pt>
    <dgm:pt modelId="{D1DF05C3-5D77-4F02-8B5E-64483F893A6B}" type="sibTrans" cxnId="{E1620A85-69EF-44AD-9FD9-87B607B42DB8}">
      <dgm:prSet/>
      <dgm:spPr/>
      <dgm:t>
        <a:bodyPr/>
        <a:lstStyle/>
        <a:p>
          <a:endParaRPr lang="zh-CN" altLang="en-US"/>
        </a:p>
      </dgm:t>
    </dgm:pt>
    <dgm:pt modelId="{1CA0B2E9-AD80-4FA9-88AF-6CCC13168B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无引线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291B3ED-D016-4372-B660-40A2B46A684E}" type="parTrans" cxnId="{A2E4A4CE-5836-4F3E-B1E4-5E54B8251B1D}">
      <dgm:prSet/>
      <dgm:spPr/>
      <dgm:t>
        <a:bodyPr/>
        <a:lstStyle/>
        <a:p>
          <a:endParaRPr lang="zh-CN" altLang="en-US"/>
        </a:p>
      </dgm:t>
    </dgm:pt>
    <dgm:pt modelId="{25B04ACA-DA07-400F-8011-38FBD7123FCC}" type="sibTrans" cxnId="{A2E4A4CE-5836-4F3E-B1E4-5E54B8251B1D}">
      <dgm:prSet/>
      <dgm:spPr/>
      <dgm:t>
        <a:bodyPr/>
        <a:lstStyle/>
        <a:p>
          <a:endParaRPr lang="zh-CN" altLang="en-US"/>
        </a:p>
      </dgm:t>
    </dgm:pt>
    <dgm:pt modelId="{4A86767B-CBF8-49F2-8691-9DE305E1297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输入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90BAD51-1BFC-45B2-AB07-F0043256D135}" type="parTrans" cxnId="{ACD011D8-8104-416C-8494-514ED4C2245F}">
      <dgm:prSet/>
      <dgm:spPr/>
      <dgm:t>
        <a:bodyPr/>
        <a:lstStyle/>
        <a:p>
          <a:endParaRPr lang="zh-CN" altLang="en-US"/>
        </a:p>
      </dgm:t>
    </dgm:pt>
    <dgm:pt modelId="{9DEEA597-39CE-4447-8043-65612EE16148}" type="sibTrans" cxnId="{ACD011D8-8104-416C-8494-514ED4C2245F}">
      <dgm:prSet/>
      <dgm:spPr/>
      <dgm:t>
        <a:bodyPr/>
        <a:lstStyle/>
        <a:p>
          <a:endParaRPr lang="zh-CN" altLang="en-US"/>
        </a:p>
      </dgm:t>
    </dgm:pt>
    <dgm:pt modelId="{C08F89DA-80AA-40A5-9E34-C41E22C4FA5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水平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CDD2452-6101-4D1D-AAFE-EFEB0E0D154B}" type="parTrans" cxnId="{6BE5E899-FBEF-4619-B82C-BEB6377284BE}">
      <dgm:prSet/>
      <dgm:spPr/>
      <dgm:t>
        <a:bodyPr/>
        <a:lstStyle/>
        <a:p>
          <a:endParaRPr lang="zh-CN" altLang="en-US"/>
        </a:p>
      </dgm:t>
    </dgm:pt>
    <dgm:pt modelId="{06411AEB-F896-4FC3-9792-1FDD521EF0C4}" type="sibTrans" cxnId="{6BE5E899-FBEF-4619-B82C-BEB6377284BE}">
      <dgm:prSet/>
      <dgm:spPr/>
      <dgm:t>
        <a:bodyPr/>
        <a:lstStyle/>
        <a:p>
          <a:endParaRPr lang="zh-CN" altLang="en-US"/>
        </a:p>
      </dgm:t>
    </dgm:pt>
    <dgm:pt modelId="{57B3517D-DB67-44CE-B131-8031327448A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标准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83FC60F-60F5-44E9-AD6F-7D492556E019}" type="parTrans" cxnId="{49844352-D1D2-4D1F-90B7-D96F97A15E7F}">
      <dgm:prSet/>
      <dgm:spPr/>
      <dgm:t>
        <a:bodyPr/>
        <a:lstStyle/>
        <a:p>
          <a:endParaRPr lang="zh-CN" altLang="en-US"/>
        </a:p>
      </dgm:t>
    </dgm:pt>
    <dgm:pt modelId="{61F8B44C-4178-4CB4-8582-B1997AFB5327}" type="sibTrans" cxnId="{49844352-D1D2-4D1F-90B7-D96F97A15E7F}">
      <dgm:prSet/>
      <dgm:spPr/>
      <dgm:t>
        <a:bodyPr/>
        <a:lstStyle/>
        <a:p>
          <a:endParaRPr lang="zh-CN" altLang="en-US"/>
        </a:p>
      </dgm:t>
    </dgm:pt>
    <dgm:pt modelId="{DCCB978E-224E-4056-81DC-82ED614BEF0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默认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21317AE-4795-4348-ADC1-37B579B3669B}" type="parTrans" cxnId="{843079C1-3DDE-45A4-BCB7-ACA49DD787C3}">
      <dgm:prSet/>
      <dgm:spPr/>
      <dgm:t>
        <a:bodyPr/>
        <a:lstStyle/>
        <a:p>
          <a:endParaRPr lang="zh-CN" altLang="en-US"/>
        </a:p>
      </dgm:t>
    </dgm:pt>
    <dgm:pt modelId="{C747C56F-372D-4547-B896-BEF56F11BCB1}" type="sibTrans" cxnId="{843079C1-3DDE-45A4-BCB7-ACA49DD787C3}">
      <dgm:prSet/>
      <dgm:spPr/>
      <dgm:t>
        <a:bodyPr/>
        <a:lstStyle/>
        <a:p>
          <a:endParaRPr lang="zh-CN" altLang="en-US"/>
        </a:p>
      </dgm:t>
    </dgm:pt>
    <dgm:pt modelId="{D09A4C59-FBED-47D0-A313-50C8D7B688A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进行注解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837655-C1F9-46BC-8D8B-8715AA7DB05C}" type="parTrans" cxnId="{A2957D43-2637-4DD5-9672-07142F5ADCCC}">
      <dgm:prSet/>
      <dgm:spPr/>
      <dgm:t>
        <a:bodyPr/>
        <a:lstStyle/>
        <a:p>
          <a:endParaRPr lang="zh-CN" altLang="en-US"/>
        </a:p>
      </dgm:t>
    </dgm:pt>
    <dgm:pt modelId="{91AEF6DF-E813-44EF-9CE6-0C2EF3B63AE6}" type="sibTrans" cxnId="{A2957D43-2637-4DD5-9672-07142F5ADCCC}">
      <dgm:prSet/>
      <dgm:spPr/>
      <dgm:t>
        <a:bodyPr/>
        <a:lstStyle/>
        <a:p>
          <a:endParaRPr lang="zh-CN" altLang="en-US"/>
        </a:p>
      </dgm:t>
    </dgm:pt>
    <dgm:pt modelId="{1AC3F536-24AD-407A-876A-70D7988A6C44}" type="pres">
      <dgm:prSet presAssocID="{80F5BB86-1065-4E37-864A-D92F5EFA8F60}" presName="Name0" presStyleCnt="0">
        <dgm:presLayoutVars>
          <dgm:dir/>
          <dgm:resizeHandles val="exact"/>
        </dgm:presLayoutVars>
      </dgm:prSet>
      <dgm:spPr/>
    </dgm:pt>
    <dgm:pt modelId="{F4739531-9C29-47DF-8A09-27319AD18AC6}" type="pres">
      <dgm:prSet presAssocID="{98C4EEED-184A-4B87-AF50-B4F6E794A457}" presName="node" presStyleLbl="node1" presStyleIdx="0" presStyleCnt="7">
        <dgm:presLayoutVars>
          <dgm:bulletEnabled val="1"/>
        </dgm:presLayoutVars>
      </dgm:prSet>
      <dgm:spPr/>
    </dgm:pt>
    <dgm:pt modelId="{B8D73823-C849-42E0-9CA3-21AABEC2F228}" type="pres">
      <dgm:prSet presAssocID="{D1DF05C3-5D77-4F02-8B5E-64483F893A6B}" presName="sibTrans" presStyleLbl="sibTrans2D1" presStyleIdx="0" presStyleCnt="6"/>
      <dgm:spPr/>
    </dgm:pt>
    <dgm:pt modelId="{4424466B-D25A-444D-96BF-C5ACF750DA16}" type="pres">
      <dgm:prSet presAssocID="{D1DF05C3-5D77-4F02-8B5E-64483F893A6B}" presName="connectorText" presStyleLbl="sibTrans2D1" presStyleIdx="0" presStyleCnt="6"/>
      <dgm:spPr/>
    </dgm:pt>
    <dgm:pt modelId="{0260BFFD-30E9-4EEC-949B-DC1B85988F03}" type="pres">
      <dgm:prSet presAssocID="{1CA0B2E9-AD80-4FA9-88AF-6CCC13168BAB}" presName="node" presStyleLbl="node1" presStyleIdx="1" presStyleCnt="7">
        <dgm:presLayoutVars>
          <dgm:bulletEnabled val="1"/>
        </dgm:presLayoutVars>
      </dgm:prSet>
      <dgm:spPr/>
    </dgm:pt>
    <dgm:pt modelId="{C78D5728-5674-4EF1-AB97-48387327608D}" type="pres">
      <dgm:prSet presAssocID="{25B04ACA-DA07-400F-8011-38FBD7123FCC}" presName="sibTrans" presStyleLbl="sibTrans2D1" presStyleIdx="1" presStyleCnt="6"/>
      <dgm:spPr/>
    </dgm:pt>
    <dgm:pt modelId="{7B8BEE10-07B2-42EA-B432-DE2973D9765B}" type="pres">
      <dgm:prSet presAssocID="{25B04ACA-DA07-400F-8011-38FBD7123FCC}" presName="connectorText" presStyleLbl="sibTrans2D1" presStyleIdx="1" presStyleCnt="6"/>
      <dgm:spPr/>
    </dgm:pt>
    <dgm:pt modelId="{656DFEC4-C310-42F3-84BD-5A16A336D7FC}" type="pres">
      <dgm:prSet presAssocID="{4A86767B-CBF8-49F2-8691-9DE305E12970}" presName="node" presStyleLbl="node1" presStyleIdx="2" presStyleCnt="7">
        <dgm:presLayoutVars>
          <dgm:bulletEnabled val="1"/>
        </dgm:presLayoutVars>
      </dgm:prSet>
      <dgm:spPr/>
    </dgm:pt>
    <dgm:pt modelId="{1A6C718F-E5AF-4E5D-B49C-3CC8F1759C8C}" type="pres">
      <dgm:prSet presAssocID="{9DEEA597-39CE-4447-8043-65612EE16148}" presName="sibTrans" presStyleLbl="sibTrans2D1" presStyleIdx="2" presStyleCnt="6"/>
      <dgm:spPr/>
    </dgm:pt>
    <dgm:pt modelId="{357D0501-593D-46C7-B333-B697B8D5BAE1}" type="pres">
      <dgm:prSet presAssocID="{9DEEA597-39CE-4447-8043-65612EE16148}" presName="connectorText" presStyleLbl="sibTrans2D1" presStyleIdx="2" presStyleCnt="6"/>
      <dgm:spPr/>
    </dgm:pt>
    <dgm:pt modelId="{C77D955A-78D9-4784-88A9-06163193449F}" type="pres">
      <dgm:prSet presAssocID="{C08F89DA-80AA-40A5-9E34-C41E22C4FA58}" presName="node" presStyleLbl="node1" presStyleIdx="3" presStyleCnt="7">
        <dgm:presLayoutVars>
          <dgm:bulletEnabled val="1"/>
        </dgm:presLayoutVars>
      </dgm:prSet>
      <dgm:spPr/>
    </dgm:pt>
    <dgm:pt modelId="{367AC377-94D1-4800-B586-86C6FFE22158}" type="pres">
      <dgm:prSet presAssocID="{06411AEB-F896-4FC3-9792-1FDD521EF0C4}" presName="sibTrans" presStyleLbl="sibTrans2D1" presStyleIdx="3" presStyleCnt="6"/>
      <dgm:spPr/>
    </dgm:pt>
    <dgm:pt modelId="{AD1786DB-A524-41DE-9E78-780B4B5B2930}" type="pres">
      <dgm:prSet presAssocID="{06411AEB-F896-4FC3-9792-1FDD521EF0C4}" presName="connectorText" presStyleLbl="sibTrans2D1" presStyleIdx="3" presStyleCnt="6"/>
      <dgm:spPr/>
    </dgm:pt>
    <dgm:pt modelId="{2A4029BE-2960-42D7-AF8D-9943F35EB171}" type="pres">
      <dgm:prSet presAssocID="{57B3517D-DB67-44CE-B131-8031327448A0}" presName="node" presStyleLbl="node1" presStyleIdx="4" presStyleCnt="7">
        <dgm:presLayoutVars>
          <dgm:bulletEnabled val="1"/>
        </dgm:presLayoutVars>
      </dgm:prSet>
      <dgm:spPr/>
    </dgm:pt>
    <dgm:pt modelId="{B52F6D93-8957-43DF-9711-7962867C13DD}" type="pres">
      <dgm:prSet presAssocID="{61F8B44C-4178-4CB4-8582-B1997AFB5327}" presName="sibTrans" presStyleLbl="sibTrans2D1" presStyleIdx="4" presStyleCnt="6"/>
      <dgm:spPr/>
    </dgm:pt>
    <dgm:pt modelId="{D594407A-9087-4DDA-92DC-B617C5148D37}" type="pres">
      <dgm:prSet presAssocID="{61F8B44C-4178-4CB4-8582-B1997AFB5327}" presName="connectorText" presStyleLbl="sibTrans2D1" presStyleIdx="4" presStyleCnt="6"/>
      <dgm:spPr/>
    </dgm:pt>
    <dgm:pt modelId="{3DE359B0-E9D7-4A24-9267-E81EEFFE0A2D}" type="pres">
      <dgm:prSet presAssocID="{DCCB978E-224E-4056-81DC-82ED614BEF02}" presName="node" presStyleLbl="node1" presStyleIdx="5" presStyleCnt="7">
        <dgm:presLayoutVars>
          <dgm:bulletEnabled val="1"/>
        </dgm:presLayoutVars>
      </dgm:prSet>
      <dgm:spPr/>
    </dgm:pt>
    <dgm:pt modelId="{CF5BCF6E-85B7-4BA5-AC56-FB1573389CC8}" type="pres">
      <dgm:prSet presAssocID="{C747C56F-372D-4547-B896-BEF56F11BCB1}" presName="sibTrans" presStyleLbl="sibTrans2D1" presStyleIdx="5" presStyleCnt="6"/>
      <dgm:spPr/>
    </dgm:pt>
    <dgm:pt modelId="{F2AB49C1-654D-4A6A-82FC-453D132E2D5F}" type="pres">
      <dgm:prSet presAssocID="{C747C56F-372D-4547-B896-BEF56F11BCB1}" presName="connectorText" presStyleLbl="sibTrans2D1" presStyleIdx="5" presStyleCnt="6"/>
      <dgm:spPr/>
    </dgm:pt>
    <dgm:pt modelId="{B3E4966E-6E7C-4395-9698-05C0062564A1}" type="pres">
      <dgm:prSet presAssocID="{D09A4C59-FBED-47D0-A313-50C8D7B688A3}" presName="node" presStyleLbl="node1" presStyleIdx="6" presStyleCnt="7">
        <dgm:presLayoutVars>
          <dgm:bulletEnabled val="1"/>
        </dgm:presLayoutVars>
      </dgm:prSet>
      <dgm:spPr/>
    </dgm:pt>
  </dgm:ptLst>
  <dgm:cxnLst>
    <dgm:cxn modelId="{1E386162-95EF-4A3E-BD61-54B57D453431}" type="presOf" srcId="{1CA0B2E9-AD80-4FA9-88AF-6CCC13168BAB}" destId="{0260BFFD-30E9-4EEC-949B-DC1B85988F03}" srcOrd="0" destOrd="0" presId="urn:microsoft.com/office/officeart/2005/8/layout/process1"/>
    <dgm:cxn modelId="{03D5760A-510C-475A-A31E-99FDA8218160}" type="presOf" srcId="{DCCB978E-224E-4056-81DC-82ED614BEF02}" destId="{3DE359B0-E9D7-4A24-9267-E81EEFFE0A2D}" srcOrd="0" destOrd="0" presId="urn:microsoft.com/office/officeart/2005/8/layout/process1"/>
    <dgm:cxn modelId="{843079C1-3DDE-45A4-BCB7-ACA49DD787C3}" srcId="{80F5BB86-1065-4E37-864A-D92F5EFA8F60}" destId="{DCCB978E-224E-4056-81DC-82ED614BEF02}" srcOrd="5" destOrd="0" parTransId="{921317AE-4795-4348-ADC1-37B579B3669B}" sibTransId="{C747C56F-372D-4547-B896-BEF56F11BCB1}"/>
    <dgm:cxn modelId="{A4A6B788-4695-422E-8710-083F34F667F8}" type="presOf" srcId="{06411AEB-F896-4FC3-9792-1FDD521EF0C4}" destId="{367AC377-94D1-4800-B586-86C6FFE22158}" srcOrd="0" destOrd="0" presId="urn:microsoft.com/office/officeart/2005/8/layout/process1"/>
    <dgm:cxn modelId="{0E6122D9-1E99-41AB-BB37-657571043428}" type="presOf" srcId="{25B04ACA-DA07-400F-8011-38FBD7123FCC}" destId="{7B8BEE10-07B2-42EA-B432-DE2973D9765B}" srcOrd="1" destOrd="0" presId="urn:microsoft.com/office/officeart/2005/8/layout/process1"/>
    <dgm:cxn modelId="{5B8D500A-0CB2-425A-BB93-78EC3A867F38}" type="presOf" srcId="{C747C56F-372D-4547-B896-BEF56F11BCB1}" destId="{CF5BCF6E-85B7-4BA5-AC56-FB1573389CC8}" srcOrd="0" destOrd="0" presId="urn:microsoft.com/office/officeart/2005/8/layout/process1"/>
    <dgm:cxn modelId="{104E6C4C-238F-402F-8FDD-1AD4507093F2}" type="presOf" srcId="{4A86767B-CBF8-49F2-8691-9DE305E12970}" destId="{656DFEC4-C310-42F3-84BD-5A16A336D7FC}" srcOrd="0" destOrd="0" presId="urn:microsoft.com/office/officeart/2005/8/layout/process1"/>
    <dgm:cxn modelId="{C2AD9108-8A54-4D82-B262-BDF2E526E7BC}" type="presOf" srcId="{80F5BB86-1065-4E37-864A-D92F5EFA8F60}" destId="{1AC3F536-24AD-407A-876A-70D7988A6C44}" srcOrd="0" destOrd="0" presId="urn:microsoft.com/office/officeart/2005/8/layout/process1"/>
    <dgm:cxn modelId="{6BE5E899-FBEF-4619-B82C-BEB6377284BE}" srcId="{80F5BB86-1065-4E37-864A-D92F5EFA8F60}" destId="{C08F89DA-80AA-40A5-9E34-C41E22C4FA58}" srcOrd="3" destOrd="0" parTransId="{CCDD2452-6101-4D1D-AAFE-EFEB0E0D154B}" sibTransId="{06411AEB-F896-4FC3-9792-1FDD521EF0C4}"/>
    <dgm:cxn modelId="{6FA08A34-B780-4A1A-9FD5-1993584327E7}" type="presOf" srcId="{57B3517D-DB67-44CE-B131-8031327448A0}" destId="{2A4029BE-2960-42D7-AF8D-9943F35EB171}" srcOrd="0" destOrd="0" presId="urn:microsoft.com/office/officeart/2005/8/layout/process1"/>
    <dgm:cxn modelId="{49844352-D1D2-4D1F-90B7-D96F97A15E7F}" srcId="{80F5BB86-1065-4E37-864A-D92F5EFA8F60}" destId="{57B3517D-DB67-44CE-B131-8031327448A0}" srcOrd="4" destOrd="0" parTransId="{683FC60F-60F5-44E9-AD6F-7D492556E019}" sibTransId="{61F8B44C-4178-4CB4-8582-B1997AFB5327}"/>
    <dgm:cxn modelId="{41E8A53B-A0CA-4052-BBE4-F9E9F5C6E449}" type="presOf" srcId="{61F8B44C-4178-4CB4-8582-B1997AFB5327}" destId="{B52F6D93-8957-43DF-9711-7962867C13DD}" srcOrd="0" destOrd="0" presId="urn:microsoft.com/office/officeart/2005/8/layout/process1"/>
    <dgm:cxn modelId="{019F7033-5B5C-4B72-9F7F-B2D6BB72FF1D}" type="presOf" srcId="{25B04ACA-DA07-400F-8011-38FBD7123FCC}" destId="{C78D5728-5674-4EF1-AB97-48387327608D}" srcOrd="0" destOrd="0" presId="urn:microsoft.com/office/officeart/2005/8/layout/process1"/>
    <dgm:cxn modelId="{E1620A85-69EF-44AD-9FD9-87B607B42DB8}" srcId="{80F5BB86-1065-4E37-864A-D92F5EFA8F60}" destId="{98C4EEED-184A-4B87-AF50-B4F6E794A457}" srcOrd="0" destOrd="0" parTransId="{60DDC153-118B-41A3-940C-200E90CC3BCD}" sibTransId="{D1DF05C3-5D77-4F02-8B5E-64483F893A6B}"/>
    <dgm:cxn modelId="{8E9B4E05-46B7-4F42-A5B8-D1E81A344C3A}" type="presOf" srcId="{9DEEA597-39CE-4447-8043-65612EE16148}" destId="{357D0501-593D-46C7-B333-B697B8D5BAE1}" srcOrd="1" destOrd="0" presId="urn:microsoft.com/office/officeart/2005/8/layout/process1"/>
    <dgm:cxn modelId="{D74320B1-E198-4352-BA12-C21B60DC9F24}" type="presOf" srcId="{C08F89DA-80AA-40A5-9E34-C41E22C4FA58}" destId="{C77D955A-78D9-4784-88A9-06163193449F}" srcOrd="0" destOrd="0" presId="urn:microsoft.com/office/officeart/2005/8/layout/process1"/>
    <dgm:cxn modelId="{ACD011D8-8104-416C-8494-514ED4C2245F}" srcId="{80F5BB86-1065-4E37-864A-D92F5EFA8F60}" destId="{4A86767B-CBF8-49F2-8691-9DE305E12970}" srcOrd="2" destOrd="0" parTransId="{F90BAD51-1BFC-45B2-AB07-F0043256D135}" sibTransId="{9DEEA597-39CE-4447-8043-65612EE16148}"/>
    <dgm:cxn modelId="{C2327C98-EDD9-4481-B605-FB4BC445744F}" type="presOf" srcId="{C747C56F-372D-4547-B896-BEF56F11BCB1}" destId="{F2AB49C1-654D-4A6A-82FC-453D132E2D5F}" srcOrd="1" destOrd="0" presId="urn:microsoft.com/office/officeart/2005/8/layout/process1"/>
    <dgm:cxn modelId="{A2957D43-2637-4DD5-9672-07142F5ADCCC}" srcId="{80F5BB86-1065-4E37-864A-D92F5EFA8F60}" destId="{D09A4C59-FBED-47D0-A313-50C8D7B688A3}" srcOrd="6" destOrd="0" parTransId="{EE837655-C1F9-46BC-8D8B-8715AA7DB05C}" sibTransId="{91AEF6DF-E813-44EF-9CE6-0C2EF3B63AE6}"/>
    <dgm:cxn modelId="{2FCDAF68-FC8C-4ACA-9225-A116AD793DCD}" type="presOf" srcId="{D1DF05C3-5D77-4F02-8B5E-64483F893A6B}" destId="{4424466B-D25A-444D-96BF-C5ACF750DA16}" srcOrd="1" destOrd="0" presId="urn:microsoft.com/office/officeart/2005/8/layout/process1"/>
    <dgm:cxn modelId="{D5C8B246-5A84-40C7-A289-10936D0BDBA9}" type="presOf" srcId="{D1DF05C3-5D77-4F02-8B5E-64483F893A6B}" destId="{B8D73823-C849-42E0-9CA3-21AABEC2F228}" srcOrd="0" destOrd="0" presId="urn:microsoft.com/office/officeart/2005/8/layout/process1"/>
    <dgm:cxn modelId="{8515851D-907C-430F-930E-C21A5EB16B5A}" type="presOf" srcId="{D09A4C59-FBED-47D0-A313-50C8D7B688A3}" destId="{B3E4966E-6E7C-4395-9698-05C0062564A1}" srcOrd="0" destOrd="0" presId="urn:microsoft.com/office/officeart/2005/8/layout/process1"/>
    <dgm:cxn modelId="{54A421ED-2A5B-4721-8867-DAE9260AF07E}" type="presOf" srcId="{9DEEA597-39CE-4447-8043-65612EE16148}" destId="{1A6C718F-E5AF-4E5D-B49C-3CC8F1759C8C}" srcOrd="0" destOrd="0" presId="urn:microsoft.com/office/officeart/2005/8/layout/process1"/>
    <dgm:cxn modelId="{AF62F7AF-1A1C-46C2-8CF1-4603B2D63088}" type="presOf" srcId="{06411AEB-F896-4FC3-9792-1FDD521EF0C4}" destId="{AD1786DB-A524-41DE-9E78-780B4B5B2930}" srcOrd="1" destOrd="0" presId="urn:microsoft.com/office/officeart/2005/8/layout/process1"/>
    <dgm:cxn modelId="{5DC5DBAD-4F88-4B52-89DD-B063959B06A9}" type="presOf" srcId="{61F8B44C-4178-4CB4-8582-B1997AFB5327}" destId="{D594407A-9087-4DDA-92DC-B617C5148D37}" srcOrd="1" destOrd="0" presId="urn:microsoft.com/office/officeart/2005/8/layout/process1"/>
    <dgm:cxn modelId="{A2E4A4CE-5836-4F3E-B1E4-5E54B8251B1D}" srcId="{80F5BB86-1065-4E37-864A-D92F5EFA8F60}" destId="{1CA0B2E9-AD80-4FA9-88AF-6CCC13168BAB}" srcOrd="1" destOrd="0" parTransId="{5291B3ED-D016-4372-B660-40A2B46A684E}" sibTransId="{25B04ACA-DA07-400F-8011-38FBD7123FCC}"/>
    <dgm:cxn modelId="{97BF5C12-5705-4B33-84B7-B6193FCD21CC}" type="presOf" srcId="{98C4EEED-184A-4B87-AF50-B4F6E794A457}" destId="{F4739531-9C29-47DF-8A09-27319AD18AC6}" srcOrd="0" destOrd="0" presId="urn:microsoft.com/office/officeart/2005/8/layout/process1"/>
    <dgm:cxn modelId="{68D4EFF0-864F-4DBC-9AF9-9B54658A81A2}" type="presParOf" srcId="{1AC3F536-24AD-407A-876A-70D7988A6C44}" destId="{F4739531-9C29-47DF-8A09-27319AD18AC6}" srcOrd="0" destOrd="0" presId="urn:microsoft.com/office/officeart/2005/8/layout/process1"/>
    <dgm:cxn modelId="{6464814A-BE49-48F3-B088-61901E30E818}" type="presParOf" srcId="{1AC3F536-24AD-407A-876A-70D7988A6C44}" destId="{B8D73823-C849-42E0-9CA3-21AABEC2F228}" srcOrd="1" destOrd="0" presId="urn:microsoft.com/office/officeart/2005/8/layout/process1"/>
    <dgm:cxn modelId="{F1D4B71B-3B5D-4FA4-A3DE-979637D4C67B}" type="presParOf" srcId="{B8D73823-C849-42E0-9CA3-21AABEC2F228}" destId="{4424466B-D25A-444D-96BF-C5ACF750DA16}" srcOrd="0" destOrd="0" presId="urn:microsoft.com/office/officeart/2005/8/layout/process1"/>
    <dgm:cxn modelId="{04A4D4F5-08F8-4A25-B8AB-09FCCD695AA6}" type="presParOf" srcId="{1AC3F536-24AD-407A-876A-70D7988A6C44}" destId="{0260BFFD-30E9-4EEC-949B-DC1B85988F03}" srcOrd="2" destOrd="0" presId="urn:microsoft.com/office/officeart/2005/8/layout/process1"/>
    <dgm:cxn modelId="{46099EE8-2A39-43BA-9EF5-807BBF48DB09}" type="presParOf" srcId="{1AC3F536-24AD-407A-876A-70D7988A6C44}" destId="{C78D5728-5674-4EF1-AB97-48387327608D}" srcOrd="3" destOrd="0" presId="urn:microsoft.com/office/officeart/2005/8/layout/process1"/>
    <dgm:cxn modelId="{FC0F40A0-FABA-48EC-81A8-16ECADD913E0}" type="presParOf" srcId="{C78D5728-5674-4EF1-AB97-48387327608D}" destId="{7B8BEE10-07B2-42EA-B432-DE2973D9765B}" srcOrd="0" destOrd="0" presId="urn:microsoft.com/office/officeart/2005/8/layout/process1"/>
    <dgm:cxn modelId="{7FBDBEE8-DA61-492A-8B25-3737C977278A}" type="presParOf" srcId="{1AC3F536-24AD-407A-876A-70D7988A6C44}" destId="{656DFEC4-C310-42F3-84BD-5A16A336D7FC}" srcOrd="4" destOrd="0" presId="urn:microsoft.com/office/officeart/2005/8/layout/process1"/>
    <dgm:cxn modelId="{7D05A7B1-2E4F-4D4E-917A-4E40616399E6}" type="presParOf" srcId="{1AC3F536-24AD-407A-876A-70D7988A6C44}" destId="{1A6C718F-E5AF-4E5D-B49C-3CC8F1759C8C}" srcOrd="5" destOrd="0" presId="urn:microsoft.com/office/officeart/2005/8/layout/process1"/>
    <dgm:cxn modelId="{BB6AA267-9E82-4C9A-94D6-65CBA3A4D813}" type="presParOf" srcId="{1A6C718F-E5AF-4E5D-B49C-3CC8F1759C8C}" destId="{357D0501-593D-46C7-B333-B697B8D5BAE1}" srcOrd="0" destOrd="0" presId="urn:microsoft.com/office/officeart/2005/8/layout/process1"/>
    <dgm:cxn modelId="{747F27C5-D48E-4158-8925-88550F37BC26}" type="presParOf" srcId="{1AC3F536-24AD-407A-876A-70D7988A6C44}" destId="{C77D955A-78D9-4784-88A9-06163193449F}" srcOrd="6" destOrd="0" presId="urn:microsoft.com/office/officeart/2005/8/layout/process1"/>
    <dgm:cxn modelId="{0C7A7F50-17D2-4C6D-89C7-72E49A7E57B7}" type="presParOf" srcId="{1AC3F536-24AD-407A-876A-70D7988A6C44}" destId="{367AC377-94D1-4800-B586-86C6FFE22158}" srcOrd="7" destOrd="0" presId="urn:microsoft.com/office/officeart/2005/8/layout/process1"/>
    <dgm:cxn modelId="{9495F50C-8E1A-4A36-8811-499E757CBB5B}" type="presParOf" srcId="{367AC377-94D1-4800-B586-86C6FFE22158}" destId="{AD1786DB-A524-41DE-9E78-780B4B5B2930}" srcOrd="0" destOrd="0" presId="urn:microsoft.com/office/officeart/2005/8/layout/process1"/>
    <dgm:cxn modelId="{34DBBD3A-E469-4017-8742-8BF5DDECAB95}" type="presParOf" srcId="{1AC3F536-24AD-407A-876A-70D7988A6C44}" destId="{2A4029BE-2960-42D7-AF8D-9943F35EB171}" srcOrd="8" destOrd="0" presId="urn:microsoft.com/office/officeart/2005/8/layout/process1"/>
    <dgm:cxn modelId="{6229FEBA-19EA-4077-8512-BE4033120CA8}" type="presParOf" srcId="{1AC3F536-24AD-407A-876A-70D7988A6C44}" destId="{B52F6D93-8957-43DF-9711-7962867C13DD}" srcOrd="9" destOrd="0" presId="urn:microsoft.com/office/officeart/2005/8/layout/process1"/>
    <dgm:cxn modelId="{DE24B605-708D-4967-8639-C6F0D31D530F}" type="presParOf" srcId="{B52F6D93-8957-43DF-9711-7962867C13DD}" destId="{D594407A-9087-4DDA-92DC-B617C5148D37}" srcOrd="0" destOrd="0" presId="urn:microsoft.com/office/officeart/2005/8/layout/process1"/>
    <dgm:cxn modelId="{0D2BD892-7B98-41AA-B26C-1D8002E5B768}" type="presParOf" srcId="{1AC3F536-24AD-407A-876A-70D7988A6C44}" destId="{3DE359B0-E9D7-4A24-9267-E81EEFFE0A2D}" srcOrd="10" destOrd="0" presId="urn:microsoft.com/office/officeart/2005/8/layout/process1"/>
    <dgm:cxn modelId="{81892269-A03E-4B24-9E88-4FBC485BB9D3}" type="presParOf" srcId="{1AC3F536-24AD-407A-876A-70D7988A6C44}" destId="{CF5BCF6E-85B7-4BA5-AC56-FB1573389CC8}" srcOrd="11" destOrd="0" presId="urn:microsoft.com/office/officeart/2005/8/layout/process1"/>
    <dgm:cxn modelId="{434ABDFF-BEF5-415C-8D35-40C788935659}" type="presParOf" srcId="{CF5BCF6E-85B7-4BA5-AC56-FB1573389CC8}" destId="{F2AB49C1-654D-4A6A-82FC-453D132E2D5F}" srcOrd="0" destOrd="0" presId="urn:microsoft.com/office/officeart/2005/8/layout/process1"/>
    <dgm:cxn modelId="{9C3788E3-B77D-43B9-A6A1-C577333C58BD}" type="presParOf" srcId="{1AC3F536-24AD-407A-876A-70D7988A6C44}" destId="{B3E4966E-6E7C-4395-9698-05C0062564A1}" srcOrd="12" destOrd="0" presId="urn:microsoft.com/office/officeart/2005/8/layout/process1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F637690-C8E0-4437-9DAF-B7E06A38AC3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5E9B9E1-8609-4893-8BB8-1DEAAF3E80B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文本符号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A81CE77-83FD-424A-B06C-547C8B87FE05}" type="parTrans" cxnId="{0FAFB50C-6AEA-4397-A374-4BC3F766DAC0}">
      <dgm:prSet/>
      <dgm:spPr/>
      <dgm:t>
        <a:bodyPr/>
        <a:lstStyle/>
        <a:p>
          <a:endParaRPr lang="zh-CN" altLang="en-US"/>
        </a:p>
      </dgm:t>
    </dgm:pt>
    <dgm:pt modelId="{E36BE266-EAE0-4C9E-8EED-54BFA9451AFA}" type="sibTrans" cxnId="{0FAFB50C-6AEA-4397-A374-4BC3F766DAC0}">
      <dgm:prSet/>
      <dgm:spPr/>
      <dgm:t>
        <a:bodyPr/>
        <a:lstStyle/>
        <a:p>
          <a:endParaRPr lang="zh-CN" altLang="en-US"/>
        </a:p>
      </dgm:t>
    </dgm:pt>
    <dgm:pt modelId="{20496C24-A2B9-4C22-90E3-539ACD26F5AA}" type="pres">
      <dgm:prSet presAssocID="{2F637690-C8E0-4437-9DAF-B7E06A38AC3E}" presName="Name0" presStyleCnt="0">
        <dgm:presLayoutVars>
          <dgm:dir/>
          <dgm:animLvl val="lvl"/>
          <dgm:resizeHandles val="exact"/>
        </dgm:presLayoutVars>
      </dgm:prSet>
      <dgm:spPr/>
    </dgm:pt>
    <dgm:pt modelId="{7388B663-8916-4768-AB3D-766EEA0C9AB2}" type="pres">
      <dgm:prSet presAssocID="{2F637690-C8E0-4437-9DAF-B7E06A38AC3E}" presName="dummy" presStyleCnt="0"/>
      <dgm:spPr/>
    </dgm:pt>
    <dgm:pt modelId="{25EA0CEC-FA1E-4964-B207-C23427AC1823}" type="pres">
      <dgm:prSet presAssocID="{2F637690-C8E0-4437-9DAF-B7E06A38AC3E}" presName="linH" presStyleCnt="0"/>
      <dgm:spPr/>
    </dgm:pt>
    <dgm:pt modelId="{E23896D4-B930-4A4F-B431-2F6447FAB73A}" type="pres">
      <dgm:prSet presAssocID="{2F637690-C8E0-4437-9DAF-B7E06A38AC3E}" presName="padding1" presStyleCnt="0"/>
      <dgm:spPr/>
    </dgm:pt>
    <dgm:pt modelId="{A00012E8-24A9-4191-B60B-6B6C765F7051}" type="pres">
      <dgm:prSet presAssocID="{45E9B9E1-8609-4893-8BB8-1DEAAF3E80B8}" presName="linV" presStyleCnt="0"/>
      <dgm:spPr/>
    </dgm:pt>
    <dgm:pt modelId="{98E4812C-7D84-47E1-BA1C-31FD27EA0E8D}" type="pres">
      <dgm:prSet presAssocID="{45E9B9E1-8609-4893-8BB8-1DEAAF3E80B8}" presName="spVertical1" presStyleCnt="0"/>
      <dgm:spPr/>
    </dgm:pt>
    <dgm:pt modelId="{4B47AED6-673A-41D1-955D-6020806D0CF7}" type="pres">
      <dgm:prSet presAssocID="{45E9B9E1-8609-4893-8BB8-1DEAAF3E80B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1AF1E2F2-0147-43C4-8159-F6E78C999A5D}" type="pres">
      <dgm:prSet presAssocID="{45E9B9E1-8609-4893-8BB8-1DEAAF3E80B8}" presName="spVertical2" presStyleCnt="0"/>
      <dgm:spPr/>
    </dgm:pt>
    <dgm:pt modelId="{46558BA5-0768-44DA-9697-481457BA645A}" type="pres">
      <dgm:prSet presAssocID="{45E9B9E1-8609-4893-8BB8-1DEAAF3E80B8}" presName="spVertical3" presStyleCnt="0"/>
      <dgm:spPr/>
    </dgm:pt>
    <dgm:pt modelId="{78B1A9DA-C9E6-4F6D-BCEE-924497DD236A}" type="pres">
      <dgm:prSet presAssocID="{2F637690-C8E0-4437-9DAF-B7E06A38AC3E}" presName="padding2" presStyleCnt="0"/>
      <dgm:spPr/>
    </dgm:pt>
    <dgm:pt modelId="{7D98D7AD-92EF-4692-AF8D-F0AD1FA70A8C}" type="pres">
      <dgm:prSet presAssocID="{2F637690-C8E0-4437-9DAF-B7E06A38AC3E}" presName="negArrow" presStyleCnt="0"/>
      <dgm:spPr/>
    </dgm:pt>
    <dgm:pt modelId="{F6D8DF1E-8057-4564-8CBC-94C33A456E04}" type="pres">
      <dgm:prSet presAssocID="{2F637690-C8E0-4437-9DAF-B7E06A38AC3E}" presName="backgroundArrow" presStyleLbl="node1" presStyleIdx="0" presStyleCnt="1"/>
      <dgm:spPr/>
    </dgm:pt>
  </dgm:ptLst>
  <dgm:cxnLst>
    <dgm:cxn modelId="{0FAFB50C-6AEA-4397-A374-4BC3F766DAC0}" srcId="{2F637690-C8E0-4437-9DAF-B7E06A38AC3E}" destId="{45E9B9E1-8609-4893-8BB8-1DEAAF3E80B8}" srcOrd="0" destOrd="0" parTransId="{DA81CE77-83FD-424A-B06C-547C8B87FE05}" sibTransId="{E36BE266-EAE0-4C9E-8EED-54BFA9451AFA}"/>
    <dgm:cxn modelId="{04E76FAE-08AF-4D55-B384-4B2011E63E5D}" type="presOf" srcId="{2F637690-C8E0-4437-9DAF-B7E06A38AC3E}" destId="{20496C24-A2B9-4C22-90E3-539ACD26F5AA}" srcOrd="0" destOrd="0" presId="urn:microsoft.com/office/officeart/2005/8/layout/hProcess3"/>
    <dgm:cxn modelId="{70F5E469-4B59-4926-B6BA-6C8AE0845610}" type="presOf" srcId="{45E9B9E1-8609-4893-8BB8-1DEAAF3E80B8}" destId="{4B47AED6-673A-41D1-955D-6020806D0CF7}" srcOrd="0" destOrd="0" presId="urn:microsoft.com/office/officeart/2005/8/layout/hProcess3"/>
    <dgm:cxn modelId="{E0C69A1D-D204-4FCD-8AA6-9D2E8B8562AB}" type="presParOf" srcId="{20496C24-A2B9-4C22-90E3-539ACD26F5AA}" destId="{7388B663-8916-4768-AB3D-766EEA0C9AB2}" srcOrd="0" destOrd="0" presId="urn:microsoft.com/office/officeart/2005/8/layout/hProcess3"/>
    <dgm:cxn modelId="{4B240A2A-3692-4AAE-9ED4-F7777C3F4C7C}" type="presParOf" srcId="{20496C24-A2B9-4C22-90E3-539ACD26F5AA}" destId="{25EA0CEC-FA1E-4964-B207-C23427AC1823}" srcOrd="1" destOrd="0" presId="urn:microsoft.com/office/officeart/2005/8/layout/hProcess3"/>
    <dgm:cxn modelId="{35577535-FED4-47F9-96D8-5EF9D8881553}" type="presParOf" srcId="{25EA0CEC-FA1E-4964-B207-C23427AC1823}" destId="{E23896D4-B930-4A4F-B431-2F6447FAB73A}" srcOrd="0" destOrd="0" presId="urn:microsoft.com/office/officeart/2005/8/layout/hProcess3"/>
    <dgm:cxn modelId="{8345ED90-D3A3-443A-8E19-63B7EDF95FA4}" type="presParOf" srcId="{25EA0CEC-FA1E-4964-B207-C23427AC1823}" destId="{A00012E8-24A9-4191-B60B-6B6C765F7051}" srcOrd="1" destOrd="0" presId="urn:microsoft.com/office/officeart/2005/8/layout/hProcess3"/>
    <dgm:cxn modelId="{8CDEB802-68E7-44DB-B28D-22E5890F34A1}" type="presParOf" srcId="{A00012E8-24A9-4191-B60B-6B6C765F7051}" destId="{98E4812C-7D84-47E1-BA1C-31FD27EA0E8D}" srcOrd="0" destOrd="0" presId="urn:microsoft.com/office/officeart/2005/8/layout/hProcess3"/>
    <dgm:cxn modelId="{EE4F2960-31F7-4C68-B420-5F6FEAFF056A}" type="presParOf" srcId="{A00012E8-24A9-4191-B60B-6B6C765F7051}" destId="{4B47AED6-673A-41D1-955D-6020806D0CF7}" srcOrd="1" destOrd="0" presId="urn:microsoft.com/office/officeart/2005/8/layout/hProcess3"/>
    <dgm:cxn modelId="{56726B0A-CE97-4FD4-9AF9-600955DFFCDC}" type="presParOf" srcId="{A00012E8-24A9-4191-B60B-6B6C765F7051}" destId="{1AF1E2F2-0147-43C4-8159-F6E78C999A5D}" srcOrd="2" destOrd="0" presId="urn:microsoft.com/office/officeart/2005/8/layout/hProcess3"/>
    <dgm:cxn modelId="{58D6A159-D16D-477E-9EA6-0A262F5CC909}" type="presParOf" srcId="{A00012E8-24A9-4191-B60B-6B6C765F7051}" destId="{46558BA5-0768-44DA-9697-481457BA645A}" srcOrd="3" destOrd="0" presId="urn:microsoft.com/office/officeart/2005/8/layout/hProcess3"/>
    <dgm:cxn modelId="{C8DA06B4-81C8-4623-95BD-590A3C8F7DC4}" type="presParOf" srcId="{25EA0CEC-FA1E-4964-B207-C23427AC1823}" destId="{78B1A9DA-C9E6-4F6D-BCEE-924497DD236A}" srcOrd="2" destOrd="0" presId="urn:microsoft.com/office/officeart/2005/8/layout/hProcess3"/>
    <dgm:cxn modelId="{FA30FE77-9E1C-4732-A705-B3A16F1863FE}" type="presParOf" srcId="{25EA0CEC-FA1E-4964-B207-C23427AC1823}" destId="{7D98D7AD-92EF-4692-AF8D-F0AD1FA70A8C}" srcOrd="3" destOrd="0" presId="urn:microsoft.com/office/officeart/2005/8/layout/hProcess3"/>
    <dgm:cxn modelId="{26852997-FED9-4EC9-847C-0A8230D9AE9A}" type="presParOf" srcId="{25EA0CEC-FA1E-4964-B207-C23427AC1823}" destId="{F6D8DF1E-8057-4564-8CBC-94C33A456E04}" srcOrd="4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4C579A-46A8-4804-A0E0-88FF595956D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FF9296B-F6F8-40C3-AD46-CBF71927498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B51CC7A-AD4D-42DA-A2E6-A5208ABCD1BA}" type="parTrans" cxnId="{3BC23E05-7AF4-4C06-B762-563F799DDF18}">
      <dgm:prSet/>
      <dgm:spPr/>
      <dgm:t>
        <a:bodyPr/>
        <a:lstStyle/>
        <a:p>
          <a:endParaRPr lang="zh-CN" altLang="en-US"/>
        </a:p>
      </dgm:t>
    </dgm:pt>
    <dgm:pt modelId="{68E2283D-23F2-4552-A8EC-F26A5663E478}" type="sibTrans" cxnId="{3BC23E05-7AF4-4C06-B762-563F799DDF18}">
      <dgm:prSet/>
      <dgm:spPr/>
      <dgm:t>
        <a:bodyPr/>
        <a:lstStyle/>
        <a:p>
          <a:endParaRPr lang="zh-CN" altLang="en-US"/>
        </a:p>
      </dgm:t>
    </dgm:pt>
    <dgm:pt modelId="{B8E834BF-EB63-4F89-9529-A0D9B7123BBA}" type="pres">
      <dgm:prSet presAssocID="{3A4C579A-46A8-4804-A0E0-88FF595956DF}" presName="Name0" presStyleCnt="0">
        <dgm:presLayoutVars>
          <dgm:dir/>
          <dgm:animLvl val="lvl"/>
          <dgm:resizeHandles val="exact"/>
        </dgm:presLayoutVars>
      </dgm:prSet>
      <dgm:spPr/>
    </dgm:pt>
    <dgm:pt modelId="{2CEAB709-86F6-4665-8EDE-35CD7462EEF6}" type="pres">
      <dgm:prSet presAssocID="{3A4C579A-46A8-4804-A0E0-88FF595956DF}" presName="dummy" presStyleCnt="0"/>
      <dgm:spPr/>
    </dgm:pt>
    <dgm:pt modelId="{35276922-BD81-4073-B310-7DE9A0497B85}" type="pres">
      <dgm:prSet presAssocID="{3A4C579A-46A8-4804-A0E0-88FF595956DF}" presName="linH" presStyleCnt="0"/>
      <dgm:spPr/>
    </dgm:pt>
    <dgm:pt modelId="{5E4842AC-707E-4581-86CB-7DA07908F31F}" type="pres">
      <dgm:prSet presAssocID="{3A4C579A-46A8-4804-A0E0-88FF595956DF}" presName="padding1" presStyleCnt="0"/>
      <dgm:spPr/>
    </dgm:pt>
    <dgm:pt modelId="{E336D8BB-D2D5-4028-8F94-C1C19F6EB3D2}" type="pres">
      <dgm:prSet presAssocID="{5FF9296B-F6F8-40C3-AD46-CBF71927498D}" presName="linV" presStyleCnt="0"/>
      <dgm:spPr/>
    </dgm:pt>
    <dgm:pt modelId="{42F1FB74-A5CE-4E6B-8BC7-DFA28529711E}" type="pres">
      <dgm:prSet presAssocID="{5FF9296B-F6F8-40C3-AD46-CBF71927498D}" presName="spVertical1" presStyleCnt="0"/>
      <dgm:spPr/>
    </dgm:pt>
    <dgm:pt modelId="{EC747AD9-1F62-4F70-8844-F57588440D18}" type="pres">
      <dgm:prSet presAssocID="{5FF9296B-F6F8-40C3-AD46-CBF71927498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6684172-6A7E-4B17-841C-E4A73862A21F}" type="pres">
      <dgm:prSet presAssocID="{5FF9296B-F6F8-40C3-AD46-CBF71927498D}" presName="spVertical2" presStyleCnt="0"/>
      <dgm:spPr/>
    </dgm:pt>
    <dgm:pt modelId="{39E6A281-96F4-4B69-AC1D-D83CE9BC6A13}" type="pres">
      <dgm:prSet presAssocID="{5FF9296B-F6F8-40C3-AD46-CBF71927498D}" presName="spVertical3" presStyleCnt="0"/>
      <dgm:spPr/>
    </dgm:pt>
    <dgm:pt modelId="{BA005297-B0E6-4398-AD67-D7BBC56FC2FB}" type="pres">
      <dgm:prSet presAssocID="{3A4C579A-46A8-4804-A0E0-88FF595956DF}" presName="padding2" presStyleCnt="0"/>
      <dgm:spPr/>
    </dgm:pt>
    <dgm:pt modelId="{01DFBFFC-E0B0-431F-B60D-7142F6765C1A}" type="pres">
      <dgm:prSet presAssocID="{3A4C579A-46A8-4804-A0E0-88FF595956DF}" presName="negArrow" presStyleCnt="0"/>
      <dgm:spPr/>
    </dgm:pt>
    <dgm:pt modelId="{C30402E8-B60A-4690-A7A8-9937645390F1}" type="pres">
      <dgm:prSet presAssocID="{3A4C579A-46A8-4804-A0E0-88FF595956DF}" presName="backgroundArrow" presStyleLbl="node1" presStyleIdx="0" presStyleCnt="1" custAng="10800000"/>
      <dgm:spPr/>
    </dgm:pt>
  </dgm:ptLst>
  <dgm:cxnLst>
    <dgm:cxn modelId="{8076003B-B3EC-4AA8-B620-8F9BFB222D7B}" type="presOf" srcId="{3A4C579A-46A8-4804-A0E0-88FF595956DF}" destId="{B8E834BF-EB63-4F89-9529-A0D9B7123BBA}" srcOrd="0" destOrd="0" presId="urn:microsoft.com/office/officeart/2005/8/layout/hProcess3"/>
    <dgm:cxn modelId="{3BC23E05-7AF4-4C06-B762-563F799DDF18}" srcId="{3A4C579A-46A8-4804-A0E0-88FF595956DF}" destId="{5FF9296B-F6F8-40C3-AD46-CBF71927498D}" srcOrd="0" destOrd="0" parTransId="{0B51CC7A-AD4D-42DA-A2E6-A5208ABCD1BA}" sibTransId="{68E2283D-23F2-4552-A8EC-F26A5663E478}"/>
    <dgm:cxn modelId="{9AFB8F90-0929-45AF-994C-3536E357ABFB}" type="presOf" srcId="{5FF9296B-F6F8-40C3-AD46-CBF71927498D}" destId="{EC747AD9-1F62-4F70-8844-F57588440D18}" srcOrd="0" destOrd="0" presId="urn:microsoft.com/office/officeart/2005/8/layout/hProcess3"/>
    <dgm:cxn modelId="{23418B86-B0D4-48CF-9A8F-1A58963E6F59}" type="presParOf" srcId="{B8E834BF-EB63-4F89-9529-A0D9B7123BBA}" destId="{2CEAB709-86F6-4665-8EDE-35CD7462EEF6}" srcOrd="0" destOrd="0" presId="urn:microsoft.com/office/officeart/2005/8/layout/hProcess3"/>
    <dgm:cxn modelId="{4444BA74-D175-4EBC-BE82-99D2B20FE0BE}" type="presParOf" srcId="{B8E834BF-EB63-4F89-9529-A0D9B7123BBA}" destId="{35276922-BD81-4073-B310-7DE9A0497B85}" srcOrd="1" destOrd="0" presId="urn:microsoft.com/office/officeart/2005/8/layout/hProcess3"/>
    <dgm:cxn modelId="{03948817-EF5C-40E3-B503-D9E9E79487A8}" type="presParOf" srcId="{35276922-BD81-4073-B310-7DE9A0497B85}" destId="{5E4842AC-707E-4581-86CB-7DA07908F31F}" srcOrd="0" destOrd="0" presId="urn:microsoft.com/office/officeart/2005/8/layout/hProcess3"/>
    <dgm:cxn modelId="{4DFCEC6F-2C72-415B-8670-312E7E7A9B9F}" type="presParOf" srcId="{35276922-BD81-4073-B310-7DE9A0497B85}" destId="{E336D8BB-D2D5-4028-8F94-C1C19F6EB3D2}" srcOrd="1" destOrd="0" presId="urn:microsoft.com/office/officeart/2005/8/layout/hProcess3"/>
    <dgm:cxn modelId="{C4A2D422-3956-450F-BE65-A33FEF24F8C4}" type="presParOf" srcId="{E336D8BB-D2D5-4028-8F94-C1C19F6EB3D2}" destId="{42F1FB74-A5CE-4E6B-8BC7-DFA28529711E}" srcOrd="0" destOrd="0" presId="urn:microsoft.com/office/officeart/2005/8/layout/hProcess3"/>
    <dgm:cxn modelId="{317CAB9F-9891-4C8A-BBD3-7DF1E05F5E2E}" type="presParOf" srcId="{E336D8BB-D2D5-4028-8F94-C1C19F6EB3D2}" destId="{EC747AD9-1F62-4F70-8844-F57588440D18}" srcOrd="1" destOrd="0" presId="urn:microsoft.com/office/officeart/2005/8/layout/hProcess3"/>
    <dgm:cxn modelId="{A108BA97-EA8E-444D-BC73-51C530DAC505}" type="presParOf" srcId="{E336D8BB-D2D5-4028-8F94-C1C19F6EB3D2}" destId="{E6684172-6A7E-4B17-841C-E4A73862A21F}" srcOrd="2" destOrd="0" presId="urn:microsoft.com/office/officeart/2005/8/layout/hProcess3"/>
    <dgm:cxn modelId="{CA8EF15B-58B3-4A03-AC47-4907614353BD}" type="presParOf" srcId="{E336D8BB-D2D5-4028-8F94-C1C19F6EB3D2}" destId="{39E6A281-96F4-4B69-AC1D-D83CE9BC6A13}" srcOrd="3" destOrd="0" presId="urn:microsoft.com/office/officeart/2005/8/layout/hProcess3"/>
    <dgm:cxn modelId="{4B54D492-4B69-4553-BD1B-1D4D7FF01F70}" type="presParOf" srcId="{35276922-BD81-4073-B310-7DE9A0497B85}" destId="{BA005297-B0E6-4398-AD67-D7BBC56FC2FB}" srcOrd="2" destOrd="0" presId="urn:microsoft.com/office/officeart/2005/8/layout/hProcess3"/>
    <dgm:cxn modelId="{1302B965-B33B-4775-8423-CA1F8065F105}" type="presParOf" srcId="{35276922-BD81-4073-B310-7DE9A0497B85}" destId="{01DFBFFC-E0B0-431F-B60D-7142F6765C1A}" srcOrd="3" destOrd="0" presId="urn:microsoft.com/office/officeart/2005/8/layout/hProcess3"/>
    <dgm:cxn modelId="{46B8FF25-4507-4F0F-9006-D2FCDF1BD6CE}" type="presParOf" srcId="{35276922-BD81-4073-B310-7DE9A0497B85}" destId="{C30402E8-B60A-4690-A7A8-9937645390F1}" srcOrd="4" destOrd="0" presId="urn:microsoft.com/office/officeart/2005/8/layout/hProcess3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9FB914FF-253D-4EC7-8549-60C3962BEF1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E473471-3B4C-4ED9-BF10-B155FEC3AE8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D02738-D8E8-43EE-9D20-9FEBBA6F968A}" type="parTrans" cxnId="{6C379BA1-A159-4F5C-8AB3-5A58C194B08C}">
      <dgm:prSet/>
      <dgm:spPr/>
      <dgm:t>
        <a:bodyPr/>
        <a:lstStyle/>
        <a:p>
          <a:endParaRPr lang="zh-CN" altLang="en-US"/>
        </a:p>
      </dgm:t>
    </dgm:pt>
    <dgm:pt modelId="{2840EA07-309F-40E3-9031-44D7718E7A69}" type="sibTrans" cxnId="{6C379BA1-A159-4F5C-8AB3-5A58C194B08C}">
      <dgm:prSet/>
      <dgm:spPr/>
      <dgm:t>
        <a:bodyPr/>
        <a:lstStyle/>
        <a:p>
          <a:endParaRPr lang="zh-CN" altLang="en-US"/>
        </a:p>
      </dgm:t>
    </dgm:pt>
    <dgm:pt modelId="{23A84A8C-F317-4626-8C6B-0D799DBEA33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表面粗糙度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BC5C14C-3D37-41C8-A63C-F4F792F536C6}" type="parTrans" cxnId="{EB078394-072E-476E-B94F-2950F840A61E}">
      <dgm:prSet/>
      <dgm:spPr/>
      <dgm:t>
        <a:bodyPr/>
        <a:lstStyle/>
        <a:p>
          <a:endParaRPr lang="zh-CN" altLang="en-US"/>
        </a:p>
      </dgm:t>
    </dgm:pt>
    <dgm:pt modelId="{7437824B-595C-41F7-B1A4-999ECEFEC15B}" type="sibTrans" cxnId="{EB078394-072E-476E-B94F-2950F840A61E}">
      <dgm:prSet/>
      <dgm:spPr/>
      <dgm:t>
        <a:bodyPr/>
        <a:lstStyle/>
        <a:p>
          <a:endParaRPr lang="zh-CN" altLang="en-US"/>
        </a:p>
      </dgm:t>
    </dgm:pt>
    <dgm:pt modelId="{B0192867-795C-4DC7-8A3A-B056F6A67ECD}" type="pres">
      <dgm:prSet presAssocID="{9FB914FF-253D-4EC7-8549-60C3962BEF17}" presName="Name0" presStyleCnt="0">
        <dgm:presLayoutVars>
          <dgm:dir/>
          <dgm:resizeHandles val="exact"/>
        </dgm:presLayoutVars>
      </dgm:prSet>
      <dgm:spPr/>
    </dgm:pt>
    <dgm:pt modelId="{82297369-470D-42CA-BDFA-009C675F890A}" type="pres">
      <dgm:prSet presAssocID="{2E473471-3B4C-4ED9-BF10-B155FEC3AE89}" presName="node" presStyleLbl="node1" presStyleIdx="0" presStyleCnt="2">
        <dgm:presLayoutVars>
          <dgm:bulletEnabled val="1"/>
        </dgm:presLayoutVars>
      </dgm:prSet>
      <dgm:spPr/>
    </dgm:pt>
    <dgm:pt modelId="{D8AC433C-8CF4-4B47-BA7B-95A885119FE0}" type="pres">
      <dgm:prSet presAssocID="{2840EA07-309F-40E3-9031-44D7718E7A69}" presName="sibTrans" presStyleLbl="sibTrans2D1" presStyleIdx="0" presStyleCnt="1"/>
      <dgm:spPr/>
    </dgm:pt>
    <dgm:pt modelId="{73C69992-47A5-4BF9-BFB0-E25B8723FED6}" type="pres">
      <dgm:prSet presAssocID="{2840EA07-309F-40E3-9031-44D7718E7A69}" presName="connectorText" presStyleLbl="sibTrans2D1" presStyleIdx="0" presStyleCnt="1"/>
      <dgm:spPr/>
    </dgm:pt>
    <dgm:pt modelId="{8688ADAC-5817-4481-8C0A-5E6A42FF2205}" type="pres">
      <dgm:prSet presAssocID="{23A84A8C-F317-4626-8C6B-0D799DBEA33B}" presName="node" presStyleLbl="node1" presStyleIdx="1" presStyleCnt="2">
        <dgm:presLayoutVars>
          <dgm:bulletEnabled val="1"/>
        </dgm:presLayoutVars>
      </dgm:prSet>
      <dgm:spPr/>
    </dgm:pt>
  </dgm:ptLst>
  <dgm:cxnLst>
    <dgm:cxn modelId="{ABF4203E-C5C4-4023-9ACA-9C5770119274}" type="presOf" srcId="{2E473471-3B4C-4ED9-BF10-B155FEC3AE89}" destId="{82297369-470D-42CA-BDFA-009C675F890A}" srcOrd="0" destOrd="0" presId="urn:microsoft.com/office/officeart/2005/8/layout/process1"/>
    <dgm:cxn modelId="{EB078394-072E-476E-B94F-2950F840A61E}" srcId="{9FB914FF-253D-4EC7-8549-60C3962BEF17}" destId="{23A84A8C-F317-4626-8C6B-0D799DBEA33B}" srcOrd="1" destOrd="0" parTransId="{3BC5C14C-3D37-41C8-A63C-F4F792F536C6}" sibTransId="{7437824B-595C-41F7-B1A4-999ECEFEC15B}"/>
    <dgm:cxn modelId="{21E2BFD6-CE40-42A3-B0D8-4CF0F853C28C}" type="presOf" srcId="{2840EA07-309F-40E3-9031-44D7718E7A69}" destId="{73C69992-47A5-4BF9-BFB0-E25B8723FED6}" srcOrd="1" destOrd="0" presId="urn:microsoft.com/office/officeart/2005/8/layout/process1"/>
    <dgm:cxn modelId="{802D8B65-AF8E-4DCE-B39A-BB055EA9D822}" type="presOf" srcId="{2840EA07-309F-40E3-9031-44D7718E7A69}" destId="{D8AC433C-8CF4-4B47-BA7B-95A885119FE0}" srcOrd="0" destOrd="0" presId="urn:microsoft.com/office/officeart/2005/8/layout/process1"/>
    <dgm:cxn modelId="{6C379BA1-A159-4F5C-8AB3-5A58C194B08C}" srcId="{9FB914FF-253D-4EC7-8549-60C3962BEF17}" destId="{2E473471-3B4C-4ED9-BF10-B155FEC3AE89}" srcOrd="0" destOrd="0" parTransId="{6FD02738-D8E8-43EE-9D20-9FEBBA6F968A}" sibTransId="{2840EA07-309F-40E3-9031-44D7718E7A69}"/>
    <dgm:cxn modelId="{6CFA52ED-5E63-4F69-ADB6-F008982521BB}" type="presOf" srcId="{9FB914FF-253D-4EC7-8549-60C3962BEF17}" destId="{B0192867-795C-4DC7-8A3A-B056F6A67ECD}" srcOrd="0" destOrd="0" presId="urn:microsoft.com/office/officeart/2005/8/layout/process1"/>
    <dgm:cxn modelId="{DBA0E68D-9223-4975-8260-01B9D939FFA8}" type="presOf" srcId="{23A84A8C-F317-4626-8C6B-0D799DBEA33B}" destId="{8688ADAC-5817-4481-8C0A-5E6A42FF2205}" srcOrd="0" destOrd="0" presId="urn:microsoft.com/office/officeart/2005/8/layout/process1"/>
    <dgm:cxn modelId="{6D91DA8F-5221-4067-907F-D6C664BF618D}" type="presParOf" srcId="{B0192867-795C-4DC7-8A3A-B056F6A67ECD}" destId="{82297369-470D-42CA-BDFA-009C675F890A}" srcOrd="0" destOrd="0" presId="urn:microsoft.com/office/officeart/2005/8/layout/process1"/>
    <dgm:cxn modelId="{2A85DC8D-ADBD-481E-B24E-281D85984680}" type="presParOf" srcId="{B0192867-795C-4DC7-8A3A-B056F6A67ECD}" destId="{D8AC433C-8CF4-4B47-BA7B-95A885119FE0}" srcOrd="1" destOrd="0" presId="urn:microsoft.com/office/officeart/2005/8/layout/process1"/>
    <dgm:cxn modelId="{E392FD13-9F6E-481A-B84C-54ACE31ED2E8}" type="presParOf" srcId="{D8AC433C-8CF4-4B47-BA7B-95A885119FE0}" destId="{73C69992-47A5-4BF9-BFB0-E25B8723FED6}" srcOrd="0" destOrd="0" presId="urn:microsoft.com/office/officeart/2005/8/layout/process1"/>
    <dgm:cxn modelId="{34A5E911-91C7-454E-A261-ED334E721C88}" type="presParOf" srcId="{B0192867-795C-4DC7-8A3A-B056F6A67ECD}" destId="{8688ADAC-5817-4481-8C0A-5E6A42FF2205}" srcOrd="2" destOrd="0" presId="urn:microsoft.com/office/officeart/2005/8/layout/process1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352E32B7-AB5F-4F60-8973-52D22BF9371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F021F8DC-DDF3-4F06-8FF2-77851DEF190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3CFDB67-E6BC-44C7-A411-0D77FCFA011A}" type="parTrans" cxnId="{17927254-1ECD-4DDF-A11B-ED14FDAB151B}">
      <dgm:prSet/>
      <dgm:spPr/>
      <dgm:t>
        <a:bodyPr/>
        <a:lstStyle/>
        <a:p>
          <a:endParaRPr lang="zh-CN" altLang="en-US"/>
        </a:p>
      </dgm:t>
    </dgm:pt>
    <dgm:pt modelId="{303B260F-15AB-4F77-9D6F-DE7092EEB53D}" type="sibTrans" cxnId="{17927254-1ECD-4DDF-A11B-ED14FDAB151B}">
      <dgm:prSet/>
      <dgm:spPr/>
      <dgm:t>
        <a:bodyPr/>
        <a:lstStyle/>
        <a:p>
          <a:endParaRPr lang="zh-CN" altLang="en-US"/>
        </a:p>
      </dgm:t>
    </dgm:pt>
    <dgm:pt modelId="{1E4CBD62-1E40-4810-912B-BCCF8DA431DA}" type="pres">
      <dgm:prSet presAssocID="{352E32B7-AB5F-4F60-8973-52D22BF93712}" presName="Name0" presStyleCnt="0">
        <dgm:presLayoutVars>
          <dgm:dir/>
          <dgm:animLvl val="lvl"/>
          <dgm:resizeHandles val="exact"/>
        </dgm:presLayoutVars>
      </dgm:prSet>
      <dgm:spPr/>
    </dgm:pt>
    <dgm:pt modelId="{8D760958-8655-4D5D-97FF-81E78257F7C5}" type="pres">
      <dgm:prSet presAssocID="{352E32B7-AB5F-4F60-8973-52D22BF93712}" presName="dummy" presStyleCnt="0"/>
      <dgm:spPr/>
    </dgm:pt>
    <dgm:pt modelId="{7788E13C-B348-40AE-A728-AE2FA3E6D8F1}" type="pres">
      <dgm:prSet presAssocID="{352E32B7-AB5F-4F60-8973-52D22BF93712}" presName="linH" presStyleCnt="0"/>
      <dgm:spPr/>
    </dgm:pt>
    <dgm:pt modelId="{E9D138E6-8CC9-4D38-A58E-56AFC63BDCE6}" type="pres">
      <dgm:prSet presAssocID="{352E32B7-AB5F-4F60-8973-52D22BF93712}" presName="padding1" presStyleCnt="0"/>
      <dgm:spPr/>
    </dgm:pt>
    <dgm:pt modelId="{19D8CCCE-BDC9-48B6-AC35-6E253FAA3C1C}" type="pres">
      <dgm:prSet presAssocID="{F021F8DC-DDF3-4F06-8FF2-77851DEF1909}" presName="linV" presStyleCnt="0"/>
      <dgm:spPr/>
    </dgm:pt>
    <dgm:pt modelId="{7B660FD0-62EE-4713-9F8E-1C136AE1229A}" type="pres">
      <dgm:prSet presAssocID="{F021F8DC-DDF3-4F06-8FF2-77851DEF1909}" presName="spVertical1" presStyleCnt="0"/>
      <dgm:spPr/>
    </dgm:pt>
    <dgm:pt modelId="{0E8559F4-59FA-4188-8B56-092E70243313}" type="pres">
      <dgm:prSet presAssocID="{F021F8DC-DDF3-4F06-8FF2-77851DEF190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FFE73A3-E80A-4FE2-B2A3-24528402F9AE}" type="pres">
      <dgm:prSet presAssocID="{F021F8DC-DDF3-4F06-8FF2-77851DEF1909}" presName="spVertical2" presStyleCnt="0"/>
      <dgm:spPr/>
    </dgm:pt>
    <dgm:pt modelId="{6B01A251-DABC-4842-9D3C-87509206C1D7}" type="pres">
      <dgm:prSet presAssocID="{F021F8DC-DDF3-4F06-8FF2-77851DEF1909}" presName="spVertical3" presStyleCnt="0"/>
      <dgm:spPr/>
    </dgm:pt>
    <dgm:pt modelId="{B6A29F6C-DD58-4990-9526-2AEE37036D5D}" type="pres">
      <dgm:prSet presAssocID="{352E32B7-AB5F-4F60-8973-52D22BF93712}" presName="padding2" presStyleCnt="0"/>
      <dgm:spPr/>
    </dgm:pt>
    <dgm:pt modelId="{788B6E65-56AD-4850-ADB8-3E933B6EED3D}" type="pres">
      <dgm:prSet presAssocID="{352E32B7-AB5F-4F60-8973-52D22BF93712}" presName="negArrow" presStyleCnt="0"/>
      <dgm:spPr/>
    </dgm:pt>
    <dgm:pt modelId="{22E0FAA4-37A0-4D79-8F4A-5064D01B7BAC}" type="pres">
      <dgm:prSet presAssocID="{352E32B7-AB5F-4F60-8973-52D22BF93712}" presName="backgroundArrow" presStyleLbl="node1" presStyleIdx="0" presStyleCnt="1"/>
      <dgm:spPr/>
    </dgm:pt>
  </dgm:ptLst>
  <dgm:cxnLst>
    <dgm:cxn modelId="{D148B3F3-7791-4BC6-84DF-2356638532EB}" type="presOf" srcId="{F021F8DC-DDF3-4F06-8FF2-77851DEF1909}" destId="{0E8559F4-59FA-4188-8B56-092E70243313}" srcOrd="0" destOrd="0" presId="urn:microsoft.com/office/officeart/2005/8/layout/hProcess3"/>
    <dgm:cxn modelId="{1E8EE4B0-DECB-4F99-9B5E-CA65C53F2B88}" type="presOf" srcId="{352E32B7-AB5F-4F60-8973-52D22BF93712}" destId="{1E4CBD62-1E40-4810-912B-BCCF8DA431DA}" srcOrd="0" destOrd="0" presId="urn:microsoft.com/office/officeart/2005/8/layout/hProcess3"/>
    <dgm:cxn modelId="{17927254-1ECD-4DDF-A11B-ED14FDAB151B}" srcId="{352E32B7-AB5F-4F60-8973-52D22BF93712}" destId="{F021F8DC-DDF3-4F06-8FF2-77851DEF1909}" srcOrd="0" destOrd="0" parTransId="{43CFDB67-E6BC-44C7-A411-0D77FCFA011A}" sibTransId="{303B260F-15AB-4F77-9D6F-DE7092EEB53D}"/>
    <dgm:cxn modelId="{14330D7B-7C7B-4DA7-9A90-E83B2E798C69}" type="presParOf" srcId="{1E4CBD62-1E40-4810-912B-BCCF8DA431DA}" destId="{8D760958-8655-4D5D-97FF-81E78257F7C5}" srcOrd="0" destOrd="0" presId="urn:microsoft.com/office/officeart/2005/8/layout/hProcess3"/>
    <dgm:cxn modelId="{5237ED7F-A4FE-4E91-A454-F742A4700C4F}" type="presParOf" srcId="{1E4CBD62-1E40-4810-912B-BCCF8DA431DA}" destId="{7788E13C-B348-40AE-A728-AE2FA3E6D8F1}" srcOrd="1" destOrd="0" presId="urn:microsoft.com/office/officeart/2005/8/layout/hProcess3"/>
    <dgm:cxn modelId="{92984058-69EA-400D-A6C9-F381E956226F}" type="presParOf" srcId="{7788E13C-B348-40AE-A728-AE2FA3E6D8F1}" destId="{E9D138E6-8CC9-4D38-A58E-56AFC63BDCE6}" srcOrd="0" destOrd="0" presId="urn:microsoft.com/office/officeart/2005/8/layout/hProcess3"/>
    <dgm:cxn modelId="{E859EF29-0B57-42FC-B59C-79D463698F99}" type="presParOf" srcId="{7788E13C-B348-40AE-A728-AE2FA3E6D8F1}" destId="{19D8CCCE-BDC9-48B6-AC35-6E253FAA3C1C}" srcOrd="1" destOrd="0" presId="urn:microsoft.com/office/officeart/2005/8/layout/hProcess3"/>
    <dgm:cxn modelId="{F59B5465-6D10-4150-A99B-7507D348FFC0}" type="presParOf" srcId="{19D8CCCE-BDC9-48B6-AC35-6E253FAA3C1C}" destId="{7B660FD0-62EE-4713-9F8E-1C136AE1229A}" srcOrd="0" destOrd="0" presId="urn:microsoft.com/office/officeart/2005/8/layout/hProcess3"/>
    <dgm:cxn modelId="{82B6E12E-6C00-4EF1-B69F-495E007CE1BE}" type="presParOf" srcId="{19D8CCCE-BDC9-48B6-AC35-6E253FAA3C1C}" destId="{0E8559F4-59FA-4188-8B56-092E70243313}" srcOrd="1" destOrd="0" presId="urn:microsoft.com/office/officeart/2005/8/layout/hProcess3"/>
    <dgm:cxn modelId="{FF0BD94B-1E14-4B4D-98F7-F6270BB14029}" type="presParOf" srcId="{19D8CCCE-BDC9-48B6-AC35-6E253FAA3C1C}" destId="{CFFE73A3-E80A-4FE2-B2A3-24528402F9AE}" srcOrd="2" destOrd="0" presId="urn:microsoft.com/office/officeart/2005/8/layout/hProcess3"/>
    <dgm:cxn modelId="{15594E78-819D-485A-8AF2-8189CC16702B}" type="presParOf" srcId="{19D8CCCE-BDC9-48B6-AC35-6E253FAA3C1C}" destId="{6B01A251-DABC-4842-9D3C-87509206C1D7}" srcOrd="3" destOrd="0" presId="urn:microsoft.com/office/officeart/2005/8/layout/hProcess3"/>
    <dgm:cxn modelId="{3125669E-8881-4349-A06B-D2DCA7D159AE}" type="presParOf" srcId="{7788E13C-B348-40AE-A728-AE2FA3E6D8F1}" destId="{B6A29F6C-DD58-4990-9526-2AEE37036D5D}" srcOrd="2" destOrd="0" presId="urn:microsoft.com/office/officeart/2005/8/layout/hProcess3"/>
    <dgm:cxn modelId="{90567C2B-F6E9-40DC-ADC3-18AEE6C67C7D}" type="presParOf" srcId="{7788E13C-B348-40AE-A728-AE2FA3E6D8F1}" destId="{788B6E65-56AD-4850-ADB8-3E933B6EED3D}" srcOrd="3" destOrd="0" presId="urn:microsoft.com/office/officeart/2005/8/layout/hProcess3"/>
    <dgm:cxn modelId="{12955B7F-C829-4E08-9B53-3C756D1E7ED0}" type="presParOf" srcId="{7788E13C-B348-40AE-A728-AE2FA3E6D8F1}" destId="{22E0FAA4-37A0-4D79-8F4A-5064D01B7BAC}" srcOrd="4" destOrd="0" presId="urn:microsoft.com/office/officeart/2005/8/layout/hProcess3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4C710419-B26F-4A8C-861F-2DCD72E1BAC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8D5A597-3BEF-4222-8A87-A1FBC60786E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表面粗糙度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E284556-FEDF-40B1-8E29-0545B3F5F910}" type="parTrans" cxnId="{F93532AB-5B64-48C6-A651-D6D640EE7BB3}">
      <dgm:prSet/>
      <dgm:spPr/>
      <dgm:t>
        <a:bodyPr/>
        <a:lstStyle/>
        <a:p>
          <a:endParaRPr lang="zh-CN" altLang="en-US"/>
        </a:p>
      </dgm:t>
    </dgm:pt>
    <dgm:pt modelId="{9F17B8D7-34F2-4150-9F80-F3E1B791D395}" type="sibTrans" cxnId="{F93532AB-5B64-48C6-A651-D6D640EE7BB3}">
      <dgm:prSet/>
      <dgm:spPr/>
      <dgm:t>
        <a:bodyPr/>
        <a:lstStyle/>
        <a:p>
          <a:endParaRPr lang="zh-CN" altLang="en-US"/>
        </a:p>
      </dgm:t>
    </dgm:pt>
    <dgm:pt modelId="{5CB06331-DE4D-4416-9F46-8746758499A8}" type="pres">
      <dgm:prSet presAssocID="{4C710419-B26F-4A8C-861F-2DCD72E1BACD}" presName="Name0" presStyleCnt="0">
        <dgm:presLayoutVars>
          <dgm:dir/>
          <dgm:animLvl val="lvl"/>
          <dgm:resizeHandles val="exact"/>
        </dgm:presLayoutVars>
      </dgm:prSet>
      <dgm:spPr/>
    </dgm:pt>
    <dgm:pt modelId="{1F5AB78B-9026-49C5-A91E-C6F3A0A446E3}" type="pres">
      <dgm:prSet presAssocID="{4C710419-B26F-4A8C-861F-2DCD72E1BACD}" presName="dummy" presStyleCnt="0"/>
      <dgm:spPr/>
    </dgm:pt>
    <dgm:pt modelId="{18836523-4F95-47ED-A707-DB422950BC23}" type="pres">
      <dgm:prSet presAssocID="{4C710419-B26F-4A8C-861F-2DCD72E1BACD}" presName="linH" presStyleCnt="0"/>
      <dgm:spPr/>
    </dgm:pt>
    <dgm:pt modelId="{9E17B406-1422-4F7A-B06A-7D38C3190B80}" type="pres">
      <dgm:prSet presAssocID="{4C710419-B26F-4A8C-861F-2DCD72E1BACD}" presName="padding1" presStyleCnt="0"/>
      <dgm:spPr/>
    </dgm:pt>
    <dgm:pt modelId="{6D4D5E98-1DB7-44EE-9459-48B8DB8D8355}" type="pres">
      <dgm:prSet presAssocID="{38D5A597-3BEF-4222-8A87-A1FBC60786E8}" presName="linV" presStyleCnt="0"/>
      <dgm:spPr/>
    </dgm:pt>
    <dgm:pt modelId="{221FA799-EC79-4C35-B8DA-6885793E492D}" type="pres">
      <dgm:prSet presAssocID="{38D5A597-3BEF-4222-8A87-A1FBC60786E8}" presName="spVertical1" presStyleCnt="0"/>
      <dgm:spPr/>
    </dgm:pt>
    <dgm:pt modelId="{677575C9-18E4-41E8-B203-88DA1744688A}" type="pres">
      <dgm:prSet presAssocID="{38D5A597-3BEF-4222-8A87-A1FBC60786E8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2C787D1F-BE30-4215-8DBA-664A883141D6}" type="pres">
      <dgm:prSet presAssocID="{38D5A597-3BEF-4222-8A87-A1FBC60786E8}" presName="spVertical2" presStyleCnt="0"/>
      <dgm:spPr/>
    </dgm:pt>
    <dgm:pt modelId="{BAF4C349-7F20-4003-9608-D125E83C6C10}" type="pres">
      <dgm:prSet presAssocID="{38D5A597-3BEF-4222-8A87-A1FBC60786E8}" presName="spVertical3" presStyleCnt="0"/>
      <dgm:spPr/>
    </dgm:pt>
    <dgm:pt modelId="{7B3E762A-8601-4A9A-AD3A-293446DD2EB4}" type="pres">
      <dgm:prSet presAssocID="{4C710419-B26F-4A8C-861F-2DCD72E1BACD}" presName="padding2" presStyleCnt="0"/>
      <dgm:spPr/>
    </dgm:pt>
    <dgm:pt modelId="{AC79568C-3C76-4C26-B56C-70386734C4B0}" type="pres">
      <dgm:prSet presAssocID="{4C710419-B26F-4A8C-861F-2DCD72E1BACD}" presName="negArrow" presStyleCnt="0"/>
      <dgm:spPr/>
    </dgm:pt>
    <dgm:pt modelId="{535F4642-443A-4CA3-88B0-C6DEA7D06060}" type="pres">
      <dgm:prSet presAssocID="{4C710419-B26F-4A8C-861F-2DCD72E1BACD}" presName="backgroundArrow" presStyleLbl="node1" presStyleIdx="0" presStyleCnt="1"/>
      <dgm:spPr/>
    </dgm:pt>
  </dgm:ptLst>
  <dgm:cxnLst>
    <dgm:cxn modelId="{3715EF62-0D59-485C-BC11-3A309AD45507}" type="presOf" srcId="{38D5A597-3BEF-4222-8A87-A1FBC60786E8}" destId="{677575C9-18E4-41E8-B203-88DA1744688A}" srcOrd="0" destOrd="0" presId="urn:microsoft.com/office/officeart/2005/8/layout/hProcess3"/>
    <dgm:cxn modelId="{17F3C61F-AECF-45B4-9AA3-AE14A7E61847}" type="presOf" srcId="{4C710419-B26F-4A8C-861F-2DCD72E1BACD}" destId="{5CB06331-DE4D-4416-9F46-8746758499A8}" srcOrd="0" destOrd="0" presId="urn:microsoft.com/office/officeart/2005/8/layout/hProcess3"/>
    <dgm:cxn modelId="{F93532AB-5B64-48C6-A651-D6D640EE7BB3}" srcId="{4C710419-B26F-4A8C-861F-2DCD72E1BACD}" destId="{38D5A597-3BEF-4222-8A87-A1FBC60786E8}" srcOrd="0" destOrd="0" parTransId="{0E284556-FEDF-40B1-8E29-0545B3F5F910}" sibTransId="{9F17B8D7-34F2-4150-9F80-F3E1B791D395}"/>
    <dgm:cxn modelId="{8119F36E-4F72-4247-BFCA-3F3FBF06B119}" type="presParOf" srcId="{5CB06331-DE4D-4416-9F46-8746758499A8}" destId="{1F5AB78B-9026-49C5-A91E-C6F3A0A446E3}" srcOrd="0" destOrd="0" presId="urn:microsoft.com/office/officeart/2005/8/layout/hProcess3"/>
    <dgm:cxn modelId="{0A693E2F-5029-43E0-825D-8BD7F5DA3167}" type="presParOf" srcId="{5CB06331-DE4D-4416-9F46-8746758499A8}" destId="{18836523-4F95-47ED-A707-DB422950BC23}" srcOrd="1" destOrd="0" presId="urn:microsoft.com/office/officeart/2005/8/layout/hProcess3"/>
    <dgm:cxn modelId="{69FA55A4-4671-45CB-8C6B-1418CBAE4E49}" type="presParOf" srcId="{18836523-4F95-47ED-A707-DB422950BC23}" destId="{9E17B406-1422-4F7A-B06A-7D38C3190B80}" srcOrd="0" destOrd="0" presId="urn:microsoft.com/office/officeart/2005/8/layout/hProcess3"/>
    <dgm:cxn modelId="{A892C3B3-5FEC-4F0B-8DCC-1B8D0E5E7AD3}" type="presParOf" srcId="{18836523-4F95-47ED-A707-DB422950BC23}" destId="{6D4D5E98-1DB7-44EE-9459-48B8DB8D8355}" srcOrd="1" destOrd="0" presId="urn:microsoft.com/office/officeart/2005/8/layout/hProcess3"/>
    <dgm:cxn modelId="{DBE85E77-294B-4B1F-B9F7-2AE56C6E0A45}" type="presParOf" srcId="{6D4D5E98-1DB7-44EE-9459-48B8DB8D8355}" destId="{221FA799-EC79-4C35-B8DA-6885793E492D}" srcOrd="0" destOrd="0" presId="urn:microsoft.com/office/officeart/2005/8/layout/hProcess3"/>
    <dgm:cxn modelId="{E9F21736-786E-4F62-9FE2-6FC1F72ADD7A}" type="presParOf" srcId="{6D4D5E98-1DB7-44EE-9459-48B8DB8D8355}" destId="{677575C9-18E4-41E8-B203-88DA1744688A}" srcOrd="1" destOrd="0" presId="urn:microsoft.com/office/officeart/2005/8/layout/hProcess3"/>
    <dgm:cxn modelId="{3E0511CA-8288-4A3B-9A3E-67E9AAFC7B83}" type="presParOf" srcId="{6D4D5E98-1DB7-44EE-9459-48B8DB8D8355}" destId="{2C787D1F-BE30-4215-8DBA-664A883141D6}" srcOrd="2" destOrd="0" presId="urn:microsoft.com/office/officeart/2005/8/layout/hProcess3"/>
    <dgm:cxn modelId="{64320554-92CA-400C-BB14-1F5B614A6ECD}" type="presParOf" srcId="{6D4D5E98-1DB7-44EE-9459-48B8DB8D8355}" destId="{BAF4C349-7F20-4003-9608-D125E83C6C10}" srcOrd="3" destOrd="0" presId="urn:microsoft.com/office/officeart/2005/8/layout/hProcess3"/>
    <dgm:cxn modelId="{94EB3F64-A3A1-4224-9D89-B063C69B0B81}" type="presParOf" srcId="{18836523-4F95-47ED-A707-DB422950BC23}" destId="{7B3E762A-8601-4A9A-AD3A-293446DD2EB4}" srcOrd="2" destOrd="0" presId="urn:microsoft.com/office/officeart/2005/8/layout/hProcess3"/>
    <dgm:cxn modelId="{98CE3531-21F4-41CE-90A5-26D98D076084}" type="presParOf" srcId="{18836523-4F95-47ED-A707-DB422950BC23}" destId="{AC79568C-3C76-4C26-B56C-70386734C4B0}" srcOrd="3" destOrd="0" presId="urn:microsoft.com/office/officeart/2005/8/layout/hProcess3"/>
    <dgm:cxn modelId="{C8D96AAB-EE2B-420D-B650-7A3EE2592B4B}" type="presParOf" srcId="{18836523-4F95-47ED-A707-DB422950BC23}" destId="{535F4642-443A-4CA3-88B0-C6DEA7D06060}" srcOrd="4" destOrd="0" presId="urn:microsoft.com/office/officeart/2005/8/layout/hProcess3"/>
  </dgm:cxnLst>
  <dgm:bg/>
  <dgm:whole/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6CEF1CB8-40C2-4E33-9E43-332DE6821BF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F3DD365-C42A-4AA0-A65C-FF1927C68C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C1C3DE2-23F7-4934-8992-92F27FF2720F}" type="parTrans" cxnId="{ECC9CCED-8550-4223-B565-0B0F0B571638}">
      <dgm:prSet/>
      <dgm:spPr/>
      <dgm:t>
        <a:bodyPr/>
        <a:lstStyle/>
        <a:p>
          <a:endParaRPr lang="zh-CN" altLang="en-US"/>
        </a:p>
      </dgm:t>
    </dgm:pt>
    <dgm:pt modelId="{A97E0C94-DE83-4C92-ADC9-C34A5DC1B90A}" type="sibTrans" cxnId="{ECC9CCED-8550-4223-B565-0B0F0B571638}">
      <dgm:prSet/>
      <dgm:spPr/>
      <dgm:t>
        <a:bodyPr/>
        <a:lstStyle/>
        <a:p>
          <a:endParaRPr lang="zh-CN" altLang="en-US"/>
        </a:p>
      </dgm:t>
    </dgm:pt>
    <dgm:pt modelId="{3EE26CB0-24D9-4399-BEFE-771E92B6345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667477-9C4F-46C7-B7D9-2C9446397A85}" type="parTrans" cxnId="{4E878641-3737-4BD3-BB53-5424DFB17E42}">
      <dgm:prSet/>
      <dgm:spPr/>
      <dgm:t>
        <a:bodyPr/>
        <a:lstStyle/>
        <a:p>
          <a:endParaRPr lang="zh-CN" altLang="en-US"/>
        </a:p>
      </dgm:t>
    </dgm:pt>
    <dgm:pt modelId="{C2E0BE39-57FB-4838-850D-137EEC2FF5AE}" type="sibTrans" cxnId="{4E878641-3737-4BD3-BB53-5424DFB17E42}">
      <dgm:prSet/>
      <dgm:spPr/>
      <dgm:t>
        <a:bodyPr/>
        <a:lstStyle/>
        <a:p>
          <a:endParaRPr lang="zh-CN" altLang="en-US"/>
        </a:p>
      </dgm:t>
    </dgm:pt>
    <dgm:pt modelId="{005F7444-43B6-49F9-8EBE-49A816BC895B}" type="pres">
      <dgm:prSet presAssocID="{6CEF1CB8-40C2-4E33-9E43-332DE6821BFC}" presName="Name0" presStyleCnt="0">
        <dgm:presLayoutVars>
          <dgm:dir/>
          <dgm:resizeHandles val="exact"/>
        </dgm:presLayoutVars>
      </dgm:prSet>
      <dgm:spPr/>
    </dgm:pt>
    <dgm:pt modelId="{D4A6C89D-5E9C-4232-BD7A-4C51C2237F2D}" type="pres">
      <dgm:prSet presAssocID="{5F3DD365-C42A-4AA0-A65C-FF1927C68C5A}" presName="node" presStyleLbl="node1" presStyleIdx="0" presStyleCnt="2">
        <dgm:presLayoutVars>
          <dgm:bulletEnabled val="1"/>
        </dgm:presLayoutVars>
      </dgm:prSet>
      <dgm:spPr/>
    </dgm:pt>
    <dgm:pt modelId="{7FEE0B3C-D37A-4D52-B832-8BA3DB611AC2}" type="pres">
      <dgm:prSet presAssocID="{A97E0C94-DE83-4C92-ADC9-C34A5DC1B90A}" presName="sibTrans" presStyleLbl="sibTrans2D1" presStyleIdx="0" presStyleCnt="1"/>
      <dgm:spPr/>
    </dgm:pt>
    <dgm:pt modelId="{B3EA3AF9-CF64-47FD-9DC8-0F8DD1830F27}" type="pres">
      <dgm:prSet presAssocID="{A97E0C94-DE83-4C92-ADC9-C34A5DC1B90A}" presName="connectorText" presStyleLbl="sibTrans2D1" presStyleIdx="0" presStyleCnt="1"/>
      <dgm:spPr/>
    </dgm:pt>
    <dgm:pt modelId="{79259DEE-D257-481A-962C-7E80E06AB485}" type="pres">
      <dgm:prSet presAssocID="{3EE26CB0-24D9-4399-BEFE-771E92B6345B}" presName="node" presStyleLbl="node1" presStyleIdx="1" presStyleCnt="2">
        <dgm:presLayoutVars>
          <dgm:bulletEnabled val="1"/>
        </dgm:presLayoutVars>
      </dgm:prSet>
      <dgm:spPr/>
    </dgm:pt>
  </dgm:ptLst>
  <dgm:cxnLst>
    <dgm:cxn modelId="{BE18D4EB-AD50-40C7-9021-F0C49DC0312C}" type="presOf" srcId="{5F3DD365-C42A-4AA0-A65C-FF1927C68C5A}" destId="{D4A6C89D-5E9C-4232-BD7A-4C51C2237F2D}" srcOrd="0" destOrd="0" presId="urn:microsoft.com/office/officeart/2005/8/layout/process1"/>
    <dgm:cxn modelId="{0EEB5234-0526-45C1-835F-4BD871892D2C}" type="presOf" srcId="{3EE26CB0-24D9-4399-BEFE-771E92B6345B}" destId="{79259DEE-D257-481A-962C-7E80E06AB485}" srcOrd="0" destOrd="0" presId="urn:microsoft.com/office/officeart/2005/8/layout/process1"/>
    <dgm:cxn modelId="{ACA2018A-5A5A-4895-AEB5-B64E0E7EF503}" type="presOf" srcId="{A97E0C94-DE83-4C92-ADC9-C34A5DC1B90A}" destId="{7FEE0B3C-D37A-4D52-B832-8BA3DB611AC2}" srcOrd="0" destOrd="0" presId="urn:microsoft.com/office/officeart/2005/8/layout/process1"/>
    <dgm:cxn modelId="{C0F6CAC4-4C33-4DD2-A6D2-0D8FE9934F76}" type="presOf" srcId="{A97E0C94-DE83-4C92-ADC9-C34A5DC1B90A}" destId="{B3EA3AF9-CF64-47FD-9DC8-0F8DD1830F27}" srcOrd="1" destOrd="0" presId="urn:microsoft.com/office/officeart/2005/8/layout/process1"/>
    <dgm:cxn modelId="{75965A57-AAA5-48B8-9796-8CF1EEC57FF7}" type="presOf" srcId="{6CEF1CB8-40C2-4E33-9E43-332DE6821BFC}" destId="{005F7444-43B6-49F9-8EBE-49A816BC895B}" srcOrd="0" destOrd="0" presId="urn:microsoft.com/office/officeart/2005/8/layout/process1"/>
    <dgm:cxn modelId="{ECC9CCED-8550-4223-B565-0B0F0B571638}" srcId="{6CEF1CB8-40C2-4E33-9E43-332DE6821BFC}" destId="{5F3DD365-C42A-4AA0-A65C-FF1927C68C5A}" srcOrd="0" destOrd="0" parTransId="{3C1C3DE2-23F7-4934-8992-92F27FF2720F}" sibTransId="{A97E0C94-DE83-4C92-ADC9-C34A5DC1B90A}"/>
    <dgm:cxn modelId="{4E878641-3737-4BD3-BB53-5424DFB17E42}" srcId="{6CEF1CB8-40C2-4E33-9E43-332DE6821BFC}" destId="{3EE26CB0-24D9-4399-BEFE-771E92B6345B}" srcOrd="1" destOrd="0" parTransId="{33667477-9C4F-46C7-B7D9-2C9446397A85}" sibTransId="{C2E0BE39-57FB-4838-850D-137EEC2FF5AE}"/>
    <dgm:cxn modelId="{5464C9A9-19E9-4B03-9033-9F4F3F29DF5B}" type="presParOf" srcId="{005F7444-43B6-49F9-8EBE-49A816BC895B}" destId="{D4A6C89D-5E9C-4232-BD7A-4C51C2237F2D}" srcOrd="0" destOrd="0" presId="urn:microsoft.com/office/officeart/2005/8/layout/process1"/>
    <dgm:cxn modelId="{FE45D7F4-DC36-4839-83BE-F6E4537194E4}" type="presParOf" srcId="{005F7444-43B6-49F9-8EBE-49A816BC895B}" destId="{7FEE0B3C-D37A-4D52-B832-8BA3DB611AC2}" srcOrd="1" destOrd="0" presId="urn:microsoft.com/office/officeart/2005/8/layout/process1"/>
    <dgm:cxn modelId="{34834A9A-E9E9-45B9-911F-138624EB411E}" type="presParOf" srcId="{7FEE0B3C-D37A-4D52-B832-8BA3DB611AC2}" destId="{B3EA3AF9-CF64-47FD-9DC8-0F8DD1830F27}" srcOrd="0" destOrd="0" presId="urn:microsoft.com/office/officeart/2005/8/layout/process1"/>
    <dgm:cxn modelId="{A9841072-2C5F-4B1C-B6BA-FB5316251425}" type="presParOf" srcId="{005F7444-43B6-49F9-8EBE-49A816BC895B}" destId="{79259DEE-D257-481A-962C-7E80E06AB485}" srcOrd="2" destOrd="0" presId="urn:microsoft.com/office/officeart/2005/8/layout/process1"/>
  </dgm:cxnLst>
  <dgm:bg/>
  <dgm:whole/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45DF6B86-6AFD-4FCC-9CB3-563D50032787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187C8888-C1B9-4A75-A388-0A8BA2CC46C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自调色板的符号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95F849B-04B0-404F-8009-C15008EF4E89}" type="parTrans" cxnId="{CE5D3FA5-8F66-43E2-83DE-A33A2297AAA7}">
      <dgm:prSet/>
      <dgm:spPr/>
      <dgm:t>
        <a:bodyPr/>
        <a:lstStyle/>
        <a:p>
          <a:endParaRPr lang="zh-CN" altLang="en-US"/>
        </a:p>
      </dgm:t>
    </dgm:pt>
    <dgm:pt modelId="{460A7C34-6119-442A-99CF-B79E4CD0C7B9}" type="sibTrans" cxnId="{CE5D3FA5-8F66-43E2-83DE-A33A2297AAA7}">
      <dgm:prSet/>
      <dgm:spPr/>
      <dgm:t>
        <a:bodyPr/>
        <a:lstStyle/>
        <a:p>
          <a:endParaRPr lang="zh-CN" altLang="en-US"/>
        </a:p>
      </dgm:t>
    </dgm:pt>
    <dgm:pt modelId="{0B52DF18-0EE8-479E-8745-45FF84B1099F}" type="pres">
      <dgm:prSet presAssocID="{45DF6B86-6AFD-4FCC-9CB3-563D50032787}" presName="Name0" presStyleCnt="0">
        <dgm:presLayoutVars>
          <dgm:dir/>
          <dgm:animLvl val="lvl"/>
          <dgm:resizeHandles val="exact"/>
        </dgm:presLayoutVars>
      </dgm:prSet>
      <dgm:spPr/>
    </dgm:pt>
    <dgm:pt modelId="{B4DEEF9C-113B-405B-9D3F-0B8D53696817}" type="pres">
      <dgm:prSet presAssocID="{45DF6B86-6AFD-4FCC-9CB3-563D50032787}" presName="dummy" presStyleCnt="0"/>
      <dgm:spPr/>
    </dgm:pt>
    <dgm:pt modelId="{3D11E965-0F1E-419F-B09F-B29DA0BB89C9}" type="pres">
      <dgm:prSet presAssocID="{45DF6B86-6AFD-4FCC-9CB3-563D50032787}" presName="linH" presStyleCnt="0"/>
      <dgm:spPr/>
    </dgm:pt>
    <dgm:pt modelId="{C948029B-AC8B-4025-AF33-FC46E64758D1}" type="pres">
      <dgm:prSet presAssocID="{45DF6B86-6AFD-4FCC-9CB3-563D50032787}" presName="padding1" presStyleCnt="0"/>
      <dgm:spPr/>
    </dgm:pt>
    <dgm:pt modelId="{D627292F-1E87-448F-8F9B-D24B12A8FCC8}" type="pres">
      <dgm:prSet presAssocID="{187C8888-C1B9-4A75-A388-0A8BA2CC46C5}" presName="linV" presStyleCnt="0"/>
      <dgm:spPr/>
    </dgm:pt>
    <dgm:pt modelId="{983D7ABF-1513-4B13-BF2C-927BF1101C26}" type="pres">
      <dgm:prSet presAssocID="{187C8888-C1B9-4A75-A388-0A8BA2CC46C5}" presName="spVertical1" presStyleCnt="0"/>
      <dgm:spPr/>
    </dgm:pt>
    <dgm:pt modelId="{9FB2559A-B8F7-4720-A4E1-40E87E5D26EE}" type="pres">
      <dgm:prSet presAssocID="{187C8888-C1B9-4A75-A388-0A8BA2CC46C5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8BC66B6-4CD5-45DE-A135-2890351FC512}" type="pres">
      <dgm:prSet presAssocID="{187C8888-C1B9-4A75-A388-0A8BA2CC46C5}" presName="spVertical2" presStyleCnt="0"/>
      <dgm:spPr/>
    </dgm:pt>
    <dgm:pt modelId="{AD2E7F4C-BC3A-407E-9E63-0E789C7FD464}" type="pres">
      <dgm:prSet presAssocID="{187C8888-C1B9-4A75-A388-0A8BA2CC46C5}" presName="spVertical3" presStyleCnt="0"/>
      <dgm:spPr/>
    </dgm:pt>
    <dgm:pt modelId="{733D5554-7A0A-43F8-978E-E9A62C10F8B8}" type="pres">
      <dgm:prSet presAssocID="{45DF6B86-6AFD-4FCC-9CB3-563D50032787}" presName="padding2" presStyleCnt="0"/>
      <dgm:spPr/>
    </dgm:pt>
    <dgm:pt modelId="{6E762B1D-7D08-4396-ACDF-95E3881A0058}" type="pres">
      <dgm:prSet presAssocID="{45DF6B86-6AFD-4FCC-9CB3-563D50032787}" presName="negArrow" presStyleCnt="0"/>
      <dgm:spPr/>
    </dgm:pt>
    <dgm:pt modelId="{6D6AAE17-9FF5-46B9-8F7C-0248588A7ABA}" type="pres">
      <dgm:prSet presAssocID="{45DF6B86-6AFD-4FCC-9CB3-563D50032787}" presName="backgroundArrow" presStyleLbl="node1" presStyleIdx="0" presStyleCnt="1"/>
      <dgm:spPr/>
    </dgm:pt>
  </dgm:ptLst>
  <dgm:cxnLst>
    <dgm:cxn modelId="{CE5D3FA5-8F66-43E2-83DE-A33A2297AAA7}" srcId="{45DF6B86-6AFD-4FCC-9CB3-563D50032787}" destId="{187C8888-C1B9-4A75-A388-0A8BA2CC46C5}" srcOrd="0" destOrd="0" parTransId="{E95F849B-04B0-404F-8009-C15008EF4E89}" sibTransId="{460A7C34-6119-442A-99CF-B79E4CD0C7B9}"/>
    <dgm:cxn modelId="{4D9C89ED-5E9F-434E-B9F3-06BFAF58B484}" type="presOf" srcId="{45DF6B86-6AFD-4FCC-9CB3-563D50032787}" destId="{0B52DF18-0EE8-479E-8745-45FF84B1099F}" srcOrd="0" destOrd="0" presId="urn:microsoft.com/office/officeart/2005/8/layout/hProcess3"/>
    <dgm:cxn modelId="{17C1B9A9-550C-4FBB-AF26-9C84EC14BE1E}" type="presOf" srcId="{187C8888-C1B9-4A75-A388-0A8BA2CC46C5}" destId="{9FB2559A-B8F7-4720-A4E1-40E87E5D26EE}" srcOrd="0" destOrd="0" presId="urn:microsoft.com/office/officeart/2005/8/layout/hProcess3"/>
    <dgm:cxn modelId="{3C01A30D-D9E8-4382-B645-A7651900297C}" type="presParOf" srcId="{0B52DF18-0EE8-479E-8745-45FF84B1099F}" destId="{B4DEEF9C-113B-405B-9D3F-0B8D53696817}" srcOrd="0" destOrd="0" presId="urn:microsoft.com/office/officeart/2005/8/layout/hProcess3"/>
    <dgm:cxn modelId="{6077DFBF-6B4C-4AC1-AA20-52B0393556D6}" type="presParOf" srcId="{0B52DF18-0EE8-479E-8745-45FF84B1099F}" destId="{3D11E965-0F1E-419F-B09F-B29DA0BB89C9}" srcOrd="1" destOrd="0" presId="urn:microsoft.com/office/officeart/2005/8/layout/hProcess3"/>
    <dgm:cxn modelId="{3E864185-752D-48C6-A3EB-454D3333EA66}" type="presParOf" srcId="{3D11E965-0F1E-419F-B09F-B29DA0BB89C9}" destId="{C948029B-AC8B-4025-AF33-FC46E64758D1}" srcOrd="0" destOrd="0" presId="urn:microsoft.com/office/officeart/2005/8/layout/hProcess3"/>
    <dgm:cxn modelId="{A11FE036-65F1-46B4-9616-466190FC4673}" type="presParOf" srcId="{3D11E965-0F1E-419F-B09F-B29DA0BB89C9}" destId="{D627292F-1E87-448F-8F9B-D24B12A8FCC8}" srcOrd="1" destOrd="0" presId="urn:microsoft.com/office/officeart/2005/8/layout/hProcess3"/>
    <dgm:cxn modelId="{BB8052B9-33AD-4298-A92C-55680142FC44}" type="presParOf" srcId="{D627292F-1E87-448F-8F9B-D24B12A8FCC8}" destId="{983D7ABF-1513-4B13-BF2C-927BF1101C26}" srcOrd="0" destOrd="0" presId="urn:microsoft.com/office/officeart/2005/8/layout/hProcess3"/>
    <dgm:cxn modelId="{12385858-F534-44C3-A9E1-D1B35FD0B4F1}" type="presParOf" srcId="{D627292F-1E87-448F-8F9B-D24B12A8FCC8}" destId="{9FB2559A-B8F7-4720-A4E1-40E87E5D26EE}" srcOrd="1" destOrd="0" presId="urn:microsoft.com/office/officeart/2005/8/layout/hProcess3"/>
    <dgm:cxn modelId="{C6DDD531-B390-4279-A777-226C5C599EA9}" type="presParOf" srcId="{D627292F-1E87-448F-8F9B-D24B12A8FCC8}" destId="{A8BC66B6-4CD5-45DE-A135-2890351FC512}" srcOrd="2" destOrd="0" presId="urn:microsoft.com/office/officeart/2005/8/layout/hProcess3"/>
    <dgm:cxn modelId="{B0D644F7-85D4-49D2-B799-8C2AA95351D7}" type="presParOf" srcId="{D627292F-1E87-448F-8F9B-D24B12A8FCC8}" destId="{AD2E7F4C-BC3A-407E-9E63-0E789C7FD464}" srcOrd="3" destOrd="0" presId="urn:microsoft.com/office/officeart/2005/8/layout/hProcess3"/>
    <dgm:cxn modelId="{DD8C1D2B-5887-4D16-B89C-6D04D5ADD581}" type="presParOf" srcId="{3D11E965-0F1E-419F-B09F-B29DA0BB89C9}" destId="{733D5554-7A0A-43F8-978E-E9A62C10F8B8}" srcOrd="2" destOrd="0" presId="urn:microsoft.com/office/officeart/2005/8/layout/hProcess3"/>
    <dgm:cxn modelId="{EE78E15E-85E2-4143-A3B2-36D7B9D51838}" type="presParOf" srcId="{3D11E965-0F1E-419F-B09F-B29DA0BB89C9}" destId="{6E762B1D-7D08-4396-ACDF-95E3881A0058}" srcOrd="3" destOrd="0" presId="urn:microsoft.com/office/officeart/2005/8/layout/hProcess3"/>
    <dgm:cxn modelId="{601ED13D-0FDA-4D08-909A-1C0B3142D38C}" type="presParOf" srcId="{3D11E965-0F1E-419F-B09F-B29DA0BB89C9}" destId="{6D6AAE17-9FF5-46B9-8F7C-0248588A7ABA}" srcOrd="4" destOrd="0" presId="urn:microsoft.com/office/officeart/2005/8/layout/hProcess3"/>
  </dgm:cxnLst>
  <dgm:bg/>
  <dgm:whole/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DEA07EFF-71B4-4AC1-9434-711AF992BFB6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3518497-66E4-42F1-82F8-2CC156AC45E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符号库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A491D40-2E4C-437C-8C02-52F357356CAF}" type="parTrans" cxnId="{BC684E24-1C24-4E52-B163-EC0EB4768AD0}">
      <dgm:prSet/>
      <dgm:spPr/>
      <dgm:t>
        <a:bodyPr/>
        <a:lstStyle/>
        <a:p>
          <a:endParaRPr lang="zh-CN" altLang="en-US"/>
        </a:p>
      </dgm:t>
    </dgm:pt>
    <dgm:pt modelId="{624DD979-68D6-431A-A42F-C19F267473D8}" type="sibTrans" cxnId="{BC684E24-1C24-4E52-B163-EC0EB4768AD0}">
      <dgm:prSet/>
      <dgm:spPr/>
      <dgm:t>
        <a:bodyPr/>
        <a:lstStyle/>
        <a:p>
          <a:endParaRPr lang="zh-CN" altLang="en-US"/>
        </a:p>
      </dgm:t>
    </dgm:pt>
    <dgm:pt modelId="{99B8BAE3-C17E-49BA-B120-377C124524EE}" type="pres">
      <dgm:prSet presAssocID="{DEA07EFF-71B4-4AC1-9434-711AF992BFB6}" presName="Name0" presStyleCnt="0">
        <dgm:presLayoutVars>
          <dgm:dir/>
          <dgm:animLvl val="lvl"/>
          <dgm:resizeHandles val="exact"/>
        </dgm:presLayoutVars>
      </dgm:prSet>
      <dgm:spPr/>
    </dgm:pt>
    <dgm:pt modelId="{FDB2C542-B1DB-474F-8C23-A2A63B76FC6A}" type="pres">
      <dgm:prSet presAssocID="{DEA07EFF-71B4-4AC1-9434-711AF992BFB6}" presName="dummy" presStyleCnt="0"/>
      <dgm:spPr/>
    </dgm:pt>
    <dgm:pt modelId="{90C23D31-904E-472E-9E72-11A9726F4015}" type="pres">
      <dgm:prSet presAssocID="{DEA07EFF-71B4-4AC1-9434-711AF992BFB6}" presName="linH" presStyleCnt="0"/>
      <dgm:spPr/>
    </dgm:pt>
    <dgm:pt modelId="{C29F0826-0C16-4606-BB55-E70D4C20A40C}" type="pres">
      <dgm:prSet presAssocID="{DEA07EFF-71B4-4AC1-9434-711AF992BFB6}" presName="padding1" presStyleCnt="0"/>
      <dgm:spPr/>
    </dgm:pt>
    <dgm:pt modelId="{9D894F67-D89D-42F2-8940-31486E0D5C85}" type="pres">
      <dgm:prSet presAssocID="{13518497-66E4-42F1-82F8-2CC156AC45E4}" presName="linV" presStyleCnt="0"/>
      <dgm:spPr/>
    </dgm:pt>
    <dgm:pt modelId="{2AC44A82-312D-4094-85D8-3E034278FCA3}" type="pres">
      <dgm:prSet presAssocID="{13518497-66E4-42F1-82F8-2CC156AC45E4}" presName="spVertical1" presStyleCnt="0"/>
      <dgm:spPr/>
    </dgm:pt>
    <dgm:pt modelId="{E42C595A-4FBF-4E17-8732-024EDE5F17C0}" type="pres">
      <dgm:prSet presAssocID="{13518497-66E4-42F1-82F8-2CC156AC45E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270BE96-7FF2-4BF9-AB31-CB6C9508B015}" type="pres">
      <dgm:prSet presAssocID="{13518497-66E4-42F1-82F8-2CC156AC45E4}" presName="spVertical2" presStyleCnt="0"/>
      <dgm:spPr/>
    </dgm:pt>
    <dgm:pt modelId="{5184BE97-4F45-4C96-A5A6-D7007CCEAB71}" type="pres">
      <dgm:prSet presAssocID="{13518497-66E4-42F1-82F8-2CC156AC45E4}" presName="spVertical3" presStyleCnt="0"/>
      <dgm:spPr/>
    </dgm:pt>
    <dgm:pt modelId="{90AA8602-81CD-4E80-8B30-5EB85BC3B378}" type="pres">
      <dgm:prSet presAssocID="{DEA07EFF-71B4-4AC1-9434-711AF992BFB6}" presName="padding2" presStyleCnt="0"/>
      <dgm:spPr/>
    </dgm:pt>
    <dgm:pt modelId="{57C53097-098B-4506-AE6D-605626EE46E2}" type="pres">
      <dgm:prSet presAssocID="{DEA07EFF-71B4-4AC1-9434-711AF992BFB6}" presName="negArrow" presStyleCnt="0"/>
      <dgm:spPr/>
    </dgm:pt>
    <dgm:pt modelId="{9E7BFDA9-A3DC-4FAF-89AF-59BF7E0DF6A8}" type="pres">
      <dgm:prSet presAssocID="{DEA07EFF-71B4-4AC1-9434-711AF992BFB6}" presName="backgroundArrow" presStyleLbl="node1" presStyleIdx="0" presStyleCnt="1" custAng="0"/>
      <dgm:spPr/>
    </dgm:pt>
  </dgm:ptLst>
  <dgm:cxnLst>
    <dgm:cxn modelId="{BC684E24-1C24-4E52-B163-EC0EB4768AD0}" srcId="{DEA07EFF-71B4-4AC1-9434-711AF992BFB6}" destId="{13518497-66E4-42F1-82F8-2CC156AC45E4}" srcOrd="0" destOrd="0" parTransId="{BA491D40-2E4C-437C-8C02-52F357356CAF}" sibTransId="{624DD979-68D6-431A-A42F-C19F267473D8}"/>
    <dgm:cxn modelId="{44DEA5D4-D5EC-491D-979C-0E3FBDB1CCD9}" type="presOf" srcId="{DEA07EFF-71B4-4AC1-9434-711AF992BFB6}" destId="{99B8BAE3-C17E-49BA-B120-377C124524EE}" srcOrd="0" destOrd="0" presId="urn:microsoft.com/office/officeart/2005/8/layout/hProcess3"/>
    <dgm:cxn modelId="{D71F5040-C112-4B9E-8135-6BD1302DE53B}" type="presOf" srcId="{13518497-66E4-42F1-82F8-2CC156AC45E4}" destId="{E42C595A-4FBF-4E17-8732-024EDE5F17C0}" srcOrd="0" destOrd="0" presId="urn:microsoft.com/office/officeart/2005/8/layout/hProcess3"/>
    <dgm:cxn modelId="{F6F4F531-E149-4562-B491-871CA6D1BF9F}" type="presParOf" srcId="{99B8BAE3-C17E-49BA-B120-377C124524EE}" destId="{FDB2C542-B1DB-474F-8C23-A2A63B76FC6A}" srcOrd="0" destOrd="0" presId="urn:microsoft.com/office/officeart/2005/8/layout/hProcess3"/>
    <dgm:cxn modelId="{7866DDCF-F4B9-4F3A-9F3E-0AD0DAE42584}" type="presParOf" srcId="{99B8BAE3-C17E-49BA-B120-377C124524EE}" destId="{90C23D31-904E-472E-9E72-11A9726F4015}" srcOrd="1" destOrd="0" presId="urn:microsoft.com/office/officeart/2005/8/layout/hProcess3"/>
    <dgm:cxn modelId="{59BED8BA-5365-4D87-962B-99EC339EA268}" type="presParOf" srcId="{90C23D31-904E-472E-9E72-11A9726F4015}" destId="{C29F0826-0C16-4606-BB55-E70D4C20A40C}" srcOrd="0" destOrd="0" presId="urn:microsoft.com/office/officeart/2005/8/layout/hProcess3"/>
    <dgm:cxn modelId="{5AD52FA1-F2A3-4B97-A2AC-C37041AA2FC8}" type="presParOf" srcId="{90C23D31-904E-472E-9E72-11A9726F4015}" destId="{9D894F67-D89D-42F2-8940-31486E0D5C85}" srcOrd="1" destOrd="0" presId="urn:microsoft.com/office/officeart/2005/8/layout/hProcess3"/>
    <dgm:cxn modelId="{34356271-C9DF-43F1-91B7-CD9698D87D98}" type="presParOf" srcId="{9D894F67-D89D-42F2-8940-31486E0D5C85}" destId="{2AC44A82-312D-4094-85D8-3E034278FCA3}" srcOrd="0" destOrd="0" presId="urn:microsoft.com/office/officeart/2005/8/layout/hProcess3"/>
    <dgm:cxn modelId="{018ED3ED-C8F6-466E-B2E3-AA87E30E5317}" type="presParOf" srcId="{9D894F67-D89D-42F2-8940-31486E0D5C85}" destId="{E42C595A-4FBF-4E17-8732-024EDE5F17C0}" srcOrd="1" destOrd="0" presId="urn:microsoft.com/office/officeart/2005/8/layout/hProcess3"/>
    <dgm:cxn modelId="{D1EA39CB-E881-4DCA-8715-531BB13FF3D3}" type="presParOf" srcId="{9D894F67-D89D-42F2-8940-31486E0D5C85}" destId="{5270BE96-7FF2-4BF9-AB31-CB6C9508B015}" srcOrd="2" destOrd="0" presId="urn:microsoft.com/office/officeart/2005/8/layout/hProcess3"/>
    <dgm:cxn modelId="{BFF98CCE-E9FE-4A28-B1D3-820FCE20A1E8}" type="presParOf" srcId="{9D894F67-D89D-42F2-8940-31486E0D5C85}" destId="{5184BE97-4F45-4C96-A5A6-D7007CCEAB71}" srcOrd="3" destOrd="0" presId="urn:microsoft.com/office/officeart/2005/8/layout/hProcess3"/>
    <dgm:cxn modelId="{B848C74C-688E-4C3A-A795-46BC4A92C80B}" type="presParOf" srcId="{90C23D31-904E-472E-9E72-11A9726F4015}" destId="{90AA8602-81CD-4E80-8B30-5EB85BC3B378}" srcOrd="2" destOrd="0" presId="urn:microsoft.com/office/officeart/2005/8/layout/hProcess3"/>
    <dgm:cxn modelId="{D2133CA4-203C-4014-9122-A6B52352F68B}" type="presParOf" srcId="{90C23D31-904E-472E-9E72-11A9726F4015}" destId="{57C53097-098B-4506-AE6D-605626EE46E2}" srcOrd="3" destOrd="0" presId="urn:microsoft.com/office/officeart/2005/8/layout/hProcess3"/>
    <dgm:cxn modelId="{626CC257-78E9-4A67-9CF0-2A909BC6DB26}" type="presParOf" srcId="{90C23D31-904E-472E-9E72-11A9726F4015}" destId="{9E7BFDA9-A3DC-4FAF-89AF-59BF7E0DF6A8}" srcOrd="4" destOrd="0" presId="urn:microsoft.com/office/officeart/2005/8/layout/hProcess3"/>
  </dgm:cxnLst>
  <dgm:bg/>
  <dgm:whole/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797072FB-FA2E-4C10-A24E-D528D95DCC66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0544089-D3A9-42BC-87F6-D73E072D150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7D5C618-0683-47D3-BCE3-F829036AC879}" type="parTrans" cxnId="{B9D75CE8-C4AC-4487-AC2B-3AE61379ED3E}">
      <dgm:prSet/>
      <dgm:spPr/>
      <dgm:t>
        <a:bodyPr/>
        <a:lstStyle/>
        <a:p>
          <a:endParaRPr lang="zh-CN" altLang="en-US"/>
        </a:p>
      </dgm:t>
    </dgm:pt>
    <dgm:pt modelId="{C0332AF3-3DF4-4AD0-8B85-5C2F52D5B71E}" type="sibTrans" cxnId="{B9D75CE8-C4AC-4487-AC2B-3AE61379ED3E}">
      <dgm:prSet/>
      <dgm:spPr/>
      <dgm:t>
        <a:bodyPr/>
        <a:lstStyle/>
        <a:p>
          <a:endParaRPr lang="zh-CN" altLang="en-US"/>
        </a:p>
      </dgm:t>
    </dgm:pt>
    <dgm:pt modelId="{EF0A4B45-C89B-49FC-90CD-4B2504C875AB}" type="pres">
      <dgm:prSet presAssocID="{797072FB-FA2E-4C10-A24E-D528D95DCC66}" presName="Name0" presStyleCnt="0">
        <dgm:presLayoutVars>
          <dgm:dir/>
          <dgm:animLvl val="lvl"/>
          <dgm:resizeHandles val="exact"/>
        </dgm:presLayoutVars>
      </dgm:prSet>
      <dgm:spPr/>
    </dgm:pt>
    <dgm:pt modelId="{FC8649DC-B2D3-4F79-A4D2-15148AD15F84}" type="pres">
      <dgm:prSet presAssocID="{797072FB-FA2E-4C10-A24E-D528D95DCC66}" presName="dummy" presStyleCnt="0"/>
      <dgm:spPr/>
    </dgm:pt>
    <dgm:pt modelId="{E0FEA855-2E65-4DCD-8DB8-E8D29B69A2B9}" type="pres">
      <dgm:prSet presAssocID="{797072FB-FA2E-4C10-A24E-D528D95DCC66}" presName="linH" presStyleCnt="0"/>
      <dgm:spPr/>
    </dgm:pt>
    <dgm:pt modelId="{5DE6ED08-39B3-4B3E-945E-25F4347BDF3B}" type="pres">
      <dgm:prSet presAssocID="{797072FB-FA2E-4C10-A24E-D528D95DCC66}" presName="padding1" presStyleCnt="0"/>
      <dgm:spPr/>
    </dgm:pt>
    <dgm:pt modelId="{B4D57E4A-0D0F-4F82-9933-2482C6BEEDB3}" type="pres">
      <dgm:prSet presAssocID="{40544089-D3A9-42BC-87F6-D73E072D150D}" presName="linV" presStyleCnt="0"/>
      <dgm:spPr/>
    </dgm:pt>
    <dgm:pt modelId="{23D3E2BF-C589-46BB-A000-90C179B4FFBC}" type="pres">
      <dgm:prSet presAssocID="{40544089-D3A9-42BC-87F6-D73E072D150D}" presName="spVertical1" presStyleCnt="0"/>
      <dgm:spPr/>
    </dgm:pt>
    <dgm:pt modelId="{0F5811A7-35BE-45D6-BE60-C6A585F3B279}" type="pres">
      <dgm:prSet presAssocID="{40544089-D3A9-42BC-87F6-D73E072D150D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F8BA616B-C866-4C66-81B8-DFD60C7633B1}" type="pres">
      <dgm:prSet presAssocID="{40544089-D3A9-42BC-87F6-D73E072D150D}" presName="spVertical2" presStyleCnt="0"/>
      <dgm:spPr/>
    </dgm:pt>
    <dgm:pt modelId="{ABBE1D27-B2B9-4E79-8E61-05AB1E16BB9F}" type="pres">
      <dgm:prSet presAssocID="{40544089-D3A9-42BC-87F6-D73E072D150D}" presName="spVertical3" presStyleCnt="0"/>
      <dgm:spPr/>
    </dgm:pt>
    <dgm:pt modelId="{99384E48-2DE1-4892-990B-0503C6A50285}" type="pres">
      <dgm:prSet presAssocID="{797072FB-FA2E-4C10-A24E-D528D95DCC66}" presName="padding2" presStyleCnt="0"/>
      <dgm:spPr/>
    </dgm:pt>
    <dgm:pt modelId="{D9FFD9DE-4B01-4D14-9F14-508319A155B5}" type="pres">
      <dgm:prSet presAssocID="{797072FB-FA2E-4C10-A24E-D528D95DCC66}" presName="negArrow" presStyleCnt="0"/>
      <dgm:spPr/>
    </dgm:pt>
    <dgm:pt modelId="{A410F30F-9634-45BC-9A02-A604DBFE06CB}" type="pres">
      <dgm:prSet presAssocID="{797072FB-FA2E-4C10-A24E-D528D95DCC66}" presName="backgroundArrow" presStyleLbl="node1" presStyleIdx="0" presStyleCnt="1"/>
      <dgm:spPr/>
    </dgm:pt>
  </dgm:ptLst>
  <dgm:cxnLst>
    <dgm:cxn modelId="{B9D75CE8-C4AC-4487-AC2B-3AE61379ED3E}" srcId="{797072FB-FA2E-4C10-A24E-D528D95DCC66}" destId="{40544089-D3A9-42BC-87F6-D73E072D150D}" srcOrd="0" destOrd="0" parTransId="{27D5C618-0683-47D3-BCE3-F829036AC879}" sibTransId="{C0332AF3-3DF4-4AD0-8B85-5C2F52D5B71E}"/>
    <dgm:cxn modelId="{2D785216-AD60-4B13-8BA8-44D21ED65B90}" type="presOf" srcId="{797072FB-FA2E-4C10-A24E-D528D95DCC66}" destId="{EF0A4B45-C89B-49FC-90CD-4B2504C875AB}" srcOrd="0" destOrd="0" presId="urn:microsoft.com/office/officeart/2005/8/layout/hProcess3"/>
    <dgm:cxn modelId="{CCDB1065-34FD-448E-BA9C-8573283ACA10}" type="presOf" srcId="{40544089-D3A9-42BC-87F6-D73E072D150D}" destId="{0F5811A7-35BE-45D6-BE60-C6A585F3B279}" srcOrd="0" destOrd="0" presId="urn:microsoft.com/office/officeart/2005/8/layout/hProcess3"/>
    <dgm:cxn modelId="{145B1A71-571E-43C8-B3BE-9E21CA4B1EA7}" type="presParOf" srcId="{EF0A4B45-C89B-49FC-90CD-4B2504C875AB}" destId="{FC8649DC-B2D3-4F79-A4D2-15148AD15F84}" srcOrd="0" destOrd="0" presId="urn:microsoft.com/office/officeart/2005/8/layout/hProcess3"/>
    <dgm:cxn modelId="{A3409FD8-F5A5-4524-9FDA-AABAB33888F8}" type="presParOf" srcId="{EF0A4B45-C89B-49FC-90CD-4B2504C875AB}" destId="{E0FEA855-2E65-4DCD-8DB8-E8D29B69A2B9}" srcOrd="1" destOrd="0" presId="urn:microsoft.com/office/officeart/2005/8/layout/hProcess3"/>
    <dgm:cxn modelId="{12664634-8EC3-43AF-B5FA-75DE4F4AF91E}" type="presParOf" srcId="{E0FEA855-2E65-4DCD-8DB8-E8D29B69A2B9}" destId="{5DE6ED08-39B3-4B3E-945E-25F4347BDF3B}" srcOrd="0" destOrd="0" presId="urn:microsoft.com/office/officeart/2005/8/layout/hProcess3"/>
    <dgm:cxn modelId="{A493D3C9-C17D-4B9F-830B-8BFF8823B54A}" type="presParOf" srcId="{E0FEA855-2E65-4DCD-8DB8-E8D29B69A2B9}" destId="{B4D57E4A-0D0F-4F82-9933-2482C6BEEDB3}" srcOrd="1" destOrd="0" presId="urn:microsoft.com/office/officeart/2005/8/layout/hProcess3"/>
    <dgm:cxn modelId="{110493B9-F84D-42DB-A394-AA8BF1272689}" type="presParOf" srcId="{B4D57E4A-0D0F-4F82-9933-2482C6BEEDB3}" destId="{23D3E2BF-C589-46BB-A000-90C179B4FFBC}" srcOrd="0" destOrd="0" presId="urn:microsoft.com/office/officeart/2005/8/layout/hProcess3"/>
    <dgm:cxn modelId="{AD80247C-DC09-497B-8BAB-DC6A9A40A8E7}" type="presParOf" srcId="{B4D57E4A-0D0F-4F82-9933-2482C6BEEDB3}" destId="{0F5811A7-35BE-45D6-BE60-C6A585F3B279}" srcOrd="1" destOrd="0" presId="urn:microsoft.com/office/officeart/2005/8/layout/hProcess3"/>
    <dgm:cxn modelId="{63CC043D-7C47-4A59-BC50-819580F7BAF1}" type="presParOf" srcId="{B4D57E4A-0D0F-4F82-9933-2482C6BEEDB3}" destId="{F8BA616B-C866-4C66-81B8-DFD60C7633B1}" srcOrd="2" destOrd="0" presId="urn:microsoft.com/office/officeart/2005/8/layout/hProcess3"/>
    <dgm:cxn modelId="{88DFB451-E247-4386-BBF0-9D32E2405EF6}" type="presParOf" srcId="{B4D57E4A-0D0F-4F82-9933-2482C6BEEDB3}" destId="{ABBE1D27-B2B9-4E79-8E61-05AB1E16BB9F}" srcOrd="3" destOrd="0" presId="urn:microsoft.com/office/officeart/2005/8/layout/hProcess3"/>
    <dgm:cxn modelId="{500B54C2-7B6A-4BFF-9F8F-F4FD1DAE381A}" type="presParOf" srcId="{E0FEA855-2E65-4DCD-8DB8-E8D29B69A2B9}" destId="{99384E48-2DE1-4892-990B-0503C6A50285}" srcOrd="2" destOrd="0" presId="urn:microsoft.com/office/officeart/2005/8/layout/hProcess3"/>
    <dgm:cxn modelId="{BB08FCD2-ACF8-4797-9CB5-F6BF975E2A49}" type="presParOf" srcId="{E0FEA855-2E65-4DCD-8DB8-E8D29B69A2B9}" destId="{D9FFD9DE-4B01-4D14-9F14-508319A155B5}" srcOrd="3" destOrd="0" presId="urn:microsoft.com/office/officeart/2005/8/layout/hProcess3"/>
    <dgm:cxn modelId="{D5E533BA-E8F2-4022-B3E3-2255546074D8}" type="presParOf" srcId="{E0FEA855-2E65-4DCD-8DB8-E8D29B69A2B9}" destId="{A410F30F-9634-45BC-9A02-A604DBFE06CB}" srcOrd="4" destOrd="0" presId="urn:microsoft.com/office/officeart/2005/8/layout/hProcess3"/>
  </dgm:cxnLst>
  <dgm:bg/>
  <dgm:whole/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12089072-178D-4007-9C3A-8D0AF5D6BA5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2E71B33-645D-4C2F-B9BE-6E84CE5396CE}">
      <dgm:prSet phldrT="[文本]"/>
      <dgm:spPr/>
      <dgm:t>
        <a:bodyPr/>
        <a:lstStyle/>
        <a:p>
          <a:r>
            <a:rPr lang="zh-CN" altLang="en-US" dirty="0" smtClean="0"/>
            <a:t>输入具体的符号名并确定</a:t>
          </a:r>
          <a:endParaRPr lang="zh-CN" altLang="en-US" dirty="0"/>
        </a:p>
      </dgm:t>
    </dgm:pt>
    <dgm:pt modelId="{BEC848EB-53A0-4F80-BD9A-E4A493323331}" type="parTrans" cxnId="{96306384-B2DF-4E06-B4B3-AFB5C4761C87}">
      <dgm:prSet/>
      <dgm:spPr/>
      <dgm:t>
        <a:bodyPr/>
        <a:lstStyle/>
        <a:p>
          <a:endParaRPr lang="zh-CN" altLang="en-US"/>
        </a:p>
      </dgm:t>
    </dgm:pt>
    <dgm:pt modelId="{E6AEE23D-B65D-4A38-B8BC-A1542519A0BF}" type="sibTrans" cxnId="{96306384-B2DF-4E06-B4B3-AFB5C4761C87}">
      <dgm:prSet/>
      <dgm:spPr/>
      <dgm:t>
        <a:bodyPr/>
        <a:lstStyle/>
        <a:p>
          <a:endParaRPr lang="zh-CN" altLang="en-US"/>
        </a:p>
      </dgm:t>
    </dgm:pt>
    <dgm:pt modelId="{1C743475-4829-4369-A425-20BF058D7176}" type="pres">
      <dgm:prSet presAssocID="{12089072-178D-4007-9C3A-8D0AF5D6BA57}" presName="Name0" presStyleCnt="0">
        <dgm:presLayoutVars>
          <dgm:dir/>
          <dgm:animLvl val="lvl"/>
          <dgm:resizeHandles val="exact"/>
        </dgm:presLayoutVars>
      </dgm:prSet>
      <dgm:spPr/>
    </dgm:pt>
    <dgm:pt modelId="{0DA185B6-DB20-4C50-A05C-16417428D124}" type="pres">
      <dgm:prSet presAssocID="{12089072-178D-4007-9C3A-8D0AF5D6BA57}" presName="dummy" presStyleCnt="0"/>
      <dgm:spPr/>
    </dgm:pt>
    <dgm:pt modelId="{0ED08404-E68B-4F74-82CF-9FBC57C8E015}" type="pres">
      <dgm:prSet presAssocID="{12089072-178D-4007-9C3A-8D0AF5D6BA57}" presName="linH" presStyleCnt="0"/>
      <dgm:spPr/>
    </dgm:pt>
    <dgm:pt modelId="{9D729962-8601-4EC0-8D6D-E292F15A0E84}" type="pres">
      <dgm:prSet presAssocID="{12089072-178D-4007-9C3A-8D0AF5D6BA57}" presName="padding1" presStyleCnt="0"/>
      <dgm:spPr/>
    </dgm:pt>
    <dgm:pt modelId="{3FBB9968-422E-4C53-8122-EA7DD5B95340}" type="pres">
      <dgm:prSet presAssocID="{C2E71B33-645D-4C2F-B9BE-6E84CE5396CE}" presName="linV" presStyleCnt="0"/>
      <dgm:spPr/>
    </dgm:pt>
    <dgm:pt modelId="{BD8F1B51-4BFF-4291-992E-62E572904A4D}" type="pres">
      <dgm:prSet presAssocID="{C2E71B33-645D-4C2F-B9BE-6E84CE5396CE}" presName="spVertical1" presStyleCnt="0"/>
      <dgm:spPr/>
    </dgm:pt>
    <dgm:pt modelId="{AD374E3A-9CF3-41AC-86A1-B9B61AF8773A}" type="pres">
      <dgm:prSet presAssocID="{C2E71B33-645D-4C2F-B9BE-6E84CE5396CE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FFA79-5A1F-4F42-B4B3-35A35ED9D7A8}" type="pres">
      <dgm:prSet presAssocID="{C2E71B33-645D-4C2F-B9BE-6E84CE5396CE}" presName="spVertical2" presStyleCnt="0"/>
      <dgm:spPr/>
    </dgm:pt>
    <dgm:pt modelId="{8F2B8CDF-5839-4432-AD20-E5214A28FF0C}" type="pres">
      <dgm:prSet presAssocID="{C2E71B33-645D-4C2F-B9BE-6E84CE5396CE}" presName="spVertical3" presStyleCnt="0"/>
      <dgm:spPr/>
    </dgm:pt>
    <dgm:pt modelId="{8338EC2D-D5EE-4DA7-B965-0D1481543FF7}" type="pres">
      <dgm:prSet presAssocID="{12089072-178D-4007-9C3A-8D0AF5D6BA57}" presName="padding2" presStyleCnt="0"/>
      <dgm:spPr/>
    </dgm:pt>
    <dgm:pt modelId="{FC144C36-6232-452E-B379-B5DAE1941518}" type="pres">
      <dgm:prSet presAssocID="{12089072-178D-4007-9C3A-8D0AF5D6BA57}" presName="negArrow" presStyleCnt="0"/>
      <dgm:spPr/>
    </dgm:pt>
    <dgm:pt modelId="{1E8A85FC-7524-42EF-8381-1F63A6500459}" type="pres">
      <dgm:prSet presAssocID="{12089072-178D-4007-9C3A-8D0AF5D6BA57}" presName="backgroundArrow" presStyleLbl="node1" presStyleIdx="0" presStyleCnt="1"/>
      <dgm:spPr/>
    </dgm:pt>
  </dgm:ptLst>
  <dgm:cxnLst>
    <dgm:cxn modelId="{96306384-B2DF-4E06-B4B3-AFB5C4761C87}" srcId="{12089072-178D-4007-9C3A-8D0AF5D6BA57}" destId="{C2E71B33-645D-4C2F-B9BE-6E84CE5396CE}" srcOrd="0" destOrd="0" parTransId="{BEC848EB-53A0-4F80-BD9A-E4A493323331}" sibTransId="{E6AEE23D-B65D-4A38-B8BC-A1542519A0BF}"/>
    <dgm:cxn modelId="{ECF6E763-3C3B-40DB-99E9-E1B32D0B9AED}" type="presOf" srcId="{C2E71B33-645D-4C2F-B9BE-6E84CE5396CE}" destId="{AD374E3A-9CF3-41AC-86A1-B9B61AF8773A}" srcOrd="0" destOrd="0" presId="urn:microsoft.com/office/officeart/2005/8/layout/hProcess3"/>
    <dgm:cxn modelId="{CE67F184-575E-458F-9FDA-4A7B30FD4A28}" type="presOf" srcId="{12089072-178D-4007-9C3A-8D0AF5D6BA57}" destId="{1C743475-4829-4369-A425-20BF058D7176}" srcOrd="0" destOrd="0" presId="urn:microsoft.com/office/officeart/2005/8/layout/hProcess3"/>
    <dgm:cxn modelId="{046C9E14-51EC-49D5-A934-F9ED7B92F236}" type="presParOf" srcId="{1C743475-4829-4369-A425-20BF058D7176}" destId="{0DA185B6-DB20-4C50-A05C-16417428D124}" srcOrd="0" destOrd="0" presId="urn:microsoft.com/office/officeart/2005/8/layout/hProcess3"/>
    <dgm:cxn modelId="{60D7C2BB-946C-46B5-B2EC-73C754A64EF6}" type="presParOf" srcId="{1C743475-4829-4369-A425-20BF058D7176}" destId="{0ED08404-E68B-4F74-82CF-9FBC57C8E015}" srcOrd="1" destOrd="0" presId="urn:microsoft.com/office/officeart/2005/8/layout/hProcess3"/>
    <dgm:cxn modelId="{6AFA7B11-CC5E-4013-B455-008B6D9D33F0}" type="presParOf" srcId="{0ED08404-E68B-4F74-82CF-9FBC57C8E015}" destId="{9D729962-8601-4EC0-8D6D-E292F15A0E84}" srcOrd="0" destOrd="0" presId="urn:microsoft.com/office/officeart/2005/8/layout/hProcess3"/>
    <dgm:cxn modelId="{B699AF82-87A7-4CE5-88E1-046FC9FFABDD}" type="presParOf" srcId="{0ED08404-E68B-4F74-82CF-9FBC57C8E015}" destId="{3FBB9968-422E-4C53-8122-EA7DD5B95340}" srcOrd="1" destOrd="0" presId="urn:microsoft.com/office/officeart/2005/8/layout/hProcess3"/>
    <dgm:cxn modelId="{283E9EAB-57B7-4646-9805-CE261BEA931D}" type="presParOf" srcId="{3FBB9968-422E-4C53-8122-EA7DD5B95340}" destId="{BD8F1B51-4BFF-4291-992E-62E572904A4D}" srcOrd="0" destOrd="0" presId="urn:microsoft.com/office/officeart/2005/8/layout/hProcess3"/>
    <dgm:cxn modelId="{DFA9E1E8-C09B-451A-A1F2-90D63041DA8F}" type="presParOf" srcId="{3FBB9968-422E-4C53-8122-EA7DD5B95340}" destId="{AD374E3A-9CF3-41AC-86A1-B9B61AF8773A}" srcOrd="1" destOrd="0" presId="urn:microsoft.com/office/officeart/2005/8/layout/hProcess3"/>
    <dgm:cxn modelId="{3382245C-212C-498C-AD83-E039982D30AF}" type="presParOf" srcId="{3FBB9968-422E-4C53-8122-EA7DD5B95340}" destId="{BC0FFA79-5A1F-4F42-B4B3-35A35ED9D7A8}" srcOrd="2" destOrd="0" presId="urn:microsoft.com/office/officeart/2005/8/layout/hProcess3"/>
    <dgm:cxn modelId="{733D6C5E-BBB2-4863-A2AC-AAEBCE809F77}" type="presParOf" srcId="{3FBB9968-422E-4C53-8122-EA7DD5B95340}" destId="{8F2B8CDF-5839-4432-AD20-E5214A28FF0C}" srcOrd="3" destOrd="0" presId="urn:microsoft.com/office/officeart/2005/8/layout/hProcess3"/>
    <dgm:cxn modelId="{CD1A18F2-9215-451E-A8BE-55A5885ACE08}" type="presParOf" srcId="{0ED08404-E68B-4F74-82CF-9FBC57C8E015}" destId="{8338EC2D-D5EE-4DA7-B965-0D1481543FF7}" srcOrd="2" destOrd="0" presId="urn:microsoft.com/office/officeart/2005/8/layout/hProcess3"/>
    <dgm:cxn modelId="{AADBEFCE-BBCF-4AD5-9BAD-BC8D668D7F99}" type="presParOf" srcId="{0ED08404-E68B-4F74-82CF-9FBC57C8E015}" destId="{FC144C36-6232-452E-B379-B5DAE1941518}" srcOrd="3" destOrd="0" presId="urn:microsoft.com/office/officeart/2005/8/layout/hProcess3"/>
    <dgm:cxn modelId="{439391A7-450C-4E95-9893-426A42144503}" type="presParOf" srcId="{0ED08404-E68B-4F74-82CF-9FBC57C8E015}" destId="{1E8A85FC-7524-42EF-8381-1F63A6500459}" srcOrd="4" destOrd="0" presId="urn:microsoft.com/office/officeart/2005/8/layout/hProcess3"/>
  </dgm:cxnLst>
  <dgm:bg/>
  <dgm:whole/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1E4CA462-B15D-45A7-807C-D10C83587C9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70E16CB6-0DFF-4DD7-8B9B-FBABDFC18A3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661AD27-C1E8-4011-B177-B418A7A99691}" type="parTrans" cxnId="{0979F201-8B92-4E0E-A57A-E62E2C2ED7F0}">
      <dgm:prSet/>
      <dgm:spPr/>
      <dgm:t>
        <a:bodyPr/>
        <a:lstStyle/>
        <a:p>
          <a:endParaRPr lang="zh-CN" altLang="en-US"/>
        </a:p>
      </dgm:t>
    </dgm:pt>
    <dgm:pt modelId="{6A6DD7DC-DA33-4250-98DB-360C60E710EF}" type="sibTrans" cxnId="{0979F201-8B92-4E0E-A57A-E62E2C2ED7F0}">
      <dgm:prSet/>
      <dgm:spPr/>
      <dgm:t>
        <a:bodyPr/>
        <a:lstStyle/>
        <a:p>
          <a:endParaRPr lang="zh-CN" altLang="en-US"/>
        </a:p>
      </dgm:t>
    </dgm:pt>
    <dgm:pt modelId="{5B90F3CE-AD62-45C0-9795-40545770A2A5}" type="pres">
      <dgm:prSet presAssocID="{1E4CA462-B15D-45A7-807C-D10C83587C98}" presName="Name0" presStyleCnt="0">
        <dgm:presLayoutVars>
          <dgm:dir/>
          <dgm:animLvl val="lvl"/>
          <dgm:resizeHandles val="exact"/>
        </dgm:presLayoutVars>
      </dgm:prSet>
      <dgm:spPr/>
    </dgm:pt>
    <dgm:pt modelId="{A77A5B3A-2E03-4A1E-BB24-8E261800E389}" type="pres">
      <dgm:prSet presAssocID="{1E4CA462-B15D-45A7-807C-D10C83587C98}" presName="dummy" presStyleCnt="0"/>
      <dgm:spPr/>
    </dgm:pt>
    <dgm:pt modelId="{3D8A6AA1-6BBC-4F93-BD00-A3F748B3BF6F}" type="pres">
      <dgm:prSet presAssocID="{1E4CA462-B15D-45A7-807C-D10C83587C98}" presName="linH" presStyleCnt="0"/>
      <dgm:spPr/>
    </dgm:pt>
    <dgm:pt modelId="{5011B7D5-6999-4866-A1A4-8A40E8000E62}" type="pres">
      <dgm:prSet presAssocID="{1E4CA462-B15D-45A7-807C-D10C83587C98}" presName="padding1" presStyleCnt="0"/>
      <dgm:spPr/>
    </dgm:pt>
    <dgm:pt modelId="{A2430EE6-EF30-4C46-A34F-B391405534DE}" type="pres">
      <dgm:prSet presAssocID="{70E16CB6-0DFF-4DD7-8B9B-FBABDFC18A35}" presName="linV" presStyleCnt="0"/>
      <dgm:spPr/>
    </dgm:pt>
    <dgm:pt modelId="{DB42F62B-0F60-46E4-9D24-5BEA83EB861A}" type="pres">
      <dgm:prSet presAssocID="{70E16CB6-0DFF-4DD7-8B9B-FBABDFC18A35}" presName="spVertical1" presStyleCnt="0"/>
      <dgm:spPr/>
    </dgm:pt>
    <dgm:pt modelId="{A6B1DA21-186C-474F-A865-BE926ACE6D71}" type="pres">
      <dgm:prSet presAssocID="{70E16CB6-0DFF-4DD7-8B9B-FBABDFC18A35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9745FCC9-5824-4688-994F-A7F74F81674F}" type="pres">
      <dgm:prSet presAssocID="{70E16CB6-0DFF-4DD7-8B9B-FBABDFC18A35}" presName="spVertical2" presStyleCnt="0"/>
      <dgm:spPr/>
    </dgm:pt>
    <dgm:pt modelId="{995A4E8B-E5B3-4667-9EC5-5E2C4DC5539C}" type="pres">
      <dgm:prSet presAssocID="{70E16CB6-0DFF-4DD7-8B9B-FBABDFC18A35}" presName="spVertical3" presStyleCnt="0"/>
      <dgm:spPr/>
    </dgm:pt>
    <dgm:pt modelId="{BE111867-DAA2-4C97-9E3F-F1BE2AC6CC9C}" type="pres">
      <dgm:prSet presAssocID="{1E4CA462-B15D-45A7-807C-D10C83587C98}" presName="padding2" presStyleCnt="0"/>
      <dgm:spPr/>
    </dgm:pt>
    <dgm:pt modelId="{5B69F96B-2B40-428E-83D4-C712CF739794}" type="pres">
      <dgm:prSet presAssocID="{1E4CA462-B15D-45A7-807C-D10C83587C98}" presName="negArrow" presStyleCnt="0"/>
      <dgm:spPr/>
    </dgm:pt>
    <dgm:pt modelId="{25108A7A-867A-45C8-8FE0-79AEDE740962}" type="pres">
      <dgm:prSet presAssocID="{1E4CA462-B15D-45A7-807C-D10C83587C98}" presName="backgroundArrow" presStyleLbl="node1" presStyleIdx="0" presStyleCnt="1" custAng="10800000"/>
      <dgm:spPr/>
    </dgm:pt>
  </dgm:ptLst>
  <dgm:cxnLst>
    <dgm:cxn modelId="{274B5F94-F0C6-4568-B4AA-0CEF2A750D6B}" type="presOf" srcId="{70E16CB6-0DFF-4DD7-8B9B-FBABDFC18A35}" destId="{A6B1DA21-186C-474F-A865-BE926ACE6D71}" srcOrd="0" destOrd="0" presId="urn:microsoft.com/office/officeart/2005/8/layout/hProcess3"/>
    <dgm:cxn modelId="{F5B5244B-5785-4D55-BD5D-162B376FCB73}" type="presOf" srcId="{1E4CA462-B15D-45A7-807C-D10C83587C98}" destId="{5B90F3CE-AD62-45C0-9795-40545770A2A5}" srcOrd="0" destOrd="0" presId="urn:microsoft.com/office/officeart/2005/8/layout/hProcess3"/>
    <dgm:cxn modelId="{0979F201-8B92-4E0E-A57A-E62E2C2ED7F0}" srcId="{1E4CA462-B15D-45A7-807C-D10C83587C98}" destId="{70E16CB6-0DFF-4DD7-8B9B-FBABDFC18A35}" srcOrd="0" destOrd="0" parTransId="{A661AD27-C1E8-4011-B177-B418A7A99691}" sibTransId="{6A6DD7DC-DA33-4250-98DB-360C60E710EF}"/>
    <dgm:cxn modelId="{AC7CF5FE-64C0-4797-8846-6CFAAB4B5FEA}" type="presParOf" srcId="{5B90F3CE-AD62-45C0-9795-40545770A2A5}" destId="{A77A5B3A-2E03-4A1E-BB24-8E261800E389}" srcOrd="0" destOrd="0" presId="urn:microsoft.com/office/officeart/2005/8/layout/hProcess3"/>
    <dgm:cxn modelId="{02075E67-2BE7-4A2A-A9F0-E4723650C0AE}" type="presParOf" srcId="{5B90F3CE-AD62-45C0-9795-40545770A2A5}" destId="{3D8A6AA1-6BBC-4F93-BD00-A3F748B3BF6F}" srcOrd="1" destOrd="0" presId="urn:microsoft.com/office/officeart/2005/8/layout/hProcess3"/>
    <dgm:cxn modelId="{5A806B0F-7BB3-4DB7-AC1D-A25207F428A0}" type="presParOf" srcId="{3D8A6AA1-6BBC-4F93-BD00-A3F748B3BF6F}" destId="{5011B7D5-6999-4866-A1A4-8A40E8000E62}" srcOrd="0" destOrd="0" presId="urn:microsoft.com/office/officeart/2005/8/layout/hProcess3"/>
    <dgm:cxn modelId="{ED69A7F3-66BC-4EAA-81D2-C02EF266A5EE}" type="presParOf" srcId="{3D8A6AA1-6BBC-4F93-BD00-A3F748B3BF6F}" destId="{A2430EE6-EF30-4C46-A34F-B391405534DE}" srcOrd="1" destOrd="0" presId="urn:microsoft.com/office/officeart/2005/8/layout/hProcess3"/>
    <dgm:cxn modelId="{B0266811-E914-43F4-A1B5-5081E5E9A8B7}" type="presParOf" srcId="{A2430EE6-EF30-4C46-A34F-B391405534DE}" destId="{DB42F62B-0F60-46E4-9D24-5BEA83EB861A}" srcOrd="0" destOrd="0" presId="urn:microsoft.com/office/officeart/2005/8/layout/hProcess3"/>
    <dgm:cxn modelId="{18CEC0D9-5A29-40F2-B3B1-0047892ABD92}" type="presParOf" srcId="{A2430EE6-EF30-4C46-A34F-B391405534DE}" destId="{A6B1DA21-186C-474F-A865-BE926ACE6D71}" srcOrd="1" destOrd="0" presId="urn:microsoft.com/office/officeart/2005/8/layout/hProcess3"/>
    <dgm:cxn modelId="{C681BE5E-9BE4-4DFE-80EC-92F400DF607F}" type="presParOf" srcId="{A2430EE6-EF30-4C46-A34F-B391405534DE}" destId="{9745FCC9-5824-4688-994F-A7F74F81674F}" srcOrd="2" destOrd="0" presId="urn:microsoft.com/office/officeart/2005/8/layout/hProcess3"/>
    <dgm:cxn modelId="{27CA4821-FFBF-4D35-99F3-BC20EB34B57B}" type="presParOf" srcId="{A2430EE6-EF30-4C46-A34F-B391405534DE}" destId="{995A4E8B-E5B3-4667-9EC5-5E2C4DC5539C}" srcOrd="3" destOrd="0" presId="urn:microsoft.com/office/officeart/2005/8/layout/hProcess3"/>
    <dgm:cxn modelId="{63B677C0-7F69-406E-AF0C-0EFF45901ED4}" type="presParOf" srcId="{3D8A6AA1-6BBC-4F93-BD00-A3F748B3BF6F}" destId="{BE111867-DAA2-4C97-9E3F-F1BE2AC6CC9C}" srcOrd="2" destOrd="0" presId="urn:microsoft.com/office/officeart/2005/8/layout/hProcess3"/>
    <dgm:cxn modelId="{244FF30F-D2D0-413C-8F59-739C23B76552}" type="presParOf" srcId="{3D8A6AA1-6BBC-4F93-BD00-A3F748B3BF6F}" destId="{5B69F96B-2B40-428E-83D4-C712CF739794}" srcOrd="3" destOrd="0" presId="urn:microsoft.com/office/officeart/2005/8/layout/hProcess3"/>
    <dgm:cxn modelId="{3E8E53BC-645A-48E7-8B59-BDDDED19EB35}" type="presParOf" srcId="{3D8A6AA1-6BBC-4F93-BD00-A3F748B3BF6F}" destId="{25108A7A-867A-45C8-8FE0-79AEDE740962}" srcOrd="4" destOrd="0" presId="urn:microsoft.com/office/officeart/2005/8/layout/hProcess3"/>
  </dgm:cxnLst>
  <dgm:bg/>
  <dgm:whole/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989C3E6A-15B8-4F6C-9E07-9F44013A1E4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EEBD369-1290-4697-9FA5-A420656F127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注释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D7A58F9-8009-406B-94DD-7D16AFF614D8}" type="parTrans" cxnId="{7143CD4B-445E-4ABA-9AFF-91AC48B62DB0}">
      <dgm:prSet/>
      <dgm:spPr/>
      <dgm:t>
        <a:bodyPr/>
        <a:lstStyle/>
        <a:p>
          <a:endParaRPr lang="zh-CN" altLang="en-US"/>
        </a:p>
      </dgm:t>
    </dgm:pt>
    <dgm:pt modelId="{3CB3C4E2-ED33-4BA7-A570-F80E0692E0E8}" type="sibTrans" cxnId="{7143CD4B-445E-4ABA-9AFF-91AC48B62DB0}">
      <dgm:prSet/>
      <dgm:spPr/>
      <dgm:t>
        <a:bodyPr/>
        <a:lstStyle/>
        <a:p>
          <a:endParaRPr lang="zh-CN" altLang="en-US"/>
        </a:p>
      </dgm:t>
    </dgm:pt>
    <dgm:pt modelId="{11E6C5A9-C59A-45EC-9D93-31D12A51220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几何公差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F98DA46-3689-4057-9E7C-42B7FB6A7381}" type="parTrans" cxnId="{5B939B6B-8AC8-495C-8350-3278C369E044}">
      <dgm:prSet/>
      <dgm:spPr/>
      <dgm:t>
        <a:bodyPr/>
        <a:lstStyle/>
        <a:p>
          <a:endParaRPr lang="zh-CN" altLang="en-US"/>
        </a:p>
      </dgm:t>
    </dgm:pt>
    <dgm:pt modelId="{5156D894-FAF7-470B-A19C-AF9F35416132}" type="sibTrans" cxnId="{5B939B6B-8AC8-495C-8350-3278C369E044}">
      <dgm:prSet/>
      <dgm:spPr/>
      <dgm:t>
        <a:bodyPr/>
        <a:lstStyle/>
        <a:p>
          <a:endParaRPr lang="zh-CN" altLang="en-US"/>
        </a:p>
      </dgm:t>
    </dgm:pt>
    <dgm:pt modelId="{6C6AAC1A-7E88-4E2D-AFE5-D18D3EBD2369}" type="pres">
      <dgm:prSet presAssocID="{989C3E6A-15B8-4F6C-9E07-9F44013A1E41}" presName="Name0" presStyleCnt="0">
        <dgm:presLayoutVars>
          <dgm:dir/>
          <dgm:resizeHandles val="exact"/>
        </dgm:presLayoutVars>
      </dgm:prSet>
      <dgm:spPr/>
    </dgm:pt>
    <dgm:pt modelId="{B091EFC5-D945-4804-BF98-8A952C737F6F}" type="pres">
      <dgm:prSet presAssocID="{AEEBD369-1290-4697-9FA5-A420656F127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20AFC9-168E-433E-81FF-B5A92925E97A}" type="pres">
      <dgm:prSet presAssocID="{3CB3C4E2-ED33-4BA7-A570-F80E0692E0E8}" presName="sibTrans" presStyleLbl="sibTrans2D1" presStyleIdx="0" presStyleCnt="1"/>
      <dgm:spPr/>
    </dgm:pt>
    <dgm:pt modelId="{D0D611F8-738D-4C7F-8040-F4E2F4B90B0C}" type="pres">
      <dgm:prSet presAssocID="{3CB3C4E2-ED33-4BA7-A570-F80E0692E0E8}" presName="connectorText" presStyleLbl="sibTrans2D1" presStyleIdx="0" presStyleCnt="1"/>
      <dgm:spPr/>
    </dgm:pt>
    <dgm:pt modelId="{08121CEA-1FD5-4A20-A872-716A8264C8BB}" type="pres">
      <dgm:prSet presAssocID="{11E6C5A9-C59A-45EC-9D93-31D12A51220D}" presName="node" presStyleLbl="node1" presStyleIdx="1" presStyleCnt="2">
        <dgm:presLayoutVars>
          <dgm:bulletEnabled val="1"/>
        </dgm:presLayoutVars>
      </dgm:prSet>
      <dgm:spPr/>
    </dgm:pt>
  </dgm:ptLst>
  <dgm:cxnLst>
    <dgm:cxn modelId="{548CAD5F-0258-46A1-B08E-E9CB31DD330A}" type="presOf" srcId="{3CB3C4E2-ED33-4BA7-A570-F80E0692E0E8}" destId="{D0D611F8-738D-4C7F-8040-F4E2F4B90B0C}" srcOrd="1" destOrd="0" presId="urn:microsoft.com/office/officeart/2005/8/layout/process1"/>
    <dgm:cxn modelId="{5B939B6B-8AC8-495C-8350-3278C369E044}" srcId="{989C3E6A-15B8-4F6C-9E07-9F44013A1E41}" destId="{11E6C5A9-C59A-45EC-9D93-31D12A51220D}" srcOrd="1" destOrd="0" parTransId="{FF98DA46-3689-4057-9E7C-42B7FB6A7381}" sibTransId="{5156D894-FAF7-470B-A19C-AF9F35416132}"/>
    <dgm:cxn modelId="{14698FA5-C697-4228-9C7F-AA23B69865E7}" type="presOf" srcId="{3CB3C4E2-ED33-4BA7-A570-F80E0692E0E8}" destId="{4320AFC9-168E-433E-81FF-B5A92925E97A}" srcOrd="0" destOrd="0" presId="urn:microsoft.com/office/officeart/2005/8/layout/process1"/>
    <dgm:cxn modelId="{4D8792DC-1502-4E8D-9E8B-538FFD6DDCE3}" type="presOf" srcId="{11E6C5A9-C59A-45EC-9D93-31D12A51220D}" destId="{08121CEA-1FD5-4A20-A872-716A8264C8BB}" srcOrd="0" destOrd="0" presId="urn:microsoft.com/office/officeart/2005/8/layout/process1"/>
    <dgm:cxn modelId="{7143CD4B-445E-4ABA-9AFF-91AC48B62DB0}" srcId="{989C3E6A-15B8-4F6C-9E07-9F44013A1E41}" destId="{AEEBD369-1290-4697-9FA5-A420656F127F}" srcOrd="0" destOrd="0" parTransId="{0D7A58F9-8009-406B-94DD-7D16AFF614D8}" sibTransId="{3CB3C4E2-ED33-4BA7-A570-F80E0692E0E8}"/>
    <dgm:cxn modelId="{6388F3B3-019C-491C-BD0A-A645A944DFAB}" type="presOf" srcId="{AEEBD369-1290-4697-9FA5-A420656F127F}" destId="{B091EFC5-D945-4804-BF98-8A952C737F6F}" srcOrd="0" destOrd="0" presId="urn:microsoft.com/office/officeart/2005/8/layout/process1"/>
    <dgm:cxn modelId="{524D916A-AF90-4BCB-AE99-614841F869B5}" type="presOf" srcId="{989C3E6A-15B8-4F6C-9E07-9F44013A1E41}" destId="{6C6AAC1A-7E88-4E2D-AFE5-D18D3EBD2369}" srcOrd="0" destOrd="0" presId="urn:microsoft.com/office/officeart/2005/8/layout/process1"/>
    <dgm:cxn modelId="{F90D74C3-255A-4238-84A5-F18AA0FC0707}" type="presParOf" srcId="{6C6AAC1A-7E88-4E2D-AFE5-D18D3EBD2369}" destId="{B091EFC5-D945-4804-BF98-8A952C737F6F}" srcOrd="0" destOrd="0" presId="urn:microsoft.com/office/officeart/2005/8/layout/process1"/>
    <dgm:cxn modelId="{27D9A7FD-090E-4AC5-91C8-AADF4AAA7ED9}" type="presParOf" srcId="{6C6AAC1A-7E88-4E2D-AFE5-D18D3EBD2369}" destId="{4320AFC9-168E-433E-81FF-B5A92925E97A}" srcOrd="1" destOrd="0" presId="urn:microsoft.com/office/officeart/2005/8/layout/process1"/>
    <dgm:cxn modelId="{A533A691-0409-4297-AAFF-0770A4D4D85A}" type="presParOf" srcId="{4320AFC9-168E-433E-81FF-B5A92925E97A}" destId="{D0D611F8-738D-4C7F-8040-F4E2F4B90B0C}" srcOrd="0" destOrd="0" presId="urn:microsoft.com/office/officeart/2005/8/layout/process1"/>
    <dgm:cxn modelId="{11CB8CE4-9569-409C-AC6F-DC0E0BF293F8}" type="presParOf" srcId="{6C6AAC1A-7E88-4E2D-AFE5-D18D3EBD2369}" destId="{08121CEA-1FD5-4A20-A872-716A8264C8BB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DF6F19-A21D-49CC-8166-5ACB29E8FDB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58CA39B-068D-49F9-8079-B10EEE58191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D118FFC-81AD-47EF-B7E8-3F011044AEB6}" type="parTrans" cxnId="{02012769-8958-4419-8512-7F6CAB99BE1E}">
      <dgm:prSet/>
      <dgm:spPr/>
      <dgm:t>
        <a:bodyPr/>
        <a:lstStyle/>
        <a:p>
          <a:endParaRPr lang="zh-CN" altLang="en-US"/>
        </a:p>
      </dgm:t>
    </dgm:pt>
    <dgm:pt modelId="{C07AE978-C0C2-469D-9CD8-D3ACBA23AB9F}" type="sibTrans" cxnId="{02012769-8958-4419-8512-7F6CAB99BE1E}">
      <dgm:prSet/>
      <dgm:spPr/>
      <dgm:t>
        <a:bodyPr/>
        <a:lstStyle/>
        <a:p>
          <a:endParaRPr lang="zh-CN" altLang="en-US"/>
        </a:p>
      </dgm:t>
    </dgm:pt>
    <dgm:pt modelId="{CD2EDA69-75FF-4F04-92EE-B16C249BB5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8EB43F5-3C96-46B4-A9C1-CD4106E5B3C5}" type="parTrans" cxnId="{CFEF9DFB-64DA-45FF-A7CF-C2788662EEFA}">
      <dgm:prSet/>
      <dgm:spPr/>
      <dgm:t>
        <a:bodyPr/>
        <a:lstStyle/>
        <a:p>
          <a:endParaRPr lang="zh-CN" altLang="en-US"/>
        </a:p>
      </dgm:t>
    </dgm:pt>
    <dgm:pt modelId="{59AF8021-DB9C-433F-B56D-2307E85504E3}" type="sibTrans" cxnId="{CFEF9DFB-64DA-45FF-A7CF-C2788662EEFA}">
      <dgm:prSet/>
      <dgm:spPr/>
      <dgm:t>
        <a:bodyPr/>
        <a:lstStyle/>
        <a:p>
          <a:endParaRPr lang="zh-CN" altLang="en-US"/>
        </a:p>
      </dgm:t>
    </dgm:pt>
    <dgm:pt modelId="{38C01915-AE04-4BA5-BB2E-6A3081F6FFF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9F13447-1ABB-47F9-9CF4-5673788C511D}" type="parTrans" cxnId="{AF2B5EEE-E09F-495D-83CA-19CFDB1E100A}">
      <dgm:prSet/>
      <dgm:spPr/>
      <dgm:t>
        <a:bodyPr/>
        <a:lstStyle/>
        <a:p>
          <a:endParaRPr lang="zh-CN" altLang="en-US"/>
        </a:p>
      </dgm:t>
    </dgm:pt>
    <dgm:pt modelId="{147A704D-B026-48AB-9E99-BB4E3942C233}" type="sibTrans" cxnId="{AF2B5EEE-E09F-495D-83CA-19CFDB1E100A}">
      <dgm:prSet/>
      <dgm:spPr/>
      <dgm:t>
        <a:bodyPr/>
        <a:lstStyle/>
        <a:p>
          <a:endParaRPr lang="zh-CN" altLang="en-US"/>
        </a:p>
      </dgm:t>
    </dgm:pt>
    <dgm:pt modelId="{C5C5C6A7-9D47-4D65-A5F6-1F3B1FBB6FA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5F08B0E-3DF6-48AF-95F2-6BF7D0847488}" type="parTrans" cxnId="{51A34235-9520-4655-A2FC-524C4A6E3399}">
      <dgm:prSet/>
      <dgm:spPr/>
      <dgm:t>
        <a:bodyPr/>
        <a:lstStyle/>
        <a:p>
          <a:endParaRPr lang="zh-CN" altLang="en-US"/>
        </a:p>
      </dgm:t>
    </dgm:pt>
    <dgm:pt modelId="{A3421DE8-1A30-445E-B277-BBF76BB50412}" type="sibTrans" cxnId="{51A34235-9520-4655-A2FC-524C4A6E3399}">
      <dgm:prSet/>
      <dgm:spPr/>
      <dgm:t>
        <a:bodyPr/>
        <a:lstStyle/>
        <a:p>
          <a:endParaRPr lang="zh-CN" altLang="en-US"/>
        </a:p>
      </dgm:t>
    </dgm:pt>
    <dgm:pt modelId="{F3ADF271-3E85-4835-9D07-BAF2FFAF158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使用默认模板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FA5245E-55DE-41F7-B265-40CF427B55A0}" type="parTrans" cxnId="{5FC1B6F6-4730-4C70-A58A-5155F4167F5A}">
      <dgm:prSet/>
      <dgm:spPr/>
      <dgm:t>
        <a:bodyPr/>
        <a:lstStyle/>
        <a:p>
          <a:endParaRPr lang="zh-CN" altLang="en-US"/>
        </a:p>
      </dgm:t>
    </dgm:pt>
    <dgm:pt modelId="{7057F55A-9D78-479F-9DDA-BD86925888F1}" type="sibTrans" cxnId="{5FC1B6F6-4730-4C70-A58A-5155F4167F5A}">
      <dgm:prSet/>
      <dgm:spPr/>
      <dgm:t>
        <a:bodyPr/>
        <a:lstStyle/>
        <a:p>
          <a:endParaRPr lang="zh-CN" altLang="en-US"/>
        </a:p>
      </dgm:t>
    </dgm:pt>
    <dgm:pt modelId="{7A7A5FE2-A31D-4A14-90A2-B8EC2378DC2A}" type="pres">
      <dgm:prSet presAssocID="{A0DF6F19-A21D-49CC-8166-5ACB29E8FDB6}" presName="Name0" presStyleCnt="0">
        <dgm:presLayoutVars>
          <dgm:dir/>
          <dgm:resizeHandles val="exact"/>
        </dgm:presLayoutVars>
      </dgm:prSet>
      <dgm:spPr/>
    </dgm:pt>
    <dgm:pt modelId="{6BA2A0BF-6E92-4DA6-8F47-449B6C149540}" type="pres">
      <dgm:prSet presAssocID="{C58CA39B-068D-49F9-8079-B10EEE58191D}" presName="node" presStyleLbl="node1" presStyleIdx="0" presStyleCnt="5">
        <dgm:presLayoutVars>
          <dgm:bulletEnabled val="1"/>
        </dgm:presLayoutVars>
      </dgm:prSet>
      <dgm:spPr/>
    </dgm:pt>
    <dgm:pt modelId="{0DE21607-4F75-4B40-B0F7-9F19EF71280B}" type="pres">
      <dgm:prSet presAssocID="{C07AE978-C0C2-469D-9CD8-D3ACBA23AB9F}" presName="sibTrans" presStyleLbl="sibTrans2D1" presStyleIdx="0" presStyleCnt="4"/>
      <dgm:spPr/>
    </dgm:pt>
    <dgm:pt modelId="{85CCFADB-3B7F-4512-9967-AF7FECC427BF}" type="pres">
      <dgm:prSet presAssocID="{C07AE978-C0C2-469D-9CD8-D3ACBA23AB9F}" presName="connectorText" presStyleLbl="sibTrans2D1" presStyleIdx="0" presStyleCnt="4"/>
      <dgm:spPr/>
    </dgm:pt>
    <dgm:pt modelId="{2C1FD8D2-9BC4-4EDA-8E69-6CD0E8B0DF1E}" type="pres">
      <dgm:prSet presAssocID="{CD2EDA69-75FF-4F04-92EE-B16C249BB57A}" presName="node" presStyleLbl="node1" presStyleIdx="1" presStyleCnt="5">
        <dgm:presLayoutVars>
          <dgm:bulletEnabled val="1"/>
        </dgm:presLayoutVars>
      </dgm:prSet>
      <dgm:spPr/>
    </dgm:pt>
    <dgm:pt modelId="{9FC6F674-861B-409E-9AF0-3A713A4F31A7}" type="pres">
      <dgm:prSet presAssocID="{59AF8021-DB9C-433F-B56D-2307E85504E3}" presName="sibTrans" presStyleLbl="sibTrans2D1" presStyleIdx="1" presStyleCnt="4"/>
      <dgm:spPr/>
    </dgm:pt>
    <dgm:pt modelId="{EA298AA4-AA8F-4DD0-B723-8E3740B9B957}" type="pres">
      <dgm:prSet presAssocID="{59AF8021-DB9C-433F-B56D-2307E85504E3}" presName="connectorText" presStyleLbl="sibTrans2D1" presStyleIdx="1" presStyleCnt="4"/>
      <dgm:spPr/>
    </dgm:pt>
    <dgm:pt modelId="{1A36B0B5-83D0-47BF-AA58-26F4ABAEBD64}" type="pres">
      <dgm:prSet presAssocID="{38C01915-AE04-4BA5-BB2E-6A3081F6FFF5}" presName="node" presStyleLbl="node1" presStyleIdx="2" presStyleCnt="5">
        <dgm:presLayoutVars>
          <dgm:bulletEnabled val="1"/>
        </dgm:presLayoutVars>
      </dgm:prSet>
      <dgm:spPr/>
    </dgm:pt>
    <dgm:pt modelId="{939718AE-A6F4-4402-806F-0B37598468EF}" type="pres">
      <dgm:prSet presAssocID="{147A704D-B026-48AB-9E99-BB4E3942C233}" presName="sibTrans" presStyleLbl="sibTrans2D1" presStyleIdx="2" presStyleCnt="4"/>
      <dgm:spPr/>
    </dgm:pt>
    <dgm:pt modelId="{97E228D3-9432-4418-ACBE-2BA19DB6D1D3}" type="pres">
      <dgm:prSet presAssocID="{147A704D-B026-48AB-9E99-BB4E3942C233}" presName="connectorText" presStyleLbl="sibTrans2D1" presStyleIdx="2" presStyleCnt="4"/>
      <dgm:spPr/>
    </dgm:pt>
    <dgm:pt modelId="{6EBF3C8D-A538-49C4-8EAB-5265611A2F00}" type="pres">
      <dgm:prSet presAssocID="{C5C5C6A7-9D47-4D65-A5F6-1F3B1FBB6FA9}" presName="node" presStyleLbl="node1" presStyleIdx="3" presStyleCnt="5">
        <dgm:presLayoutVars>
          <dgm:bulletEnabled val="1"/>
        </dgm:presLayoutVars>
      </dgm:prSet>
      <dgm:spPr/>
    </dgm:pt>
    <dgm:pt modelId="{06A364F4-4285-46FE-A8DF-28E47274219E}" type="pres">
      <dgm:prSet presAssocID="{A3421DE8-1A30-445E-B277-BBF76BB50412}" presName="sibTrans" presStyleLbl="sibTrans2D1" presStyleIdx="3" presStyleCnt="4"/>
      <dgm:spPr/>
    </dgm:pt>
    <dgm:pt modelId="{408DCFB3-EFBC-477E-9839-0ABC71097BB2}" type="pres">
      <dgm:prSet presAssocID="{A3421DE8-1A30-445E-B277-BBF76BB50412}" presName="connectorText" presStyleLbl="sibTrans2D1" presStyleIdx="3" presStyleCnt="4"/>
      <dgm:spPr/>
    </dgm:pt>
    <dgm:pt modelId="{20352E8F-35F5-4FC6-8F9B-15654DB38F12}" type="pres">
      <dgm:prSet presAssocID="{F3ADF271-3E85-4835-9D07-BAF2FFAF158C}" presName="node" presStyleLbl="node1" presStyleIdx="4" presStyleCnt="5">
        <dgm:presLayoutVars>
          <dgm:bulletEnabled val="1"/>
        </dgm:presLayoutVars>
      </dgm:prSet>
      <dgm:spPr/>
    </dgm:pt>
  </dgm:ptLst>
  <dgm:cxnLst>
    <dgm:cxn modelId="{181C5A8D-4CA3-4AB2-8226-8912AD0465F4}" type="presOf" srcId="{38C01915-AE04-4BA5-BB2E-6A3081F6FFF5}" destId="{1A36B0B5-83D0-47BF-AA58-26F4ABAEBD64}" srcOrd="0" destOrd="0" presId="urn:microsoft.com/office/officeart/2005/8/layout/process1"/>
    <dgm:cxn modelId="{23589897-FA2E-4D8F-801D-101B42121F42}" type="presOf" srcId="{147A704D-B026-48AB-9E99-BB4E3942C233}" destId="{97E228D3-9432-4418-ACBE-2BA19DB6D1D3}" srcOrd="1" destOrd="0" presId="urn:microsoft.com/office/officeart/2005/8/layout/process1"/>
    <dgm:cxn modelId="{9A0306D6-5222-4395-8E51-73EE784C7FB2}" type="presOf" srcId="{C5C5C6A7-9D47-4D65-A5F6-1F3B1FBB6FA9}" destId="{6EBF3C8D-A538-49C4-8EAB-5265611A2F00}" srcOrd="0" destOrd="0" presId="urn:microsoft.com/office/officeart/2005/8/layout/process1"/>
    <dgm:cxn modelId="{CFEF9DFB-64DA-45FF-A7CF-C2788662EEFA}" srcId="{A0DF6F19-A21D-49CC-8166-5ACB29E8FDB6}" destId="{CD2EDA69-75FF-4F04-92EE-B16C249BB57A}" srcOrd="1" destOrd="0" parTransId="{98EB43F5-3C96-46B4-A9C1-CD4106E5B3C5}" sibTransId="{59AF8021-DB9C-433F-B56D-2307E85504E3}"/>
    <dgm:cxn modelId="{97382C50-818E-48CC-A415-D7910A36A451}" type="presOf" srcId="{C58CA39B-068D-49F9-8079-B10EEE58191D}" destId="{6BA2A0BF-6E92-4DA6-8F47-449B6C149540}" srcOrd="0" destOrd="0" presId="urn:microsoft.com/office/officeart/2005/8/layout/process1"/>
    <dgm:cxn modelId="{5FC1B6F6-4730-4C70-A58A-5155F4167F5A}" srcId="{A0DF6F19-A21D-49CC-8166-5ACB29E8FDB6}" destId="{F3ADF271-3E85-4835-9D07-BAF2FFAF158C}" srcOrd="4" destOrd="0" parTransId="{1FA5245E-55DE-41F7-B265-40CF427B55A0}" sibTransId="{7057F55A-9D78-479F-9DDA-BD86925888F1}"/>
    <dgm:cxn modelId="{02012769-8958-4419-8512-7F6CAB99BE1E}" srcId="{A0DF6F19-A21D-49CC-8166-5ACB29E8FDB6}" destId="{C58CA39B-068D-49F9-8079-B10EEE58191D}" srcOrd="0" destOrd="0" parTransId="{2D118FFC-81AD-47EF-B7E8-3F011044AEB6}" sibTransId="{C07AE978-C0C2-469D-9CD8-D3ACBA23AB9F}"/>
    <dgm:cxn modelId="{C66B5111-AF63-4949-A779-EA3162A94E6D}" type="presOf" srcId="{C07AE978-C0C2-469D-9CD8-D3ACBA23AB9F}" destId="{0DE21607-4F75-4B40-B0F7-9F19EF71280B}" srcOrd="0" destOrd="0" presId="urn:microsoft.com/office/officeart/2005/8/layout/process1"/>
    <dgm:cxn modelId="{1CB7203A-1D93-4CA1-B2A3-A763A3EACE66}" type="presOf" srcId="{CD2EDA69-75FF-4F04-92EE-B16C249BB57A}" destId="{2C1FD8D2-9BC4-4EDA-8E69-6CD0E8B0DF1E}" srcOrd="0" destOrd="0" presId="urn:microsoft.com/office/officeart/2005/8/layout/process1"/>
    <dgm:cxn modelId="{03004471-AC60-496E-86EB-59F5C4F816F5}" type="presOf" srcId="{F3ADF271-3E85-4835-9D07-BAF2FFAF158C}" destId="{20352E8F-35F5-4FC6-8F9B-15654DB38F12}" srcOrd="0" destOrd="0" presId="urn:microsoft.com/office/officeart/2005/8/layout/process1"/>
    <dgm:cxn modelId="{51A34235-9520-4655-A2FC-524C4A6E3399}" srcId="{A0DF6F19-A21D-49CC-8166-5ACB29E8FDB6}" destId="{C5C5C6A7-9D47-4D65-A5F6-1F3B1FBB6FA9}" srcOrd="3" destOrd="0" parTransId="{55F08B0E-3DF6-48AF-95F2-6BF7D0847488}" sibTransId="{A3421DE8-1A30-445E-B277-BBF76BB50412}"/>
    <dgm:cxn modelId="{34A7E40E-91D9-4F41-B8B6-7CB0EEAF8C85}" type="presOf" srcId="{A3421DE8-1A30-445E-B277-BBF76BB50412}" destId="{408DCFB3-EFBC-477E-9839-0ABC71097BB2}" srcOrd="1" destOrd="0" presId="urn:microsoft.com/office/officeart/2005/8/layout/process1"/>
    <dgm:cxn modelId="{B87315AB-8707-4BD8-8683-78DFD599695D}" type="presOf" srcId="{A3421DE8-1A30-445E-B277-BBF76BB50412}" destId="{06A364F4-4285-46FE-A8DF-28E47274219E}" srcOrd="0" destOrd="0" presId="urn:microsoft.com/office/officeart/2005/8/layout/process1"/>
    <dgm:cxn modelId="{CF30CF34-D126-4EE2-8A80-673768E60F1E}" type="presOf" srcId="{A0DF6F19-A21D-49CC-8166-5ACB29E8FDB6}" destId="{7A7A5FE2-A31D-4A14-90A2-B8EC2378DC2A}" srcOrd="0" destOrd="0" presId="urn:microsoft.com/office/officeart/2005/8/layout/process1"/>
    <dgm:cxn modelId="{E90B09C1-E3DB-4BAF-8F18-F40BB02DD361}" type="presOf" srcId="{59AF8021-DB9C-433F-B56D-2307E85504E3}" destId="{EA298AA4-AA8F-4DD0-B723-8E3740B9B957}" srcOrd="1" destOrd="0" presId="urn:microsoft.com/office/officeart/2005/8/layout/process1"/>
    <dgm:cxn modelId="{B1D52C0E-4556-479A-AE3C-40EFC4BD13D2}" type="presOf" srcId="{147A704D-B026-48AB-9E99-BB4E3942C233}" destId="{939718AE-A6F4-4402-806F-0B37598468EF}" srcOrd="0" destOrd="0" presId="urn:microsoft.com/office/officeart/2005/8/layout/process1"/>
    <dgm:cxn modelId="{9F0A61BE-363E-400A-A731-59375C9D8F8B}" type="presOf" srcId="{C07AE978-C0C2-469D-9CD8-D3ACBA23AB9F}" destId="{85CCFADB-3B7F-4512-9967-AF7FECC427BF}" srcOrd="1" destOrd="0" presId="urn:microsoft.com/office/officeart/2005/8/layout/process1"/>
    <dgm:cxn modelId="{1F422215-41D4-44B4-BDF1-8EA5674E1A86}" type="presOf" srcId="{59AF8021-DB9C-433F-B56D-2307E85504E3}" destId="{9FC6F674-861B-409E-9AF0-3A713A4F31A7}" srcOrd="0" destOrd="0" presId="urn:microsoft.com/office/officeart/2005/8/layout/process1"/>
    <dgm:cxn modelId="{AF2B5EEE-E09F-495D-83CA-19CFDB1E100A}" srcId="{A0DF6F19-A21D-49CC-8166-5ACB29E8FDB6}" destId="{38C01915-AE04-4BA5-BB2E-6A3081F6FFF5}" srcOrd="2" destOrd="0" parTransId="{59F13447-1ABB-47F9-9CF4-5673788C511D}" sibTransId="{147A704D-B026-48AB-9E99-BB4E3942C233}"/>
    <dgm:cxn modelId="{62C64AC4-88F5-4C8B-932A-A14D53FE1C25}" type="presParOf" srcId="{7A7A5FE2-A31D-4A14-90A2-B8EC2378DC2A}" destId="{6BA2A0BF-6E92-4DA6-8F47-449B6C149540}" srcOrd="0" destOrd="0" presId="urn:microsoft.com/office/officeart/2005/8/layout/process1"/>
    <dgm:cxn modelId="{F7BED796-0F41-40EE-B5E1-6D4CBD7FE27B}" type="presParOf" srcId="{7A7A5FE2-A31D-4A14-90A2-B8EC2378DC2A}" destId="{0DE21607-4F75-4B40-B0F7-9F19EF71280B}" srcOrd="1" destOrd="0" presId="urn:microsoft.com/office/officeart/2005/8/layout/process1"/>
    <dgm:cxn modelId="{E60B2A37-53AD-4976-AF73-066A1A55C53D}" type="presParOf" srcId="{0DE21607-4F75-4B40-B0F7-9F19EF71280B}" destId="{85CCFADB-3B7F-4512-9967-AF7FECC427BF}" srcOrd="0" destOrd="0" presId="urn:microsoft.com/office/officeart/2005/8/layout/process1"/>
    <dgm:cxn modelId="{3383A2BD-F52B-4624-AC9D-83965C4CA46D}" type="presParOf" srcId="{7A7A5FE2-A31D-4A14-90A2-B8EC2378DC2A}" destId="{2C1FD8D2-9BC4-4EDA-8E69-6CD0E8B0DF1E}" srcOrd="2" destOrd="0" presId="urn:microsoft.com/office/officeart/2005/8/layout/process1"/>
    <dgm:cxn modelId="{CC0F8642-68F0-46B9-A860-EACB596B72C4}" type="presParOf" srcId="{7A7A5FE2-A31D-4A14-90A2-B8EC2378DC2A}" destId="{9FC6F674-861B-409E-9AF0-3A713A4F31A7}" srcOrd="3" destOrd="0" presId="urn:microsoft.com/office/officeart/2005/8/layout/process1"/>
    <dgm:cxn modelId="{CF82018B-5B8F-457F-ADB1-48396E316DFE}" type="presParOf" srcId="{9FC6F674-861B-409E-9AF0-3A713A4F31A7}" destId="{EA298AA4-AA8F-4DD0-B723-8E3740B9B957}" srcOrd="0" destOrd="0" presId="urn:microsoft.com/office/officeart/2005/8/layout/process1"/>
    <dgm:cxn modelId="{8B806E09-93B8-48A1-B39B-91E367930AEE}" type="presParOf" srcId="{7A7A5FE2-A31D-4A14-90A2-B8EC2378DC2A}" destId="{1A36B0B5-83D0-47BF-AA58-26F4ABAEBD64}" srcOrd="4" destOrd="0" presId="urn:microsoft.com/office/officeart/2005/8/layout/process1"/>
    <dgm:cxn modelId="{B602E5E8-E5AB-42AA-ABFC-530BC655AA28}" type="presParOf" srcId="{7A7A5FE2-A31D-4A14-90A2-B8EC2378DC2A}" destId="{939718AE-A6F4-4402-806F-0B37598468EF}" srcOrd="5" destOrd="0" presId="urn:microsoft.com/office/officeart/2005/8/layout/process1"/>
    <dgm:cxn modelId="{2A5E997A-90A8-4164-9736-8FF8451A474D}" type="presParOf" srcId="{939718AE-A6F4-4402-806F-0B37598468EF}" destId="{97E228D3-9432-4418-ACBE-2BA19DB6D1D3}" srcOrd="0" destOrd="0" presId="urn:microsoft.com/office/officeart/2005/8/layout/process1"/>
    <dgm:cxn modelId="{8F4DCDA5-A68A-450B-AF32-DB8FECD51FEF}" type="presParOf" srcId="{7A7A5FE2-A31D-4A14-90A2-B8EC2378DC2A}" destId="{6EBF3C8D-A538-49C4-8EAB-5265611A2F00}" srcOrd="6" destOrd="0" presId="urn:microsoft.com/office/officeart/2005/8/layout/process1"/>
    <dgm:cxn modelId="{FF22390F-921D-45C3-AE24-4F19E5D53139}" type="presParOf" srcId="{7A7A5FE2-A31D-4A14-90A2-B8EC2378DC2A}" destId="{06A364F4-4285-46FE-A8DF-28E47274219E}" srcOrd="7" destOrd="0" presId="urn:microsoft.com/office/officeart/2005/8/layout/process1"/>
    <dgm:cxn modelId="{17D670ED-3212-417A-8A07-607224CADF05}" type="presParOf" srcId="{06A364F4-4285-46FE-A8DF-28E47274219E}" destId="{408DCFB3-EFBC-477E-9839-0ABC71097BB2}" srcOrd="0" destOrd="0" presId="urn:microsoft.com/office/officeart/2005/8/layout/process1"/>
    <dgm:cxn modelId="{881BD7E1-8928-4ED0-91DA-99D4FCBC42F1}" type="presParOf" srcId="{7A7A5FE2-A31D-4A14-90A2-B8EC2378DC2A}" destId="{20352E8F-35F5-4FC6-8F9B-15654DB38F12}" srcOrd="8" destOrd="0" presId="urn:microsoft.com/office/officeart/2005/8/layout/process1"/>
  </dgm:cxnLst>
  <dgm:bg/>
  <dgm:whole/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BEEF5EC7-7264-41B8-8F36-1D4154D668B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E780F85-3E7A-4E56-9F52-F91754E2BCC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选择图元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2EFC35B-B755-43B7-9267-D3BA087E59EC}" type="parTrans" cxnId="{4C892B7C-3133-42CC-B3BA-DEED6F652B93}">
      <dgm:prSet/>
      <dgm:spPr/>
      <dgm:t>
        <a:bodyPr/>
        <a:lstStyle/>
        <a:p>
          <a:endParaRPr lang="zh-CN" altLang="en-US"/>
        </a:p>
      </dgm:t>
    </dgm:pt>
    <dgm:pt modelId="{62B92729-9489-44DF-99C1-B881E5B03425}" type="sibTrans" cxnId="{4C892B7C-3133-42CC-B3BA-DEED6F652B93}">
      <dgm:prSet/>
      <dgm:spPr/>
      <dgm:t>
        <a:bodyPr/>
        <a:lstStyle/>
        <a:p>
          <a:endParaRPr lang="zh-CN" altLang="en-US"/>
        </a:p>
      </dgm:t>
    </dgm:pt>
    <dgm:pt modelId="{F068BABA-8EC6-48EC-998F-3A7D8863230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放置几何公差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F35BFA8-400C-42A4-8230-387537AF2DD3}" type="parTrans" cxnId="{4E6877D3-7C32-4CC8-80D5-5367867FD24C}">
      <dgm:prSet/>
      <dgm:spPr/>
      <dgm:t>
        <a:bodyPr/>
        <a:lstStyle/>
        <a:p>
          <a:endParaRPr lang="zh-CN" altLang="en-US"/>
        </a:p>
      </dgm:t>
    </dgm:pt>
    <dgm:pt modelId="{33E5500E-03F0-4D3A-96B0-F5E3B6771E8F}" type="sibTrans" cxnId="{4E6877D3-7C32-4CC8-80D5-5367867FD24C}">
      <dgm:prSet/>
      <dgm:spPr/>
      <dgm:t>
        <a:bodyPr/>
        <a:lstStyle/>
        <a:p>
          <a:endParaRPr lang="zh-CN" altLang="en-US"/>
        </a:p>
      </dgm:t>
    </dgm:pt>
    <dgm:pt modelId="{0E996D19-AD04-4ED9-8BB1-EC969A1BE7E7}" type="pres">
      <dgm:prSet presAssocID="{BEEF5EC7-7264-41B8-8F36-1D4154D668B5}" presName="Name0" presStyleCnt="0">
        <dgm:presLayoutVars>
          <dgm:dir/>
          <dgm:resizeHandles val="exact"/>
        </dgm:presLayoutVars>
      </dgm:prSet>
      <dgm:spPr/>
    </dgm:pt>
    <dgm:pt modelId="{FB001758-C461-480D-8F24-B37E8A91741D}" type="pres">
      <dgm:prSet presAssocID="{5E780F85-3E7A-4E56-9F52-F91754E2BCCC}" presName="node" presStyleLbl="node1" presStyleIdx="0" presStyleCnt="2">
        <dgm:presLayoutVars>
          <dgm:bulletEnabled val="1"/>
        </dgm:presLayoutVars>
      </dgm:prSet>
      <dgm:spPr/>
    </dgm:pt>
    <dgm:pt modelId="{AF142E96-A833-48F6-AA73-172C5AB25A7A}" type="pres">
      <dgm:prSet presAssocID="{62B92729-9489-44DF-99C1-B881E5B03425}" presName="sibTrans" presStyleLbl="sibTrans2D1" presStyleIdx="0" presStyleCnt="1"/>
      <dgm:spPr/>
    </dgm:pt>
    <dgm:pt modelId="{D77E34C6-D6DA-4D49-A5E9-06558AF77D4B}" type="pres">
      <dgm:prSet presAssocID="{62B92729-9489-44DF-99C1-B881E5B03425}" presName="connectorText" presStyleLbl="sibTrans2D1" presStyleIdx="0" presStyleCnt="1"/>
      <dgm:spPr/>
    </dgm:pt>
    <dgm:pt modelId="{4CDA41BA-DC4E-4E4E-AA11-2021950A7277}" type="pres">
      <dgm:prSet presAssocID="{F068BABA-8EC6-48EC-998F-3A7D88632307}" presName="node" presStyleLbl="node1" presStyleIdx="1" presStyleCnt="2">
        <dgm:presLayoutVars>
          <dgm:bulletEnabled val="1"/>
        </dgm:presLayoutVars>
      </dgm:prSet>
      <dgm:spPr/>
    </dgm:pt>
  </dgm:ptLst>
  <dgm:cxnLst>
    <dgm:cxn modelId="{8FA0C7B4-459C-4538-9105-CE5428A45725}" type="presOf" srcId="{62B92729-9489-44DF-99C1-B881E5B03425}" destId="{D77E34C6-D6DA-4D49-A5E9-06558AF77D4B}" srcOrd="1" destOrd="0" presId="urn:microsoft.com/office/officeart/2005/8/layout/process1"/>
    <dgm:cxn modelId="{A8311D4D-7B33-4CA9-A6DA-8096A794074B}" type="presOf" srcId="{62B92729-9489-44DF-99C1-B881E5B03425}" destId="{AF142E96-A833-48F6-AA73-172C5AB25A7A}" srcOrd="0" destOrd="0" presId="urn:microsoft.com/office/officeart/2005/8/layout/process1"/>
    <dgm:cxn modelId="{911909F3-5323-43C3-AADD-F78A53209B91}" type="presOf" srcId="{BEEF5EC7-7264-41B8-8F36-1D4154D668B5}" destId="{0E996D19-AD04-4ED9-8BB1-EC969A1BE7E7}" srcOrd="0" destOrd="0" presId="urn:microsoft.com/office/officeart/2005/8/layout/process1"/>
    <dgm:cxn modelId="{461BFB1E-271F-4731-933B-C9AB595DB998}" type="presOf" srcId="{F068BABA-8EC6-48EC-998F-3A7D88632307}" destId="{4CDA41BA-DC4E-4E4E-AA11-2021950A7277}" srcOrd="0" destOrd="0" presId="urn:microsoft.com/office/officeart/2005/8/layout/process1"/>
    <dgm:cxn modelId="{4C892B7C-3133-42CC-B3BA-DEED6F652B93}" srcId="{BEEF5EC7-7264-41B8-8F36-1D4154D668B5}" destId="{5E780F85-3E7A-4E56-9F52-F91754E2BCCC}" srcOrd="0" destOrd="0" parTransId="{C2EFC35B-B755-43B7-9267-D3BA087E59EC}" sibTransId="{62B92729-9489-44DF-99C1-B881E5B03425}"/>
    <dgm:cxn modelId="{76E02850-6A69-4507-84A3-E04A596490CA}" type="presOf" srcId="{5E780F85-3E7A-4E56-9F52-F91754E2BCCC}" destId="{FB001758-C461-480D-8F24-B37E8A91741D}" srcOrd="0" destOrd="0" presId="urn:microsoft.com/office/officeart/2005/8/layout/process1"/>
    <dgm:cxn modelId="{4E6877D3-7C32-4CC8-80D5-5367867FD24C}" srcId="{BEEF5EC7-7264-41B8-8F36-1D4154D668B5}" destId="{F068BABA-8EC6-48EC-998F-3A7D88632307}" srcOrd="1" destOrd="0" parTransId="{AF35BFA8-400C-42A4-8230-387537AF2DD3}" sibTransId="{33E5500E-03F0-4D3A-96B0-F5E3B6771E8F}"/>
    <dgm:cxn modelId="{B79AEE89-9E0E-408B-8D77-95E818557348}" type="presParOf" srcId="{0E996D19-AD04-4ED9-8BB1-EC969A1BE7E7}" destId="{FB001758-C461-480D-8F24-B37E8A91741D}" srcOrd="0" destOrd="0" presId="urn:microsoft.com/office/officeart/2005/8/layout/process1"/>
    <dgm:cxn modelId="{4474695B-8FFE-4EB9-8E09-858E6F01AE42}" type="presParOf" srcId="{0E996D19-AD04-4ED9-8BB1-EC969A1BE7E7}" destId="{AF142E96-A833-48F6-AA73-172C5AB25A7A}" srcOrd="1" destOrd="0" presId="urn:microsoft.com/office/officeart/2005/8/layout/process1"/>
    <dgm:cxn modelId="{C9387533-26E2-4F94-80F6-EC35D87E9BA1}" type="presParOf" srcId="{AF142E96-A833-48F6-AA73-172C5AB25A7A}" destId="{D77E34C6-D6DA-4D49-A5E9-06558AF77D4B}" srcOrd="0" destOrd="0" presId="urn:microsoft.com/office/officeart/2005/8/layout/process1"/>
    <dgm:cxn modelId="{9214130D-D407-4451-A4BF-764B3F8F4DD6}" type="presParOf" srcId="{0E996D19-AD04-4ED9-8BB1-EC969A1BE7E7}" destId="{4CDA41BA-DC4E-4E4E-AA11-2021950A7277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C82B00F-E5F0-479F-92D8-46099E70A50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8427B29-FF9F-4B01-B2F9-EF6BF8703D8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使用默认模板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BB79FFF-DE4C-48EB-8D35-DFF8478FD0B3}" type="parTrans" cxnId="{78A8494F-FB29-4F24-870B-0777926E7893}">
      <dgm:prSet/>
      <dgm:spPr/>
      <dgm:t>
        <a:bodyPr/>
        <a:lstStyle/>
        <a:p>
          <a:endParaRPr lang="zh-CN" altLang="en-US"/>
        </a:p>
      </dgm:t>
    </dgm:pt>
    <dgm:pt modelId="{566171F4-5F2D-43B6-8009-E8D4E764A014}" type="sibTrans" cxnId="{78A8494F-FB29-4F24-870B-0777926E7893}">
      <dgm:prSet/>
      <dgm:spPr/>
      <dgm:t>
        <a:bodyPr/>
        <a:lstStyle/>
        <a:p>
          <a:endParaRPr lang="zh-CN" altLang="en-US"/>
        </a:p>
      </dgm:t>
    </dgm:pt>
    <dgm:pt modelId="{FD3A694E-C602-424B-A875-781A8BF907C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4DBABC-8F68-40DF-9AE3-F9741283D930}" type="parTrans" cxnId="{CF7DCEE6-2675-43A9-B33D-FFB7D27D11D4}">
      <dgm:prSet/>
      <dgm:spPr/>
      <dgm:t>
        <a:bodyPr/>
        <a:lstStyle/>
        <a:p>
          <a:endParaRPr lang="zh-CN" altLang="en-US"/>
        </a:p>
      </dgm:t>
    </dgm:pt>
    <dgm:pt modelId="{79FF5552-E315-4D82-92CC-06B546FCD3A2}" type="sibTrans" cxnId="{CF7DCEE6-2675-43A9-B33D-FFB7D27D11D4}">
      <dgm:prSet/>
      <dgm:spPr/>
      <dgm:t>
        <a:bodyPr/>
        <a:lstStyle/>
        <a:p>
          <a:endParaRPr lang="zh-CN" altLang="en-US"/>
        </a:p>
      </dgm:t>
    </dgm:pt>
    <dgm:pt modelId="{92F28FA9-FB28-4397-8612-119E2411360C}" type="pres">
      <dgm:prSet presAssocID="{AC82B00F-E5F0-479F-92D8-46099E70A50A}" presName="Name0" presStyleCnt="0">
        <dgm:presLayoutVars>
          <dgm:dir/>
          <dgm:resizeHandles val="exact"/>
        </dgm:presLayoutVars>
      </dgm:prSet>
      <dgm:spPr/>
    </dgm:pt>
    <dgm:pt modelId="{16EA8297-73B3-41BB-9A10-094CBC40AC63}" type="pres">
      <dgm:prSet presAssocID="{98427B29-FF9F-4B01-B2F9-EF6BF8703D8D}" presName="node" presStyleLbl="node1" presStyleIdx="0" presStyleCnt="2">
        <dgm:presLayoutVars>
          <dgm:bulletEnabled val="1"/>
        </dgm:presLayoutVars>
      </dgm:prSet>
      <dgm:spPr/>
    </dgm:pt>
    <dgm:pt modelId="{54AF2754-EA32-408B-A76F-D38E1844FB8E}" type="pres">
      <dgm:prSet presAssocID="{566171F4-5F2D-43B6-8009-E8D4E764A014}" presName="sibTrans" presStyleLbl="sibTrans2D1" presStyleIdx="0" presStyleCnt="1"/>
      <dgm:spPr/>
    </dgm:pt>
    <dgm:pt modelId="{E0578D99-5E11-4FD8-938A-4A5682019B9A}" type="pres">
      <dgm:prSet presAssocID="{566171F4-5F2D-43B6-8009-E8D4E764A014}" presName="connectorText" presStyleLbl="sibTrans2D1" presStyleIdx="0" presStyleCnt="1"/>
      <dgm:spPr/>
    </dgm:pt>
    <dgm:pt modelId="{AF628B9F-8513-46DE-9BB0-CEF405355FAF}" type="pres">
      <dgm:prSet presAssocID="{FD3A694E-C602-424B-A875-781A8BF907CB}" presName="node" presStyleLbl="node1" presStyleIdx="1" presStyleCnt="2">
        <dgm:presLayoutVars>
          <dgm:bulletEnabled val="1"/>
        </dgm:presLayoutVars>
      </dgm:prSet>
      <dgm:spPr/>
    </dgm:pt>
  </dgm:ptLst>
  <dgm:cxnLst>
    <dgm:cxn modelId="{E2F35411-0847-4B50-B314-2A0D47A962AF}" type="presOf" srcId="{566171F4-5F2D-43B6-8009-E8D4E764A014}" destId="{54AF2754-EA32-408B-A76F-D38E1844FB8E}" srcOrd="0" destOrd="0" presId="urn:microsoft.com/office/officeart/2005/8/layout/process1"/>
    <dgm:cxn modelId="{E2E318A5-DB7B-47D2-8F80-4D05569F1FCD}" type="presOf" srcId="{98427B29-FF9F-4B01-B2F9-EF6BF8703D8D}" destId="{16EA8297-73B3-41BB-9A10-094CBC40AC63}" srcOrd="0" destOrd="0" presId="urn:microsoft.com/office/officeart/2005/8/layout/process1"/>
    <dgm:cxn modelId="{A2893541-9E08-4DBD-9B05-6AF6BB686188}" type="presOf" srcId="{FD3A694E-C602-424B-A875-781A8BF907CB}" destId="{AF628B9F-8513-46DE-9BB0-CEF405355FAF}" srcOrd="0" destOrd="0" presId="urn:microsoft.com/office/officeart/2005/8/layout/process1"/>
    <dgm:cxn modelId="{9AAA5BA9-94F0-41CF-98B9-7116F112C25D}" type="presOf" srcId="{566171F4-5F2D-43B6-8009-E8D4E764A014}" destId="{E0578D99-5E11-4FD8-938A-4A5682019B9A}" srcOrd="1" destOrd="0" presId="urn:microsoft.com/office/officeart/2005/8/layout/process1"/>
    <dgm:cxn modelId="{78A8494F-FB29-4F24-870B-0777926E7893}" srcId="{AC82B00F-E5F0-479F-92D8-46099E70A50A}" destId="{98427B29-FF9F-4B01-B2F9-EF6BF8703D8D}" srcOrd="0" destOrd="0" parTransId="{6BB79FFF-DE4C-48EB-8D35-DFF8478FD0B3}" sibTransId="{566171F4-5F2D-43B6-8009-E8D4E764A014}"/>
    <dgm:cxn modelId="{CF7DCEE6-2675-43A9-B33D-FFB7D27D11D4}" srcId="{AC82B00F-E5F0-479F-92D8-46099E70A50A}" destId="{FD3A694E-C602-424B-A875-781A8BF907CB}" srcOrd="1" destOrd="0" parTransId="{2A4DBABC-8F68-40DF-9AE3-F9741283D930}" sibTransId="{79FF5552-E315-4D82-92CC-06B546FCD3A2}"/>
    <dgm:cxn modelId="{4E3EE299-5DA9-416B-B04A-79C1562348F6}" type="presOf" srcId="{AC82B00F-E5F0-479F-92D8-46099E70A50A}" destId="{92F28FA9-FB28-4397-8612-119E2411360C}" srcOrd="0" destOrd="0" presId="urn:microsoft.com/office/officeart/2005/8/layout/process1"/>
    <dgm:cxn modelId="{34F24DD3-F7DA-4413-B202-3A19CA596C32}" type="presParOf" srcId="{92F28FA9-FB28-4397-8612-119E2411360C}" destId="{16EA8297-73B3-41BB-9A10-094CBC40AC63}" srcOrd="0" destOrd="0" presId="urn:microsoft.com/office/officeart/2005/8/layout/process1"/>
    <dgm:cxn modelId="{766CDFE5-B2C2-4E87-AA7F-A78ECAF3E6C6}" type="presParOf" srcId="{92F28FA9-FB28-4397-8612-119E2411360C}" destId="{54AF2754-EA32-408B-A76F-D38E1844FB8E}" srcOrd="1" destOrd="0" presId="urn:microsoft.com/office/officeart/2005/8/layout/process1"/>
    <dgm:cxn modelId="{19CD34A5-C290-4052-B29F-F975EE598575}" type="presParOf" srcId="{54AF2754-EA32-408B-A76F-D38E1844FB8E}" destId="{E0578D99-5E11-4FD8-938A-4A5682019B9A}" srcOrd="0" destOrd="0" presId="urn:microsoft.com/office/officeart/2005/8/layout/process1"/>
    <dgm:cxn modelId="{2E26D65C-17CF-479B-B855-C4A16C9326F3}" type="presParOf" srcId="{92F28FA9-FB28-4397-8612-119E2411360C}" destId="{AF628B9F-8513-46DE-9BB0-CEF405355FAF}" srcOrd="2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EC29D3A-01BE-473D-AF98-ED441B8D2122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167CBAC-DC3F-459F-AB45-50755D7FAEAE}">
      <dgm:prSet phldrT="[文本]"/>
      <dgm:spPr/>
      <dgm:t>
        <a:bodyPr/>
        <a:lstStyle/>
        <a:p>
          <a:r>
            <a:rPr lang="zh-CN" altLang="en-US" dirty="0" smtClean="0"/>
            <a:t>不使用默认模板</a:t>
          </a:r>
          <a:endParaRPr lang="zh-CN" altLang="en-US" dirty="0"/>
        </a:p>
      </dgm:t>
    </dgm:pt>
    <dgm:pt modelId="{D6AA0420-3076-42E2-A821-F30F067232AE}" type="parTrans" cxnId="{86336235-993B-4C83-B7CF-CDFA88C61914}">
      <dgm:prSet/>
      <dgm:spPr/>
      <dgm:t>
        <a:bodyPr/>
        <a:lstStyle/>
        <a:p>
          <a:endParaRPr lang="zh-CN" altLang="en-US"/>
        </a:p>
      </dgm:t>
    </dgm:pt>
    <dgm:pt modelId="{303DBB9C-4469-491C-A247-6481E2B7EC39}" type="sibTrans" cxnId="{86336235-993B-4C83-B7CF-CDFA88C61914}">
      <dgm:prSet/>
      <dgm:spPr/>
      <dgm:t>
        <a:bodyPr/>
        <a:lstStyle/>
        <a:p>
          <a:endParaRPr lang="zh-CN" altLang="en-US"/>
        </a:p>
      </dgm:t>
    </dgm:pt>
    <dgm:pt modelId="{D396C13E-23F4-4C3E-BF00-ACEBD52203B8}" type="pres">
      <dgm:prSet presAssocID="{6EC29D3A-01BE-473D-AF98-ED441B8D2122}" presName="Name0" presStyleCnt="0">
        <dgm:presLayoutVars>
          <dgm:dir/>
          <dgm:animLvl val="lvl"/>
          <dgm:resizeHandles val="exact"/>
        </dgm:presLayoutVars>
      </dgm:prSet>
      <dgm:spPr/>
    </dgm:pt>
    <dgm:pt modelId="{7BDED084-D2B6-49D9-A89B-C3ED1B9EFC30}" type="pres">
      <dgm:prSet presAssocID="{6EC29D3A-01BE-473D-AF98-ED441B8D2122}" presName="dummy" presStyleCnt="0"/>
      <dgm:spPr/>
    </dgm:pt>
    <dgm:pt modelId="{60B6AE90-E68A-4AD9-9434-3355349C56F8}" type="pres">
      <dgm:prSet presAssocID="{6EC29D3A-01BE-473D-AF98-ED441B8D2122}" presName="linH" presStyleCnt="0"/>
      <dgm:spPr/>
    </dgm:pt>
    <dgm:pt modelId="{B88C0DFC-5E7F-4A6D-A3AE-EB638B39A40E}" type="pres">
      <dgm:prSet presAssocID="{6EC29D3A-01BE-473D-AF98-ED441B8D2122}" presName="padding1" presStyleCnt="0"/>
      <dgm:spPr/>
    </dgm:pt>
    <dgm:pt modelId="{6F1E22A1-E64D-4611-9664-BFD785D98865}" type="pres">
      <dgm:prSet presAssocID="{A167CBAC-DC3F-459F-AB45-50755D7FAEAE}" presName="linV" presStyleCnt="0"/>
      <dgm:spPr/>
    </dgm:pt>
    <dgm:pt modelId="{66E9D945-E463-4D71-9113-DCEE4C81BFA5}" type="pres">
      <dgm:prSet presAssocID="{A167CBAC-DC3F-459F-AB45-50755D7FAEAE}" presName="spVertical1" presStyleCnt="0"/>
      <dgm:spPr/>
    </dgm:pt>
    <dgm:pt modelId="{22A4F3A1-FEFB-4E4F-A5D7-2E265BC70D8E}" type="pres">
      <dgm:prSet presAssocID="{A167CBAC-DC3F-459F-AB45-50755D7FAEAE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7E0151-5082-44C8-9884-66FD916B6D63}" type="pres">
      <dgm:prSet presAssocID="{A167CBAC-DC3F-459F-AB45-50755D7FAEAE}" presName="spVertical2" presStyleCnt="0"/>
      <dgm:spPr/>
    </dgm:pt>
    <dgm:pt modelId="{D81D852F-A055-4A35-9DCD-5EA7D4456A5D}" type="pres">
      <dgm:prSet presAssocID="{A167CBAC-DC3F-459F-AB45-50755D7FAEAE}" presName="spVertical3" presStyleCnt="0"/>
      <dgm:spPr/>
    </dgm:pt>
    <dgm:pt modelId="{9A94D32C-C6D9-4292-AF90-1F7F116F7908}" type="pres">
      <dgm:prSet presAssocID="{6EC29D3A-01BE-473D-AF98-ED441B8D2122}" presName="padding2" presStyleCnt="0"/>
      <dgm:spPr/>
    </dgm:pt>
    <dgm:pt modelId="{70E2E16A-4318-48E5-89EA-983C82C61FB7}" type="pres">
      <dgm:prSet presAssocID="{6EC29D3A-01BE-473D-AF98-ED441B8D2122}" presName="negArrow" presStyleCnt="0"/>
      <dgm:spPr/>
    </dgm:pt>
    <dgm:pt modelId="{0195BBDC-1BF8-4DF6-BE27-D9D254713C3A}" type="pres">
      <dgm:prSet presAssocID="{6EC29D3A-01BE-473D-AF98-ED441B8D2122}" presName="backgroundArrow" presStyleLbl="node1" presStyleIdx="0" presStyleCnt="1" custAng="10800000"/>
      <dgm:spPr/>
    </dgm:pt>
  </dgm:ptLst>
  <dgm:cxnLst>
    <dgm:cxn modelId="{86336235-993B-4C83-B7CF-CDFA88C61914}" srcId="{6EC29D3A-01BE-473D-AF98-ED441B8D2122}" destId="{A167CBAC-DC3F-459F-AB45-50755D7FAEAE}" srcOrd="0" destOrd="0" parTransId="{D6AA0420-3076-42E2-A821-F30F067232AE}" sibTransId="{303DBB9C-4469-491C-A247-6481E2B7EC39}"/>
    <dgm:cxn modelId="{376F7DDB-0C9D-41E5-83FF-ECE70DABB477}" type="presOf" srcId="{A167CBAC-DC3F-459F-AB45-50755D7FAEAE}" destId="{22A4F3A1-FEFB-4E4F-A5D7-2E265BC70D8E}" srcOrd="0" destOrd="0" presId="urn:microsoft.com/office/officeart/2005/8/layout/hProcess3"/>
    <dgm:cxn modelId="{DB8B9D95-381E-41DB-A9E2-C86C0863E03B}" type="presOf" srcId="{6EC29D3A-01BE-473D-AF98-ED441B8D2122}" destId="{D396C13E-23F4-4C3E-BF00-ACEBD52203B8}" srcOrd="0" destOrd="0" presId="urn:microsoft.com/office/officeart/2005/8/layout/hProcess3"/>
    <dgm:cxn modelId="{F5C46363-6A65-4967-B1F6-0B0FFF79A1E2}" type="presParOf" srcId="{D396C13E-23F4-4C3E-BF00-ACEBD52203B8}" destId="{7BDED084-D2B6-49D9-A89B-C3ED1B9EFC30}" srcOrd="0" destOrd="0" presId="urn:microsoft.com/office/officeart/2005/8/layout/hProcess3"/>
    <dgm:cxn modelId="{3F16F597-B97B-43CE-9D68-4CE50A2C092D}" type="presParOf" srcId="{D396C13E-23F4-4C3E-BF00-ACEBD52203B8}" destId="{60B6AE90-E68A-4AD9-9434-3355349C56F8}" srcOrd="1" destOrd="0" presId="urn:microsoft.com/office/officeart/2005/8/layout/hProcess3"/>
    <dgm:cxn modelId="{8851AC90-DC7B-4FE9-AFE1-32219ED07FB4}" type="presParOf" srcId="{60B6AE90-E68A-4AD9-9434-3355349C56F8}" destId="{B88C0DFC-5E7F-4A6D-A3AE-EB638B39A40E}" srcOrd="0" destOrd="0" presId="urn:microsoft.com/office/officeart/2005/8/layout/hProcess3"/>
    <dgm:cxn modelId="{E0DA6005-D93B-4556-9B7A-27A612FF265F}" type="presParOf" srcId="{60B6AE90-E68A-4AD9-9434-3355349C56F8}" destId="{6F1E22A1-E64D-4611-9664-BFD785D98865}" srcOrd="1" destOrd="0" presId="urn:microsoft.com/office/officeart/2005/8/layout/hProcess3"/>
    <dgm:cxn modelId="{DC985F14-9DEF-4037-B70A-206BA5232356}" type="presParOf" srcId="{6F1E22A1-E64D-4611-9664-BFD785D98865}" destId="{66E9D945-E463-4D71-9113-DCEE4C81BFA5}" srcOrd="0" destOrd="0" presId="urn:microsoft.com/office/officeart/2005/8/layout/hProcess3"/>
    <dgm:cxn modelId="{EAC30C87-C802-4EFA-B883-6E8ADA9A456E}" type="presParOf" srcId="{6F1E22A1-E64D-4611-9664-BFD785D98865}" destId="{22A4F3A1-FEFB-4E4F-A5D7-2E265BC70D8E}" srcOrd="1" destOrd="0" presId="urn:microsoft.com/office/officeart/2005/8/layout/hProcess3"/>
    <dgm:cxn modelId="{E05A1540-4CFB-40C6-9069-BAD7B2CFDFE7}" type="presParOf" srcId="{6F1E22A1-E64D-4611-9664-BFD785D98865}" destId="{D57E0151-5082-44C8-9884-66FD916B6D63}" srcOrd="2" destOrd="0" presId="urn:microsoft.com/office/officeart/2005/8/layout/hProcess3"/>
    <dgm:cxn modelId="{FF348287-5AC5-4D84-A04F-B70C78FBAA97}" type="presParOf" srcId="{6F1E22A1-E64D-4611-9664-BFD785D98865}" destId="{D81D852F-A055-4A35-9DCD-5EA7D4456A5D}" srcOrd="3" destOrd="0" presId="urn:microsoft.com/office/officeart/2005/8/layout/hProcess3"/>
    <dgm:cxn modelId="{C6A96306-8392-44E8-B547-803A1A4B3768}" type="presParOf" srcId="{60B6AE90-E68A-4AD9-9434-3355349C56F8}" destId="{9A94D32C-C6D9-4292-AF90-1F7F116F7908}" srcOrd="2" destOrd="0" presId="urn:microsoft.com/office/officeart/2005/8/layout/hProcess3"/>
    <dgm:cxn modelId="{58A65823-D775-4F8B-99AF-706BF2EBEF0A}" type="presParOf" srcId="{60B6AE90-E68A-4AD9-9434-3355349C56F8}" destId="{70E2E16A-4318-48E5-89EA-983C82C61FB7}" srcOrd="3" destOrd="0" presId="urn:microsoft.com/office/officeart/2005/8/layout/hProcess3"/>
    <dgm:cxn modelId="{24FA5180-4016-43F6-BAEF-E56F4719F02C}" type="presParOf" srcId="{60B6AE90-E68A-4AD9-9434-3355349C56F8}" destId="{0195BBDC-1BF8-4DF6-BE27-D9D254713C3A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9B00657-8775-4FD4-A3A7-64E54F02A90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6B064DB-9948-4DB6-8401-30FD3A1D39F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格式为空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FD84E0A-C4D1-44F5-A329-E8FEA5D0D90A}" type="parTrans" cxnId="{22139C02-72B1-4868-BE2B-96E08682316E}">
      <dgm:prSet/>
      <dgm:spPr/>
      <dgm:t>
        <a:bodyPr/>
        <a:lstStyle/>
        <a:p>
          <a:endParaRPr lang="zh-CN" altLang="en-US"/>
        </a:p>
      </dgm:t>
    </dgm:pt>
    <dgm:pt modelId="{502A9C57-118C-4CE6-99A0-83B5C285981D}" type="sibTrans" cxnId="{22139C02-72B1-4868-BE2B-96E08682316E}">
      <dgm:prSet/>
      <dgm:spPr/>
      <dgm:t>
        <a:bodyPr/>
        <a:lstStyle/>
        <a:p>
          <a:endParaRPr lang="zh-CN" altLang="en-US"/>
        </a:p>
      </dgm:t>
    </dgm:pt>
    <dgm:pt modelId="{77FBE39A-0302-4F2E-8A9E-C2CE4AEC053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新建绘图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865D31-EC2E-46CA-A42E-D6E5CA928688}" type="parTrans" cxnId="{38438ADF-4F9C-4C18-9EB9-1A0518A79374}">
      <dgm:prSet/>
      <dgm:spPr/>
      <dgm:t>
        <a:bodyPr/>
        <a:lstStyle/>
        <a:p>
          <a:endParaRPr lang="zh-CN" altLang="en-US"/>
        </a:p>
      </dgm:t>
    </dgm:pt>
    <dgm:pt modelId="{AC5D708F-099E-4E55-8C3E-B2BAA668C4C2}" type="sibTrans" cxnId="{38438ADF-4F9C-4C18-9EB9-1A0518A79374}">
      <dgm:prSet/>
      <dgm:spPr/>
      <dgm:t>
        <a:bodyPr/>
        <a:lstStyle/>
        <a:p>
          <a:endParaRPr lang="zh-CN" altLang="en-US"/>
        </a:p>
      </dgm:t>
    </dgm:pt>
    <dgm:pt modelId="{165450B6-4896-443B-831F-55417BBFE73D}" type="pres">
      <dgm:prSet presAssocID="{C9B00657-8775-4FD4-A3A7-64E54F02A902}" presName="Name0" presStyleCnt="0">
        <dgm:presLayoutVars>
          <dgm:dir/>
          <dgm:resizeHandles val="exact"/>
        </dgm:presLayoutVars>
      </dgm:prSet>
      <dgm:spPr/>
    </dgm:pt>
    <dgm:pt modelId="{E703F3C5-58F3-484F-90C4-3BEE87CE54C8}" type="pres">
      <dgm:prSet presAssocID="{A6B064DB-9948-4DB6-8401-30FD3A1D39F6}" presName="node" presStyleLbl="node1" presStyleIdx="0" presStyleCnt="2">
        <dgm:presLayoutVars>
          <dgm:bulletEnabled val="1"/>
        </dgm:presLayoutVars>
      </dgm:prSet>
      <dgm:spPr/>
    </dgm:pt>
    <dgm:pt modelId="{28C1D5EE-4317-4130-A7EE-2AB61D7FA6DA}" type="pres">
      <dgm:prSet presAssocID="{502A9C57-118C-4CE6-99A0-83B5C285981D}" presName="sibTrans" presStyleLbl="sibTrans2D1" presStyleIdx="0" presStyleCnt="1"/>
      <dgm:spPr/>
    </dgm:pt>
    <dgm:pt modelId="{24046F58-1D73-45BF-8DE1-BD2EB78F8046}" type="pres">
      <dgm:prSet presAssocID="{502A9C57-118C-4CE6-99A0-83B5C285981D}" presName="connectorText" presStyleLbl="sibTrans2D1" presStyleIdx="0" presStyleCnt="1"/>
      <dgm:spPr/>
    </dgm:pt>
    <dgm:pt modelId="{FD31225A-4CDB-4475-9DBB-78CEA7452754}" type="pres">
      <dgm:prSet presAssocID="{77FBE39A-0302-4F2E-8A9E-C2CE4AEC0531}" presName="node" presStyleLbl="node1" presStyleIdx="1" presStyleCnt="2">
        <dgm:presLayoutVars>
          <dgm:bulletEnabled val="1"/>
        </dgm:presLayoutVars>
      </dgm:prSet>
      <dgm:spPr/>
    </dgm:pt>
  </dgm:ptLst>
  <dgm:cxnLst>
    <dgm:cxn modelId="{7B67D7A8-89F3-4DD2-B628-27307ECBC82C}" type="presOf" srcId="{502A9C57-118C-4CE6-99A0-83B5C285981D}" destId="{28C1D5EE-4317-4130-A7EE-2AB61D7FA6DA}" srcOrd="0" destOrd="0" presId="urn:microsoft.com/office/officeart/2005/8/layout/process1"/>
    <dgm:cxn modelId="{CD48B5DE-0DA6-4EE4-9F40-A392EC6EB9F9}" type="presOf" srcId="{A6B064DB-9948-4DB6-8401-30FD3A1D39F6}" destId="{E703F3C5-58F3-484F-90C4-3BEE87CE54C8}" srcOrd="0" destOrd="0" presId="urn:microsoft.com/office/officeart/2005/8/layout/process1"/>
    <dgm:cxn modelId="{CEA5B3AE-E37B-48E9-904C-18C6AD56BC69}" type="presOf" srcId="{C9B00657-8775-4FD4-A3A7-64E54F02A902}" destId="{165450B6-4896-443B-831F-55417BBFE73D}" srcOrd="0" destOrd="0" presId="urn:microsoft.com/office/officeart/2005/8/layout/process1"/>
    <dgm:cxn modelId="{D8102E0D-FC2D-4778-ACD0-1FCDEDCBA579}" type="presOf" srcId="{502A9C57-118C-4CE6-99A0-83B5C285981D}" destId="{24046F58-1D73-45BF-8DE1-BD2EB78F8046}" srcOrd="1" destOrd="0" presId="urn:microsoft.com/office/officeart/2005/8/layout/process1"/>
    <dgm:cxn modelId="{B5F53DEA-50CF-42CA-9042-7B8FB85181BC}" type="presOf" srcId="{77FBE39A-0302-4F2E-8A9E-C2CE4AEC0531}" destId="{FD31225A-4CDB-4475-9DBB-78CEA7452754}" srcOrd="0" destOrd="0" presId="urn:microsoft.com/office/officeart/2005/8/layout/process1"/>
    <dgm:cxn modelId="{38438ADF-4F9C-4C18-9EB9-1A0518A79374}" srcId="{C9B00657-8775-4FD4-A3A7-64E54F02A902}" destId="{77FBE39A-0302-4F2E-8A9E-C2CE4AEC0531}" srcOrd="1" destOrd="0" parTransId="{10865D31-EC2E-46CA-A42E-D6E5CA928688}" sibTransId="{AC5D708F-099E-4E55-8C3E-B2BAA668C4C2}"/>
    <dgm:cxn modelId="{22139C02-72B1-4868-BE2B-96E08682316E}" srcId="{C9B00657-8775-4FD4-A3A7-64E54F02A902}" destId="{A6B064DB-9948-4DB6-8401-30FD3A1D39F6}" srcOrd="0" destOrd="0" parTransId="{DFD84E0A-C4D1-44F5-A329-E8FEA5D0D90A}" sibTransId="{502A9C57-118C-4CE6-99A0-83B5C285981D}"/>
    <dgm:cxn modelId="{D6190FFB-2F57-425C-B19C-8F1FE521CAAD}" type="presParOf" srcId="{165450B6-4896-443B-831F-55417BBFE73D}" destId="{E703F3C5-58F3-484F-90C4-3BEE87CE54C8}" srcOrd="0" destOrd="0" presId="urn:microsoft.com/office/officeart/2005/8/layout/process1"/>
    <dgm:cxn modelId="{B64A2C17-9E33-4B7B-B9B1-1FECF24C03A2}" type="presParOf" srcId="{165450B6-4896-443B-831F-55417BBFE73D}" destId="{28C1D5EE-4317-4130-A7EE-2AB61D7FA6DA}" srcOrd="1" destOrd="0" presId="urn:microsoft.com/office/officeart/2005/8/layout/process1"/>
    <dgm:cxn modelId="{AD884F05-269F-430B-9DA8-A70D270987DE}" type="presParOf" srcId="{28C1D5EE-4317-4130-A7EE-2AB61D7FA6DA}" destId="{24046F58-1D73-45BF-8DE1-BD2EB78F8046}" srcOrd="0" destOrd="0" presId="urn:microsoft.com/office/officeart/2005/8/layout/process1"/>
    <dgm:cxn modelId="{02538D84-952B-4D1E-87F9-3238C044097B}" type="presParOf" srcId="{165450B6-4896-443B-831F-55417BBFE73D}" destId="{FD31225A-4CDB-4475-9DBB-78CEA7452754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5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Data" Target="../diagrams/data7.xml"/><Relationship Id="rId7" Type="http://schemas.openxmlformats.org/officeDocument/2006/relationships/diagramData" Target="../diagrams/data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16.png"/><Relationship Id="rId5" Type="http://schemas.openxmlformats.org/officeDocument/2006/relationships/diagramQuickStyle" Target="../diagrams/quickStyle7.xml"/><Relationship Id="rId10" Type="http://schemas.openxmlformats.org/officeDocument/2006/relationships/diagramColors" Target="../diagrams/colors8.xml"/><Relationship Id="rId4" Type="http://schemas.openxmlformats.org/officeDocument/2006/relationships/diagramLayout" Target="../diagrams/layout7.xml"/><Relationship Id="rId9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13" Type="http://schemas.openxmlformats.org/officeDocument/2006/relationships/diagramQuickStyle" Target="../diagrams/quickStyle22.xml"/><Relationship Id="rId3" Type="http://schemas.openxmlformats.org/officeDocument/2006/relationships/diagramLayout" Target="../diagrams/layout20.xml"/><Relationship Id="rId7" Type="http://schemas.openxmlformats.org/officeDocument/2006/relationships/diagramLayout" Target="../diagrams/layout21.xml"/><Relationship Id="rId12" Type="http://schemas.openxmlformats.org/officeDocument/2006/relationships/diagramLayout" Target="../diagrams/layout22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1.xml"/><Relationship Id="rId11" Type="http://schemas.openxmlformats.org/officeDocument/2006/relationships/diagramData" Target="../diagrams/data22.xml"/><Relationship Id="rId5" Type="http://schemas.openxmlformats.org/officeDocument/2006/relationships/diagramColors" Target="../diagrams/colors20.xml"/><Relationship Id="rId10" Type="http://schemas.openxmlformats.org/officeDocument/2006/relationships/image" Target="../media/image41.png"/><Relationship Id="rId4" Type="http://schemas.openxmlformats.org/officeDocument/2006/relationships/diagramQuickStyle" Target="../diagrams/quickStyle20.xml"/><Relationship Id="rId9" Type="http://schemas.openxmlformats.org/officeDocument/2006/relationships/diagramColors" Target="../diagrams/colors21.xml"/><Relationship Id="rId14" Type="http://schemas.openxmlformats.org/officeDocument/2006/relationships/diagramColors" Target="../diagrams/colors2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3" Type="http://schemas.openxmlformats.org/officeDocument/2006/relationships/diagramData" Target="../diagrams/data30.xml"/><Relationship Id="rId7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0.xml"/><Relationship Id="rId11" Type="http://schemas.openxmlformats.org/officeDocument/2006/relationships/diagramColors" Target="../diagrams/colors31.xml"/><Relationship Id="rId5" Type="http://schemas.openxmlformats.org/officeDocument/2006/relationships/diagramQuickStyle" Target="../diagrams/quickStyle30.xml"/><Relationship Id="rId10" Type="http://schemas.openxmlformats.org/officeDocument/2006/relationships/diagramQuickStyle" Target="../diagrams/quickStyle31.xml"/><Relationship Id="rId4" Type="http://schemas.openxmlformats.org/officeDocument/2006/relationships/diagramLayout" Target="../diagrams/layout30.xml"/><Relationship Id="rId9" Type="http://schemas.openxmlformats.org/officeDocument/2006/relationships/diagramLayout" Target="../diagrams/layout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diagramColors" Target="../diagrams/colors3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diagramQuickStyle" Target="../diagrams/quickStyle32.xml"/><Relationship Id="rId5" Type="http://schemas.openxmlformats.org/officeDocument/2006/relationships/diagramLayout" Target="../diagrams/layout32.xml"/><Relationship Id="rId4" Type="http://schemas.openxmlformats.org/officeDocument/2006/relationships/diagramData" Target="../diagrams/data3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7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57.png"/><Relationship Id="rId7" Type="http://schemas.openxmlformats.org/officeDocument/2006/relationships/diagramColors" Target="../diagrams/colors34.xml"/><Relationship Id="rId12" Type="http://schemas.openxmlformats.org/officeDocument/2006/relationships/diagramColors" Target="../diagrams/colors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diagramQuickStyle" Target="../diagrams/quickStyle34.xml"/><Relationship Id="rId11" Type="http://schemas.openxmlformats.org/officeDocument/2006/relationships/diagramQuickStyle" Target="../diagrams/quickStyle35.xml"/><Relationship Id="rId5" Type="http://schemas.openxmlformats.org/officeDocument/2006/relationships/diagramLayout" Target="../diagrams/layout34.xml"/><Relationship Id="rId10" Type="http://schemas.openxmlformats.org/officeDocument/2006/relationships/diagramLayout" Target="../diagrams/layout35.xml"/><Relationship Id="rId4" Type="http://schemas.openxmlformats.org/officeDocument/2006/relationships/diagramData" Target="../diagrams/data34.xml"/><Relationship Id="rId9" Type="http://schemas.openxmlformats.org/officeDocument/2006/relationships/diagramData" Target="../diagrams/data3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60.png"/><Relationship Id="rId7" Type="http://schemas.openxmlformats.org/officeDocument/2006/relationships/diagramColors" Target="../diagrams/colors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diagramQuickStyle" Target="../diagrams/quickStyle37.xml"/><Relationship Id="rId5" Type="http://schemas.openxmlformats.org/officeDocument/2006/relationships/diagramLayout" Target="../diagrams/layout37.xml"/><Relationship Id="rId4" Type="http://schemas.openxmlformats.org/officeDocument/2006/relationships/diagramData" Target="../diagrams/data3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9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diagramColors" Target="../diagrams/colors40.xml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diagramColors" Target="../diagrams/colors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diagramQuickStyle" Target="../diagrams/quickStyle42.xml"/><Relationship Id="rId5" Type="http://schemas.openxmlformats.org/officeDocument/2006/relationships/diagramLayout" Target="../diagrams/layout42.xml"/><Relationship Id="rId4" Type="http://schemas.openxmlformats.org/officeDocument/2006/relationships/diagramData" Target="../diagrams/data4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3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4.xml"/><Relationship Id="rId7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4" Type="http://schemas.openxmlformats.org/officeDocument/2006/relationships/diagramLayout" Target="../diagrams/layout4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5.xml"/><Relationship Id="rId3" Type="http://schemas.openxmlformats.org/officeDocument/2006/relationships/image" Target="../media/image70.png"/><Relationship Id="rId7" Type="http://schemas.openxmlformats.org/officeDocument/2006/relationships/diagramQuickStyle" Target="../diagrams/quickStyle4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5.xml"/><Relationship Id="rId5" Type="http://schemas.openxmlformats.org/officeDocument/2006/relationships/diagramData" Target="../diagrams/data45.xml"/><Relationship Id="rId4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6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8.xml"/><Relationship Id="rId3" Type="http://schemas.openxmlformats.org/officeDocument/2006/relationships/diagramLayout" Target="../diagrams/layout47.xml"/><Relationship Id="rId7" Type="http://schemas.openxmlformats.org/officeDocument/2006/relationships/diagramLayout" Target="../diagrams/layout48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8.xml"/><Relationship Id="rId5" Type="http://schemas.openxmlformats.org/officeDocument/2006/relationships/diagramColors" Target="../diagrams/colors47.xml"/><Relationship Id="rId10" Type="http://schemas.openxmlformats.org/officeDocument/2006/relationships/image" Target="../media/image73.png"/><Relationship Id="rId4" Type="http://schemas.openxmlformats.org/officeDocument/2006/relationships/diagramQuickStyle" Target="../diagrams/quickStyle47.xml"/><Relationship Id="rId9" Type="http://schemas.openxmlformats.org/officeDocument/2006/relationships/diagramColors" Target="../diagrams/colors4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9.xml"/><Relationship Id="rId7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1.xml"/><Relationship Id="rId3" Type="http://schemas.openxmlformats.org/officeDocument/2006/relationships/diagramData" Target="../diagrams/data50.xml"/><Relationship Id="rId7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0.xml"/><Relationship Id="rId11" Type="http://schemas.openxmlformats.org/officeDocument/2006/relationships/diagramColors" Target="../diagrams/colors51.xml"/><Relationship Id="rId5" Type="http://schemas.openxmlformats.org/officeDocument/2006/relationships/diagramQuickStyle" Target="../diagrams/quickStyle50.xml"/><Relationship Id="rId10" Type="http://schemas.openxmlformats.org/officeDocument/2006/relationships/diagramQuickStyle" Target="../diagrams/quickStyle51.xml"/><Relationship Id="rId4" Type="http://schemas.openxmlformats.org/officeDocument/2006/relationships/diagramLayout" Target="../diagrams/layout50.xml"/><Relationship Id="rId9" Type="http://schemas.openxmlformats.org/officeDocument/2006/relationships/diagramLayout" Target="../diagrams/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diagramColors" Target="../diagrams/colors52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2.xml"/><Relationship Id="rId5" Type="http://schemas.openxmlformats.org/officeDocument/2006/relationships/diagramLayout" Target="../diagrams/layout52.xml"/><Relationship Id="rId4" Type="http://schemas.openxmlformats.org/officeDocument/2006/relationships/diagramData" Target="../diagrams/data5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3.xml"/><Relationship Id="rId7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4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4.xml"/><Relationship Id="rId5" Type="http://schemas.openxmlformats.org/officeDocument/2006/relationships/diagramQuickStyle" Target="../diagrams/quickStyle54.xml"/><Relationship Id="rId4" Type="http://schemas.openxmlformats.org/officeDocument/2006/relationships/diagramLayout" Target="../diagrams/layout5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6.xml"/><Relationship Id="rId3" Type="http://schemas.openxmlformats.org/officeDocument/2006/relationships/diagramData" Target="../diagrams/data55.xml"/><Relationship Id="rId7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5.xml"/><Relationship Id="rId11" Type="http://schemas.openxmlformats.org/officeDocument/2006/relationships/diagramColors" Target="../diagrams/colors56.xml"/><Relationship Id="rId5" Type="http://schemas.openxmlformats.org/officeDocument/2006/relationships/diagramQuickStyle" Target="../diagrams/quickStyle55.xml"/><Relationship Id="rId10" Type="http://schemas.openxmlformats.org/officeDocument/2006/relationships/diagramQuickStyle" Target="../diagrams/quickStyle56.xml"/><Relationship Id="rId4" Type="http://schemas.openxmlformats.org/officeDocument/2006/relationships/diagramLayout" Target="../diagrams/layout55.xml"/><Relationship Id="rId9" Type="http://schemas.openxmlformats.org/officeDocument/2006/relationships/diagramLayout" Target="../diagrams/layout5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8.xml"/><Relationship Id="rId3" Type="http://schemas.openxmlformats.org/officeDocument/2006/relationships/diagramData" Target="../diagrams/data57.xml"/><Relationship Id="rId7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7.xml"/><Relationship Id="rId11" Type="http://schemas.openxmlformats.org/officeDocument/2006/relationships/diagramColors" Target="../diagrams/colors58.xml"/><Relationship Id="rId5" Type="http://schemas.openxmlformats.org/officeDocument/2006/relationships/diagramQuickStyle" Target="../diagrams/quickStyle57.xml"/><Relationship Id="rId10" Type="http://schemas.openxmlformats.org/officeDocument/2006/relationships/diagramQuickStyle" Target="../diagrams/quickStyle58.xml"/><Relationship Id="rId4" Type="http://schemas.openxmlformats.org/officeDocument/2006/relationships/diagramLayout" Target="../diagrams/layout57.xml"/><Relationship Id="rId9" Type="http://schemas.openxmlformats.org/officeDocument/2006/relationships/diagramLayout" Target="../diagrams/layout58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0.xml"/><Relationship Id="rId3" Type="http://schemas.openxmlformats.org/officeDocument/2006/relationships/diagramData" Target="../diagrams/data59.xml"/><Relationship Id="rId7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9.xml"/><Relationship Id="rId11" Type="http://schemas.openxmlformats.org/officeDocument/2006/relationships/diagramColors" Target="../diagrams/colors60.xml"/><Relationship Id="rId5" Type="http://schemas.openxmlformats.org/officeDocument/2006/relationships/diagramQuickStyle" Target="../diagrams/quickStyle59.xml"/><Relationship Id="rId10" Type="http://schemas.openxmlformats.org/officeDocument/2006/relationships/diagramQuickStyle" Target="../diagrams/quickStyle60.xml"/><Relationship Id="rId4" Type="http://schemas.openxmlformats.org/officeDocument/2006/relationships/diagramLayout" Target="../diagrams/layout59.xml"/><Relationship Id="rId9" Type="http://schemas.openxmlformats.org/officeDocument/2006/relationships/diagramLayout" Target="../diagrams/layout6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第十一章  工程图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2" y="2759581"/>
            <a:ext cx="7122233" cy="3598377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      本章内容包括：</a:t>
            </a:r>
            <a:endParaRPr lang="en-US" dirty="0" smtClean="0"/>
          </a:p>
          <a:p>
            <a:pPr algn="l"/>
            <a:r>
              <a:rPr dirty="0" smtClean="0"/>
              <a:t> </a:t>
            </a:r>
            <a:r>
              <a:rPr dirty="0" smtClean="0"/>
              <a:t>                     ▲  </a:t>
            </a:r>
            <a:r>
              <a:rPr dirty="0" smtClean="0"/>
              <a:t>视图的类型</a:t>
            </a:r>
          </a:p>
          <a:p>
            <a:r>
              <a:rPr lang="en-US" dirty="0" smtClean="0"/>
              <a:t> </a:t>
            </a:r>
            <a:r>
              <a:rPr dirty="0" smtClean="0"/>
              <a:t>▲</a:t>
            </a:r>
            <a:r>
              <a:rPr dirty="0" smtClean="0"/>
              <a:t>视图的生成</a:t>
            </a:r>
            <a:endParaRPr dirty="0" smtClean="0"/>
          </a:p>
          <a:p>
            <a:r>
              <a:rPr lang="en-US" dirty="0" smtClean="0"/>
              <a:t> </a:t>
            </a:r>
            <a:r>
              <a:rPr dirty="0" smtClean="0"/>
              <a:t>▲</a:t>
            </a:r>
            <a:r>
              <a:rPr dirty="0" smtClean="0"/>
              <a:t>视图的修改</a:t>
            </a:r>
            <a:endParaRPr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              </a:t>
            </a:r>
            <a:r>
              <a:rPr dirty="0" smtClean="0"/>
              <a:t>▲工程图的尺寸与注释</a:t>
            </a:r>
            <a:endParaRPr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2786050" y="1071546"/>
          <a:ext cx="4929222" cy="3461229"/>
        </p:xfrm>
        <a:graphic>
          <a:graphicData uri="http://schemas.openxmlformats.org/presentationml/2006/ole">
            <p:oleObj spid="_x0000_s38913" name="BMP 图像" r:id="rId3" imgW="3486637" imgH="2448267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785786" y="1357298"/>
          <a:ext cx="1547802" cy="2674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5786446" y="5143512"/>
            <a:ext cx="1643074" cy="500066"/>
          </a:xfrm>
          <a:prstGeom prst="wedgeRoundRectCallout">
            <a:avLst>
              <a:gd name="adj1" fmla="val -81870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创建的工程图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357166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在工程图上添加尺寸和批注。</a:t>
            </a:r>
            <a:endParaRPr lang="zh-CN" altLang="en-US" sz="24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000108"/>
            <a:ext cx="3357586" cy="400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500166" y="1928802"/>
          <a:ext cx="261937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28596" y="4000504"/>
          <a:ext cx="3995339" cy="2524131"/>
        </p:xfrm>
        <a:graphic>
          <a:graphicData uri="http://schemas.openxmlformats.org/presentationml/2006/ole">
            <p:oleObj spid="_x0000_s37890" name="BMP 图像" r:id="rId8" imgW="3666667" imgH="2314286" progId="Paint.Picture">
              <p:embed/>
            </p:oleObj>
          </a:graphicData>
        </a:graphic>
      </p:graphicFrame>
      <p:graphicFrame>
        <p:nvGraphicFramePr>
          <p:cNvPr id="9" name="图示 8"/>
          <p:cNvGraphicFramePr/>
          <p:nvPr/>
        </p:nvGraphicFramePr>
        <p:xfrm>
          <a:off x="5072066" y="5357826"/>
          <a:ext cx="219074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保存文件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11.2.2 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图模块</a:t>
            </a:r>
            <a:r>
              <a:rPr lang="zh-CN" altLang="en-US" sz="2800" dirty="0" smtClean="0"/>
              <a:t>设置</a:t>
            </a:r>
            <a:endParaRPr lang="en-US" altLang="zh-CN" sz="2800" dirty="0" smtClean="0"/>
          </a:p>
          <a:p>
            <a:pPr marL="457200" indent="-457200">
              <a:buNone/>
            </a:pPr>
            <a:r>
              <a:rPr lang="en-US" altLang="zh-CN" sz="2400" dirty="0" smtClean="0"/>
              <a:t>1.【</a:t>
            </a:r>
            <a:r>
              <a:rPr lang="zh-CN" altLang="en-US" sz="2400" dirty="0" smtClean="0"/>
              <a:t>新建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en-US" altLang="zh-CN" sz="2400" dirty="0" smtClean="0"/>
              <a:t>   【</a:t>
            </a:r>
            <a:r>
              <a:rPr lang="zh-CN" altLang="en-US" sz="2400" dirty="0" smtClean="0"/>
              <a:t>新建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对话框主要完成类型模块的选择、文件名的</a:t>
            </a:r>
            <a:r>
              <a:rPr lang="zh-CN" altLang="en-US" sz="2400" dirty="0" smtClean="0"/>
              <a:t>定</a:t>
            </a:r>
            <a:r>
              <a:rPr lang="zh-CN" altLang="en-US" sz="2400" dirty="0" smtClean="0"/>
              <a:t>义</a:t>
            </a:r>
            <a:r>
              <a:rPr lang="zh-CN" altLang="en-US" sz="2400" dirty="0" smtClean="0"/>
              <a:t>和</a:t>
            </a:r>
            <a:r>
              <a:rPr lang="zh-CN" altLang="en-US" sz="2400" dirty="0" smtClean="0"/>
              <a:t>缺省模板的设置。</a:t>
            </a:r>
            <a:endParaRPr lang="en-US" altLang="zh-CN" sz="2400" dirty="0" smtClean="0"/>
          </a:p>
          <a:p>
            <a:pPr marL="457200" indent="-457200">
              <a:buNone/>
            </a:pPr>
            <a:endParaRPr lang="zh-CN" altLang="en-US" sz="2400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428246"/>
            <a:ext cx="2143140" cy="442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71472" y="3786190"/>
          <a:ext cx="5143536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85728"/>
            <a:ext cx="2214578" cy="456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071538" y="1214422"/>
          <a:ext cx="440532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5357818" y="5214950"/>
          <a:ext cx="2357454" cy="1214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857356" y="1985271"/>
            <a:ext cx="2357454" cy="487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新建绘图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新建绘图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对话框主要是选取零件模型和指定设计模板等。</a:t>
            </a:r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285852" y="2071678"/>
          <a:ext cx="369094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1357298"/>
            <a:ext cx="2500330" cy="5156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797371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143108" y="428604"/>
          <a:ext cx="440532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2071701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11.3  </a:t>
            </a:r>
            <a:r>
              <a:rPr lang="zh-CN" altLang="en-US" dirty="0" smtClean="0"/>
              <a:t>视 </a:t>
            </a:r>
            <a:r>
              <a:rPr lang="zh-CN" altLang="en-US" dirty="0" smtClean="0"/>
              <a:t>图 类 </a:t>
            </a:r>
            <a:r>
              <a:rPr lang="zh-CN" altLang="en-US" dirty="0" smtClean="0"/>
              <a:t>型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中，有时仅使用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个基本视图（</a:t>
            </a:r>
            <a:r>
              <a:rPr lang="zh-CN" altLang="en-US" sz="2400" dirty="0" smtClean="0"/>
              <a:t>前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视图</a:t>
            </a:r>
            <a:r>
              <a:rPr lang="zh-CN" altLang="en-US" sz="2400" dirty="0" smtClean="0"/>
              <a:t>、顶视图、右视图）不能全面表达整个零件的</a:t>
            </a:r>
            <a:r>
              <a:rPr lang="zh-CN" altLang="en-US" sz="2400" dirty="0" smtClean="0"/>
              <a:t>基本结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构</a:t>
            </a:r>
            <a:r>
              <a:rPr lang="zh-CN" altLang="en-US" sz="2400" dirty="0" smtClean="0"/>
              <a:t>，因此我们经常使用其他视图来进行辅助说明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71744"/>
            <a:ext cx="3738389" cy="143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786446" y="3429000"/>
            <a:ext cx="1285884" cy="500066"/>
          </a:xfrm>
          <a:prstGeom prst="wedgeRoundRectCallout">
            <a:avLst>
              <a:gd name="adj1" fmla="val -80474"/>
              <a:gd name="adj2" fmla="val -1498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剖视图 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143380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11.3.1  </a:t>
            </a:r>
            <a:r>
              <a:rPr lang="zh-CN" altLang="en-US" sz="2400" dirty="0" smtClean="0"/>
              <a:t>视图类型</a:t>
            </a:r>
            <a:endParaRPr lang="zh-CN" altLang="en-US" sz="2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286256"/>
            <a:ext cx="3308555" cy="216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2928926" y="5000636"/>
          <a:ext cx="1119174" cy="1103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4287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常规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</a:t>
            </a:r>
            <a:r>
              <a:rPr lang="zh-CN" altLang="en-US" sz="2400" dirty="0" smtClean="0"/>
              <a:t>一个用户自定义的视图，用户通过</a:t>
            </a:r>
            <a:r>
              <a:rPr lang="zh-CN" altLang="en-US" sz="2400" dirty="0" smtClean="0"/>
              <a:t>指定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方向</a:t>
            </a:r>
            <a:r>
              <a:rPr lang="zh-CN" altLang="en-US" sz="2400" dirty="0" smtClean="0"/>
              <a:t>（必须垂直）来绘制需要的视图，通过也可以通过</a:t>
            </a:r>
            <a:r>
              <a:rPr lang="zh-CN" altLang="en-US" sz="2400" dirty="0" smtClean="0"/>
              <a:t>此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命令</a:t>
            </a:r>
            <a:r>
              <a:rPr lang="zh-CN" altLang="en-US" sz="2400" dirty="0" smtClean="0"/>
              <a:t>放置缺省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视图。</a:t>
            </a:r>
            <a:endParaRPr lang="zh-CN" altLang="en-US" sz="2400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4643438" y="1357298"/>
          <a:ext cx="3571901" cy="2245194"/>
        </p:xfrm>
        <a:graphic>
          <a:graphicData uri="http://schemas.openxmlformats.org/presentationml/2006/ole">
            <p:oleObj spid="_x0000_s31745" name="BMP 图像" r:id="rId3" imgW="2857899" imgH="1790476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571736" y="2857496"/>
            <a:ext cx="1285884" cy="500066"/>
          </a:xfrm>
          <a:prstGeom prst="wedgeRoundRectCallout">
            <a:avLst>
              <a:gd name="adj1" fmla="val 68629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常规视图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7158" y="3714752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投影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为已有的视图创建投影视图。</a:t>
            </a:r>
            <a:endParaRPr lang="zh-CN" altLang="en-US" sz="2400" dirty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4929190" y="4624379"/>
          <a:ext cx="4049742" cy="2233621"/>
        </p:xfrm>
        <a:graphic>
          <a:graphicData uri="http://schemas.openxmlformats.org/presentationml/2006/ole">
            <p:oleObj spid="_x0000_s31747" name="BMP 图像" r:id="rId4" imgW="2305372" imgH="1276190" progId="Paint.Picture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14942" y="428625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已有视图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43834" y="428625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投影</a:t>
            </a:r>
            <a:r>
              <a:rPr lang="zh-CN" altLang="en-US" dirty="0" smtClean="0"/>
              <a:t>视图</a:t>
            </a:r>
            <a:endParaRPr lang="zh-CN" altLang="en-US" dirty="0"/>
          </a:p>
        </p:txBody>
      </p:sp>
      <p:sp>
        <p:nvSpPr>
          <p:cNvPr id="12" name="圆角矩形标注 11"/>
          <p:cNvSpPr/>
          <p:nvPr/>
        </p:nvSpPr>
        <p:spPr>
          <a:xfrm>
            <a:off x="2428860" y="5929330"/>
            <a:ext cx="1714512" cy="428628"/>
          </a:xfrm>
          <a:prstGeom prst="wedgeRoundRectCallout">
            <a:avLst>
              <a:gd name="adj1" fmla="val 72930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创建投影视图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29322" y="250030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详细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为一个已有视图创建一个详细视图，即将</a:t>
            </a:r>
            <a:r>
              <a:rPr lang="zh-CN" altLang="en-US" sz="2400" dirty="0" smtClean="0"/>
              <a:t>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件</a:t>
            </a:r>
            <a:r>
              <a:rPr lang="zh-CN" altLang="en-US" sz="2400" dirty="0" smtClean="0"/>
              <a:t>的任一细节放大的视图，如为标注尺寸与辨识目的而</a:t>
            </a:r>
            <a:r>
              <a:rPr lang="zh-CN" altLang="en-US" sz="2400" dirty="0" smtClean="0"/>
              <a:t>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视图</a:t>
            </a:r>
            <a:r>
              <a:rPr lang="zh-CN" altLang="en-US" sz="2400" dirty="0" smtClean="0"/>
              <a:t>中的某一部位适度放大。</a:t>
            </a:r>
            <a:endParaRPr lang="zh-CN" altLang="en-US" sz="24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1000100" y="1928802"/>
          <a:ext cx="5072098" cy="4014664"/>
        </p:xfrm>
        <a:graphic>
          <a:graphicData uri="http://schemas.openxmlformats.org/presentationml/2006/ole">
            <p:oleObj spid="_x0000_s30721" name="BMP 图像" r:id="rId3" imgW="3847619" imgH="3048426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572264" y="4929198"/>
            <a:ext cx="1928826" cy="500066"/>
          </a:xfrm>
          <a:prstGeom prst="wedgeRoundRectCallout">
            <a:avLst>
              <a:gd name="adj1" fmla="val -58300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创建详细视图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214311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详细视图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3214686"/>
            <a:ext cx="221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详细视图部分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辅助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为工程图创建一个辅助视图，即垂直某个</a:t>
            </a:r>
            <a:r>
              <a:rPr lang="zh-CN" altLang="en-US" sz="2400" dirty="0" smtClean="0"/>
              <a:t>斜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面</a:t>
            </a:r>
            <a:r>
              <a:rPr lang="zh-CN" altLang="en-US" sz="2400" dirty="0" smtClean="0"/>
              <a:t>或基准面创建的视图。</a:t>
            </a:r>
            <a:endParaRPr lang="zh-CN" altLang="en-US" sz="2400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714348" y="1643050"/>
          <a:ext cx="6009553" cy="4439113"/>
        </p:xfrm>
        <a:graphic>
          <a:graphicData uri="http://schemas.openxmlformats.org/presentationml/2006/ole">
            <p:oleObj spid="_x0000_s29697" name="BMP 图像" r:id="rId3" imgW="3419952" imgH="2523810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14810" y="128586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投影方向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00364" y="357187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辅助视图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6929454" y="5143512"/>
            <a:ext cx="1928794" cy="571504"/>
          </a:xfrm>
          <a:prstGeom prst="wedgeRoundRectCallout">
            <a:avLst>
              <a:gd name="adj1" fmla="val -51419"/>
              <a:gd name="adj2" fmla="val -1800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创建辅助视图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200026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11.1   </a:t>
            </a:r>
            <a:r>
              <a:rPr lang="zh-CN" altLang="en-US" dirty="0" smtClean="0"/>
              <a:t>工程</a:t>
            </a:r>
            <a:r>
              <a:rPr lang="zh-CN" altLang="en-US" dirty="0" smtClean="0"/>
              <a:t>图设计</a:t>
            </a:r>
            <a:r>
              <a:rPr lang="zh-CN" altLang="en-US" dirty="0" smtClean="0"/>
              <a:t>基础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11.1.1   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图基本</a:t>
            </a:r>
            <a:r>
              <a:rPr lang="zh-CN" altLang="en-US" sz="2800" dirty="0" smtClean="0"/>
              <a:t>知识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 在</a:t>
            </a:r>
            <a:r>
              <a:rPr lang="zh-CN" altLang="en-US" sz="2400" dirty="0" smtClean="0"/>
              <a:t>机械制图中，将零件向投影面投影所得的图形称为视图。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500306"/>
            <a:ext cx="3929090" cy="383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572264" y="5429264"/>
            <a:ext cx="1428760" cy="571504"/>
          </a:xfrm>
          <a:prstGeom prst="wedgeRoundRectCallout">
            <a:avLst>
              <a:gd name="adj1" fmla="val -65220"/>
              <a:gd name="adj2" fmla="val -1620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投影体系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从一个视图中创建一个旋转／删除平面</a:t>
            </a:r>
            <a:r>
              <a:rPr lang="zh-CN" altLang="en-US" sz="2400" dirty="0" smtClean="0"/>
              <a:t>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域剖面图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1357290" y="1643050"/>
          <a:ext cx="6714486" cy="3495686"/>
        </p:xfrm>
        <a:graphic>
          <a:graphicData uri="http://schemas.openxmlformats.org/presentationml/2006/ole">
            <p:oleObj spid="_x0000_s28673" name="BMP 图像" r:id="rId3" imgW="3696216" imgH="1924319" progId="Paint.Picture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929290" y="314324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旋转视图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4929190" y="5929330"/>
            <a:ext cx="1928826" cy="642942"/>
          </a:xfrm>
          <a:prstGeom prst="wedgeRoundRectCallout">
            <a:avLst>
              <a:gd name="adj1" fmla="val -74357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创建旋转视图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857388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复制并对齐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：为已有的部分视图或详图视图创建</a:t>
            </a:r>
            <a:r>
              <a:rPr lang="zh-CN" altLang="en-US" sz="2400" dirty="0" smtClean="0"/>
              <a:t>一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个</a:t>
            </a:r>
            <a:r>
              <a:rPr lang="zh-CN" altLang="en-US" sz="2400" dirty="0" smtClean="0"/>
              <a:t>部分对齐视图。</a:t>
            </a:r>
          </a:p>
          <a:p>
            <a:pPr>
              <a:buNone/>
            </a:pPr>
            <a:r>
              <a:rPr lang="zh-CN" altLang="en-US" sz="2400" dirty="0" smtClean="0"/>
              <a:t>● 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展平板层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：创建一个展平板的视图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11.3.2   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剖视</a:t>
            </a:r>
            <a:r>
              <a:rPr lang="zh-CN" altLang="en-US" sz="2800" dirty="0" smtClean="0"/>
              <a:t>类型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428868"/>
            <a:ext cx="4572032" cy="415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3714752"/>
          <a:ext cx="1904992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143932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全视图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显示完整模型。全视图是用剖切平面把零件完全地剖开后所得的剖视图。</a:t>
            </a:r>
            <a:endParaRPr lang="en-US" altLang="zh-CN" sz="2400" dirty="0" smtClean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1428728" y="1571612"/>
          <a:ext cx="6428647" cy="1185867"/>
        </p:xfrm>
        <a:graphic>
          <a:graphicData uri="http://schemas.openxmlformats.org/presentationml/2006/ole">
            <p:oleObj spid="_x0000_s26625" name="BMP 图像" r:id="rId3" imgW="4210638" imgH="771429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072198" y="3071810"/>
            <a:ext cx="1643074" cy="428628"/>
          </a:xfrm>
          <a:prstGeom prst="wedgeRoundRectCallout">
            <a:avLst>
              <a:gd name="adj1" fmla="val -83666"/>
              <a:gd name="adj2" fmla="val -1061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创建全视图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3571876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半视图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仅显示模型位于基准平面单侧的部分，即半视图。</a:t>
            </a:r>
            <a:endParaRPr lang="zh-CN" altLang="en-US" sz="2400" dirty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1857356" y="4572008"/>
          <a:ext cx="6705618" cy="1524004"/>
        </p:xfrm>
        <a:graphic>
          <a:graphicData uri="http://schemas.openxmlformats.org/presentationml/2006/ole">
            <p:oleObj spid="_x0000_s26627" name="BMP 图像" r:id="rId4" imgW="4191585" imgH="952633" progId="Paint.Picture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29058" y="4286256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</a:t>
            </a:r>
            <a:r>
              <a:rPr lang="en-US" dirty="0" smtClean="0"/>
              <a:t>RIGHT</a:t>
            </a:r>
            <a:r>
              <a:rPr lang="zh-CN" altLang="en-US" dirty="0" smtClean="0"/>
              <a:t>作为边界</a:t>
            </a:r>
          </a:p>
          <a:p>
            <a:endParaRPr lang="zh-CN" altLang="en-US" dirty="0"/>
          </a:p>
        </p:txBody>
      </p:sp>
      <p:sp>
        <p:nvSpPr>
          <p:cNvPr id="12" name="圆角矩形标注 11"/>
          <p:cNvSpPr/>
          <p:nvPr/>
        </p:nvSpPr>
        <p:spPr>
          <a:xfrm>
            <a:off x="5572132" y="6357958"/>
            <a:ext cx="1714512" cy="500042"/>
          </a:xfrm>
          <a:prstGeom prst="wedgeRoundRectCallout">
            <a:avLst>
              <a:gd name="adj1" fmla="val -77607"/>
              <a:gd name="adj2" fmla="val -1026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创建半视图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局部视图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仅显示视图被边界所包含的</a:t>
            </a:r>
            <a:r>
              <a:rPr lang="zh-CN" altLang="en-US" sz="2400" dirty="0" smtClean="0"/>
              <a:t>部分。</a:t>
            </a:r>
            <a:endParaRPr lang="zh-CN" altLang="en-US" sz="24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1285852" y="1214422"/>
          <a:ext cx="4565820" cy="1533049"/>
        </p:xfrm>
        <a:graphic>
          <a:graphicData uri="http://schemas.openxmlformats.org/presentationml/2006/ole">
            <p:oleObj spid="_x0000_s25601" name="BMP 图像" r:id="rId3" imgW="2610214" imgH="876190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86182" y="92867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zh-CN" altLang="en-US" dirty="0" smtClean="0"/>
              <a:t>部分</a:t>
            </a:r>
            <a:r>
              <a:rPr lang="zh-CN" altLang="en-US" dirty="0" smtClean="0"/>
              <a:t>视图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857884" y="2000240"/>
            <a:ext cx="1857388" cy="428628"/>
          </a:xfrm>
          <a:prstGeom prst="wedgeRoundRectCallout">
            <a:avLst>
              <a:gd name="adj1" fmla="val -51801"/>
              <a:gd name="adj2" fmla="val -1267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创建部分视图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2928934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破断视图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创建零件两个相同方向的破断图，即把一个断面的某部位移除后，再将剩余的断面拉近，适用于较大的视图</a:t>
            </a:r>
            <a:r>
              <a:rPr lang="zh-CN" altLang="en-US" sz="2400" dirty="0" smtClean="0"/>
              <a:t>对象。</a:t>
            </a:r>
            <a:endParaRPr lang="zh-CN" altLang="en-US" sz="2400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4000495" y="3857628"/>
          <a:ext cx="4487681" cy="2371728"/>
        </p:xfrm>
        <a:graphic>
          <a:graphicData uri="http://schemas.openxmlformats.org/presentationml/2006/ole">
            <p:oleObj spid="_x0000_s25603" name="BMP 图像" r:id="rId4" imgW="3677163" imgH="1943371" progId="Paint.Picture">
              <p:embed/>
            </p:oleObj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1928794" y="5429264"/>
            <a:ext cx="1428760" cy="642942"/>
          </a:xfrm>
          <a:prstGeom prst="wedgeRoundRectCallout">
            <a:avLst>
              <a:gd name="adj1" fmla="val 77231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创建破断图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11.3.3  </a:t>
            </a:r>
            <a:r>
              <a:rPr lang="zh-CN" altLang="en-US" sz="2800" dirty="0" smtClean="0"/>
              <a:t>视图截面类型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714356"/>
            <a:ext cx="380485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85720" y="1714488"/>
          <a:ext cx="3619504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71488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 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类别</a:t>
            </a:r>
            <a:r>
              <a:rPr lang="zh-CN" altLang="en-US" sz="2400" dirty="0" smtClean="0"/>
              <a:t>，共有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种：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无截面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2D</a:t>
            </a:r>
            <a:r>
              <a:rPr lang="zh-CN" altLang="en-US" sz="2400" dirty="0" smtClean="0"/>
              <a:t>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单个零件曲面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  无</a:t>
            </a:r>
            <a:r>
              <a:rPr lang="zh-CN" altLang="en-US" sz="2400" dirty="0" smtClean="0"/>
              <a:t>截面：不显示横截面。</a:t>
            </a:r>
          </a:p>
          <a:p>
            <a:pPr>
              <a:buNone/>
            </a:pPr>
            <a:r>
              <a:rPr lang="zh-CN" altLang="en-US" sz="2400" dirty="0" smtClean="0"/>
              <a:t>● </a:t>
            </a:r>
            <a:r>
              <a:rPr lang="zh-CN" altLang="en-US" sz="2400" dirty="0" smtClean="0"/>
              <a:t>  </a:t>
            </a:r>
            <a:r>
              <a:rPr lang="en-US" sz="2400" dirty="0" smtClean="0"/>
              <a:t>2D</a:t>
            </a:r>
            <a:r>
              <a:rPr lang="zh-CN" altLang="en-US" sz="2400" dirty="0" smtClean="0"/>
              <a:t>截面：为某一平行于屏幕的特殊视图显示</a:t>
            </a:r>
            <a:r>
              <a:rPr lang="zh-CN" altLang="en-US" sz="2400" dirty="0" smtClean="0"/>
              <a:t>横截面。</a:t>
            </a:r>
            <a:endParaRPr lang="zh-CN" altLang="en-US" sz="24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14488"/>
            <a:ext cx="52642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786578" y="2928934"/>
            <a:ext cx="1643074" cy="500066"/>
          </a:xfrm>
          <a:prstGeom prst="wedgeRoundRectCallout">
            <a:avLst>
              <a:gd name="adj1" fmla="val -73792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显示截面视图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4572008"/>
            <a:ext cx="8215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 </a:t>
            </a:r>
            <a:r>
              <a:rPr lang="zh-CN" altLang="en-US" sz="2400" dirty="0" smtClean="0"/>
              <a:t>  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截面：在三维实体模式下为某一视图显示横截面。</a:t>
            </a:r>
          </a:p>
          <a:p>
            <a:r>
              <a:rPr lang="zh-CN" altLang="en-US" sz="2400" dirty="0" smtClean="0"/>
              <a:t>●   单个</a:t>
            </a:r>
            <a:r>
              <a:rPr lang="zh-CN" altLang="en-US" sz="2400" dirty="0" smtClean="0"/>
              <a:t>零件曲面：仅显示某一特殊视图定向的的选定表面。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11.3.4  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比例类型</a:t>
            </a:r>
            <a:endParaRPr lang="zh-CN" altLang="en-US" sz="28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000108"/>
            <a:ext cx="4548295" cy="419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2285992"/>
          <a:ext cx="319087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5500702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</a:t>
            </a:r>
            <a:r>
              <a:rPr lang="zh-CN" altLang="en-US" sz="2400" dirty="0" smtClean="0"/>
              <a:t>      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比例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类别</a:t>
            </a:r>
            <a:r>
              <a:rPr lang="zh-CN" altLang="en-US" sz="2400" dirty="0" smtClean="0"/>
              <a:t>，共有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种：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自定义比例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页面的默认比例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透视图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2286016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●  页面</a:t>
            </a:r>
            <a:r>
              <a:rPr lang="zh-CN" altLang="en-US" sz="2400" dirty="0" smtClean="0"/>
              <a:t>的默认比例：视图根据屏幕左下角所指示的</a:t>
            </a:r>
            <a:r>
              <a:rPr lang="zh-CN" altLang="en-US" sz="2400" dirty="0" smtClean="0"/>
              <a:t>版面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比例</a:t>
            </a:r>
            <a:r>
              <a:rPr lang="zh-CN" altLang="en-US" sz="2400" dirty="0" smtClean="0"/>
              <a:t>显示。</a:t>
            </a:r>
          </a:p>
          <a:p>
            <a:pPr>
              <a:buNone/>
            </a:pPr>
            <a:r>
              <a:rPr lang="zh-CN" altLang="en-US" sz="2400" dirty="0" smtClean="0"/>
              <a:t>●  自定义</a:t>
            </a:r>
            <a:r>
              <a:rPr lang="zh-CN" altLang="en-US" sz="2400" dirty="0" smtClean="0"/>
              <a:t>比例：允许用户为视图输入比例。</a:t>
            </a:r>
          </a:p>
          <a:p>
            <a:pPr>
              <a:buNone/>
            </a:pPr>
            <a:r>
              <a:rPr lang="zh-CN" altLang="en-US" sz="2400" dirty="0" smtClean="0"/>
              <a:t>●   透视图</a:t>
            </a:r>
            <a:r>
              <a:rPr lang="zh-CN" altLang="en-US" sz="2400" dirty="0" smtClean="0"/>
              <a:t>：依据给定视点距离与视图直径所表现出</a:t>
            </a:r>
            <a:r>
              <a:rPr lang="zh-CN" altLang="en-US" sz="2400" dirty="0" smtClean="0"/>
              <a:t>透视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效果</a:t>
            </a:r>
            <a:r>
              <a:rPr lang="zh-CN" altLang="en-US" sz="2400" dirty="0" smtClean="0"/>
              <a:t>的常规</a:t>
            </a:r>
            <a:r>
              <a:rPr lang="zh-CN" altLang="en-US" sz="2400" dirty="0" smtClean="0"/>
              <a:t>视图。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857496"/>
            <a:ext cx="5734385" cy="309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285852" y="5000636"/>
            <a:ext cx="1357322" cy="571504"/>
          </a:xfrm>
          <a:prstGeom prst="wedgeRoundRectCallout">
            <a:avLst>
              <a:gd name="adj1" fmla="val 51968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透视情况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200026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11.4  </a:t>
            </a:r>
            <a:r>
              <a:rPr lang="zh-CN" altLang="en-US" dirty="0" smtClean="0"/>
              <a:t>视 </a:t>
            </a:r>
            <a:r>
              <a:rPr lang="zh-CN" altLang="en-US" dirty="0" smtClean="0"/>
              <a:t>图 生 </a:t>
            </a:r>
            <a:r>
              <a:rPr lang="zh-CN" altLang="en-US" dirty="0" smtClean="0"/>
              <a:t>成</a:t>
            </a:r>
            <a:endParaRPr lang="en-US" altLang="zh-CN" dirty="0" smtClean="0"/>
          </a:p>
          <a:p>
            <a:pPr>
              <a:buNone/>
            </a:pPr>
            <a:r>
              <a:rPr lang="en-US" altLang="zh-CN" sz="2400" dirty="0" smtClean="0"/>
              <a:t>11.4.1  </a:t>
            </a:r>
            <a:r>
              <a:rPr lang="zh-CN" altLang="en-US" sz="2400" dirty="0" smtClean="0"/>
              <a:t>常规</a:t>
            </a:r>
            <a:r>
              <a:rPr lang="zh-CN" altLang="en-US" sz="2400" dirty="0" smtClean="0"/>
              <a:t>视图的</a:t>
            </a:r>
            <a:r>
              <a:rPr lang="zh-CN" altLang="en-US" sz="2400" dirty="0" smtClean="0"/>
              <a:t>生成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介绍</a:t>
            </a:r>
            <a:r>
              <a:rPr lang="zh-CN" altLang="en-US" sz="2400" dirty="0" smtClean="0"/>
              <a:t>建立常规视图的操作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143108" y="2000240"/>
          <a:ext cx="361950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3000372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在图纸上选择常规视图的放置中心。</a:t>
            </a:r>
            <a:endParaRPr lang="zh-CN" altLang="en-US" sz="24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3857628"/>
            <a:ext cx="2357454" cy="21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4071934" y="5143512"/>
            <a:ext cx="1500198" cy="571504"/>
          </a:xfrm>
          <a:prstGeom prst="wedgeRoundRectCallout">
            <a:avLst>
              <a:gd name="adj1" fmla="val -55241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三维视图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786322"/>
            <a:ext cx="8429684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如上节所述，分别选择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全视图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无截面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页面的默认比例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类型。</a:t>
            </a:r>
            <a:endParaRPr lang="zh-CN" altLang="en-US" sz="24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14290"/>
            <a:ext cx="4429157" cy="407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857224" y="1571612"/>
          <a:ext cx="2119306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6"/>
            <a:ext cx="3571900" cy="2357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/>
              <a:t>           在</a:t>
            </a:r>
            <a:r>
              <a:rPr lang="zh-CN" altLang="en-US" sz="2400" dirty="0" smtClean="0"/>
              <a:t>第一角</a:t>
            </a:r>
            <a:r>
              <a:rPr lang="zh-CN" altLang="en-US" sz="2400" dirty="0" smtClean="0"/>
              <a:t>投影体系中的正面投影称为主视图，垂直投影</a:t>
            </a:r>
            <a:r>
              <a:rPr lang="zh-CN" altLang="en-US" sz="2400" dirty="0" smtClean="0"/>
              <a:t>称为俯视图，侧面投影称为左视图，统称为零件的</a:t>
            </a:r>
            <a:r>
              <a:rPr lang="zh-CN" altLang="en-US" sz="2400" dirty="0" smtClean="0"/>
              <a:t>三视图。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500042"/>
            <a:ext cx="3000396" cy="210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143768" y="1643050"/>
            <a:ext cx="1571636" cy="642942"/>
          </a:xfrm>
          <a:prstGeom prst="wedgeRoundRectCallout">
            <a:avLst>
              <a:gd name="adj1" fmla="val -51801"/>
              <a:gd name="adj2" fmla="val -1255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第一角投影视图（国内）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500438"/>
            <a:ext cx="3429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在</a:t>
            </a:r>
            <a:r>
              <a:rPr lang="zh-CN" altLang="en-US" sz="2400" dirty="0" smtClean="0"/>
              <a:t>第三角投影体系中的正面投影称为前视图，垂直投影称为顶视图，侧面投影称为</a:t>
            </a:r>
            <a:r>
              <a:rPr lang="zh-CN" altLang="en-US" sz="2400" dirty="0" smtClean="0"/>
              <a:t>右视图。</a:t>
            </a:r>
            <a:endParaRPr lang="zh-CN" alt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500438"/>
            <a:ext cx="3357586" cy="236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7500958" y="5072074"/>
            <a:ext cx="1428760" cy="928694"/>
          </a:xfrm>
          <a:prstGeom prst="wedgeRoundRectCallout">
            <a:avLst>
              <a:gd name="adj1" fmla="val -55930"/>
              <a:gd name="adj2" fmla="val -1106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第三角投影视图（欧美）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11.4.2  </a:t>
            </a:r>
            <a:r>
              <a:rPr lang="zh-CN" altLang="en-US" sz="2800" dirty="0" smtClean="0"/>
              <a:t>投影</a:t>
            </a:r>
            <a:r>
              <a:rPr lang="zh-CN" altLang="en-US" sz="2800" dirty="0" smtClean="0"/>
              <a:t>视图的</a:t>
            </a:r>
            <a:r>
              <a:rPr lang="zh-CN" altLang="en-US" sz="2800" dirty="0" smtClean="0"/>
              <a:t>生成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下面介绍建立投影视图的操作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857356" y="1428736"/>
          <a:ext cx="361950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158" y="2214554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选择有投影的父视图，然后在该视图的上、下、左、右选择投影视图的放置中心。</a:t>
            </a:r>
            <a:endParaRPr lang="zh-CN" alt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143248"/>
            <a:ext cx="1440758" cy="129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2786050" y="3929066"/>
            <a:ext cx="1285884" cy="500066"/>
          </a:xfrm>
          <a:prstGeom prst="wedgeRoundRectCallout">
            <a:avLst>
              <a:gd name="adj1" fmla="val -83915"/>
              <a:gd name="adj2" fmla="val -11740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投影视图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4857760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如果要对其进行如剖面等属性编辑，可以在该视图上双击，打开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绘图视图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对话框，从中选择需要的设置即可。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11.4.3  </a:t>
            </a:r>
            <a:r>
              <a:rPr lang="zh-CN" altLang="en-US" sz="2800" dirty="0" smtClean="0"/>
              <a:t>详细</a:t>
            </a:r>
            <a:r>
              <a:rPr lang="zh-CN" altLang="en-US" sz="2800" dirty="0" smtClean="0"/>
              <a:t>视图的</a:t>
            </a:r>
            <a:r>
              <a:rPr lang="zh-CN" altLang="en-US" sz="2800" dirty="0" smtClean="0"/>
              <a:t>生成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下面介绍建立投影视图的操作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928794" y="1571612"/>
          <a:ext cx="354806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20" y="2428868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在现有视图上选取要查看的细节</a:t>
            </a:r>
            <a:r>
              <a:rPr lang="zh-CN" altLang="en-US" sz="2400" dirty="0" smtClean="0"/>
              <a:t>中心点。</a:t>
            </a:r>
            <a:endParaRPr lang="zh-CN" altLang="en-US" sz="2400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428596" y="3143248"/>
          <a:ext cx="5634672" cy="3278354"/>
        </p:xfrm>
        <a:graphic>
          <a:graphicData uri="http://schemas.openxmlformats.org/presentationml/2006/ole">
            <p:oleObj spid="_x0000_s17409" name="BMP 图像" r:id="rId7" imgW="3666667" imgH="2133898" progId="Paint.Picture">
              <p:embed/>
            </p:oleObj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6357950" y="5357826"/>
            <a:ext cx="1928826" cy="571504"/>
          </a:xfrm>
          <a:prstGeom prst="wedgeRoundRectCallout">
            <a:avLst>
              <a:gd name="adj1" fmla="val -58300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选取位置和区域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414338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放置中心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85776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查看中心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71802" y="600076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样条曲线区域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接着开始绘制样条曲线，包围所要显示的</a:t>
            </a:r>
            <a:r>
              <a:rPr lang="zh-CN" altLang="en-US" sz="2400" dirty="0" smtClean="0"/>
              <a:t>区域，结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束</a:t>
            </a:r>
            <a:r>
              <a:rPr lang="zh-CN" altLang="en-US" sz="2400" dirty="0" smtClean="0"/>
              <a:t>后单击中</a:t>
            </a:r>
            <a:r>
              <a:rPr lang="zh-CN" altLang="en-US" sz="2400" dirty="0" smtClean="0"/>
              <a:t>键。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在图纸上选择详细视图的放置</a:t>
            </a:r>
            <a:r>
              <a:rPr lang="zh-CN" altLang="en-US" sz="2400" dirty="0" smtClean="0"/>
              <a:t>中心。</a:t>
            </a:r>
            <a:endParaRPr lang="zh-CN" altLang="en-US" sz="24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928662" y="2000240"/>
          <a:ext cx="6090579" cy="3648085"/>
        </p:xfrm>
        <a:graphic>
          <a:graphicData uri="http://schemas.openxmlformats.org/presentationml/2006/ole">
            <p:oleObj spid="_x0000_s16385" name="BMP 图像" r:id="rId3" imgW="3704762" imgH="2219635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00694" y="292893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详细视图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5984" y="400050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连接点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28992" y="357187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注释放置点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7286644" y="5357826"/>
            <a:ext cx="1214446" cy="500066"/>
          </a:xfrm>
          <a:prstGeom prst="wedgeRoundRectCallout">
            <a:avLst>
              <a:gd name="adj1" fmla="val -64552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详细视图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在所建立的详细视图上</a:t>
            </a:r>
            <a:r>
              <a:rPr lang="zh-CN" altLang="en-US" sz="2400" dirty="0" smtClean="0"/>
              <a:t>双击。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357158" y="2285992"/>
          <a:ext cx="3548066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1714488"/>
            <a:ext cx="4878933" cy="442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857356" y="357166"/>
          <a:ext cx="390525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1214422"/>
            <a:ext cx="5929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11.4.4   </a:t>
            </a:r>
            <a:r>
              <a:rPr lang="zh-CN" altLang="en-US" sz="2400" dirty="0" smtClean="0"/>
              <a:t>辅助</a:t>
            </a:r>
            <a:r>
              <a:rPr lang="zh-CN" altLang="en-US" sz="2400" dirty="0" smtClean="0"/>
              <a:t>截面视图的</a:t>
            </a:r>
            <a:r>
              <a:rPr lang="zh-CN" altLang="en-US" sz="2400" dirty="0" smtClean="0"/>
              <a:t>生成</a:t>
            </a:r>
            <a:endParaRPr lang="en-US" altLang="zh-CN" sz="2400" dirty="0" smtClean="0"/>
          </a:p>
          <a:p>
            <a:r>
              <a:rPr lang="zh-CN" altLang="en-US" sz="2400" dirty="0" smtClean="0"/>
              <a:t>下面介绍建立截面视图的操作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 1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2000232" y="2143116"/>
          <a:ext cx="333375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7158" y="3000372"/>
            <a:ext cx="82153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选择辅助视图所参照的平面或基准平面。</a:t>
            </a:r>
          </a:p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</a:t>
            </a:r>
            <a:r>
              <a:rPr lang="zh-CN" altLang="en-US" sz="2400" dirty="0" smtClean="0"/>
              <a:t>窗口中指定辅助视图的位置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72066" y="3830435"/>
            <a:ext cx="3090450" cy="284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图示 11"/>
          <p:cNvGraphicFramePr/>
          <p:nvPr/>
        </p:nvGraphicFramePr>
        <p:xfrm>
          <a:off x="1714480" y="4714884"/>
          <a:ext cx="1904992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3" name="右箭头 12"/>
          <p:cNvSpPr/>
          <p:nvPr/>
        </p:nvSpPr>
        <p:spPr>
          <a:xfrm>
            <a:off x="3857620" y="485776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66"/>
            <a:ext cx="3857652" cy="3558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1643050"/>
          <a:ext cx="2119306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2928926" y="18573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2643182"/>
            <a:ext cx="1928826" cy="400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428992" y="4857760"/>
          <a:ext cx="504829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337623" cy="76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14414" y="571480"/>
          <a:ext cx="6405586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214942" y="2500306"/>
            <a:ext cx="1785950" cy="500066"/>
          </a:xfrm>
          <a:prstGeom prst="wedgeRoundRectCallout">
            <a:avLst>
              <a:gd name="adj1" fmla="val -61297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输入截面名称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92893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3214686"/>
            <a:ext cx="3714776" cy="34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5857884" y="4214818"/>
          <a:ext cx="1785950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5929322" y="6215082"/>
            <a:ext cx="1785950" cy="428628"/>
          </a:xfrm>
          <a:prstGeom prst="wedgeRoundRectCallout">
            <a:avLst>
              <a:gd name="adj1" fmla="val -65426"/>
              <a:gd name="adj2" fmla="val -140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完成截面设置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9"/>
            <a:ext cx="4786346" cy="313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715140" y="2857496"/>
            <a:ext cx="1785950" cy="571504"/>
          </a:xfrm>
          <a:prstGeom prst="wedgeRoundRectCallout">
            <a:avLst>
              <a:gd name="adj1" fmla="val -62949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创建截面视图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00438"/>
            <a:ext cx="4714908" cy="309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6072198" y="5715016"/>
            <a:ext cx="2571768" cy="571504"/>
          </a:xfrm>
          <a:prstGeom prst="wedgeRoundRectCallout">
            <a:avLst>
              <a:gd name="adj1" fmla="val -52947"/>
              <a:gd name="adj2" fmla="val -167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隐藏基准面的截面视图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11.4.5</a:t>
            </a:r>
            <a:r>
              <a:rPr lang="zh-CN" altLang="en-US" sz="2800" dirty="0" smtClean="0"/>
              <a:t>旋转视图的</a:t>
            </a:r>
            <a:r>
              <a:rPr lang="zh-CN" altLang="en-US" sz="2800" dirty="0" smtClean="0"/>
              <a:t>生成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下面介绍建立旋转视图的操作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1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928794" y="1571612"/>
          <a:ext cx="347662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2643182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指定旋转视图的放置中心以及需要生成旋转视图的父视图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131937"/>
            <a:ext cx="3714776" cy="342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214546" y="4286256"/>
          <a:ext cx="183355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在消息窗口中输入横截面的名称，如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选择一个平面或基准面作为所绘制旋转视图的</a:t>
            </a:r>
            <a:r>
              <a:rPr lang="zh-CN" altLang="en-US" sz="2400" dirty="0" smtClean="0"/>
              <a:t>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称</a:t>
            </a:r>
            <a:r>
              <a:rPr lang="zh-CN" altLang="en-US" sz="2400" dirty="0" smtClean="0"/>
              <a:t>面。</a:t>
            </a:r>
            <a:endParaRPr lang="zh-CN" altLang="en-US" sz="24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2857520" cy="305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714876" y="3643314"/>
            <a:ext cx="1714512" cy="571504"/>
          </a:xfrm>
          <a:prstGeom prst="wedgeRoundRectCallout">
            <a:avLst>
              <a:gd name="adj1" fmla="val -62123"/>
              <a:gd name="adj2" fmla="val -141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创建旋转视图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857760"/>
            <a:ext cx="82868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11.4.6  </a:t>
            </a:r>
            <a:r>
              <a:rPr lang="zh-CN" altLang="en-US" sz="2800" dirty="0" smtClean="0"/>
              <a:t>视图</a:t>
            </a:r>
            <a:r>
              <a:rPr lang="zh-CN" altLang="en-US" sz="2800" dirty="0" smtClean="0"/>
              <a:t>生成</a:t>
            </a:r>
            <a:r>
              <a:rPr lang="zh-CN" altLang="en-US" sz="2800" dirty="0" smtClean="0"/>
              <a:t>实例</a:t>
            </a:r>
            <a:endParaRPr lang="en-US" altLang="zh-CN" sz="2800" dirty="0" smtClean="0"/>
          </a:p>
          <a:p>
            <a:r>
              <a:rPr lang="zh-CN" altLang="en-US" sz="2400" dirty="0" smtClean="0"/>
              <a:t>下面通过一个实例来介绍工程图产生的具体步骤与</a:t>
            </a:r>
            <a:r>
              <a:rPr lang="zh-CN" altLang="en-US" sz="2400" dirty="0" smtClean="0"/>
              <a:t>方法：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启动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      在设计</a:t>
            </a:r>
            <a:r>
              <a:rPr lang="zh-CN" altLang="en-US" sz="2400" dirty="0" smtClean="0"/>
              <a:t>的工程图一般采用第三角</a:t>
            </a:r>
            <a:r>
              <a:rPr lang="zh-CN" altLang="en-US" sz="2400" dirty="0" smtClean="0"/>
              <a:t>投影法。</a:t>
            </a: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5857916" cy="465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072330" y="4857760"/>
            <a:ext cx="1285884" cy="928694"/>
          </a:xfrm>
          <a:prstGeom prst="wedgeRoundRectCallout">
            <a:avLst>
              <a:gd name="adj1" fmla="val -63270"/>
              <a:gd name="adj2" fmla="val -1423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Creo</a:t>
            </a:r>
            <a:r>
              <a:rPr lang="en-US" dirty="0" smtClean="0"/>
              <a:t> Parametric</a:t>
            </a:r>
            <a:r>
              <a:rPr lang="zh-CN" altLang="en-US" dirty="0" smtClean="0"/>
              <a:t>工程图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建立新工程图，并输入工程图名称。</a:t>
            </a:r>
            <a:endParaRPr lang="zh-CN" altLang="en-US" sz="2400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928670"/>
            <a:ext cx="2786082" cy="371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643042" y="2000240"/>
          <a:ext cx="283368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4857760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:</a:t>
            </a:r>
            <a:r>
              <a:rPr lang="zh-CN" altLang="en-US" sz="2400" dirty="0" smtClean="0"/>
              <a:t>选择要绘制工程图的零件，并设置图纸的大小。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85728"/>
            <a:ext cx="3071834" cy="428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14480" y="1857364"/>
          <a:ext cx="204786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071942"/>
            <a:ext cx="4369523" cy="258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5214942" y="5072074"/>
          <a:ext cx="1690678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214414" y="3357562"/>
            <a:ext cx="1714512" cy="571504"/>
          </a:xfrm>
          <a:prstGeom prst="wedgeRoundRectCallout">
            <a:avLst>
              <a:gd name="adj1" fmla="val -39757"/>
              <a:gd name="adj2" fmla="val 857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产生基本视图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产生常规视图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产生三维参考视图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2214546" y="2214554"/>
          <a:ext cx="4861235" cy="3214939"/>
        </p:xfrm>
        <a:graphic>
          <a:graphicData uri="http://schemas.openxmlformats.org/presentationml/2006/ole">
            <p:oleObj spid="_x0000_s83969" name="BMP 图像" r:id="rId3" imgW="3753374" imgH="2476190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2786050" y="1428736"/>
          <a:ext cx="361950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5786446" y="6072206"/>
            <a:ext cx="1643074" cy="500066"/>
          </a:xfrm>
          <a:prstGeom prst="wedgeRoundRectCallout">
            <a:avLst>
              <a:gd name="adj1" fmla="val -74690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三维参考视图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产生位置调整后的常规</a:t>
            </a:r>
            <a:r>
              <a:rPr lang="zh-CN" altLang="en-US" sz="2400" dirty="0" smtClean="0"/>
              <a:t>视图。</a:t>
            </a:r>
            <a:endParaRPr lang="zh-CN" altLang="en-US" sz="2400" dirty="0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071546"/>
            <a:ext cx="4143404" cy="381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714488"/>
          <a:ext cx="3714744" cy="2278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7"/>
          <a:srcRect t="13678"/>
          <a:stretch>
            <a:fillRect/>
          </a:stretch>
        </p:blipFill>
        <p:spPr bwMode="auto">
          <a:xfrm>
            <a:off x="1071538" y="5143512"/>
            <a:ext cx="2524136" cy="119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4286248" y="5786454"/>
            <a:ext cx="2786082" cy="428628"/>
          </a:xfrm>
          <a:prstGeom prst="wedgeRoundRectCallout">
            <a:avLst>
              <a:gd name="adj1" fmla="val -60006"/>
              <a:gd name="adj2" fmla="val -1198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位置调整后的常规视图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产生投影视图。</a:t>
            </a:r>
            <a:endParaRPr lang="zh-CN" altLang="en-US" sz="2400" dirty="0"/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571480"/>
            <a:ext cx="2286016" cy="2581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1643050"/>
          <a:ext cx="340519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072198" y="2071678"/>
            <a:ext cx="1428760" cy="714380"/>
          </a:xfrm>
          <a:prstGeom prst="wedgeRoundRectCallout">
            <a:avLst>
              <a:gd name="adj1" fmla="val -48704"/>
              <a:gd name="adj2" fmla="val -1294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投影视图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3071810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产生详细放大视图。</a:t>
            </a:r>
            <a:endParaRPr lang="zh-CN" altLang="en-US" sz="2400" dirty="0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4500562" y="3500438"/>
          <a:ext cx="3747688" cy="2933710"/>
        </p:xfrm>
        <a:graphic>
          <a:graphicData uri="http://schemas.openxmlformats.org/presentationml/2006/ole">
            <p:oleObj spid="_x0000_s81922" name="BMP 图像" r:id="rId8" imgW="3753374" imgH="2933333" progId="Paint.Picture">
              <p:embed/>
            </p:oleObj>
          </a:graphicData>
        </a:graphic>
      </p:graphicFrame>
      <p:graphicFrame>
        <p:nvGraphicFramePr>
          <p:cNvPr id="11" name="图示 10"/>
          <p:cNvGraphicFramePr/>
          <p:nvPr/>
        </p:nvGraphicFramePr>
        <p:xfrm>
          <a:off x="642910" y="4071942"/>
          <a:ext cx="3786214" cy="563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2643174" y="5929330"/>
            <a:ext cx="1428760" cy="500066"/>
          </a:xfrm>
          <a:prstGeom prst="wedgeRoundRectCallout">
            <a:avLst>
              <a:gd name="adj1" fmla="val 50392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详细视图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Step7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产生截面视图。</a:t>
            </a:r>
            <a:endParaRPr lang="zh-CN" altLang="en-US" sz="2400" dirty="0"/>
          </a:p>
        </p:txBody>
      </p:sp>
      <p:pic>
        <p:nvPicPr>
          <p:cNvPr id="80897" name="Picture 1" descr="auxiliary1"/>
          <p:cNvPicPr>
            <a:picLocks noChangeAspect="1" noChangeArrowheads="1"/>
          </p:cNvPicPr>
          <p:nvPr/>
        </p:nvPicPr>
        <p:blipFill>
          <a:blip r:embed="rId2"/>
          <a:srcRect t="8452"/>
          <a:stretch>
            <a:fillRect/>
          </a:stretch>
        </p:blipFill>
        <p:spPr bwMode="auto">
          <a:xfrm>
            <a:off x="928662" y="2214554"/>
            <a:ext cx="593579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357290" y="1214422"/>
          <a:ext cx="533401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143768" y="3571876"/>
            <a:ext cx="1428760" cy="285752"/>
          </a:xfrm>
          <a:prstGeom prst="wedgeRoundRectCallout">
            <a:avLst>
              <a:gd name="adj1" fmla="val -74510"/>
              <a:gd name="adj2" fmla="val -1387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截面视图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4857760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Step8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产生</a:t>
            </a:r>
            <a:r>
              <a:rPr lang="zh-CN" altLang="en-US" sz="2400" dirty="0" smtClean="0"/>
              <a:t>旋转视图。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57166"/>
            <a:ext cx="1517905" cy="608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57158" y="1071546"/>
          <a:ext cx="2214578" cy="4103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857752" y="2000240"/>
          <a:ext cx="3429024" cy="2888412"/>
        </p:xfrm>
        <a:graphic>
          <a:graphicData uri="http://schemas.openxmlformats.org/presentationml/2006/ole">
            <p:oleObj spid="_x0000_s79874" name="BMP 图像" r:id="rId8" imgW="3761905" imgH="3153215" progId="Paint.Picture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6286512" y="5500702"/>
            <a:ext cx="1571636" cy="642942"/>
          </a:xfrm>
          <a:prstGeom prst="wedgeRoundRectCallout">
            <a:avLst>
              <a:gd name="adj1" fmla="val -64938"/>
              <a:gd name="adj2" fmla="val -1164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242889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11.5  </a:t>
            </a:r>
            <a:r>
              <a:rPr lang="zh-CN" altLang="en-US" dirty="0" smtClean="0"/>
              <a:t>视</a:t>
            </a:r>
            <a:r>
              <a:rPr lang="zh-CN" altLang="en-US" dirty="0" smtClean="0"/>
              <a:t>图操作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11.5.1  </a:t>
            </a:r>
            <a:r>
              <a:rPr lang="zh-CN" altLang="en-US" sz="2800" dirty="0" smtClean="0"/>
              <a:t>移动视图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可以</a:t>
            </a:r>
            <a:r>
              <a:rPr lang="zh-CN" altLang="en-US" sz="2400" dirty="0" smtClean="0"/>
              <a:t>将视图移动到某一新位置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 移动</a:t>
            </a:r>
            <a:r>
              <a:rPr lang="zh-CN" altLang="en-US" sz="2400" dirty="0" smtClean="0"/>
              <a:t>视图的一般步骤如下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071670" y="3857628"/>
          <a:ext cx="421484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4572008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单击要移动的视图，系统显示该视图的边界，同时还显示边界四角和原点处的图</a:t>
            </a:r>
            <a:r>
              <a:rPr lang="zh-CN" altLang="en-US" sz="2400" dirty="0" smtClean="0"/>
              <a:t>柄。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857224" y="285728"/>
          <a:ext cx="6715172" cy="3564039"/>
        </p:xfrm>
        <a:graphic>
          <a:graphicData uri="http://schemas.openxmlformats.org/presentationml/2006/ole">
            <p:oleObj spid="_x0000_s77825" name="BMP 图像" r:id="rId3" imgW="3761905" imgH="2000000" progId="Paint.Picture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28926" y="114298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边界四角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228599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中心句柄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4786314" y="4143380"/>
            <a:ext cx="3357586" cy="428628"/>
          </a:xfrm>
          <a:prstGeom prst="wedgeRoundRectCallout">
            <a:avLst>
              <a:gd name="adj1" fmla="val -49824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/>
              <a:t>显示边界四角和原点处的图柄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4643446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选择要移动的视图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选择视图的新位置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285720" y="245310"/>
          <a:ext cx="6072230" cy="3435603"/>
        </p:xfrm>
        <a:graphic>
          <a:graphicData uri="http://schemas.openxmlformats.org/presentationml/2006/ole">
            <p:oleObj spid="_x0000_s76801" name="BMP 图像" r:id="rId3" imgW="3790476" imgH="2142857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786578" y="3000372"/>
            <a:ext cx="1214446" cy="500066"/>
          </a:xfrm>
          <a:prstGeom prst="wedgeRoundRectCallout">
            <a:avLst>
              <a:gd name="adj1" fmla="val -59694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移动对比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4071942"/>
            <a:ext cx="84296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11.5.2  </a:t>
            </a:r>
            <a:r>
              <a:rPr lang="zh-CN" altLang="en-US" sz="2800" dirty="0" smtClean="0"/>
              <a:t>修改视图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在</a:t>
            </a:r>
            <a:r>
              <a:rPr lang="zh-CN" altLang="en-US" sz="2400" dirty="0" smtClean="0"/>
              <a:t>工程图设计过程中，如果视图设计不符合设计规范的要求，那么可以通过修改视图的方法来对视图进行修改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r>
              <a:rPr lang="zh-CN" altLang="en-US" sz="2400" dirty="0" smtClean="0"/>
              <a:t>编辑</a:t>
            </a:r>
            <a:r>
              <a:rPr lang="zh-CN" altLang="en-US" sz="2400" dirty="0" smtClean="0"/>
              <a:t>，使之满足设计的要求。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11.1.2  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图设计步骤与</a:t>
            </a:r>
            <a:r>
              <a:rPr lang="zh-CN" altLang="en-US" sz="2800" dirty="0" smtClean="0"/>
              <a:t>流程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下面介绍在系统</a:t>
            </a:r>
            <a:r>
              <a:rPr lang="zh-CN" altLang="en-US" sz="2400" dirty="0" smtClean="0"/>
              <a:t>中进行工程图设计的基本步骤</a:t>
            </a:r>
            <a:r>
              <a:rPr lang="zh-CN" altLang="en-US" sz="2400" dirty="0" smtClean="0"/>
              <a:t>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基本流程：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工程图设计</a:t>
            </a:r>
            <a:r>
              <a:rPr lang="zh-CN" altLang="en-US" sz="2400" dirty="0" smtClean="0"/>
              <a:t>步骤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(1)	</a:t>
            </a:r>
            <a:r>
              <a:rPr lang="zh-CN" altLang="en-US" sz="2400" dirty="0" smtClean="0"/>
              <a:t>启动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，进入工程制图模式（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绘图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），创建工程图名称。</a:t>
            </a:r>
          </a:p>
          <a:p>
            <a:pPr>
              <a:buNone/>
            </a:pPr>
            <a:r>
              <a:rPr lang="en-US" sz="2400" dirty="0" smtClean="0"/>
              <a:t>(2)	</a:t>
            </a:r>
            <a:r>
              <a:rPr lang="zh-CN" altLang="en-US" sz="2400" dirty="0" smtClean="0"/>
              <a:t>选择要建立工程图的零件或装配件，并且选择图纸的规格。</a:t>
            </a:r>
          </a:p>
          <a:p>
            <a:pPr>
              <a:buNone/>
            </a:pPr>
            <a:r>
              <a:rPr lang="en-US" sz="2400" dirty="0" smtClean="0"/>
              <a:t>(3)	</a:t>
            </a:r>
            <a:r>
              <a:rPr lang="zh-CN" altLang="en-US" sz="2400" dirty="0" smtClean="0"/>
              <a:t>产生基本视图（前视图、顶视图和右视图），生成</a:t>
            </a:r>
            <a:r>
              <a:rPr lang="en-US" sz="2400" dirty="0" smtClean="0"/>
              <a:t>2D</a:t>
            </a:r>
            <a:r>
              <a:rPr lang="zh-CN" altLang="en-US" sz="2400" dirty="0" smtClean="0"/>
              <a:t>工程图。</a:t>
            </a:r>
          </a:p>
          <a:p>
            <a:pPr>
              <a:buNone/>
            </a:pPr>
            <a:r>
              <a:rPr lang="en-US" sz="2400" dirty="0" smtClean="0"/>
              <a:t>(4)	</a:t>
            </a:r>
            <a:r>
              <a:rPr lang="zh-CN" altLang="en-US" sz="2400" dirty="0" smtClean="0"/>
              <a:t>随后修改或增加视图，使零件或装配件清楚表达出来。</a:t>
            </a:r>
          </a:p>
          <a:p>
            <a:pPr>
              <a:buNone/>
            </a:pPr>
            <a:r>
              <a:rPr lang="en-US" sz="2400" dirty="0" smtClean="0"/>
              <a:t>(5)	</a:t>
            </a:r>
            <a:r>
              <a:rPr lang="zh-CN" altLang="en-US" sz="2400" dirty="0" smtClean="0"/>
              <a:t>在生成的工程图上添加尺寸和批注等。</a:t>
            </a:r>
          </a:p>
          <a:p>
            <a:pPr>
              <a:buNone/>
            </a:pPr>
            <a:r>
              <a:rPr lang="en-US" sz="2400" dirty="0" smtClean="0"/>
              <a:t>(6)	</a:t>
            </a:r>
            <a:r>
              <a:rPr lang="zh-CN" altLang="en-US" sz="2400" dirty="0" smtClean="0"/>
              <a:t>如果设计已经满意，则存盘退出，如果不满意，将继续修改视图。</a:t>
            </a:r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11.5.3   </a:t>
            </a:r>
            <a:r>
              <a:rPr lang="zh-CN" altLang="en-US" sz="2800" dirty="0" smtClean="0"/>
              <a:t>拭</a:t>
            </a:r>
            <a:r>
              <a:rPr lang="zh-CN" altLang="en-US" sz="2800" dirty="0" smtClean="0"/>
              <a:t>除与恢复</a:t>
            </a:r>
            <a:r>
              <a:rPr lang="zh-CN" altLang="en-US" sz="2800" dirty="0" smtClean="0"/>
              <a:t>视图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拭</a:t>
            </a:r>
            <a:r>
              <a:rPr lang="zh-CN" altLang="en-US" sz="2400" dirty="0" smtClean="0"/>
              <a:t>除视图的一般步骤如下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643042" y="1500174"/>
          <a:ext cx="426244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242886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选择要拭除的视图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如果在其他视图中有与所选取的视图相关的箭头或圆，确认是否连这些相关的箭头或圆一起拭除。</a:t>
            </a:r>
            <a:endParaRPr lang="zh-CN" altLang="en-US" sz="2400" dirty="0"/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785786" y="3857628"/>
          <a:ext cx="6283730" cy="2224092"/>
        </p:xfrm>
        <a:graphic>
          <a:graphicData uri="http://schemas.openxmlformats.org/presentationml/2006/ole">
            <p:oleObj spid="_x0000_s75777" name="BMP 图像" r:id="rId7" imgW="4466667" imgH="1580952" progId="Paint.Picture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7358082" y="5286388"/>
            <a:ext cx="1500198" cy="500066"/>
          </a:xfrm>
          <a:prstGeom prst="wedgeRoundRectCallout">
            <a:avLst>
              <a:gd name="adj1" fmla="val -54258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拭除视图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928694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恢复视图的一般步骤如下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857356" y="928670"/>
          <a:ext cx="390525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785926"/>
            <a:ext cx="7000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</a:t>
            </a:r>
            <a:r>
              <a:rPr lang="en-US" altLang="zh-CN" sz="2400" dirty="0" smtClean="0"/>
              <a:t>tep2:</a:t>
            </a:r>
            <a:endParaRPr lang="zh-CN" altLang="en-US" sz="2400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714488"/>
            <a:ext cx="1785950" cy="255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643174" y="2357430"/>
          <a:ext cx="2190744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1472" y="4429132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系统用青色表示选定视图的边界轮廓。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785786" y="1214422"/>
          <a:ext cx="7138467" cy="2448008"/>
        </p:xfrm>
        <a:graphic>
          <a:graphicData uri="http://schemas.openxmlformats.org/presentationml/2006/ole">
            <p:oleObj spid="_x0000_s73729" name="BMP 图像" r:id="rId3" imgW="4552381" imgH="1571844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2285984" y="214290"/>
          <a:ext cx="1833554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2500298" y="3714752"/>
            <a:ext cx="3000396" cy="428628"/>
          </a:xfrm>
          <a:prstGeom prst="wedgeRoundRectCallout">
            <a:avLst>
              <a:gd name="adj1" fmla="val -45410"/>
              <a:gd name="adj2" fmla="val -1061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恢复视图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357187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拭除视图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357187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恢复</a:t>
            </a:r>
            <a:r>
              <a:rPr lang="zh-CN" altLang="en-US" dirty="0" smtClean="0"/>
              <a:t>视图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4429132"/>
            <a:ext cx="83582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11.5.4   </a:t>
            </a:r>
            <a:r>
              <a:rPr lang="zh-CN" altLang="en-US" sz="2800" dirty="0" smtClean="0"/>
              <a:t>删除视图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要</a:t>
            </a:r>
            <a:r>
              <a:rPr lang="zh-CN" altLang="en-US" sz="2400" dirty="0" smtClean="0"/>
              <a:t>将工程图中的某一视图删除，可首先选择该视图，按下</a:t>
            </a:r>
            <a:r>
              <a:rPr lang="en-US" sz="2400" dirty="0" smtClean="0"/>
              <a:t>Delete</a:t>
            </a:r>
            <a:r>
              <a:rPr lang="zh-CN" altLang="en-US" sz="2400" dirty="0" smtClean="0"/>
              <a:t>键即可。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11.6  </a:t>
            </a:r>
            <a:r>
              <a:rPr lang="zh-CN" altLang="en-US" dirty="0" smtClean="0"/>
              <a:t>工程</a:t>
            </a:r>
            <a:r>
              <a:rPr lang="zh-CN" altLang="en-US" dirty="0" smtClean="0"/>
              <a:t>图尺寸与</a:t>
            </a:r>
            <a:r>
              <a:rPr lang="zh-CN" altLang="en-US" dirty="0" smtClean="0"/>
              <a:t>注释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在</a:t>
            </a:r>
            <a:r>
              <a:rPr lang="zh-CN" altLang="en-US" sz="2400" dirty="0" smtClean="0"/>
              <a:t>建立的工程图中，尺寸的标注和添加必要的</a:t>
            </a:r>
            <a:r>
              <a:rPr lang="zh-CN" altLang="en-US" sz="2400" dirty="0" smtClean="0"/>
              <a:t>注释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是</a:t>
            </a:r>
            <a:r>
              <a:rPr lang="zh-CN" altLang="en-US" sz="2400" dirty="0" smtClean="0"/>
              <a:t>必不可少的。</a:t>
            </a:r>
            <a:endParaRPr lang="zh-CN" altLang="en-US" sz="2400" dirty="0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85926"/>
            <a:ext cx="5876065" cy="263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2500306"/>
          <a:ext cx="1476364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5000636"/>
            <a:ext cx="6143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11.6.1  </a:t>
            </a:r>
            <a:r>
              <a:rPr lang="zh-CN" altLang="en-US" sz="2800" dirty="0" smtClean="0"/>
              <a:t>注释</a:t>
            </a:r>
            <a:r>
              <a:rPr lang="zh-CN" altLang="en-US" sz="2800" dirty="0" smtClean="0"/>
              <a:t>显示与拭</a:t>
            </a:r>
            <a:r>
              <a:rPr lang="zh-CN" altLang="en-US" sz="2800" dirty="0" smtClean="0"/>
              <a:t>除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85728"/>
            <a:ext cx="4071934" cy="367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71472" y="1500174"/>
          <a:ext cx="300039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4000504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11.6.2   </a:t>
            </a:r>
            <a:r>
              <a:rPr lang="zh-CN" altLang="en-US" sz="2800" dirty="0" smtClean="0"/>
              <a:t>插入</a:t>
            </a:r>
            <a:r>
              <a:rPr lang="zh-CN" altLang="en-US" sz="2800" dirty="0" smtClean="0"/>
              <a:t>尺寸</a:t>
            </a:r>
            <a:endParaRPr lang="zh-CN" altLang="en-US" sz="2800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4214818"/>
            <a:ext cx="2714644" cy="209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2857488" y="5643578"/>
            <a:ext cx="1500198" cy="571504"/>
          </a:xfrm>
          <a:prstGeom prst="wedgeRoundRectCallout">
            <a:avLst>
              <a:gd name="adj1" fmla="val 82392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插入的尺寸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3286148" cy="217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28604"/>
            <a:ext cx="2928958" cy="234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643042" y="3071810"/>
            <a:ext cx="2000264" cy="428628"/>
          </a:xfrm>
          <a:prstGeom prst="wedgeRoundRectCallout">
            <a:avLst>
              <a:gd name="adj1" fmla="val -52538"/>
              <a:gd name="adj2" fmla="val -1198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插入纵坐标</a:t>
            </a:r>
            <a:r>
              <a:rPr lang="zh-CN" altLang="en-US" dirty="0" smtClean="0"/>
              <a:t>尺寸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500694" y="3000372"/>
            <a:ext cx="2000264" cy="428628"/>
          </a:xfrm>
          <a:prstGeom prst="wedgeRoundRectCallout">
            <a:avLst>
              <a:gd name="adj1" fmla="val 42577"/>
              <a:gd name="adj2" fmla="val -1336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插入参考尺寸</a:t>
            </a:r>
            <a:endParaRPr lang="zh-CN" altLang="en-US" dirty="0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652449"/>
            <a:ext cx="1785950" cy="3205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1643042" y="4786322"/>
          <a:ext cx="1976430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47863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11.6.3  </a:t>
            </a:r>
            <a:r>
              <a:rPr lang="zh-CN" altLang="en-US" sz="2800" dirty="0" smtClean="0"/>
              <a:t>注解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为了</a:t>
            </a:r>
            <a:r>
              <a:rPr lang="zh-CN" altLang="en-US" sz="2400" dirty="0" smtClean="0"/>
              <a:t>更好地说明视图中的，在很多情况下还要在视图上添加必要的注释和文本。</a:t>
            </a:r>
            <a:endParaRPr lang="zh-CN" altLang="en-US" sz="2400" dirty="0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85728"/>
            <a:ext cx="1357322" cy="624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714480" y="3429000"/>
          <a:ext cx="3762380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下面介绍创建注释的操作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357422" y="1000108"/>
          <a:ext cx="2262182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000240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428728" y="2214554"/>
          <a:ext cx="7405718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3143248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28860" y="3429000"/>
            <a:ext cx="2983517" cy="176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1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290"/>
            <a:ext cx="3143272" cy="294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1142984"/>
          <a:ext cx="171451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3214686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4000504"/>
            <a:ext cx="7337234" cy="79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357818" y="5786454"/>
            <a:ext cx="1357322" cy="571504"/>
          </a:xfrm>
          <a:prstGeom prst="wedgeRoundRectCallout">
            <a:avLst>
              <a:gd name="adj1" fmla="val -88201"/>
              <a:gd name="adj2" fmla="val -17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输入注释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11.6.4  </a:t>
            </a:r>
            <a:r>
              <a:rPr lang="zh-CN" altLang="en-US" dirty="0" smtClean="0"/>
              <a:t>表面粗糙度</a:t>
            </a:r>
            <a:endParaRPr lang="zh-CN" altLang="en-US" dirty="0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785794"/>
            <a:ext cx="1857388" cy="30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1857364"/>
          <a:ext cx="390525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5429264"/>
            <a:ext cx="7642254" cy="79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500166" y="4286256"/>
          <a:ext cx="2333620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4429124" y="4643446"/>
            <a:ext cx="2428892" cy="500066"/>
          </a:xfrm>
          <a:prstGeom prst="wedgeRoundRectCallout">
            <a:avLst>
              <a:gd name="adj1" fmla="val 55068"/>
              <a:gd name="adj2" fmla="val 1008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输入具体实例的值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7147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工程图设计</a:t>
            </a:r>
            <a:r>
              <a:rPr lang="zh-CN" altLang="en-US" sz="2400" dirty="0" smtClean="0"/>
              <a:t>流程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4000528" cy="53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500694" y="4500570"/>
            <a:ext cx="2643206" cy="642942"/>
          </a:xfrm>
          <a:prstGeom prst="wedgeRoundRectCallout">
            <a:avLst>
              <a:gd name="adj1" fmla="val -63239"/>
              <a:gd name="adj2" fmla="val -2288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工程图制作基本流程图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6619650" cy="69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572132" y="1500174"/>
            <a:ext cx="2000264" cy="357190"/>
          </a:xfrm>
          <a:prstGeom prst="wedgeRoundRectCallout">
            <a:avLst>
              <a:gd name="adj1" fmla="val -65810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输入粗糙度文本</a:t>
            </a:r>
            <a:endParaRPr lang="zh-CN" alt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428868"/>
            <a:ext cx="3857653" cy="3681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785918" y="3857628"/>
          <a:ext cx="1619240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11.6.5  </a:t>
            </a:r>
            <a:r>
              <a:rPr lang="zh-CN" altLang="en-US" sz="2800" dirty="0" smtClean="0"/>
              <a:t>符号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642918"/>
            <a:ext cx="2357455" cy="192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071670" y="1357298"/>
          <a:ext cx="269081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2643182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自定义符号</a:t>
            </a:r>
            <a:endParaRPr lang="zh-CN" altLang="en-US" sz="2400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2857496"/>
            <a:ext cx="5090712" cy="35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857224" y="4500570"/>
            <a:ext cx="2000264" cy="571504"/>
          </a:xfrm>
          <a:prstGeom prst="wedgeRoundRectCallout">
            <a:avLst>
              <a:gd name="adj1" fmla="val 60272"/>
              <a:gd name="adj2" fmla="val -1594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自定义符号</a:t>
            </a: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714356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选择来自调色板中的符号</a:t>
            </a:r>
            <a:endParaRPr lang="zh-CN" altLang="en-US" sz="2400" dirty="0"/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14488"/>
            <a:ext cx="572266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2928934"/>
          <a:ext cx="2119306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857232"/>
            <a:ext cx="2000264" cy="336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357422" y="1714488"/>
          <a:ext cx="2047868" cy="1674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35716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3. </a:t>
            </a:r>
            <a:r>
              <a:rPr lang="zh-CN" altLang="en-US" sz="2400" dirty="0" smtClean="0"/>
              <a:t>符号库</a:t>
            </a:r>
            <a:endParaRPr lang="zh-CN" altLang="en-US" sz="2400" dirty="0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5429264"/>
            <a:ext cx="7642254" cy="79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000364" y="3857628"/>
          <a:ext cx="1762116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14290"/>
            <a:ext cx="2000264" cy="462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85918" y="1571612"/>
          <a:ext cx="2928958" cy="181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929066"/>
            <a:ext cx="5291942" cy="269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6286512" y="5072074"/>
          <a:ext cx="1833554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11.6.6  </a:t>
            </a:r>
            <a:r>
              <a:rPr lang="zh-CN" altLang="en-US" sz="2800" dirty="0" smtClean="0"/>
              <a:t>几何公差</a:t>
            </a:r>
            <a:endParaRPr lang="zh-CN" altLang="en-US" sz="2800" dirty="0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5" y="1928802"/>
            <a:ext cx="6357981" cy="238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571736" y="1214422"/>
          <a:ext cx="371477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4643446"/>
            <a:ext cx="3576473" cy="195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85720" y="5429264"/>
          <a:ext cx="426244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71435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11.7  </a:t>
            </a:r>
            <a:r>
              <a:rPr lang="zh-CN" altLang="en-US" dirty="0" smtClean="0"/>
              <a:t>本章小结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800" dirty="0" smtClean="0"/>
              <a:t>          通过</a:t>
            </a:r>
            <a:r>
              <a:rPr lang="zh-CN" altLang="en-US" sz="2800" dirty="0" smtClean="0"/>
              <a:t>本章的学习，读者已经</a:t>
            </a:r>
            <a:r>
              <a:rPr lang="zh-CN" altLang="en-US" sz="2800" dirty="0" smtClean="0"/>
              <a:t>对工程</a:t>
            </a:r>
            <a:r>
              <a:rPr lang="zh-CN" altLang="en-US" sz="2800" dirty="0" smtClean="0"/>
              <a:t>图方面的基本知识有了一定的了解，包括视图的类型、视图的生成、视图的修改、工程图的尺寸与注释等。通过实例操作可以使用户掌握简单工程图的建立方法</a:t>
            </a:r>
            <a:r>
              <a:rPr lang="zh-CN" altLang="en-US" sz="2800" dirty="0" smtClean="0"/>
              <a:t>。</a:t>
            </a:r>
            <a:endParaRPr lang="zh-CN" altLang="en-US" sz="28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14300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11.2 </a:t>
            </a:r>
            <a:r>
              <a:rPr lang="en-US" dirty="0" err="1" smtClean="0"/>
              <a:t>Creo</a:t>
            </a:r>
            <a:r>
              <a:rPr lang="en-US" dirty="0" smtClean="0"/>
              <a:t> Parametric</a:t>
            </a:r>
            <a:r>
              <a:rPr lang="zh-CN" altLang="en-US" dirty="0" smtClean="0"/>
              <a:t>工程图</a:t>
            </a:r>
            <a:r>
              <a:rPr lang="zh-CN" altLang="en-US" dirty="0" smtClean="0"/>
              <a:t>设计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11.2.1  </a:t>
            </a:r>
            <a:r>
              <a:rPr lang="zh-CN" altLang="en-US" sz="2800" dirty="0" smtClean="0"/>
              <a:t>工程</a:t>
            </a:r>
            <a:r>
              <a:rPr lang="zh-CN" altLang="en-US" sz="2800" dirty="0" smtClean="0"/>
              <a:t>图设计</a:t>
            </a:r>
            <a:r>
              <a:rPr lang="zh-CN" altLang="en-US" sz="2800" dirty="0" smtClean="0"/>
              <a:t>实例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3071834" cy="310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429124" y="3929066"/>
            <a:ext cx="1785950" cy="642942"/>
          </a:xfrm>
          <a:prstGeom prst="wedgeRoundRectCallout">
            <a:avLst>
              <a:gd name="adj1" fmla="val -70381"/>
              <a:gd name="adj2" fmla="val -1485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零件的</a:t>
            </a:r>
            <a:r>
              <a:rPr lang="en-US" dirty="0" smtClean="0"/>
              <a:t>3D</a:t>
            </a:r>
            <a:r>
              <a:rPr lang="zh-CN" altLang="en-US" dirty="0" smtClean="0"/>
              <a:t>模型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5143512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此实例的具体操作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启动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打开零件模型文件</a:t>
            </a:r>
            <a:r>
              <a:rPr lang="en-US" sz="2400" dirty="0" smtClean="0"/>
              <a:t>draw_model.prt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662" y="187249"/>
            <a:ext cx="2714702" cy="2743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428992" y="2214554"/>
            <a:ext cx="1857388" cy="571504"/>
          </a:xfrm>
          <a:prstGeom prst="wedgeRoundRectCallout">
            <a:avLst>
              <a:gd name="adj1" fmla="val -56565"/>
              <a:gd name="adj2" fmla="val -1723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零件的</a:t>
            </a:r>
            <a:r>
              <a:rPr lang="en-US" dirty="0" smtClean="0"/>
              <a:t>3D</a:t>
            </a:r>
            <a:r>
              <a:rPr lang="zh-CN" altLang="en-US" dirty="0" smtClean="0"/>
              <a:t>模型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214686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新建工程图文件。</a:t>
            </a:r>
            <a:endParaRPr lang="zh-CN" alt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857496"/>
            <a:ext cx="2786082" cy="369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857356" y="4714884"/>
          <a:ext cx="3048000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71480"/>
            <a:ext cx="2643206" cy="544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85852" y="2786058"/>
          <a:ext cx="3476628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518</TotalTime>
  <Words>2019</Words>
  <PresentationFormat>全屏显示(4:3)</PresentationFormat>
  <Paragraphs>346</Paragraphs>
  <Slides>66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8" baseType="lpstr">
      <vt:lpstr>凤舞九天</vt:lpstr>
      <vt:lpstr>画笔图片</vt:lpstr>
      <vt:lpstr>第十一章  工程图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43</cp:revision>
  <dcterms:created xsi:type="dcterms:W3CDTF">2014-03-23T14:10:41Z</dcterms:created>
  <dcterms:modified xsi:type="dcterms:W3CDTF">2014-03-27T13:05:38Z</dcterms:modified>
</cp:coreProperties>
</file>