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84" r:id="rId3"/>
    <p:sldId id="257" r:id="rId4"/>
    <p:sldId id="260" r:id="rId5"/>
    <p:sldId id="258" r:id="rId6"/>
    <p:sldId id="259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48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5DC5B-E78A-43A0-8170-8382D66B9C3D}" type="datetimeFigureOut">
              <a:rPr lang="zh-CN" altLang="en-US" smtClean="0"/>
              <a:t>2015-4-15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4366A-52CD-4D1A-BBE7-8F7DA220C0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5DC5B-E78A-43A0-8170-8382D66B9C3D}" type="datetimeFigureOut">
              <a:rPr lang="zh-CN" altLang="en-US" smtClean="0"/>
              <a:t>2015-4-15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4366A-52CD-4D1A-BBE7-8F7DA220C0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5DC5B-E78A-43A0-8170-8382D66B9C3D}" type="datetimeFigureOut">
              <a:rPr lang="zh-CN" altLang="en-US" smtClean="0"/>
              <a:t>2015-4-15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4366A-52CD-4D1A-BBE7-8F7DA220C0DD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5DC5B-E78A-43A0-8170-8382D66B9C3D}" type="datetimeFigureOut">
              <a:rPr lang="zh-CN" altLang="en-US" smtClean="0"/>
              <a:t>2015-4-15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4366A-52CD-4D1A-BBE7-8F7DA220C0D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5DC5B-E78A-43A0-8170-8382D66B9C3D}" type="datetimeFigureOut">
              <a:rPr lang="zh-CN" altLang="en-US" smtClean="0"/>
              <a:t>2015-4-15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4366A-52CD-4D1A-BBE7-8F7DA220C0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5DC5B-E78A-43A0-8170-8382D66B9C3D}" type="datetimeFigureOut">
              <a:rPr lang="zh-CN" altLang="en-US" smtClean="0"/>
              <a:t>2015-4-15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4366A-52CD-4D1A-BBE7-8F7DA220C0D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5DC5B-E78A-43A0-8170-8382D66B9C3D}" type="datetimeFigureOut">
              <a:rPr lang="zh-CN" altLang="en-US" smtClean="0"/>
              <a:t>2015-4-15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4366A-52CD-4D1A-BBE7-8F7DA220C0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5DC5B-E78A-43A0-8170-8382D66B9C3D}" type="datetimeFigureOut">
              <a:rPr lang="zh-CN" altLang="en-US" smtClean="0"/>
              <a:t>2015-4-15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4366A-52CD-4D1A-BBE7-8F7DA220C0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5DC5B-E78A-43A0-8170-8382D66B9C3D}" type="datetimeFigureOut">
              <a:rPr lang="zh-CN" altLang="en-US" smtClean="0"/>
              <a:t>2015-4-15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4366A-52CD-4D1A-BBE7-8F7DA220C0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5DC5B-E78A-43A0-8170-8382D66B9C3D}" type="datetimeFigureOut">
              <a:rPr lang="zh-CN" altLang="en-US" smtClean="0"/>
              <a:t>2015-4-15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4366A-52CD-4D1A-BBE7-8F7DA220C0D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5DC5B-E78A-43A0-8170-8382D66B9C3D}" type="datetimeFigureOut">
              <a:rPr lang="zh-CN" altLang="en-US" smtClean="0"/>
              <a:t>2015-4-15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4366A-52CD-4D1A-BBE7-8F7DA220C0D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6935DC5B-E78A-43A0-8170-8382D66B9C3D}" type="datetimeFigureOut">
              <a:rPr lang="zh-CN" altLang="en-US" smtClean="0"/>
              <a:t>2015-4-15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5424366A-52CD-4D1A-BBE7-8F7DA220C0D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2616695"/>
          </a:xfrm>
        </p:spPr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5</a:t>
            </a:r>
            <a:r>
              <a:rPr lang="zh-CN" altLang="en-US" dirty="0"/>
              <a:t>单元 </a:t>
            </a:r>
            <a:r>
              <a:rPr lang="zh-CN" altLang="en-US" dirty="0" smtClean="0"/>
              <a:t> 演示</a:t>
            </a:r>
            <a:r>
              <a:rPr lang="zh-CN" altLang="en-US" dirty="0"/>
              <a:t>文稿</a:t>
            </a:r>
            <a:r>
              <a:rPr lang="zh-CN" altLang="en-US" dirty="0" smtClean="0"/>
              <a:t>制作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与</a:t>
            </a:r>
            <a:r>
              <a:rPr lang="zh-CN" altLang="en-US" dirty="0"/>
              <a:t>播放技巧</a:t>
            </a:r>
          </a:p>
        </p:txBody>
      </p:sp>
    </p:spTree>
    <p:extLst>
      <p:ext uri="{BB962C8B-B14F-4D97-AF65-F5344CB8AC3E}">
        <p14:creationId xmlns:p14="http://schemas.microsoft.com/office/powerpoint/2010/main" val="3435191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179512" y="1916832"/>
            <a:ext cx="8748463" cy="4680520"/>
          </a:xfrm>
        </p:spPr>
        <p:txBody>
          <a:bodyPr>
            <a:normAutofit/>
          </a:bodyPr>
          <a:lstStyle/>
          <a:p>
            <a:r>
              <a:rPr lang="zh-CN" altLang="en-US" sz="3200" dirty="0" smtClean="0"/>
              <a:t>实现方法</a:t>
            </a:r>
          </a:p>
          <a:p>
            <a:pPr marL="759143" lvl="1" indent="-457200">
              <a:buFont typeface="+mj-lt"/>
              <a:buAutoNum type="arabicPeriod" startAt="5"/>
            </a:pPr>
            <a:r>
              <a:rPr lang="zh-CN" altLang="zh-CN" sz="2800" dirty="0"/>
              <a:t>第三张幻灯片动画</a:t>
            </a:r>
            <a:r>
              <a:rPr lang="zh-CN" altLang="zh-CN" sz="2800" dirty="0" smtClean="0"/>
              <a:t>设计</a:t>
            </a:r>
            <a:endParaRPr lang="en-US" altLang="zh-CN" sz="2800" dirty="0" smtClean="0"/>
          </a:p>
          <a:p>
            <a:pPr lvl="2">
              <a:buFont typeface="Wingdings" pitchFamily="2" charset="2"/>
              <a:buChar char="Ø"/>
            </a:pPr>
            <a:r>
              <a:rPr lang="zh-CN" altLang="zh-CN" sz="2400" dirty="0"/>
              <a:t>动画分为四类</a:t>
            </a:r>
            <a:r>
              <a:rPr lang="zh-CN" altLang="zh-CN" sz="2400" dirty="0" smtClean="0"/>
              <a:t>：</a:t>
            </a:r>
            <a:endParaRPr lang="en-US" altLang="zh-CN" sz="2400" dirty="0" smtClean="0"/>
          </a:p>
          <a:p>
            <a:pPr lvl="3">
              <a:buFont typeface="Wingdings" pitchFamily="2" charset="2"/>
              <a:buChar char="ü"/>
            </a:pPr>
            <a:r>
              <a:rPr lang="zh-CN" altLang="zh-CN" sz="2000" dirty="0" smtClean="0"/>
              <a:t>进入</a:t>
            </a:r>
            <a:endParaRPr lang="en-US" altLang="zh-CN" sz="2000" dirty="0" smtClean="0"/>
          </a:p>
          <a:p>
            <a:pPr lvl="3">
              <a:buFont typeface="Wingdings" pitchFamily="2" charset="2"/>
              <a:buChar char="ü"/>
            </a:pPr>
            <a:r>
              <a:rPr lang="zh-CN" altLang="zh-CN" sz="2000" dirty="0" smtClean="0"/>
              <a:t>强调</a:t>
            </a:r>
            <a:endParaRPr lang="en-US" altLang="zh-CN" sz="2000" dirty="0" smtClean="0"/>
          </a:p>
          <a:p>
            <a:pPr lvl="3">
              <a:buFont typeface="Wingdings" pitchFamily="2" charset="2"/>
              <a:buChar char="ü"/>
            </a:pPr>
            <a:r>
              <a:rPr lang="zh-CN" altLang="zh-CN" sz="2000" dirty="0" smtClean="0"/>
              <a:t>退出</a:t>
            </a:r>
            <a:endParaRPr lang="en-US" altLang="zh-CN" sz="2000" dirty="0" smtClean="0"/>
          </a:p>
          <a:p>
            <a:pPr lvl="3">
              <a:buFont typeface="Wingdings" pitchFamily="2" charset="2"/>
              <a:buChar char="ü"/>
            </a:pPr>
            <a:r>
              <a:rPr lang="zh-CN" altLang="zh-CN" sz="2000" dirty="0" smtClean="0"/>
              <a:t>动作路径</a:t>
            </a:r>
            <a:endParaRPr lang="en-US" altLang="zh-CN" sz="2000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任务</a:t>
            </a:r>
            <a:r>
              <a:rPr lang="en-US" altLang="zh-CN" dirty="0"/>
              <a:t>1      </a:t>
            </a:r>
            <a:r>
              <a:rPr lang="zh-CN" altLang="zh-CN" dirty="0"/>
              <a:t>感动中国</a:t>
            </a:r>
            <a:endParaRPr lang="zh-CN" altLang="en-US" dirty="0"/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4283968" y="2996952"/>
            <a:ext cx="4324350" cy="363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706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179512" y="1916832"/>
            <a:ext cx="8748463" cy="4680520"/>
          </a:xfrm>
        </p:spPr>
        <p:txBody>
          <a:bodyPr>
            <a:normAutofit/>
          </a:bodyPr>
          <a:lstStyle/>
          <a:p>
            <a:r>
              <a:rPr lang="zh-CN" altLang="en-US" sz="3200" dirty="0" smtClean="0"/>
              <a:t>实现方法</a:t>
            </a:r>
          </a:p>
          <a:p>
            <a:pPr marL="759143" lvl="1" indent="-457200">
              <a:buFont typeface="+mj-lt"/>
              <a:buAutoNum type="arabicPeriod" startAt="5"/>
            </a:pPr>
            <a:r>
              <a:rPr lang="zh-CN" altLang="zh-CN" sz="2800" dirty="0"/>
              <a:t>第三张幻灯片动画</a:t>
            </a:r>
            <a:r>
              <a:rPr lang="zh-CN" altLang="zh-CN" sz="2800" dirty="0" smtClean="0"/>
              <a:t>设计</a:t>
            </a:r>
            <a:endParaRPr lang="en-US" altLang="zh-CN" sz="2800" dirty="0" smtClean="0"/>
          </a:p>
          <a:p>
            <a:pPr lvl="2">
              <a:buFont typeface="Wingdings" pitchFamily="2" charset="2"/>
              <a:buChar char="Ø"/>
            </a:pPr>
            <a:r>
              <a:rPr lang="zh-CN" altLang="zh-CN" sz="2400" dirty="0"/>
              <a:t>本案例设置动画效果</a:t>
            </a:r>
            <a:r>
              <a:rPr lang="zh-CN" altLang="zh-CN" sz="2400" dirty="0" smtClean="0"/>
              <a:t>：</a:t>
            </a:r>
            <a:endParaRPr lang="en-US" altLang="zh-CN" sz="2400" dirty="0" smtClean="0"/>
          </a:p>
          <a:p>
            <a:pPr lvl="3">
              <a:buFont typeface="Wingdings" pitchFamily="2" charset="2"/>
              <a:buChar char="ü"/>
            </a:pPr>
            <a:r>
              <a:rPr lang="zh-CN" altLang="zh-CN" sz="2000" dirty="0" smtClean="0"/>
              <a:t>标题</a:t>
            </a:r>
            <a:r>
              <a:rPr lang="zh-CN" altLang="en-US" sz="2000" dirty="0" smtClean="0"/>
              <a:t>：</a:t>
            </a:r>
            <a:r>
              <a:rPr lang="zh-CN" altLang="zh-CN" sz="2000" dirty="0" smtClean="0"/>
              <a:t> “飞入”</a:t>
            </a:r>
            <a:r>
              <a:rPr lang="zh-CN" altLang="en-US" sz="2000" dirty="0" smtClean="0"/>
              <a:t>、</a:t>
            </a:r>
            <a:r>
              <a:rPr lang="zh-CN" altLang="zh-CN" sz="2000" dirty="0" smtClean="0"/>
              <a:t>开始</a:t>
            </a:r>
            <a:r>
              <a:rPr lang="en-US" altLang="zh-CN" sz="2000" dirty="0"/>
              <a:t>----</a:t>
            </a:r>
            <a:r>
              <a:rPr lang="zh-CN" altLang="zh-CN" sz="2000" dirty="0"/>
              <a:t>单击时、方向</a:t>
            </a:r>
            <a:r>
              <a:rPr lang="en-US" altLang="zh-CN" sz="2000" dirty="0"/>
              <a:t>----</a:t>
            </a:r>
            <a:r>
              <a:rPr lang="zh-CN" altLang="zh-CN" sz="2000" dirty="0"/>
              <a:t>自</a:t>
            </a:r>
            <a:r>
              <a:rPr lang="zh-CN" altLang="zh-CN" sz="2000" dirty="0" smtClean="0"/>
              <a:t>右侧</a:t>
            </a:r>
            <a:endParaRPr lang="en-US" altLang="zh-CN" sz="2000" dirty="0" smtClean="0"/>
          </a:p>
          <a:p>
            <a:pPr lvl="3">
              <a:buFont typeface="Wingdings" pitchFamily="2" charset="2"/>
              <a:buChar char="ü"/>
            </a:pPr>
            <a:r>
              <a:rPr lang="zh-CN" altLang="zh-CN" sz="2000" dirty="0"/>
              <a:t>剪贴</a:t>
            </a:r>
            <a:r>
              <a:rPr lang="zh-CN" altLang="zh-CN" sz="2000" dirty="0" smtClean="0"/>
              <a:t>画：</a:t>
            </a:r>
            <a:r>
              <a:rPr lang="zh-CN" altLang="zh-CN" sz="2000" dirty="0"/>
              <a:t>进入</a:t>
            </a:r>
            <a:r>
              <a:rPr lang="en-US" altLang="zh-CN" sz="2000" dirty="0"/>
              <a:t>----</a:t>
            </a:r>
            <a:r>
              <a:rPr lang="zh-CN" altLang="zh-CN" sz="2000" dirty="0"/>
              <a:t>淡出、开始</a:t>
            </a:r>
            <a:r>
              <a:rPr lang="en-US" altLang="zh-CN" sz="2000" dirty="0"/>
              <a:t>----</a:t>
            </a:r>
            <a:r>
              <a:rPr lang="zh-CN" altLang="zh-CN" sz="2000" dirty="0"/>
              <a:t>上一动画之后；强调</a:t>
            </a:r>
            <a:r>
              <a:rPr lang="en-US" altLang="zh-CN" sz="2000" dirty="0"/>
              <a:t>----</a:t>
            </a:r>
            <a:r>
              <a:rPr lang="zh-CN" altLang="zh-CN" sz="2000" dirty="0"/>
              <a:t>陀螺旋、开始</a:t>
            </a:r>
            <a:r>
              <a:rPr lang="en-US" altLang="zh-CN" sz="2000" dirty="0"/>
              <a:t>----</a:t>
            </a:r>
            <a:r>
              <a:rPr lang="zh-CN" altLang="zh-CN" sz="2000" dirty="0"/>
              <a:t>上一动画之后；</a:t>
            </a:r>
          </a:p>
          <a:p>
            <a:pPr lvl="3">
              <a:buFont typeface="Wingdings" pitchFamily="2" charset="2"/>
              <a:buChar char="ü"/>
            </a:pPr>
            <a:r>
              <a:rPr lang="zh-CN" altLang="zh-CN" sz="2000" dirty="0" smtClean="0"/>
              <a:t>横线</a:t>
            </a:r>
            <a:r>
              <a:rPr lang="zh-CN" altLang="en-US" sz="2000" dirty="0" smtClean="0"/>
              <a:t>：</a:t>
            </a:r>
            <a:r>
              <a:rPr lang="zh-CN" altLang="zh-CN" sz="2000" dirty="0" smtClean="0"/>
              <a:t>进入</a:t>
            </a:r>
            <a:r>
              <a:rPr lang="en-US" altLang="zh-CN" sz="2000" dirty="0"/>
              <a:t>----</a:t>
            </a:r>
            <a:r>
              <a:rPr lang="zh-CN" altLang="zh-CN" sz="2000" dirty="0"/>
              <a:t>飞入（自右侧）、开始</a:t>
            </a:r>
            <a:r>
              <a:rPr lang="en-US" altLang="zh-CN" sz="2000" dirty="0"/>
              <a:t>----</a:t>
            </a:r>
            <a:r>
              <a:rPr lang="zh-CN" altLang="zh-CN" sz="2000" dirty="0"/>
              <a:t>上一动画之后；</a:t>
            </a:r>
          </a:p>
          <a:p>
            <a:pPr lvl="3">
              <a:buFont typeface="Wingdings" pitchFamily="2" charset="2"/>
              <a:buChar char="ü"/>
            </a:pPr>
            <a:r>
              <a:rPr lang="zh-CN" altLang="zh-CN" sz="2000" dirty="0" smtClean="0"/>
              <a:t>艺术字：</a:t>
            </a:r>
            <a:r>
              <a:rPr lang="zh-CN" altLang="zh-CN" sz="2000" dirty="0"/>
              <a:t>进入</a:t>
            </a:r>
            <a:r>
              <a:rPr lang="en-US" altLang="zh-CN" sz="2000" dirty="0"/>
              <a:t>----</a:t>
            </a:r>
            <a:r>
              <a:rPr lang="zh-CN" altLang="zh-CN" sz="2000" dirty="0"/>
              <a:t>形状（放大）、开始</a:t>
            </a:r>
            <a:r>
              <a:rPr lang="en-US" altLang="zh-CN" sz="2000" dirty="0"/>
              <a:t>----</a:t>
            </a:r>
            <a:r>
              <a:rPr lang="zh-CN" altLang="zh-CN" sz="2000" dirty="0"/>
              <a:t>上一动画之后；</a:t>
            </a:r>
          </a:p>
          <a:p>
            <a:pPr lvl="3">
              <a:buFont typeface="Wingdings" pitchFamily="2" charset="2"/>
              <a:buChar char="ü"/>
            </a:pPr>
            <a:r>
              <a:rPr lang="zh-CN" altLang="zh-CN" sz="2000" dirty="0" smtClean="0"/>
              <a:t>内容文本框：</a:t>
            </a:r>
            <a:r>
              <a:rPr lang="zh-CN" altLang="zh-CN" sz="2000" dirty="0"/>
              <a:t>进入</a:t>
            </a:r>
            <a:r>
              <a:rPr lang="en-US" altLang="zh-CN" sz="2000" dirty="0"/>
              <a:t>----</a:t>
            </a:r>
            <a:r>
              <a:rPr lang="zh-CN" altLang="zh-CN" sz="2000" dirty="0"/>
              <a:t>切入（自底部）、开始</a:t>
            </a:r>
            <a:r>
              <a:rPr lang="en-US" altLang="zh-CN" sz="2000" dirty="0"/>
              <a:t>----</a:t>
            </a:r>
            <a:r>
              <a:rPr lang="zh-CN" altLang="zh-CN" sz="2000" dirty="0"/>
              <a:t>上一动画之后；</a:t>
            </a:r>
          </a:p>
          <a:p>
            <a:pPr lvl="3">
              <a:buFont typeface="Wingdings" pitchFamily="2" charset="2"/>
              <a:buChar char="ü"/>
            </a:pPr>
            <a:endParaRPr lang="en-US" altLang="zh-CN" sz="2000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任务</a:t>
            </a:r>
            <a:r>
              <a:rPr lang="en-US" altLang="zh-CN" dirty="0"/>
              <a:t>1      </a:t>
            </a:r>
            <a:r>
              <a:rPr lang="zh-CN" altLang="zh-CN" dirty="0"/>
              <a:t>感动中国</a:t>
            </a:r>
            <a:endParaRPr lang="zh-CN" altLang="en-US" dirty="0"/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3869690" y="3933056"/>
            <a:ext cx="5274310" cy="281051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5576" y="5949280"/>
            <a:ext cx="25202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技巧：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“动画刷”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684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179512" y="1916832"/>
            <a:ext cx="8748463" cy="1368152"/>
          </a:xfrm>
        </p:spPr>
        <p:txBody>
          <a:bodyPr>
            <a:normAutofit/>
          </a:bodyPr>
          <a:lstStyle/>
          <a:p>
            <a:r>
              <a:rPr lang="zh-CN" altLang="en-US" sz="3200" dirty="0" smtClean="0"/>
              <a:t>实现方法</a:t>
            </a:r>
          </a:p>
          <a:p>
            <a:pPr marL="816293" lvl="1" indent="-514350">
              <a:buFont typeface="+mj-lt"/>
              <a:buAutoNum type="arabicPeriod" startAt="6"/>
            </a:pPr>
            <a:r>
              <a:rPr lang="zh-CN" altLang="zh-CN" sz="2800" dirty="0" smtClean="0"/>
              <a:t>第</a:t>
            </a:r>
            <a:r>
              <a:rPr lang="en-US" altLang="zh-CN" sz="2800" dirty="0" smtClean="0"/>
              <a:t>4---13</a:t>
            </a:r>
            <a:r>
              <a:rPr lang="zh-CN" altLang="zh-CN" sz="2800" dirty="0" smtClean="0"/>
              <a:t>张</a:t>
            </a:r>
            <a:r>
              <a:rPr lang="zh-CN" altLang="zh-CN" sz="2800" dirty="0"/>
              <a:t>幻灯片动画</a:t>
            </a:r>
            <a:r>
              <a:rPr lang="zh-CN" altLang="zh-CN" sz="2800" dirty="0" smtClean="0"/>
              <a:t>设计</a:t>
            </a:r>
            <a:endParaRPr lang="en-US" altLang="zh-CN" sz="2800" dirty="0" smtClean="0"/>
          </a:p>
          <a:p>
            <a:pPr marL="914400" lvl="3" indent="0">
              <a:buNone/>
            </a:pPr>
            <a:endParaRPr lang="en-US" altLang="zh-CN" sz="2000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任务</a:t>
            </a:r>
            <a:r>
              <a:rPr lang="en-US" altLang="zh-CN" dirty="0"/>
              <a:t>1      </a:t>
            </a:r>
            <a:r>
              <a:rPr lang="zh-CN" altLang="zh-CN" dirty="0"/>
              <a:t>感动中国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691680" y="3330227"/>
            <a:ext cx="25202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技巧：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“动画刷”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894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179512" y="1916832"/>
            <a:ext cx="8748463" cy="4320480"/>
          </a:xfrm>
        </p:spPr>
        <p:txBody>
          <a:bodyPr>
            <a:normAutofit/>
          </a:bodyPr>
          <a:lstStyle/>
          <a:p>
            <a:r>
              <a:rPr lang="zh-CN" altLang="en-US" sz="3200" dirty="0" smtClean="0"/>
              <a:t>实现方法</a:t>
            </a:r>
          </a:p>
          <a:p>
            <a:pPr marL="816293" lvl="1" indent="-514350">
              <a:lnSpc>
                <a:spcPct val="150000"/>
              </a:lnSpc>
              <a:buFont typeface="+mj-lt"/>
              <a:buAutoNum type="arabicPeriod" startAt="7"/>
            </a:pPr>
            <a:r>
              <a:rPr lang="zh-CN" altLang="zh-CN" sz="2800" dirty="0"/>
              <a:t>播放演示</a:t>
            </a:r>
            <a:r>
              <a:rPr lang="zh-CN" altLang="zh-CN" sz="2800" dirty="0" smtClean="0"/>
              <a:t>文稿</a:t>
            </a:r>
            <a:endParaRPr lang="en-US" altLang="zh-CN" sz="2800" dirty="0" smtClean="0"/>
          </a:p>
          <a:p>
            <a:pPr marL="1211580" lvl="3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zh-CN" sz="2800" dirty="0" smtClean="0"/>
              <a:t>设置放映方式</a:t>
            </a:r>
            <a:endParaRPr lang="en-US" altLang="zh-CN" sz="2800" dirty="0" smtClean="0"/>
          </a:p>
          <a:p>
            <a:pPr marL="1211580" lvl="3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zh-CN" sz="2800" dirty="0" smtClean="0"/>
              <a:t>自定义放映</a:t>
            </a:r>
            <a:endParaRPr lang="en-US" altLang="zh-CN" sz="2800" dirty="0" smtClean="0"/>
          </a:p>
          <a:p>
            <a:pPr marL="914400" lvl="3" indent="0">
              <a:buNone/>
            </a:pPr>
            <a:endParaRPr lang="en-US" altLang="zh-CN" sz="2000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任务</a:t>
            </a:r>
            <a:r>
              <a:rPr lang="en-US" altLang="zh-CN" dirty="0"/>
              <a:t>1      </a:t>
            </a:r>
            <a:r>
              <a:rPr lang="zh-CN" altLang="zh-CN" dirty="0"/>
              <a:t>感动中国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915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/>
              <a:t>任务</a:t>
            </a:r>
            <a:r>
              <a:rPr lang="en-US" altLang="zh-CN" dirty="0" smtClean="0"/>
              <a:t>2     </a:t>
            </a:r>
            <a:r>
              <a:rPr lang="zh-CN" altLang="zh-CN" dirty="0" smtClean="0"/>
              <a:t>公司</a:t>
            </a:r>
            <a:r>
              <a:rPr lang="zh-CN" altLang="zh-CN" dirty="0"/>
              <a:t>简介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2067" y="2132856"/>
            <a:ext cx="7408333" cy="3993307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3600" dirty="0" smtClean="0"/>
              <a:t>相关知识点</a:t>
            </a:r>
            <a:r>
              <a:rPr lang="en-US" altLang="zh-CN" sz="3600" dirty="0" smtClean="0"/>
              <a:t>: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zh-CN" dirty="0" smtClean="0"/>
              <a:t>母板</a:t>
            </a:r>
            <a:endParaRPr lang="en-US" altLang="zh-CN" dirty="0" smtClean="0"/>
          </a:p>
          <a:p>
            <a:pPr lvl="1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zh-CN" dirty="0"/>
              <a:t>主题</a:t>
            </a:r>
            <a:r>
              <a:rPr lang="zh-CN" altLang="zh-CN" dirty="0" smtClean="0"/>
              <a:t>颜色</a:t>
            </a:r>
            <a:endParaRPr lang="en-US" altLang="zh-CN" dirty="0" smtClean="0"/>
          </a:p>
          <a:p>
            <a:pPr lvl="1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zh-CN" dirty="0"/>
              <a:t>动作</a:t>
            </a:r>
            <a:r>
              <a:rPr lang="zh-CN" altLang="zh-CN" dirty="0" smtClean="0"/>
              <a:t>按钮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272097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72067" y="1916832"/>
            <a:ext cx="7804389" cy="4176464"/>
          </a:xfrm>
        </p:spPr>
        <p:txBody>
          <a:bodyPr>
            <a:normAutofit/>
          </a:bodyPr>
          <a:lstStyle/>
          <a:p>
            <a:r>
              <a:rPr lang="zh-CN" altLang="en-US" sz="3200" dirty="0" smtClean="0"/>
              <a:t>实现方法</a:t>
            </a:r>
            <a:endParaRPr lang="en-US" altLang="zh-CN" sz="3200" dirty="0" smtClean="0"/>
          </a:p>
          <a:p>
            <a:pPr marL="759143" lvl="1" indent="-457200">
              <a:buFont typeface="+mj-lt"/>
              <a:buAutoNum type="arabicPeriod"/>
            </a:pPr>
            <a:r>
              <a:rPr lang="zh-CN" altLang="en-US" dirty="0" smtClean="0"/>
              <a:t>新建</a:t>
            </a:r>
            <a:r>
              <a:rPr lang="zh-CN" altLang="en-US" dirty="0"/>
              <a:t>演示</a:t>
            </a:r>
            <a:r>
              <a:rPr lang="zh-CN" altLang="en-US" dirty="0" smtClean="0"/>
              <a:t>文稿</a:t>
            </a:r>
            <a:endParaRPr lang="en-US" altLang="zh-CN" dirty="0" smtClean="0"/>
          </a:p>
          <a:p>
            <a:pPr marL="759143" lvl="1" indent="-457200">
              <a:buFont typeface="+mj-lt"/>
              <a:buAutoNum type="arabicPeriod"/>
            </a:pPr>
            <a:r>
              <a:rPr lang="zh-CN" altLang="zh-CN" dirty="0"/>
              <a:t>创建幻灯片</a:t>
            </a:r>
            <a:r>
              <a:rPr lang="zh-CN" altLang="zh-CN" dirty="0" smtClean="0"/>
              <a:t>母版</a:t>
            </a:r>
            <a:endParaRPr lang="en-US" altLang="zh-CN" dirty="0" smtClean="0"/>
          </a:p>
          <a:p>
            <a:pPr marL="1038543" lvl="2" indent="-457200">
              <a:buFont typeface="Wingdings" pitchFamily="2" charset="2"/>
              <a:buChar char="Ø"/>
            </a:pPr>
            <a:r>
              <a:rPr lang="zh-CN" altLang="zh-CN" dirty="0"/>
              <a:t>单击“视图→幻灯片母版”命令，进入幻灯片母版</a:t>
            </a:r>
            <a:r>
              <a:rPr lang="zh-CN" altLang="zh-CN" dirty="0" smtClean="0"/>
              <a:t>视图</a:t>
            </a:r>
            <a:endParaRPr lang="en-US" altLang="zh-CN" dirty="0" smtClean="0"/>
          </a:p>
          <a:p>
            <a:pPr marL="1038543" lvl="2" indent="-457200">
              <a:buFont typeface="Wingdings" pitchFamily="2" charset="2"/>
              <a:buChar char="Ø"/>
            </a:pPr>
            <a:r>
              <a:rPr lang="en-US" altLang="zh-CN" dirty="0"/>
              <a:t>PowerPoint 2010</a:t>
            </a:r>
            <a:r>
              <a:rPr lang="zh-CN" altLang="en-US" dirty="0"/>
              <a:t>提供了</a:t>
            </a:r>
            <a:r>
              <a:rPr lang="en-US" altLang="zh-CN" dirty="0"/>
              <a:t>12</a:t>
            </a:r>
            <a:r>
              <a:rPr lang="zh-CN" altLang="en-US" dirty="0"/>
              <a:t>张默认幻灯片母版页面。其中第一张为基础页，对它进行的编辑，自动会在其余的幻灯片母版页面上显示。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/>
              <a:t>任务</a:t>
            </a:r>
            <a:r>
              <a:rPr lang="en-US" altLang="zh-CN" dirty="0" smtClean="0"/>
              <a:t>2      </a:t>
            </a:r>
            <a:r>
              <a:rPr lang="zh-CN" altLang="en-US" dirty="0" smtClean="0"/>
              <a:t>公司简介</a:t>
            </a: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861048"/>
            <a:ext cx="5273675" cy="280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132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72067" y="1916832"/>
            <a:ext cx="7804389" cy="4176464"/>
          </a:xfrm>
        </p:spPr>
        <p:txBody>
          <a:bodyPr>
            <a:normAutofit/>
          </a:bodyPr>
          <a:lstStyle/>
          <a:p>
            <a:r>
              <a:rPr lang="zh-CN" altLang="en-US" sz="3200" dirty="0" smtClean="0"/>
              <a:t>实现方法</a:t>
            </a:r>
            <a:endParaRPr lang="en-US" altLang="zh-CN" sz="3200" dirty="0" smtClean="0"/>
          </a:p>
          <a:p>
            <a:pPr marL="759143" lvl="1" indent="-457200">
              <a:buFont typeface="+mj-lt"/>
              <a:buAutoNum type="arabicPeriod" startAt="3"/>
            </a:pPr>
            <a:r>
              <a:rPr lang="zh-CN" altLang="zh-CN" sz="2800" dirty="0"/>
              <a:t>首页幻灯片</a:t>
            </a:r>
            <a:r>
              <a:rPr lang="zh-CN" altLang="zh-CN" sz="2800" dirty="0" smtClean="0"/>
              <a:t>制作</a:t>
            </a:r>
            <a:endParaRPr lang="en-US" altLang="zh-CN" sz="2800" dirty="0" smtClean="0"/>
          </a:p>
          <a:p>
            <a:pPr marL="1084263" lvl="2" indent="-457200">
              <a:buFont typeface="+mj-ea"/>
              <a:buAutoNum type="circleNumDbPlain"/>
            </a:pPr>
            <a:r>
              <a:rPr lang="zh-CN" altLang="zh-CN" sz="2200" dirty="0" smtClean="0"/>
              <a:t>删除</a:t>
            </a:r>
            <a:r>
              <a:rPr lang="zh-CN" altLang="zh-CN" sz="2200" dirty="0"/>
              <a:t>标题占位符；</a:t>
            </a:r>
          </a:p>
          <a:p>
            <a:pPr marL="1084263" lvl="2" indent="-457200">
              <a:buFont typeface="+mj-ea"/>
              <a:buAutoNum type="circleNumDbPlain"/>
            </a:pPr>
            <a:r>
              <a:rPr lang="zh-CN" altLang="zh-CN" sz="2200" dirty="0" smtClean="0"/>
              <a:t>插入</a:t>
            </a:r>
            <a:r>
              <a:rPr lang="zh-CN" altLang="zh-CN" sz="2200" dirty="0"/>
              <a:t>艺术字“走在前面</a:t>
            </a:r>
            <a:r>
              <a:rPr lang="en-US" altLang="zh-CN" sz="2200" dirty="0"/>
              <a:t>  </a:t>
            </a:r>
            <a:r>
              <a:rPr lang="zh-CN" altLang="zh-CN" sz="2200" dirty="0"/>
              <a:t>服务领先”，并调整其大小及位置；</a:t>
            </a:r>
          </a:p>
          <a:p>
            <a:pPr marL="1084263" lvl="2" indent="-457200">
              <a:buFont typeface="+mj-ea"/>
              <a:buAutoNum type="circleNumDbPlain"/>
            </a:pPr>
            <a:r>
              <a:rPr lang="zh-CN" altLang="zh-CN" sz="2200" dirty="0" smtClean="0"/>
              <a:t>输入</a:t>
            </a:r>
            <a:r>
              <a:rPr lang="zh-CN" altLang="zh-CN" sz="2200" dirty="0"/>
              <a:t>副标题“广东雅氏集团有限公司</a:t>
            </a:r>
            <a:r>
              <a:rPr lang="en-US" altLang="zh-CN" sz="2200" dirty="0"/>
              <a:t> 2013</a:t>
            </a:r>
            <a:r>
              <a:rPr lang="zh-CN" altLang="zh-CN" sz="2200" dirty="0"/>
              <a:t>年</a:t>
            </a:r>
            <a:r>
              <a:rPr lang="en-US" altLang="zh-CN" sz="2200" dirty="0"/>
              <a:t>12</a:t>
            </a:r>
            <a:r>
              <a:rPr lang="zh-CN" altLang="zh-CN" sz="2200" dirty="0"/>
              <a:t>月”</a:t>
            </a:r>
            <a:r>
              <a:rPr lang="zh-CN" altLang="zh-CN" sz="2200" dirty="0" smtClean="0"/>
              <a:t>；</a:t>
            </a:r>
            <a:endParaRPr lang="en-US" altLang="zh-CN" sz="2200" dirty="0" smtClean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/>
              <a:t>任务</a:t>
            </a:r>
            <a:r>
              <a:rPr lang="en-US" altLang="zh-CN" dirty="0" smtClean="0"/>
              <a:t>2      </a:t>
            </a:r>
            <a:r>
              <a:rPr lang="zh-CN" altLang="en-US" dirty="0" smtClean="0"/>
              <a:t>公司简介</a:t>
            </a:r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024684"/>
            <a:ext cx="5273675" cy="280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3728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72067" y="1916832"/>
            <a:ext cx="7804389" cy="2880320"/>
          </a:xfrm>
        </p:spPr>
        <p:txBody>
          <a:bodyPr>
            <a:normAutofit/>
          </a:bodyPr>
          <a:lstStyle/>
          <a:p>
            <a:r>
              <a:rPr lang="zh-CN" altLang="en-US" sz="3200" dirty="0" smtClean="0"/>
              <a:t>实现方法</a:t>
            </a:r>
            <a:endParaRPr lang="en-US" altLang="zh-CN" sz="3200" dirty="0" smtClean="0"/>
          </a:p>
          <a:p>
            <a:pPr marL="816293" lvl="1" indent="-514350">
              <a:buFont typeface="+mj-lt"/>
              <a:buAutoNum type="arabicPeriod" startAt="4"/>
            </a:pPr>
            <a:r>
              <a:rPr lang="zh-CN" altLang="zh-CN" sz="2800" dirty="0"/>
              <a:t>第二张幻灯片</a:t>
            </a:r>
            <a:r>
              <a:rPr lang="zh-CN" altLang="zh-CN" sz="2800" dirty="0" smtClean="0"/>
              <a:t>制作</a:t>
            </a:r>
            <a:endParaRPr lang="en-US" altLang="zh-CN" sz="2800" dirty="0" smtClean="0"/>
          </a:p>
          <a:p>
            <a:pPr marL="1084263" lvl="2" indent="-457200">
              <a:buFont typeface="+mj-ea"/>
              <a:buAutoNum type="circleNumDbPlain"/>
            </a:pPr>
            <a:r>
              <a:rPr lang="zh-CN" altLang="zh-CN" sz="2200" dirty="0"/>
              <a:t>单击“开始→新建幻灯片”命令，选择“标题和内容”版式；</a:t>
            </a:r>
          </a:p>
          <a:p>
            <a:pPr marL="1084263" lvl="2" indent="-457200">
              <a:buFont typeface="+mj-ea"/>
              <a:buAutoNum type="circleNumDbPlain"/>
            </a:pPr>
            <a:r>
              <a:rPr lang="zh-CN" altLang="zh-CN" sz="2200" dirty="0" smtClean="0"/>
              <a:t> </a:t>
            </a:r>
            <a:r>
              <a:rPr lang="zh-CN" altLang="zh-CN" sz="2200" dirty="0"/>
              <a:t>添加文本；</a:t>
            </a:r>
          </a:p>
          <a:p>
            <a:pPr marL="1084263" lvl="2" indent="-457200">
              <a:buFont typeface="+mj-ea"/>
              <a:buAutoNum type="circleNumDbPlain"/>
            </a:pPr>
            <a:r>
              <a:rPr lang="zh-CN" altLang="zh-CN" sz="2200" dirty="0" smtClean="0"/>
              <a:t> </a:t>
            </a:r>
            <a:r>
              <a:rPr lang="zh-CN" altLang="zh-CN" sz="2200" dirty="0"/>
              <a:t>设置文本框的动画为飞入；</a:t>
            </a:r>
            <a:endParaRPr lang="zh-CN" altLang="en-US" sz="22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/>
              <a:t>任务</a:t>
            </a:r>
            <a:r>
              <a:rPr lang="en-US" altLang="zh-CN" dirty="0" smtClean="0"/>
              <a:t>2      </a:t>
            </a:r>
            <a:r>
              <a:rPr lang="zh-CN" altLang="en-US" dirty="0" smtClean="0"/>
              <a:t>公司简介</a:t>
            </a:r>
            <a:endParaRPr lang="zh-CN" altLang="en-US" dirty="0"/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3862819" y="3976052"/>
            <a:ext cx="5274310" cy="2810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519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72067" y="1916832"/>
            <a:ext cx="7804389" cy="2880320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3200" dirty="0" smtClean="0"/>
              <a:t>实现方法</a:t>
            </a:r>
            <a:endParaRPr lang="en-US" altLang="zh-CN" sz="3200" dirty="0" smtClean="0"/>
          </a:p>
          <a:p>
            <a:pPr marL="816293" lvl="1" indent="-514350">
              <a:buFont typeface="+mj-lt"/>
              <a:buAutoNum type="arabicPeriod" startAt="5"/>
            </a:pPr>
            <a:r>
              <a:rPr lang="zh-CN" altLang="zh-CN" sz="2800" dirty="0"/>
              <a:t>第三张幻灯片制作</a:t>
            </a:r>
            <a:endParaRPr lang="en-US" altLang="zh-CN" sz="2800" dirty="0" smtClean="0"/>
          </a:p>
          <a:p>
            <a:pPr marL="1084263" lvl="2" indent="-457200">
              <a:buFont typeface="+mj-ea"/>
              <a:buAutoNum type="circleNumDbPlain"/>
            </a:pPr>
            <a:r>
              <a:rPr lang="zh-CN" altLang="en-US" sz="2200" dirty="0" smtClean="0"/>
              <a:t>单击</a:t>
            </a:r>
            <a:r>
              <a:rPr lang="zh-CN" altLang="en-US" sz="2200" dirty="0"/>
              <a:t>“开始→新建幻灯片”命令，选择“标题和内容”版式；</a:t>
            </a:r>
          </a:p>
          <a:p>
            <a:pPr marL="1084263" lvl="2" indent="-457200">
              <a:buFont typeface="+mj-ea"/>
              <a:buAutoNum type="circleNumDbPlain"/>
            </a:pPr>
            <a:r>
              <a:rPr lang="zh-CN" altLang="en-US" sz="2200" dirty="0" smtClean="0"/>
              <a:t>添加</a:t>
            </a:r>
            <a:r>
              <a:rPr lang="zh-CN" altLang="en-US" sz="2200" dirty="0"/>
              <a:t>文本，使用菜单“开始”下的“行距”命令设置文本间的距离；</a:t>
            </a:r>
          </a:p>
          <a:p>
            <a:pPr marL="1084263" lvl="2" indent="-457200">
              <a:buFont typeface="+mj-ea"/>
              <a:buAutoNum type="circleNumDbPlain"/>
            </a:pPr>
            <a:r>
              <a:rPr lang="zh-CN" altLang="en-US" sz="2200" dirty="0" smtClean="0"/>
              <a:t>插入</a:t>
            </a:r>
            <a:r>
              <a:rPr lang="zh-CN" altLang="en-US" sz="2200" dirty="0"/>
              <a:t>图片；</a:t>
            </a:r>
          </a:p>
          <a:p>
            <a:pPr marL="1084263" lvl="2" indent="-457200">
              <a:buFont typeface="+mj-ea"/>
              <a:buAutoNum type="circleNumDbPlain"/>
            </a:pPr>
            <a:r>
              <a:rPr lang="zh-CN" altLang="en-US" sz="2200" dirty="0" smtClean="0"/>
              <a:t>设置</a:t>
            </a:r>
            <a:r>
              <a:rPr lang="zh-CN" altLang="en-US" sz="2200" dirty="0"/>
              <a:t>图片的自定义动画效果为渐变；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/>
              <a:t>任务</a:t>
            </a:r>
            <a:r>
              <a:rPr lang="en-US" altLang="zh-CN" dirty="0" smtClean="0"/>
              <a:t>2      </a:t>
            </a:r>
            <a:r>
              <a:rPr lang="zh-CN" altLang="en-US" dirty="0" smtClean="0"/>
              <a:t>公司简介</a:t>
            </a:r>
            <a:endParaRPr lang="zh-CN" altLang="en-US" dirty="0"/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3707904" y="3933056"/>
            <a:ext cx="5274310" cy="2810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38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72067" y="1916832"/>
            <a:ext cx="7804389" cy="4464496"/>
          </a:xfrm>
        </p:spPr>
        <p:txBody>
          <a:bodyPr>
            <a:normAutofit/>
          </a:bodyPr>
          <a:lstStyle/>
          <a:p>
            <a:r>
              <a:rPr lang="zh-CN" altLang="en-US" sz="3200" dirty="0" smtClean="0"/>
              <a:t>实现方法</a:t>
            </a:r>
            <a:endParaRPr lang="en-US" altLang="zh-CN" sz="3200" dirty="0" smtClean="0"/>
          </a:p>
          <a:p>
            <a:pPr marL="816293" lvl="1" indent="-514350">
              <a:buFont typeface="+mj-lt"/>
              <a:buAutoNum type="arabicPeriod" startAt="6"/>
            </a:pPr>
            <a:r>
              <a:rPr lang="zh-CN" altLang="zh-CN" sz="2800" dirty="0" smtClean="0"/>
              <a:t>第</a:t>
            </a:r>
            <a:r>
              <a:rPr lang="zh-CN" altLang="en-US" sz="2800" dirty="0" smtClean="0"/>
              <a:t>四</a:t>
            </a:r>
            <a:r>
              <a:rPr lang="zh-CN" altLang="zh-CN" sz="2800" dirty="0" smtClean="0"/>
              <a:t>张</a:t>
            </a:r>
            <a:r>
              <a:rPr lang="zh-CN" altLang="zh-CN" sz="2800" dirty="0"/>
              <a:t>幻灯片制作</a:t>
            </a:r>
            <a:endParaRPr lang="en-US" altLang="zh-CN" sz="2800" dirty="0" smtClean="0"/>
          </a:p>
          <a:p>
            <a:pPr marL="1084263" lvl="2" indent="-457200">
              <a:buFont typeface="+mj-ea"/>
              <a:buAutoNum type="circleNumDbPlain"/>
            </a:pPr>
            <a:r>
              <a:rPr lang="zh-CN" altLang="en-US" sz="2200" dirty="0" smtClean="0"/>
              <a:t>单击</a:t>
            </a:r>
            <a:r>
              <a:rPr lang="zh-CN" altLang="en-US" sz="2200" dirty="0"/>
              <a:t>“开始→新建幻灯片”命令，选择“标题和内容”版式； </a:t>
            </a:r>
          </a:p>
          <a:p>
            <a:pPr marL="1084263" lvl="2" indent="-457200">
              <a:buFont typeface="+mj-ea"/>
              <a:buAutoNum type="circleNumDbPlain"/>
            </a:pPr>
            <a:r>
              <a:rPr lang="zh-CN" altLang="en-US" sz="2200" dirty="0" smtClean="0"/>
              <a:t>添加</a:t>
            </a:r>
            <a:r>
              <a:rPr lang="zh-CN" altLang="en-US" sz="2200" dirty="0"/>
              <a:t>标题“组织结构图”；</a:t>
            </a:r>
          </a:p>
          <a:p>
            <a:pPr marL="1084263" lvl="2" indent="-457200">
              <a:buFont typeface="+mj-ea"/>
              <a:buAutoNum type="circleNumDbPlain"/>
            </a:pPr>
            <a:r>
              <a:rPr lang="zh-CN" altLang="en-US" sz="2200" dirty="0" smtClean="0"/>
              <a:t>在</a:t>
            </a:r>
            <a:r>
              <a:rPr lang="zh-CN" altLang="en-US" sz="2200" dirty="0"/>
              <a:t>文本区中选择“插入</a:t>
            </a:r>
            <a:r>
              <a:rPr lang="en-US" altLang="zh-CN" sz="2200" dirty="0"/>
              <a:t>SmartArt</a:t>
            </a:r>
            <a:r>
              <a:rPr lang="zh-CN" altLang="en-US" sz="2200" dirty="0"/>
              <a:t>图形”，如图</a:t>
            </a:r>
            <a:r>
              <a:rPr lang="en-US" altLang="zh-CN" sz="2200" dirty="0"/>
              <a:t>5-38</a:t>
            </a:r>
            <a:r>
              <a:rPr lang="zh-CN" altLang="en-US" sz="2200" dirty="0"/>
              <a:t>所示；在“选择</a:t>
            </a:r>
            <a:r>
              <a:rPr lang="en-US" altLang="zh-CN" sz="2200" dirty="0"/>
              <a:t>SmartArt</a:t>
            </a:r>
            <a:r>
              <a:rPr lang="zh-CN" altLang="en-US" sz="2200" dirty="0"/>
              <a:t>图形”对话框中选择</a:t>
            </a:r>
            <a:r>
              <a:rPr lang="zh-CN" altLang="en-US" sz="2200" dirty="0" smtClean="0"/>
              <a:t>层次结构。</a:t>
            </a:r>
            <a:endParaRPr lang="en-US" altLang="zh-CN" sz="2200" dirty="0" smtClean="0"/>
          </a:p>
          <a:p>
            <a:pPr marL="1084263" lvl="2" indent="-457200">
              <a:buFont typeface="+mj-ea"/>
              <a:buAutoNum type="circleNumDbPlain"/>
            </a:pPr>
            <a:r>
              <a:rPr lang="zh-CN" altLang="en-US" sz="2200" dirty="0" smtClean="0"/>
              <a:t>利用</a:t>
            </a:r>
            <a:r>
              <a:rPr lang="en-US" altLang="zh-CN" sz="2200" dirty="0"/>
              <a:t>SmartArt</a:t>
            </a:r>
            <a:r>
              <a:rPr lang="zh-CN" altLang="en-US" sz="2200" dirty="0"/>
              <a:t>工具栏设置该图，并添加文本</a:t>
            </a:r>
            <a:r>
              <a:rPr lang="zh-CN" altLang="en-US" sz="2200" dirty="0" smtClean="0"/>
              <a:t>；</a:t>
            </a:r>
            <a:endParaRPr lang="en-US" altLang="zh-CN" sz="2200" dirty="0" smtClean="0"/>
          </a:p>
          <a:p>
            <a:pPr marL="1084263" lvl="2" indent="-457200">
              <a:buFont typeface="+mj-ea"/>
              <a:buAutoNum type="circleNumDbPlain"/>
            </a:pPr>
            <a:r>
              <a:rPr lang="zh-CN" altLang="en-US" sz="2200" dirty="0" smtClean="0"/>
              <a:t>设置</a:t>
            </a:r>
            <a:r>
              <a:rPr lang="zh-CN" altLang="en-US" sz="2200" dirty="0"/>
              <a:t>组织结构图的自定义动画效果：强调→更改填充色，更改的填充颜色为桔黄；</a:t>
            </a:r>
          </a:p>
          <a:p>
            <a:pPr marL="1084263" lvl="2" indent="-457200">
              <a:buFont typeface="+mj-ea"/>
              <a:buAutoNum type="circleNumDbPlain"/>
            </a:pPr>
            <a:endParaRPr lang="zh-CN" altLang="en-US" sz="22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/>
              <a:t>任务</a:t>
            </a:r>
            <a:r>
              <a:rPr lang="en-US" altLang="zh-CN" dirty="0" smtClean="0"/>
              <a:t>2      </a:t>
            </a:r>
            <a:r>
              <a:rPr lang="zh-CN" altLang="en-US" dirty="0" smtClean="0"/>
              <a:t>公司简介</a:t>
            </a:r>
            <a:endParaRPr lang="zh-CN" altLang="en-US" dirty="0"/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3707904" y="3933056"/>
            <a:ext cx="5274310" cy="2810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116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dirty="0"/>
              <a:t>计算机应用基础教程（第二版）（</a:t>
            </a:r>
            <a:r>
              <a:rPr lang="en-US" altLang="zh-CN" dirty="0"/>
              <a:t>Windows 7+Office 2010</a:t>
            </a:r>
            <a:r>
              <a:rPr lang="zh-CN" altLang="en-US" dirty="0"/>
              <a:t>）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sz="2000" dirty="0" smtClean="0">
                <a:solidFill>
                  <a:srgbClr val="6600FF"/>
                </a:solidFill>
              </a:rPr>
              <a:t>主编   贺秋芳 </a:t>
            </a:r>
            <a:r>
              <a:rPr lang="zh-CN" altLang="en-US" sz="2000" dirty="0">
                <a:solidFill>
                  <a:srgbClr val="6600FF"/>
                </a:solidFill>
              </a:rPr>
              <a:t>李久仲 汪</a:t>
            </a:r>
            <a:r>
              <a:rPr lang="zh-CN" altLang="en-US" sz="2000" dirty="0" smtClean="0">
                <a:solidFill>
                  <a:srgbClr val="6600FF"/>
                </a:solidFill>
              </a:rPr>
              <a:t>清明</a:t>
            </a:r>
            <a:endParaRPr lang="en-US" altLang="zh-CN" sz="2000" dirty="0" smtClean="0">
              <a:solidFill>
                <a:srgbClr val="6600FF"/>
              </a:solidFill>
            </a:endParaRPr>
          </a:p>
          <a:p>
            <a:endParaRPr lang="en-US" altLang="zh-CN" sz="2000" dirty="0">
              <a:solidFill>
                <a:srgbClr val="6600FF"/>
              </a:solidFill>
            </a:endParaRPr>
          </a:p>
          <a:p>
            <a:endParaRPr lang="en-US" altLang="zh-CN" sz="2000" dirty="0" smtClean="0">
              <a:solidFill>
                <a:srgbClr val="6600FF"/>
              </a:solidFill>
            </a:endParaRPr>
          </a:p>
          <a:p>
            <a:endParaRPr lang="en-US" altLang="zh-CN" sz="2000" dirty="0">
              <a:solidFill>
                <a:srgbClr val="6600FF"/>
              </a:solidFill>
            </a:endParaRPr>
          </a:p>
          <a:p>
            <a:pPr algn="r"/>
            <a:r>
              <a:rPr lang="zh-CN" altLang="en-US" sz="2000" dirty="0" smtClean="0">
                <a:solidFill>
                  <a:srgbClr val="6600FF"/>
                </a:solidFill>
              </a:rPr>
              <a:t>中国水利水电出版社</a:t>
            </a:r>
            <a:endParaRPr lang="zh-CN" altLang="en-US" sz="2000" dirty="0">
              <a:solidFill>
                <a:srgbClr val="66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3629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72067" y="1916832"/>
            <a:ext cx="7804389" cy="2808312"/>
          </a:xfrm>
        </p:spPr>
        <p:txBody>
          <a:bodyPr>
            <a:normAutofit/>
          </a:bodyPr>
          <a:lstStyle/>
          <a:p>
            <a:r>
              <a:rPr lang="zh-CN" altLang="en-US" sz="3200" dirty="0" smtClean="0"/>
              <a:t>实现方法</a:t>
            </a:r>
            <a:endParaRPr lang="en-US" altLang="zh-CN" sz="3200" dirty="0" smtClean="0"/>
          </a:p>
          <a:p>
            <a:pPr marL="816293" lvl="1" indent="-514350">
              <a:buFont typeface="+mj-lt"/>
              <a:buAutoNum type="arabicPeriod" startAt="7"/>
            </a:pPr>
            <a:r>
              <a:rPr lang="zh-CN" altLang="en-US" sz="2800" dirty="0" smtClean="0"/>
              <a:t>第五</a:t>
            </a:r>
            <a:r>
              <a:rPr lang="zh-CN" altLang="zh-CN" sz="2800" dirty="0" smtClean="0"/>
              <a:t>张</a:t>
            </a:r>
            <a:r>
              <a:rPr lang="zh-CN" altLang="zh-CN" sz="2800" dirty="0"/>
              <a:t>幻灯片制作</a:t>
            </a:r>
            <a:endParaRPr lang="en-US" altLang="zh-CN" sz="2800" dirty="0" smtClean="0"/>
          </a:p>
          <a:p>
            <a:pPr marL="1084263" lvl="2" indent="-457200">
              <a:buFont typeface="+mj-ea"/>
              <a:buAutoNum type="circleNumDbPlain"/>
            </a:pPr>
            <a:r>
              <a:rPr lang="zh-CN" altLang="en-US" sz="2200" dirty="0"/>
              <a:t>单击“开始→新建幻灯片”命令，选择“标题和内容”版式；</a:t>
            </a:r>
          </a:p>
          <a:p>
            <a:pPr marL="1084263" lvl="2" indent="-457200">
              <a:buFont typeface="+mj-ea"/>
              <a:buAutoNum type="circleNumDbPlain"/>
            </a:pPr>
            <a:r>
              <a:rPr lang="zh-CN" altLang="en-US" sz="2200" dirty="0" smtClean="0"/>
              <a:t>添加</a:t>
            </a:r>
            <a:r>
              <a:rPr lang="zh-CN" altLang="en-US" sz="2200" dirty="0"/>
              <a:t>标题“主要产品介绍”；</a:t>
            </a:r>
          </a:p>
          <a:p>
            <a:pPr marL="1084263" lvl="2" indent="-457200">
              <a:buFont typeface="+mj-ea"/>
              <a:buAutoNum type="circleNumDbPlain"/>
            </a:pPr>
            <a:r>
              <a:rPr lang="zh-CN" altLang="en-US" sz="2200" dirty="0" smtClean="0"/>
              <a:t>添加</a:t>
            </a:r>
            <a:r>
              <a:rPr lang="zh-CN" altLang="en-US" sz="2200" dirty="0"/>
              <a:t>文本和图片；</a:t>
            </a:r>
          </a:p>
          <a:p>
            <a:pPr marL="1084263" lvl="2" indent="-457200">
              <a:buFont typeface="+mj-ea"/>
              <a:buAutoNum type="circleNumDbPlain"/>
            </a:pPr>
            <a:endParaRPr lang="zh-CN" altLang="en-US" sz="22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/>
              <a:t>任务</a:t>
            </a:r>
            <a:r>
              <a:rPr lang="en-US" altLang="zh-CN" dirty="0" smtClean="0"/>
              <a:t>2      </a:t>
            </a:r>
            <a:r>
              <a:rPr lang="zh-CN" altLang="en-US" dirty="0" smtClean="0"/>
              <a:t>公司简介</a:t>
            </a:r>
            <a:endParaRPr lang="zh-CN" altLang="en-US" dirty="0"/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3707904" y="3861048"/>
            <a:ext cx="5274310" cy="2810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906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72067" y="1916832"/>
            <a:ext cx="7804389" cy="4248472"/>
          </a:xfrm>
        </p:spPr>
        <p:txBody>
          <a:bodyPr>
            <a:normAutofit lnSpcReduction="10000"/>
          </a:bodyPr>
          <a:lstStyle/>
          <a:p>
            <a:r>
              <a:rPr lang="zh-CN" altLang="en-US" sz="3200" dirty="0" smtClean="0"/>
              <a:t>实现方法</a:t>
            </a:r>
            <a:endParaRPr lang="en-US" altLang="zh-CN" sz="3200" dirty="0" smtClean="0"/>
          </a:p>
          <a:p>
            <a:pPr marL="816293" lvl="1" indent="-514350">
              <a:buFont typeface="+mj-lt"/>
              <a:buAutoNum type="arabicPeriod" startAt="6"/>
            </a:pPr>
            <a:r>
              <a:rPr lang="zh-CN" altLang="en-US" sz="2800" dirty="0" smtClean="0"/>
              <a:t>第六</a:t>
            </a:r>
            <a:r>
              <a:rPr lang="zh-CN" altLang="zh-CN" sz="2800" dirty="0" smtClean="0"/>
              <a:t>张</a:t>
            </a:r>
            <a:r>
              <a:rPr lang="zh-CN" altLang="zh-CN" sz="2800" dirty="0"/>
              <a:t>幻灯片制作</a:t>
            </a:r>
            <a:endParaRPr lang="en-US" altLang="zh-CN" sz="2800" dirty="0" smtClean="0"/>
          </a:p>
          <a:p>
            <a:pPr marL="1084263" lvl="2" indent="-457200">
              <a:buFont typeface="+mj-ea"/>
              <a:buAutoNum type="circleNumDbPlain"/>
            </a:pPr>
            <a:r>
              <a:rPr lang="zh-CN" altLang="en-US" sz="2200" dirty="0"/>
              <a:t>单击“开始→新建幻灯片”命令，选择“标题和内容”版式；</a:t>
            </a:r>
          </a:p>
          <a:p>
            <a:pPr marL="1084263" lvl="2" indent="-457200">
              <a:buFont typeface="+mj-ea"/>
              <a:buAutoNum type="circleNumDbPlain"/>
            </a:pPr>
            <a:r>
              <a:rPr lang="zh-CN" altLang="en-US" sz="2200" dirty="0" smtClean="0"/>
              <a:t>添加</a:t>
            </a:r>
            <a:r>
              <a:rPr lang="zh-CN" altLang="en-US" sz="2200" dirty="0"/>
              <a:t>标题“经营业绩”；</a:t>
            </a:r>
          </a:p>
          <a:p>
            <a:pPr marL="1084263" lvl="2" indent="-457200">
              <a:buFont typeface="+mj-ea"/>
              <a:buAutoNum type="circleNumDbPlain"/>
            </a:pPr>
            <a:r>
              <a:rPr lang="zh-CN" altLang="en-US" sz="2200" dirty="0" smtClean="0"/>
              <a:t>单击</a:t>
            </a:r>
            <a:r>
              <a:rPr lang="zh-CN" altLang="en-US" sz="2200" dirty="0"/>
              <a:t>插入图表，修改相应的数据表中的数值，右键单击图表区空白区域，单击快捷键菜单相关命令可对图表进行编辑和</a:t>
            </a:r>
            <a:r>
              <a:rPr lang="zh-CN" altLang="en-US" sz="2200" dirty="0" smtClean="0"/>
              <a:t>修饰</a:t>
            </a:r>
            <a:endParaRPr lang="en-US" altLang="zh-CN" sz="2200" dirty="0" smtClean="0"/>
          </a:p>
          <a:p>
            <a:pPr marL="1084263" lvl="2" indent="-457200">
              <a:buFont typeface="+mj-ea"/>
              <a:buAutoNum type="circleNumDbPlain"/>
            </a:pPr>
            <a:r>
              <a:rPr lang="zh-CN" altLang="en-US" sz="2200" dirty="0" smtClean="0"/>
              <a:t>选择</a:t>
            </a:r>
            <a:r>
              <a:rPr lang="zh-CN" altLang="en-US" sz="2200" dirty="0"/>
              <a:t>系列</a:t>
            </a:r>
            <a:r>
              <a:rPr lang="en-US" altLang="zh-CN" sz="2200" dirty="0"/>
              <a:t>2010</a:t>
            </a:r>
            <a:r>
              <a:rPr lang="zh-CN" altLang="en-US" sz="2200" dirty="0"/>
              <a:t>年，单击右键，将填充色改为红色；与此方法相同，设置数据系列</a:t>
            </a:r>
            <a:r>
              <a:rPr lang="en-US" altLang="zh-CN" sz="2200" dirty="0"/>
              <a:t>2011</a:t>
            </a:r>
            <a:r>
              <a:rPr lang="zh-CN" altLang="en-US" sz="2200" dirty="0"/>
              <a:t>、</a:t>
            </a:r>
            <a:r>
              <a:rPr lang="en-US" altLang="zh-CN" sz="2200" dirty="0"/>
              <a:t>2012</a:t>
            </a:r>
            <a:r>
              <a:rPr lang="zh-CN" altLang="en-US" sz="2200" dirty="0"/>
              <a:t>、</a:t>
            </a:r>
            <a:r>
              <a:rPr lang="en-US" altLang="zh-CN" sz="2200" dirty="0"/>
              <a:t>2013</a:t>
            </a:r>
            <a:r>
              <a:rPr lang="zh-CN" altLang="en-US" sz="2200" dirty="0"/>
              <a:t>；</a:t>
            </a:r>
          </a:p>
          <a:p>
            <a:pPr marL="1084263" lvl="2" indent="-457200">
              <a:buFont typeface="+mj-ea"/>
              <a:buAutoNum type="circleNumDbPlain"/>
            </a:pPr>
            <a:r>
              <a:rPr lang="zh-CN" altLang="en-US" sz="2200" dirty="0" smtClean="0"/>
              <a:t>设置</a:t>
            </a:r>
            <a:r>
              <a:rPr lang="zh-CN" altLang="en-US" sz="2200" dirty="0"/>
              <a:t>动画效果为“强调→闪烁”；</a:t>
            </a:r>
          </a:p>
          <a:p>
            <a:pPr marL="1084263" lvl="2" indent="-457200">
              <a:buFont typeface="+mj-ea"/>
              <a:buAutoNum type="circleNumDbPlain"/>
            </a:pPr>
            <a:endParaRPr lang="zh-CN" altLang="en-US" sz="22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/>
              <a:t>任务</a:t>
            </a:r>
            <a:r>
              <a:rPr lang="en-US" altLang="zh-CN" dirty="0" smtClean="0"/>
              <a:t>2      </a:t>
            </a:r>
            <a:r>
              <a:rPr lang="zh-CN" altLang="en-US" dirty="0" smtClean="0"/>
              <a:t>公司简介</a:t>
            </a:r>
            <a:endParaRPr lang="zh-CN" altLang="en-US" dirty="0"/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3707904" y="4022338"/>
            <a:ext cx="5274310" cy="2810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31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72067" y="1916832"/>
            <a:ext cx="7804389" cy="4248472"/>
          </a:xfrm>
        </p:spPr>
        <p:txBody>
          <a:bodyPr>
            <a:normAutofit/>
          </a:bodyPr>
          <a:lstStyle/>
          <a:p>
            <a:r>
              <a:rPr lang="zh-CN" altLang="en-US" sz="3200" dirty="0" smtClean="0"/>
              <a:t>实现方法</a:t>
            </a:r>
            <a:endParaRPr lang="en-US" altLang="zh-CN" sz="3200" dirty="0" smtClean="0"/>
          </a:p>
          <a:p>
            <a:pPr marL="816293" lvl="1" indent="-514350">
              <a:buFont typeface="+mj-lt"/>
              <a:buAutoNum type="arabicPeriod" startAt="8"/>
            </a:pPr>
            <a:r>
              <a:rPr lang="zh-CN" altLang="en-US" sz="2800" dirty="0" smtClean="0"/>
              <a:t>第七</a:t>
            </a:r>
            <a:r>
              <a:rPr lang="zh-CN" altLang="zh-CN" sz="2800" dirty="0" smtClean="0"/>
              <a:t>张幻灯片</a:t>
            </a:r>
            <a:r>
              <a:rPr lang="zh-CN" altLang="zh-CN" sz="2800" dirty="0"/>
              <a:t>制作</a:t>
            </a:r>
            <a:endParaRPr lang="en-US" altLang="zh-CN" sz="2800" dirty="0" smtClean="0"/>
          </a:p>
          <a:p>
            <a:pPr marL="1084263" lvl="2" indent="-457200">
              <a:buFont typeface="+mj-ea"/>
              <a:buAutoNum type="circleNumDbPlain"/>
            </a:pPr>
            <a:r>
              <a:rPr lang="zh-CN" altLang="en-US" sz="2200" dirty="0" smtClean="0"/>
              <a:t>单击</a:t>
            </a:r>
            <a:r>
              <a:rPr lang="zh-CN" altLang="en-US" sz="2200" dirty="0"/>
              <a:t>“开始→新建幻灯片”命令，选择“标题和内容”版式；</a:t>
            </a:r>
          </a:p>
          <a:p>
            <a:pPr marL="1084263" lvl="2" indent="-457200">
              <a:buFont typeface="+mj-ea"/>
              <a:buAutoNum type="circleNumDbPlain"/>
            </a:pPr>
            <a:r>
              <a:rPr lang="zh-CN" altLang="en-US" sz="2200" dirty="0" smtClean="0"/>
              <a:t>添加</a:t>
            </a:r>
            <a:r>
              <a:rPr lang="zh-CN" altLang="en-US" sz="2200" dirty="0"/>
              <a:t>标题“联系我们”及文本；</a:t>
            </a:r>
          </a:p>
          <a:p>
            <a:pPr marL="1084263" lvl="2" indent="-457200">
              <a:buFont typeface="+mj-ea"/>
              <a:buAutoNum type="circleNumDbPlain"/>
            </a:pPr>
            <a:r>
              <a:rPr lang="zh-CN" altLang="en-US" sz="2200" dirty="0" smtClean="0"/>
              <a:t>插入</a:t>
            </a:r>
            <a:r>
              <a:rPr lang="zh-CN" altLang="en-US" sz="2200" dirty="0"/>
              <a:t>艺术字“感谢您的关注”。</a:t>
            </a:r>
          </a:p>
          <a:p>
            <a:pPr marL="1084263" lvl="2" indent="-457200">
              <a:buFont typeface="+mj-ea"/>
              <a:buAutoNum type="circleNumDbPlain"/>
            </a:pPr>
            <a:r>
              <a:rPr lang="zh-CN" altLang="en-US" sz="2200" dirty="0" smtClean="0"/>
              <a:t>单击</a:t>
            </a:r>
            <a:r>
              <a:rPr lang="zh-CN" altLang="en-US" sz="2200" dirty="0"/>
              <a:t>“设计→颜色”，打开幻灯片内置主题颜色栏</a:t>
            </a:r>
            <a:r>
              <a:rPr lang="zh-CN" altLang="en-US" sz="2200" dirty="0" smtClean="0"/>
              <a:t>，可</a:t>
            </a:r>
            <a:r>
              <a:rPr lang="zh-CN" altLang="en-US" sz="2200" dirty="0"/>
              <a:t>在此选择系统已经定义好的主题颜色于本幻灯片中或所有幻灯片中；也可单击下方的“新建主题颜色”按钮，自定义各种元素的</a:t>
            </a:r>
            <a:r>
              <a:rPr lang="zh-CN" altLang="en-US" sz="2200" dirty="0" smtClean="0"/>
              <a:t>颜色</a:t>
            </a:r>
            <a:endParaRPr lang="zh-CN" altLang="en-US" sz="22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/>
              <a:t>任务</a:t>
            </a:r>
            <a:r>
              <a:rPr lang="en-US" altLang="zh-CN" dirty="0" smtClean="0"/>
              <a:t>2      </a:t>
            </a:r>
            <a:r>
              <a:rPr lang="zh-CN" altLang="en-US" dirty="0" smtClean="0"/>
              <a:t>公司简介</a:t>
            </a:r>
            <a:endParaRPr lang="zh-CN" altLang="en-US" dirty="0"/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3707904" y="4047490"/>
            <a:ext cx="5274310" cy="2810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677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72067" y="1916832"/>
            <a:ext cx="7804389" cy="2304256"/>
          </a:xfrm>
        </p:spPr>
        <p:txBody>
          <a:bodyPr>
            <a:normAutofit/>
          </a:bodyPr>
          <a:lstStyle/>
          <a:p>
            <a:r>
              <a:rPr lang="zh-CN" altLang="en-US" sz="3200" dirty="0" smtClean="0"/>
              <a:t>实现方法</a:t>
            </a:r>
            <a:endParaRPr lang="en-US" altLang="zh-CN" sz="3200" dirty="0" smtClean="0"/>
          </a:p>
          <a:p>
            <a:pPr marL="816293" lvl="1" indent="-514350">
              <a:buFont typeface="+mj-lt"/>
              <a:buAutoNum type="arabicPeriod" startAt="9"/>
            </a:pPr>
            <a:r>
              <a:rPr lang="zh-CN" altLang="zh-CN" sz="2800" dirty="0"/>
              <a:t>超链接及动作按钮</a:t>
            </a:r>
            <a:r>
              <a:rPr lang="zh-CN" altLang="zh-CN" sz="2800" dirty="0" smtClean="0"/>
              <a:t>设置</a:t>
            </a:r>
            <a:endParaRPr lang="en-US" altLang="zh-CN" sz="2800" dirty="0" smtClean="0"/>
          </a:p>
          <a:p>
            <a:pPr marL="1084263" lvl="2" indent="-457200">
              <a:buFont typeface="+mj-ea"/>
              <a:buAutoNum type="circleNumDbPlain"/>
            </a:pPr>
            <a:r>
              <a:rPr lang="zh-CN" altLang="en-US" sz="2200" dirty="0" smtClean="0"/>
              <a:t>幻灯片</a:t>
            </a:r>
            <a:r>
              <a:rPr lang="en-US" altLang="zh-CN" sz="2200" dirty="0"/>
              <a:t>2</a:t>
            </a:r>
            <a:r>
              <a:rPr lang="zh-CN" altLang="en-US" sz="2200" dirty="0"/>
              <a:t>中的目录，用于跳转到其后的所有幻灯片；</a:t>
            </a:r>
          </a:p>
          <a:p>
            <a:pPr marL="1084263" lvl="2" indent="-457200">
              <a:buFont typeface="+mj-ea"/>
              <a:buAutoNum type="circleNumDbPlain"/>
            </a:pPr>
            <a:r>
              <a:rPr lang="zh-CN" altLang="en-US" sz="2200" dirty="0" smtClean="0"/>
              <a:t>幻灯片</a:t>
            </a:r>
            <a:r>
              <a:rPr lang="en-US" altLang="zh-CN" sz="2200" dirty="0"/>
              <a:t>3-</a:t>
            </a:r>
            <a:r>
              <a:rPr lang="zh-CN" altLang="en-US" sz="2200" dirty="0"/>
              <a:t>幻灯片</a:t>
            </a:r>
            <a:r>
              <a:rPr lang="en-US" altLang="zh-CN" sz="2200" dirty="0"/>
              <a:t>7</a:t>
            </a:r>
            <a:r>
              <a:rPr lang="zh-CN" altLang="en-US" sz="2200" dirty="0"/>
              <a:t>右下角的后退按钮，用于返回目录（幻灯片</a:t>
            </a:r>
            <a:r>
              <a:rPr lang="en-US" altLang="zh-CN" sz="2200" dirty="0"/>
              <a:t>2</a:t>
            </a:r>
            <a:r>
              <a:rPr lang="zh-CN" altLang="en-US" sz="2200" dirty="0"/>
              <a:t>）。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/>
              <a:t>任务</a:t>
            </a:r>
            <a:r>
              <a:rPr lang="en-US" altLang="zh-CN" dirty="0" smtClean="0"/>
              <a:t>2      </a:t>
            </a:r>
            <a:r>
              <a:rPr lang="zh-CN" altLang="en-US" dirty="0" smtClean="0"/>
              <a:t>公司简介</a:t>
            </a:r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861048"/>
            <a:ext cx="5273675" cy="280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7266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/>
              <a:t>任务</a:t>
            </a:r>
            <a:r>
              <a:rPr lang="en-US" altLang="zh-CN" dirty="0" smtClean="0"/>
              <a:t>3   </a:t>
            </a:r>
            <a:r>
              <a:rPr lang="zh-CN" altLang="zh-CN" dirty="0" smtClean="0"/>
              <a:t>动画</a:t>
            </a:r>
            <a:r>
              <a:rPr lang="zh-CN" altLang="zh-CN" dirty="0"/>
              <a:t>下载与播放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2067" y="2132856"/>
            <a:ext cx="7408333" cy="3993307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3600" dirty="0" smtClean="0"/>
              <a:t>相关知识点</a:t>
            </a:r>
            <a:r>
              <a:rPr lang="en-US" altLang="zh-CN" sz="3600" dirty="0" smtClean="0"/>
              <a:t>: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dirty="0" smtClean="0"/>
              <a:t> 动画下载</a:t>
            </a:r>
            <a:r>
              <a:rPr lang="en-US" altLang="zh-CN" dirty="0" smtClean="0"/>
              <a:t> 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dirty="0" smtClean="0"/>
              <a:t>插入</a:t>
            </a:r>
            <a:r>
              <a:rPr lang="en-US" altLang="zh-CN" dirty="0" smtClean="0"/>
              <a:t> Flash</a:t>
            </a:r>
            <a:r>
              <a:rPr lang="zh-CN" altLang="en-US" dirty="0" smtClean="0"/>
              <a:t>动画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55667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95537" y="1916832"/>
            <a:ext cx="8496944" cy="4248471"/>
          </a:xfrm>
        </p:spPr>
        <p:txBody>
          <a:bodyPr>
            <a:normAutofit/>
          </a:bodyPr>
          <a:lstStyle/>
          <a:p>
            <a:r>
              <a:rPr lang="zh-CN" altLang="en-US" sz="3200" dirty="0" smtClean="0"/>
              <a:t>实现方法</a:t>
            </a:r>
          </a:p>
          <a:p>
            <a:pPr marL="759143" lvl="1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400" dirty="0"/>
              <a:t>下载网站上的</a:t>
            </a:r>
            <a:r>
              <a:rPr lang="en-US" altLang="zh-CN" sz="2400" dirty="0"/>
              <a:t>Flash</a:t>
            </a:r>
            <a:r>
              <a:rPr lang="zh-CN" altLang="zh-CN" sz="2400" dirty="0" smtClean="0"/>
              <a:t>动画</a:t>
            </a:r>
            <a:endParaRPr lang="en-US" altLang="zh-CN" sz="2400" dirty="0" smtClean="0"/>
          </a:p>
          <a:p>
            <a:pPr marL="759143" lvl="1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dirty="0" smtClean="0"/>
              <a:t>制作</a:t>
            </a:r>
            <a:r>
              <a:rPr lang="zh-CN" altLang="en-US" sz="2400" dirty="0"/>
              <a:t>首页动画</a:t>
            </a:r>
          </a:p>
          <a:p>
            <a:pPr marL="301943" lvl="1" indent="0">
              <a:lnSpc>
                <a:spcPct val="150000"/>
              </a:lnSpc>
              <a:buNone/>
            </a:pPr>
            <a:r>
              <a:rPr lang="en-US" altLang="zh-CN" sz="2400" dirty="0" smtClean="0"/>
              <a:t>	</a:t>
            </a:r>
            <a:r>
              <a:rPr lang="zh-CN" altLang="en-US" sz="2400" dirty="0" smtClean="0"/>
              <a:t>在</a:t>
            </a:r>
            <a:r>
              <a:rPr lang="zh-CN" altLang="en-US" sz="2400" dirty="0"/>
              <a:t>播放下载的</a:t>
            </a:r>
            <a:r>
              <a:rPr lang="en-US" altLang="zh-CN" sz="2400" dirty="0"/>
              <a:t>Flash</a:t>
            </a:r>
            <a:r>
              <a:rPr lang="zh-CN" altLang="en-US" sz="2400" dirty="0"/>
              <a:t>之前，制作一个“</a:t>
            </a:r>
            <a:r>
              <a:rPr lang="en-US" altLang="zh-CN" sz="2400" dirty="0"/>
              <a:t>5-4-3-2-1-play”</a:t>
            </a:r>
            <a:r>
              <a:rPr lang="zh-CN" altLang="en-US" sz="2400" dirty="0"/>
              <a:t>倒计时的简单动画效果，</a:t>
            </a:r>
            <a:endParaRPr lang="en-US" altLang="zh-CN" sz="2400" dirty="0" smtClean="0"/>
          </a:p>
          <a:p>
            <a:pPr marL="301943" lvl="1" indent="0">
              <a:buNone/>
            </a:pPr>
            <a:endParaRPr lang="en-US" altLang="zh-CN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/>
              <a:t>任务</a:t>
            </a:r>
            <a:r>
              <a:rPr lang="en-US" altLang="zh-CN" dirty="0" smtClean="0"/>
              <a:t>3    </a:t>
            </a:r>
            <a:r>
              <a:rPr lang="zh-CN" altLang="en-US" dirty="0" smtClean="0"/>
              <a:t>动画</a:t>
            </a:r>
            <a:r>
              <a:rPr lang="zh-CN" altLang="en-US" dirty="0"/>
              <a:t>下载与播放</a:t>
            </a:r>
          </a:p>
        </p:txBody>
      </p:sp>
    </p:spTree>
    <p:extLst>
      <p:ext uri="{BB962C8B-B14F-4D97-AF65-F5344CB8AC3E}">
        <p14:creationId xmlns:p14="http://schemas.microsoft.com/office/powerpoint/2010/main" val="1658219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95537" y="1916832"/>
            <a:ext cx="8496944" cy="4248471"/>
          </a:xfrm>
        </p:spPr>
        <p:txBody>
          <a:bodyPr>
            <a:normAutofit fontScale="77500" lnSpcReduction="20000"/>
          </a:bodyPr>
          <a:lstStyle/>
          <a:p>
            <a:r>
              <a:rPr lang="zh-CN" altLang="en-US" sz="3200" dirty="0" smtClean="0"/>
              <a:t>实现方法</a:t>
            </a:r>
          </a:p>
          <a:p>
            <a:pPr marL="759143" lvl="1" indent="-457200">
              <a:lnSpc>
                <a:spcPct val="150000"/>
              </a:lnSpc>
              <a:buFont typeface="+mj-lt"/>
              <a:buAutoNum type="arabicPeriod" startAt="3"/>
            </a:pPr>
            <a:r>
              <a:rPr lang="zh-CN" altLang="zh-CN" sz="2400" dirty="0"/>
              <a:t>插入</a:t>
            </a:r>
            <a:r>
              <a:rPr lang="en-US" altLang="zh-CN" sz="2400" dirty="0"/>
              <a:t>Flash</a:t>
            </a:r>
            <a:r>
              <a:rPr lang="zh-CN" altLang="zh-CN" sz="2400" dirty="0" smtClean="0"/>
              <a:t>动画</a:t>
            </a:r>
            <a:endParaRPr lang="en-US" altLang="zh-CN" sz="2400" dirty="0" smtClean="0"/>
          </a:p>
          <a:p>
            <a:pPr marL="1084263" lvl="2" indent="-457200">
              <a:lnSpc>
                <a:spcPct val="120000"/>
              </a:lnSpc>
              <a:buFont typeface="+mj-ea"/>
              <a:buAutoNum type="circleNumDbPlain"/>
            </a:pPr>
            <a:r>
              <a:rPr lang="zh-CN" altLang="en-US" sz="2200" dirty="0" smtClean="0"/>
              <a:t>插入</a:t>
            </a:r>
            <a:r>
              <a:rPr lang="zh-CN" altLang="en-US" sz="2200" dirty="0"/>
              <a:t>第二张幻灯片，空白幻灯片；</a:t>
            </a:r>
          </a:p>
          <a:p>
            <a:pPr marL="1084263" lvl="2" indent="-457200">
              <a:lnSpc>
                <a:spcPct val="120000"/>
              </a:lnSpc>
              <a:buFont typeface="+mj-ea"/>
              <a:buAutoNum type="circleNumDbPlain"/>
            </a:pPr>
            <a:r>
              <a:rPr lang="zh-CN" altLang="en-US" sz="2200" dirty="0" smtClean="0"/>
              <a:t>单击</a:t>
            </a:r>
            <a:r>
              <a:rPr lang="zh-CN" altLang="en-US" sz="2200" dirty="0"/>
              <a:t>菜单“文件→选项”命令，调出“选项”对话框，选择“自定义功能区”标签</a:t>
            </a:r>
            <a:r>
              <a:rPr lang="zh-CN" altLang="en-US" sz="2200" dirty="0" smtClean="0"/>
              <a:t>；在</a:t>
            </a:r>
            <a:r>
              <a:rPr lang="zh-CN" altLang="en-US" sz="2200" dirty="0"/>
              <a:t>左面的“所有选项卡”中选中“开发工具”选项，将其添加到右面；然后，在右面自定义功能区中先选择主选项卡，勾选下面的“开发工具选项”，按确认返回</a:t>
            </a:r>
            <a:r>
              <a:rPr lang="zh-CN" altLang="en-US" sz="2200" dirty="0" smtClean="0"/>
              <a:t>。</a:t>
            </a:r>
            <a:endParaRPr lang="en-US" altLang="zh-CN" sz="2200" dirty="0" smtClean="0"/>
          </a:p>
          <a:p>
            <a:pPr marL="1084263" lvl="2" indent="-457200">
              <a:lnSpc>
                <a:spcPct val="120000"/>
              </a:lnSpc>
              <a:buFont typeface="+mj-ea"/>
              <a:buAutoNum type="circleNumDbPlain"/>
            </a:pPr>
            <a:r>
              <a:rPr lang="zh-CN" altLang="zh-CN" sz="2400" dirty="0"/>
              <a:t>在</a:t>
            </a:r>
            <a:r>
              <a:rPr lang="en-US" altLang="zh-CN" sz="2400" dirty="0"/>
              <a:t>PowerPoint</a:t>
            </a:r>
            <a:r>
              <a:rPr lang="zh-CN" altLang="zh-CN" sz="2400" dirty="0"/>
              <a:t>的主界面</a:t>
            </a:r>
            <a:r>
              <a:rPr lang="zh-CN" altLang="zh-CN" sz="2400" dirty="0" smtClean="0"/>
              <a:t>上出现</a:t>
            </a:r>
            <a:r>
              <a:rPr lang="zh-CN" altLang="zh-CN" sz="2400" dirty="0"/>
              <a:t>“开发工具”菜单</a:t>
            </a:r>
            <a:r>
              <a:rPr lang="zh-CN" altLang="zh-CN" sz="2400" dirty="0" smtClean="0"/>
              <a:t>项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marL="1084263" lvl="2" indent="-457200">
              <a:lnSpc>
                <a:spcPct val="120000"/>
              </a:lnSpc>
              <a:buFont typeface="+mj-ea"/>
              <a:buAutoNum type="circleNumDbPlain"/>
            </a:pPr>
            <a:r>
              <a:rPr lang="zh-CN" altLang="en-US" sz="2200" dirty="0" smtClean="0"/>
              <a:t>在</a:t>
            </a:r>
            <a:r>
              <a:rPr lang="zh-CN" altLang="en-US" sz="2200" dirty="0"/>
              <a:t>开发工具下的控件选区，选择其它控件</a:t>
            </a:r>
            <a:r>
              <a:rPr lang="zh-CN" altLang="en-US" sz="2200" dirty="0" smtClean="0"/>
              <a:t>，“其他控件”对话框</a:t>
            </a:r>
            <a:r>
              <a:rPr lang="en-US" altLang="zh-CN" sz="2200" dirty="0" smtClean="0"/>
              <a:t>---</a:t>
            </a:r>
            <a:r>
              <a:rPr lang="zh-CN" altLang="en-US" sz="2200" dirty="0" smtClean="0"/>
              <a:t>单击</a:t>
            </a:r>
            <a:r>
              <a:rPr lang="zh-CN" altLang="en-US" sz="2200" dirty="0"/>
              <a:t>“</a:t>
            </a:r>
            <a:r>
              <a:rPr lang="en-US" altLang="zh-CN" sz="2200" dirty="0"/>
              <a:t>Shockwave Flash Object”</a:t>
            </a:r>
            <a:r>
              <a:rPr lang="zh-CN" altLang="en-US" sz="2200" dirty="0"/>
              <a:t>选项，出现“十”字光标，将该光标移动到第二张幻灯片编辑区域中，画出适合大小的矩形区域也就是播放动画的区域，出现一个带有</a:t>
            </a:r>
            <a:r>
              <a:rPr lang="en-US" altLang="zh-CN" sz="2200" dirty="0"/>
              <a:t>×</a:t>
            </a:r>
            <a:r>
              <a:rPr lang="zh-CN" altLang="en-US" sz="2200" dirty="0"/>
              <a:t>的</a:t>
            </a:r>
            <a:r>
              <a:rPr lang="zh-CN" altLang="en-US" sz="2200" dirty="0" smtClean="0"/>
              <a:t>框；</a:t>
            </a:r>
            <a:endParaRPr lang="zh-CN" altLang="en-US" sz="2200" dirty="0"/>
          </a:p>
          <a:p>
            <a:pPr marL="1084263" lvl="2" indent="-457200">
              <a:lnSpc>
                <a:spcPct val="120000"/>
              </a:lnSpc>
              <a:buFont typeface="+mj-ea"/>
              <a:buAutoNum type="circleNumDbPlain"/>
            </a:pPr>
            <a:r>
              <a:rPr lang="zh-CN" altLang="en-US" sz="2200" dirty="0" smtClean="0"/>
              <a:t>矩形</a:t>
            </a:r>
            <a:r>
              <a:rPr lang="zh-CN" altLang="en-US" sz="2200" dirty="0"/>
              <a:t>区域所在的位置及大小就是观看</a:t>
            </a:r>
            <a:r>
              <a:rPr lang="en-US" altLang="zh-CN" sz="2200" dirty="0"/>
              <a:t>Flash</a:t>
            </a:r>
            <a:r>
              <a:rPr lang="zh-CN" altLang="en-US" sz="2200" dirty="0"/>
              <a:t>动画的窗口位置及大小。</a:t>
            </a:r>
          </a:p>
          <a:p>
            <a:pPr marL="1084263" lvl="2" indent="-457200">
              <a:lnSpc>
                <a:spcPct val="150000"/>
              </a:lnSpc>
              <a:buFont typeface="+mj-ea"/>
              <a:buAutoNum type="circleNumDbPlain"/>
            </a:pPr>
            <a:endParaRPr lang="zh-CN" altLang="en-US" sz="2200" dirty="0" smtClean="0"/>
          </a:p>
          <a:p>
            <a:pPr marL="301943" lvl="1" indent="0">
              <a:lnSpc>
                <a:spcPct val="150000"/>
              </a:lnSpc>
              <a:buNone/>
            </a:pPr>
            <a:endParaRPr lang="en-US" altLang="zh-CN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/>
              <a:t>任务</a:t>
            </a:r>
            <a:r>
              <a:rPr lang="en-US" altLang="zh-CN" dirty="0" smtClean="0"/>
              <a:t>3    </a:t>
            </a:r>
            <a:r>
              <a:rPr lang="zh-CN" altLang="en-US" dirty="0" smtClean="0"/>
              <a:t>动画</a:t>
            </a:r>
            <a:r>
              <a:rPr lang="zh-CN" altLang="en-US" dirty="0"/>
              <a:t>下载与播放</a:t>
            </a:r>
          </a:p>
        </p:txBody>
      </p:sp>
    </p:spTree>
    <p:extLst>
      <p:ext uri="{BB962C8B-B14F-4D97-AF65-F5344CB8AC3E}">
        <p14:creationId xmlns:p14="http://schemas.microsoft.com/office/powerpoint/2010/main" val="1494727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95537" y="1916832"/>
            <a:ext cx="8496944" cy="4248471"/>
          </a:xfrm>
        </p:spPr>
        <p:txBody>
          <a:bodyPr>
            <a:normAutofit/>
          </a:bodyPr>
          <a:lstStyle/>
          <a:p>
            <a:r>
              <a:rPr lang="zh-CN" altLang="en-US" sz="3200" dirty="0" smtClean="0"/>
              <a:t>实现方法</a:t>
            </a:r>
          </a:p>
          <a:p>
            <a:pPr marL="759143" lvl="1" indent="-457200">
              <a:buFont typeface="+mj-lt"/>
              <a:buAutoNum type="arabicPeriod" startAt="3"/>
            </a:pPr>
            <a:r>
              <a:rPr lang="zh-CN" altLang="zh-CN" sz="2400" dirty="0"/>
              <a:t>插入</a:t>
            </a:r>
            <a:r>
              <a:rPr lang="en-US" altLang="zh-CN" sz="2400" dirty="0"/>
              <a:t>Flash</a:t>
            </a:r>
            <a:r>
              <a:rPr lang="zh-CN" altLang="zh-CN" sz="2400" dirty="0" smtClean="0"/>
              <a:t>动画</a:t>
            </a:r>
            <a:endParaRPr lang="en-US" altLang="zh-CN" sz="2400" dirty="0" smtClean="0"/>
          </a:p>
          <a:p>
            <a:pPr marL="1084263" lvl="2" indent="-457200">
              <a:buFont typeface="+mj-ea"/>
              <a:buAutoNum type="circleNumDbPlain" startAt="6"/>
            </a:pPr>
            <a:r>
              <a:rPr lang="zh-CN" altLang="en-US" sz="2200" dirty="0" smtClean="0"/>
              <a:t>在</a:t>
            </a:r>
            <a:r>
              <a:rPr lang="zh-CN" altLang="en-US" sz="2200" dirty="0"/>
              <a:t>矩形区域上右键，选择“属性”，打开属性设置框，如图</a:t>
            </a:r>
            <a:r>
              <a:rPr lang="en-US" altLang="zh-CN" sz="2200" dirty="0"/>
              <a:t>5-59</a:t>
            </a:r>
            <a:r>
              <a:rPr lang="zh-CN" altLang="en-US" sz="2200" dirty="0"/>
              <a:t>；</a:t>
            </a:r>
          </a:p>
          <a:p>
            <a:pPr marL="1084263" lvl="2" indent="-457200">
              <a:buFont typeface="+mj-ea"/>
              <a:buAutoNum type="circleNumDbPlain" startAt="6"/>
            </a:pPr>
            <a:r>
              <a:rPr lang="zh-CN" altLang="en-US" sz="2200" dirty="0"/>
              <a:t>在</a:t>
            </a:r>
            <a:r>
              <a:rPr lang="en-US" altLang="zh-CN" sz="2200" dirty="0"/>
              <a:t>Movie</a:t>
            </a:r>
            <a:r>
              <a:rPr lang="zh-CN" altLang="en-US" sz="2200" dirty="0"/>
              <a:t>项后输入</a:t>
            </a:r>
            <a:r>
              <a:rPr lang="en-US" altLang="zh-CN" sz="2200" dirty="0"/>
              <a:t>Flash</a:t>
            </a:r>
            <a:r>
              <a:rPr lang="zh-CN" altLang="en-US" sz="2200" dirty="0"/>
              <a:t>影片所在的完整地址，将</a:t>
            </a:r>
            <a:r>
              <a:rPr lang="en-US" altLang="zh-CN" sz="2200" dirty="0"/>
              <a:t>Flash</a:t>
            </a:r>
            <a:r>
              <a:rPr lang="zh-CN" altLang="en-US" sz="2200" dirty="0"/>
              <a:t>影片与</a:t>
            </a:r>
            <a:r>
              <a:rPr lang="en-US" altLang="zh-CN" sz="2200" dirty="0"/>
              <a:t>PPT</a:t>
            </a:r>
            <a:r>
              <a:rPr lang="zh-CN" altLang="en-US" sz="2200" dirty="0"/>
              <a:t>放在同一文件夹下，只需填入完整的</a:t>
            </a:r>
            <a:r>
              <a:rPr lang="en-US" altLang="zh-CN" sz="2200" dirty="0"/>
              <a:t>Flash</a:t>
            </a:r>
            <a:r>
              <a:rPr lang="zh-CN" altLang="en-US" sz="2200" dirty="0"/>
              <a:t>文件名即可。</a:t>
            </a:r>
          </a:p>
          <a:p>
            <a:pPr marL="1084263" lvl="2" indent="-457200">
              <a:buFont typeface="+mj-ea"/>
              <a:buAutoNum type="circleNumDbPlain" startAt="6"/>
            </a:pPr>
            <a:r>
              <a:rPr lang="zh-CN" altLang="en-US" sz="2200" dirty="0"/>
              <a:t>在</a:t>
            </a:r>
            <a:r>
              <a:rPr lang="en-US" altLang="zh-CN" sz="2200" dirty="0"/>
              <a:t>Playing</a:t>
            </a:r>
            <a:r>
              <a:rPr lang="zh-CN" altLang="en-US" sz="2200" dirty="0"/>
              <a:t>项后选择“</a:t>
            </a:r>
            <a:r>
              <a:rPr lang="en-US" altLang="zh-CN" sz="2200" dirty="0"/>
              <a:t>True”</a:t>
            </a:r>
            <a:r>
              <a:rPr lang="zh-CN" altLang="en-US" sz="2200" dirty="0"/>
              <a:t>，以便</a:t>
            </a:r>
            <a:r>
              <a:rPr lang="en-US" altLang="zh-CN" sz="2200" dirty="0"/>
              <a:t>Flash</a:t>
            </a:r>
            <a:r>
              <a:rPr lang="zh-CN" altLang="en-US" sz="2200" dirty="0"/>
              <a:t>影片能自动播放；在</a:t>
            </a:r>
            <a:r>
              <a:rPr lang="en-US" altLang="zh-CN" sz="2200" dirty="0" err="1"/>
              <a:t>EmbedMovie</a:t>
            </a:r>
            <a:r>
              <a:rPr lang="zh-CN" altLang="en-US" sz="2200" dirty="0"/>
              <a:t>项后选择“</a:t>
            </a:r>
            <a:r>
              <a:rPr lang="en-US" altLang="zh-CN" sz="2200" dirty="0"/>
              <a:t>True”</a:t>
            </a:r>
            <a:r>
              <a:rPr lang="zh-CN" altLang="en-US" sz="2200" dirty="0"/>
              <a:t>，方便</a:t>
            </a:r>
            <a:r>
              <a:rPr lang="en-US" altLang="zh-CN" sz="2200" dirty="0"/>
              <a:t>Flash</a:t>
            </a:r>
            <a:r>
              <a:rPr lang="zh-CN" altLang="en-US" sz="2200" dirty="0"/>
              <a:t>文件能跟随</a:t>
            </a:r>
            <a:r>
              <a:rPr lang="en-US" altLang="zh-CN" sz="2200" dirty="0"/>
              <a:t>PPT</a:t>
            </a:r>
            <a:r>
              <a:rPr lang="zh-CN" altLang="en-US" sz="2200" dirty="0"/>
              <a:t>文件一起移动。</a:t>
            </a:r>
          </a:p>
          <a:p>
            <a:pPr marL="1084263" lvl="2" indent="-457200">
              <a:lnSpc>
                <a:spcPct val="150000"/>
              </a:lnSpc>
              <a:buFont typeface="+mj-ea"/>
              <a:buAutoNum type="circleNumDbPlain" startAt="6"/>
            </a:pPr>
            <a:endParaRPr lang="zh-CN" altLang="en-US" sz="2200" dirty="0" smtClean="0"/>
          </a:p>
          <a:p>
            <a:pPr marL="301943" lvl="1" indent="0">
              <a:lnSpc>
                <a:spcPct val="150000"/>
              </a:lnSpc>
              <a:buNone/>
            </a:pPr>
            <a:endParaRPr lang="en-US" altLang="zh-CN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/>
              <a:t>任务</a:t>
            </a:r>
            <a:r>
              <a:rPr lang="en-US" altLang="zh-CN" dirty="0" smtClean="0"/>
              <a:t>3    </a:t>
            </a:r>
            <a:r>
              <a:rPr lang="zh-CN" altLang="en-US" dirty="0" smtClean="0"/>
              <a:t>动画</a:t>
            </a:r>
            <a:r>
              <a:rPr lang="zh-CN" altLang="en-US" dirty="0"/>
              <a:t>下载与播放</a:t>
            </a:r>
          </a:p>
        </p:txBody>
      </p:sp>
    </p:spTree>
    <p:extLst>
      <p:ext uri="{BB962C8B-B14F-4D97-AF65-F5344CB8AC3E}">
        <p14:creationId xmlns:p14="http://schemas.microsoft.com/office/powerpoint/2010/main" val="3566133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95537" y="1916832"/>
            <a:ext cx="8496944" cy="4680520"/>
          </a:xfrm>
        </p:spPr>
        <p:txBody>
          <a:bodyPr>
            <a:normAutofit lnSpcReduction="10000"/>
          </a:bodyPr>
          <a:lstStyle/>
          <a:p>
            <a:r>
              <a:rPr lang="zh-CN" altLang="en-US" sz="3200" dirty="0" smtClean="0"/>
              <a:t>实现方法</a:t>
            </a:r>
          </a:p>
          <a:p>
            <a:pPr marL="759143" lvl="1" indent="-457200">
              <a:buFont typeface="+mj-lt"/>
              <a:buAutoNum type="arabicPeriod" startAt="3"/>
            </a:pPr>
            <a:r>
              <a:rPr lang="zh-CN" altLang="zh-CN" sz="2400" dirty="0"/>
              <a:t>添加演示文稿</a:t>
            </a:r>
            <a:r>
              <a:rPr lang="zh-CN" altLang="zh-CN" sz="2400" dirty="0" smtClean="0"/>
              <a:t>背景音乐</a:t>
            </a:r>
            <a:endParaRPr lang="en-US" altLang="zh-CN" sz="2400" dirty="0" smtClean="0"/>
          </a:p>
          <a:p>
            <a:pPr marL="1084263" lvl="2" indent="-457200">
              <a:buFont typeface="+mj-ea"/>
              <a:buAutoNum type="circleNumDbPlain"/>
            </a:pPr>
            <a:r>
              <a:rPr lang="zh-CN" altLang="en-US" sz="2200" dirty="0" smtClean="0"/>
              <a:t>单击</a:t>
            </a:r>
            <a:r>
              <a:rPr lang="zh-CN" altLang="en-US" sz="2200" dirty="0"/>
              <a:t>第一张幻灯片，单击“插入→音频→文件中的音频”命令，弹出“插入音频”对话框；在对话框中选择所需</a:t>
            </a:r>
            <a:r>
              <a:rPr lang="zh-CN" altLang="en-US" sz="2200" dirty="0" smtClean="0"/>
              <a:t>音乐；</a:t>
            </a:r>
            <a:endParaRPr lang="en-US" altLang="zh-CN" sz="2200" dirty="0" smtClean="0"/>
          </a:p>
          <a:p>
            <a:pPr marL="1084263" lvl="2" indent="-457200">
              <a:buFont typeface="+mj-ea"/>
              <a:buAutoNum type="circleNumDbPlain"/>
            </a:pPr>
            <a:r>
              <a:rPr lang="zh-CN" altLang="zh-CN" sz="2400" dirty="0"/>
              <a:t>单击喇叭图标，在</a:t>
            </a:r>
            <a:r>
              <a:rPr lang="en-US" altLang="zh-CN" sz="2400" dirty="0"/>
              <a:t>PPT</a:t>
            </a:r>
            <a:r>
              <a:rPr lang="zh-CN" altLang="zh-CN" sz="2400" dirty="0"/>
              <a:t>的上方会出现“音频工具”菜单栏，点击“播放”可对声音进行</a:t>
            </a:r>
            <a:r>
              <a:rPr lang="zh-CN" altLang="zh-CN" sz="2400" dirty="0" smtClean="0"/>
              <a:t>设置</a:t>
            </a:r>
            <a:r>
              <a:rPr lang="zh-CN" altLang="en-US" sz="2400" dirty="0" smtClean="0"/>
              <a:t>；</a:t>
            </a:r>
            <a:endParaRPr lang="en-US" altLang="zh-CN" sz="2400" dirty="0" smtClean="0"/>
          </a:p>
          <a:p>
            <a:pPr lvl="3">
              <a:buFont typeface="Wingdings" pitchFamily="2" charset="2"/>
              <a:buChar char="Ø"/>
            </a:pPr>
            <a:r>
              <a:rPr lang="zh-CN" altLang="en-US" dirty="0"/>
              <a:t>选中喇叭图标，单击“动画→动画窗格”命令；在动画窗格中声音的下拉列表中选择“效果选项”，打开“播放音频”设置对话框，如图</a:t>
            </a:r>
            <a:r>
              <a:rPr lang="en-US" altLang="zh-CN" dirty="0"/>
              <a:t>5-62</a:t>
            </a:r>
            <a:r>
              <a:rPr lang="zh-CN" altLang="en-US" dirty="0"/>
              <a:t>所示；</a:t>
            </a:r>
          </a:p>
          <a:p>
            <a:pPr lvl="3">
              <a:buFont typeface="Wingdings" pitchFamily="2" charset="2"/>
              <a:buChar char="Ø"/>
            </a:pPr>
            <a:r>
              <a:rPr lang="zh-CN" altLang="en-US" dirty="0"/>
              <a:t>效果选项卡中设置：开始播放为“从头开始”、停止播放为“在第</a:t>
            </a:r>
            <a:r>
              <a:rPr lang="en-US" altLang="zh-CN" dirty="0"/>
              <a:t>2</a:t>
            </a:r>
            <a:r>
              <a:rPr lang="zh-CN" altLang="en-US" dirty="0"/>
              <a:t>张幻灯片之后”；</a:t>
            </a:r>
          </a:p>
          <a:p>
            <a:pPr lvl="3">
              <a:buFont typeface="Wingdings" pitchFamily="2" charset="2"/>
              <a:buChar char="Ø"/>
            </a:pPr>
            <a:r>
              <a:rPr lang="zh-CN" altLang="en-US" dirty="0"/>
              <a:t>计时选项卡中设置：重复为“直到幻灯片末尾”；</a:t>
            </a:r>
          </a:p>
          <a:p>
            <a:pPr lvl="3">
              <a:buFont typeface="Wingdings" pitchFamily="2" charset="2"/>
              <a:buChar char="Ø"/>
            </a:pPr>
            <a:r>
              <a:rPr lang="zh-CN" altLang="en-US" dirty="0"/>
              <a:t>声音选项卡中勾选“幻灯片放映时隐藏声音图标”</a:t>
            </a:r>
            <a:r>
              <a:rPr lang="zh-CN" altLang="en-US" dirty="0" smtClean="0"/>
              <a:t>。</a:t>
            </a:r>
            <a:endParaRPr lang="zh-CN" altLang="en-US" sz="2200" dirty="0" smtClean="0"/>
          </a:p>
          <a:p>
            <a:pPr marL="301943" lvl="1" indent="0">
              <a:lnSpc>
                <a:spcPct val="150000"/>
              </a:lnSpc>
              <a:buNone/>
            </a:pPr>
            <a:endParaRPr lang="en-US" altLang="zh-CN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/>
              <a:t>任务</a:t>
            </a:r>
            <a:r>
              <a:rPr lang="en-US" altLang="zh-CN" dirty="0" smtClean="0"/>
              <a:t>3    </a:t>
            </a:r>
            <a:r>
              <a:rPr lang="zh-CN" altLang="en-US" dirty="0" smtClean="0"/>
              <a:t>动画</a:t>
            </a:r>
            <a:r>
              <a:rPr lang="zh-CN" altLang="en-US" dirty="0"/>
              <a:t>下载与播放</a:t>
            </a:r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3707904" y="5589240"/>
            <a:ext cx="5274310" cy="958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733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27584" y="1860848"/>
            <a:ext cx="7462539" cy="3907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zh-CN" sz="2800" dirty="0"/>
              <a:t>掌握幻灯片的制作、编辑及幻灯片的应用；</a:t>
            </a:r>
          </a:p>
          <a:p>
            <a:pPr marL="457200" lvl="0" indent="-45720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zh-CN" sz="2800" dirty="0"/>
              <a:t>掌握幻灯片外观的设置与修饰；</a:t>
            </a:r>
          </a:p>
          <a:p>
            <a:pPr marL="457200" lvl="0" indent="-45720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zh-CN" sz="2800" dirty="0"/>
              <a:t>会在幻灯片中添加动画及多媒体元素；</a:t>
            </a:r>
          </a:p>
          <a:p>
            <a:pPr marL="457200" lvl="0" indent="-45720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zh-CN" sz="2800" dirty="0"/>
              <a:t>能够使用不同的播放技巧播放演示文稿；</a:t>
            </a:r>
          </a:p>
          <a:p>
            <a:pPr marL="457200" lvl="0" indent="-45720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zh-CN" sz="2800" dirty="0"/>
              <a:t>会演示文稿的不同打印方式。</a:t>
            </a:r>
          </a:p>
          <a:p>
            <a:pPr marL="457200" lvl="0" indent="-45720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zh-CN" sz="2800" dirty="0"/>
              <a:t>会演示文稿与</a:t>
            </a:r>
            <a:r>
              <a:rPr lang="en-US" altLang="zh-CN" sz="2800" dirty="0"/>
              <a:t>Word</a:t>
            </a:r>
            <a:r>
              <a:rPr lang="zh-CN" altLang="zh-CN" sz="2800" dirty="0"/>
              <a:t>文档间的相互转换</a:t>
            </a:r>
          </a:p>
        </p:txBody>
      </p:sp>
    </p:spTree>
    <p:extLst>
      <p:ext uri="{BB962C8B-B14F-4D97-AF65-F5344CB8AC3E}">
        <p14:creationId xmlns:p14="http://schemas.microsoft.com/office/powerpoint/2010/main" val="3248162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70633" y="2132856"/>
            <a:ext cx="4862228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hlinkClick r:id="rId2" action="ppaction://hlinksldjump"/>
              </a:rPr>
              <a:t>任务</a:t>
            </a:r>
            <a:r>
              <a:rPr lang="en-US" altLang="zh-CN" sz="3600" dirty="0" smtClean="0">
                <a:hlinkClick r:id="rId2" action="ppaction://hlinksldjump"/>
              </a:rPr>
              <a:t>1      </a:t>
            </a:r>
            <a:r>
              <a:rPr lang="zh-CN" altLang="en-US" sz="3600" dirty="0" smtClean="0">
                <a:hlinkClick r:id="rId2" action="ppaction://hlinksldjump"/>
              </a:rPr>
              <a:t>感动中国</a:t>
            </a:r>
            <a:endParaRPr lang="en-US" altLang="zh-CN" sz="3600" dirty="0" smtClean="0"/>
          </a:p>
          <a:p>
            <a:endParaRPr lang="en-US" altLang="zh-CN" sz="3600" dirty="0"/>
          </a:p>
          <a:p>
            <a:r>
              <a:rPr lang="zh-CN" altLang="en-US" sz="3600" dirty="0">
                <a:hlinkClick r:id="rId3" action="ppaction://hlinksldjump"/>
              </a:rPr>
              <a:t>任务</a:t>
            </a:r>
            <a:r>
              <a:rPr lang="en-US" altLang="zh-CN" sz="3600" dirty="0">
                <a:hlinkClick r:id="rId3" action="ppaction://hlinksldjump"/>
              </a:rPr>
              <a:t>2      </a:t>
            </a:r>
            <a:r>
              <a:rPr lang="zh-CN" altLang="en-US" sz="3600" dirty="0">
                <a:hlinkClick r:id="rId3" action="ppaction://hlinksldjump"/>
              </a:rPr>
              <a:t>公司</a:t>
            </a:r>
            <a:r>
              <a:rPr lang="zh-CN" altLang="en-US" sz="3600" dirty="0" smtClean="0">
                <a:hlinkClick r:id="rId3" action="ppaction://hlinksldjump"/>
              </a:rPr>
              <a:t>简介</a:t>
            </a:r>
            <a:endParaRPr lang="en-US" altLang="zh-CN" sz="3600" dirty="0" smtClean="0"/>
          </a:p>
          <a:p>
            <a:endParaRPr lang="en-US" altLang="zh-CN" sz="3600" dirty="0"/>
          </a:p>
          <a:p>
            <a:r>
              <a:rPr lang="zh-CN" altLang="en-US" sz="3600" dirty="0" smtClean="0">
                <a:hlinkClick r:id="rId4" action="ppaction://hlinksldjump"/>
              </a:rPr>
              <a:t>任务</a:t>
            </a:r>
            <a:r>
              <a:rPr lang="en-US" altLang="zh-CN" sz="3600" dirty="0" smtClean="0">
                <a:hlinkClick r:id="rId4" action="ppaction://hlinksldjump"/>
              </a:rPr>
              <a:t>3   </a:t>
            </a:r>
            <a:r>
              <a:rPr lang="zh-CN" altLang="en-US" sz="3600" dirty="0" smtClean="0">
                <a:hlinkClick r:id="rId4" action="ppaction://hlinksldjump"/>
              </a:rPr>
              <a:t>动画下载与播放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513063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/>
              <a:t>任务</a:t>
            </a:r>
            <a:r>
              <a:rPr lang="en-US" altLang="zh-CN" dirty="0"/>
              <a:t>1 </a:t>
            </a:r>
            <a:r>
              <a:rPr lang="en-US" altLang="zh-CN" dirty="0" smtClean="0"/>
              <a:t>     </a:t>
            </a:r>
            <a:r>
              <a:rPr lang="zh-CN" altLang="zh-CN" dirty="0" smtClean="0"/>
              <a:t>感动</a:t>
            </a:r>
            <a:r>
              <a:rPr lang="zh-CN" altLang="zh-CN" dirty="0"/>
              <a:t>中国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2067" y="2132856"/>
            <a:ext cx="7408333" cy="3993307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3600" dirty="0" smtClean="0"/>
              <a:t>相关知识点</a:t>
            </a:r>
            <a:r>
              <a:rPr lang="en-US" altLang="zh-CN" sz="3600" dirty="0" smtClean="0"/>
              <a:t>: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dirty="0" smtClean="0"/>
              <a:t> 演示文稿</a:t>
            </a:r>
            <a:endParaRPr lang="en-US" altLang="zh-CN" dirty="0" smtClean="0"/>
          </a:p>
          <a:p>
            <a:pPr lvl="1">
              <a:lnSpc>
                <a:spcPct val="150000"/>
              </a:lnSpc>
              <a:buFont typeface="Wingdings" pitchFamily="2" charset="2"/>
              <a:buChar char="Ø"/>
            </a:pPr>
            <a:r>
              <a:rPr lang="en-US" altLang="zh-CN" dirty="0" smtClean="0"/>
              <a:t> PowerPoint</a:t>
            </a:r>
            <a:r>
              <a:rPr lang="zh-CN" altLang="zh-CN" dirty="0" smtClean="0"/>
              <a:t>视图方式</a:t>
            </a:r>
            <a:endParaRPr lang="en-US" altLang="zh-CN" dirty="0" smtClean="0"/>
          </a:p>
          <a:p>
            <a:pPr lvl="1">
              <a:lnSpc>
                <a:spcPct val="150000"/>
              </a:lnSpc>
              <a:buFont typeface="Wingdings" pitchFamily="2" charset="2"/>
              <a:buChar char="Ø"/>
            </a:pPr>
            <a:r>
              <a:rPr lang="en-US" altLang="zh-CN" dirty="0" smtClean="0"/>
              <a:t> </a:t>
            </a:r>
            <a:r>
              <a:rPr lang="zh-CN" altLang="zh-CN" dirty="0" smtClean="0"/>
              <a:t>幻灯片</a:t>
            </a:r>
            <a:r>
              <a:rPr lang="zh-CN" altLang="zh-CN" dirty="0"/>
              <a:t>版式与设计</a:t>
            </a:r>
            <a:r>
              <a:rPr lang="zh-CN" altLang="zh-CN" dirty="0" smtClean="0"/>
              <a:t>模板</a:t>
            </a:r>
            <a:endParaRPr lang="en-US" altLang="zh-CN" dirty="0" smtClean="0"/>
          </a:p>
          <a:p>
            <a:pPr lvl="1">
              <a:lnSpc>
                <a:spcPct val="150000"/>
              </a:lnSpc>
              <a:buFont typeface="Wingdings" pitchFamily="2" charset="2"/>
              <a:buChar char="Ø"/>
            </a:pPr>
            <a:r>
              <a:rPr lang="en-US" altLang="zh-CN" dirty="0" smtClean="0"/>
              <a:t> </a:t>
            </a:r>
            <a:r>
              <a:rPr lang="zh-CN" altLang="zh-CN" dirty="0" smtClean="0"/>
              <a:t>幻灯片动画</a:t>
            </a:r>
            <a:endParaRPr lang="en-US" altLang="zh-CN" dirty="0" smtClean="0"/>
          </a:p>
          <a:p>
            <a:pPr lvl="1">
              <a:lnSpc>
                <a:spcPct val="150000"/>
              </a:lnSpc>
              <a:buFont typeface="Wingdings" pitchFamily="2" charset="2"/>
              <a:buChar char="Ø"/>
            </a:pPr>
            <a:r>
              <a:rPr lang="en-US" altLang="zh-CN" dirty="0" smtClean="0"/>
              <a:t> </a:t>
            </a:r>
            <a:r>
              <a:rPr lang="zh-CN" altLang="zh-CN" dirty="0" smtClean="0"/>
              <a:t>幻灯片</a:t>
            </a:r>
            <a:r>
              <a:rPr lang="zh-CN" altLang="zh-CN" dirty="0"/>
              <a:t>的切换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5561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72067" y="1916833"/>
            <a:ext cx="7408333" cy="1080120"/>
          </a:xfrm>
        </p:spPr>
        <p:txBody>
          <a:bodyPr/>
          <a:lstStyle/>
          <a:p>
            <a:r>
              <a:rPr lang="zh-CN" altLang="en-US" sz="3200" dirty="0" smtClean="0"/>
              <a:t>实现方法</a:t>
            </a:r>
            <a:endParaRPr lang="en-US" altLang="zh-CN" sz="3200" dirty="0" smtClean="0"/>
          </a:p>
          <a:p>
            <a:pPr marL="759143" lvl="1" indent="-457200">
              <a:buFont typeface="+mj-lt"/>
              <a:buAutoNum type="arabicPeriod"/>
            </a:pPr>
            <a:r>
              <a:rPr lang="zh-CN" altLang="en-US" dirty="0" smtClean="0"/>
              <a:t>新建</a:t>
            </a:r>
            <a:r>
              <a:rPr lang="zh-CN" altLang="en-US" dirty="0"/>
              <a:t>演示文稿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任务</a:t>
            </a:r>
            <a:r>
              <a:rPr lang="en-US" altLang="zh-CN" dirty="0"/>
              <a:t>1      </a:t>
            </a:r>
            <a:r>
              <a:rPr lang="zh-CN" altLang="zh-CN" dirty="0"/>
              <a:t>感动中国</a:t>
            </a:r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1919416" y="3284984"/>
            <a:ext cx="5274310" cy="2810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54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95537" y="1916832"/>
            <a:ext cx="8496944" cy="4248471"/>
          </a:xfrm>
        </p:spPr>
        <p:txBody>
          <a:bodyPr>
            <a:normAutofit/>
          </a:bodyPr>
          <a:lstStyle/>
          <a:p>
            <a:r>
              <a:rPr lang="zh-CN" altLang="en-US" sz="3200" dirty="0" smtClean="0"/>
              <a:t>实现方法</a:t>
            </a:r>
          </a:p>
          <a:p>
            <a:pPr marL="759143" lvl="1" indent="-457200">
              <a:buFont typeface="+mj-lt"/>
              <a:buAutoNum type="arabicPeriod" startAt="2"/>
            </a:pPr>
            <a:r>
              <a:rPr lang="en-US" altLang="zh-CN" dirty="0" smtClean="0"/>
              <a:t> </a:t>
            </a:r>
            <a:r>
              <a:rPr lang="zh-CN" altLang="en-US" dirty="0"/>
              <a:t>封面</a:t>
            </a:r>
            <a:r>
              <a:rPr lang="zh-CN" altLang="en-US" dirty="0" smtClean="0"/>
              <a:t>制作</a:t>
            </a:r>
            <a:endParaRPr lang="en-US" altLang="zh-CN" dirty="0"/>
          </a:p>
          <a:p>
            <a:pPr marL="1038543" lvl="2" indent="-457200">
              <a:buFont typeface="+mj-ea"/>
              <a:buAutoNum type="circleNumDbPlain"/>
            </a:pPr>
            <a:r>
              <a:rPr lang="zh-CN" altLang="en-US" dirty="0" smtClean="0"/>
              <a:t>在</a:t>
            </a:r>
            <a:r>
              <a:rPr lang="zh-CN" altLang="en-US" dirty="0"/>
              <a:t>“单击此处添加标题”虚线框中，输入文字“感动中国”；</a:t>
            </a:r>
          </a:p>
          <a:p>
            <a:pPr marL="1038543" lvl="2" indent="-457200">
              <a:buFont typeface="+mj-ea"/>
              <a:buAutoNum type="circleNumDbPlain"/>
            </a:pPr>
            <a:r>
              <a:rPr lang="zh-CN" altLang="en-US" dirty="0" smtClean="0"/>
              <a:t>选中</a:t>
            </a:r>
            <a:r>
              <a:rPr lang="zh-CN" altLang="en-US" dirty="0"/>
              <a:t>“感动中国”，右键快捷菜单中选择“字体</a:t>
            </a:r>
            <a:r>
              <a:rPr lang="en-US" altLang="zh-CN" dirty="0"/>
              <a:t>(F)…”</a:t>
            </a:r>
            <a:r>
              <a:rPr lang="zh-CN" altLang="en-US" dirty="0"/>
              <a:t>命令，弹</a:t>
            </a:r>
            <a:r>
              <a:rPr lang="zh-CN" altLang="en-US" dirty="0" smtClean="0"/>
              <a:t>出字体</a:t>
            </a:r>
            <a:r>
              <a:rPr lang="zh-CN" altLang="en-US" dirty="0"/>
              <a:t>对话框，可以设置、字形、字号和颜色等； </a:t>
            </a:r>
          </a:p>
          <a:p>
            <a:pPr marL="1038543" lvl="2" indent="-457200">
              <a:buFont typeface="+mj-ea"/>
              <a:buAutoNum type="circleNumDbPlain"/>
            </a:pPr>
            <a:r>
              <a:rPr lang="zh-CN" altLang="en-US" dirty="0"/>
              <a:t>设置字体为“宋体”、字形“加粗”、字号</a:t>
            </a:r>
            <a:r>
              <a:rPr lang="en-US" altLang="zh-CN" dirty="0"/>
              <a:t>60</a:t>
            </a:r>
            <a:r>
              <a:rPr lang="zh-CN" altLang="en-US" dirty="0"/>
              <a:t>，使用默认的字体颜色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pPr marL="1038543" lvl="2" indent="-457200">
              <a:buFont typeface="+mj-ea"/>
              <a:buAutoNum type="circleNumDbPlain"/>
            </a:pPr>
            <a:r>
              <a:rPr lang="zh-CN" altLang="zh-CN" dirty="0"/>
              <a:t>在“单击此处添加副标题”虚线框中，输入文字“</a:t>
            </a:r>
            <a:r>
              <a:rPr lang="en-US" altLang="zh-CN" dirty="0" smtClean="0"/>
              <a:t>2013</a:t>
            </a:r>
            <a:r>
              <a:rPr lang="zh-CN" altLang="zh-CN" dirty="0" smtClean="0"/>
              <a:t>年度</a:t>
            </a:r>
            <a:r>
              <a:rPr lang="zh-CN" altLang="zh-CN" dirty="0"/>
              <a:t>获奖名单”；单击菜单“开始”，使用工具栏设置文字格式：宋体、字号</a:t>
            </a:r>
            <a:r>
              <a:rPr lang="en-US" altLang="zh-CN" dirty="0"/>
              <a:t>40</a:t>
            </a:r>
            <a:r>
              <a:rPr lang="zh-CN" altLang="zh-CN" dirty="0"/>
              <a:t>、右对齐</a:t>
            </a:r>
            <a:endParaRPr lang="zh-CN" altLang="en-US" dirty="0"/>
          </a:p>
          <a:p>
            <a:pPr marL="301943" lvl="1" indent="0">
              <a:buNone/>
            </a:pPr>
            <a:endParaRPr lang="en-US" altLang="zh-CN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任务</a:t>
            </a:r>
            <a:r>
              <a:rPr lang="en-US" altLang="zh-CN" dirty="0"/>
              <a:t>1      </a:t>
            </a:r>
            <a:r>
              <a:rPr lang="zh-CN" altLang="zh-CN" dirty="0"/>
              <a:t>感动中国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1618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95537" y="1916832"/>
            <a:ext cx="8496944" cy="2880320"/>
          </a:xfrm>
        </p:spPr>
        <p:txBody>
          <a:bodyPr>
            <a:normAutofit/>
          </a:bodyPr>
          <a:lstStyle/>
          <a:p>
            <a:r>
              <a:rPr lang="zh-CN" altLang="en-US" sz="3200" dirty="0" smtClean="0"/>
              <a:t>实现方法</a:t>
            </a:r>
          </a:p>
          <a:p>
            <a:pPr marL="759143" lvl="1" indent="-457200">
              <a:buFont typeface="+mj-lt"/>
              <a:buAutoNum type="arabicPeriod" startAt="3"/>
            </a:pPr>
            <a:r>
              <a:rPr lang="zh-CN" altLang="zh-CN" dirty="0"/>
              <a:t>第二张幻灯片</a:t>
            </a:r>
            <a:r>
              <a:rPr lang="zh-CN" altLang="zh-CN" dirty="0" smtClean="0"/>
              <a:t>制作</a:t>
            </a:r>
            <a:endParaRPr lang="en-US" altLang="zh-CN" dirty="0" smtClean="0"/>
          </a:p>
          <a:p>
            <a:pPr marL="1084263" lvl="2" indent="-457200">
              <a:buFont typeface="+mj-ea"/>
              <a:buAutoNum type="circleNumDbPlain"/>
            </a:pPr>
            <a:r>
              <a:rPr lang="zh-CN" altLang="zh-CN" dirty="0"/>
              <a:t>在第二张幻灯片中，添加“感动中国”艺术</a:t>
            </a:r>
            <a:r>
              <a:rPr lang="zh-CN" altLang="zh-CN" dirty="0" smtClean="0"/>
              <a:t>字</a:t>
            </a:r>
            <a:endParaRPr lang="zh-CN" altLang="zh-CN" dirty="0"/>
          </a:p>
          <a:p>
            <a:pPr marL="1084263" lvl="2" indent="-457200">
              <a:buFont typeface="+mj-ea"/>
              <a:buAutoNum type="circleNumDbPlain"/>
            </a:pPr>
            <a:r>
              <a:rPr lang="zh-CN" altLang="zh-CN" dirty="0"/>
              <a:t>单击 “开始”菜单，点击“新建幻灯片”按钮</a:t>
            </a:r>
            <a:r>
              <a:rPr lang="zh-CN" altLang="zh-CN" dirty="0" smtClean="0"/>
              <a:t>，在</a:t>
            </a:r>
            <a:r>
              <a:rPr lang="zh-CN" altLang="zh-CN" dirty="0"/>
              <a:t>“版式”下拉选项框中选择 “空白”</a:t>
            </a:r>
            <a:r>
              <a:rPr lang="zh-CN" altLang="zh-CN" dirty="0" smtClean="0"/>
              <a:t>版式</a:t>
            </a:r>
            <a:endParaRPr lang="en-US" altLang="zh-CN" dirty="0" smtClean="0"/>
          </a:p>
          <a:p>
            <a:pPr marL="1084263" lvl="2" indent="-457200">
              <a:buFont typeface="+mj-ea"/>
              <a:buAutoNum type="circleNumDbPlain"/>
            </a:pPr>
            <a:r>
              <a:rPr lang="zh-CN" altLang="zh-CN" dirty="0" smtClean="0"/>
              <a:t>在</a:t>
            </a:r>
            <a:r>
              <a:rPr lang="zh-CN" altLang="zh-CN" dirty="0"/>
              <a:t>幻灯片中添加图形、图片、剪贴画和艺术字</a:t>
            </a:r>
            <a:r>
              <a:rPr lang="zh-CN" altLang="zh-CN" dirty="0" smtClean="0"/>
              <a:t>等</a:t>
            </a:r>
            <a:endParaRPr lang="en-US" altLang="zh-CN" dirty="0"/>
          </a:p>
          <a:p>
            <a:pPr marL="1084263" lvl="2" indent="-457200">
              <a:buFont typeface="+mj-ea"/>
              <a:buAutoNum type="circleNumDbPlain"/>
            </a:pPr>
            <a:r>
              <a:rPr lang="zh-CN" altLang="zh-CN" dirty="0"/>
              <a:t> </a:t>
            </a:r>
            <a:r>
              <a:rPr lang="zh-CN" altLang="zh-CN" dirty="0" smtClean="0"/>
              <a:t>在</a:t>
            </a:r>
            <a:r>
              <a:rPr lang="zh-CN" altLang="zh-CN" dirty="0"/>
              <a:t>空白版式的幻灯片上添加</a:t>
            </a:r>
            <a:r>
              <a:rPr lang="zh-CN" altLang="zh-CN" dirty="0" smtClean="0"/>
              <a:t>文本</a:t>
            </a:r>
            <a:r>
              <a:rPr lang="zh-CN" altLang="en-US" dirty="0" smtClean="0"/>
              <a:t>、</a:t>
            </a:r>
            <a:r>
              <a:rPr lang="zh-CN" altLang="zh-CN" dirty="0"/>
              <a:t>项目符号</a:t>
            </a:r>
            <a:endParaRPr lang="en-US" altLang="zh-CN" dirty="0" smtClean="0"/>
          </a:p>
          <a:p>
            <a:pPr marL="1084263" lvl="2" indent="-457200">
              <a:buFont typeface="+mj-ea"/>
              <a:buAutoNum type="circleNumDbPlain"/>
            </a:pPr>
            <a:endParaRPr lang="zh-CN" altLang="zh-CN" dirty="0"/>
          </a:p>
          <a:p>
            <a:pPr marL="301943" lvl="1" indent="0">
              <a:buNone/>
            </a:pPr>
            <a:endParaRPr lang="en-US" altLang="zh-CN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任务</a:t>
            </a:r>
            <a:r>
              <a:rPr lang="en-US" altLang="zh-CN" dirty="0"/>
              <a:t>1      </a:t>
            </a:r>
            <a:r>
              <a:rPr lang="zh-CN" altLang="zh-CN" dirty="0"/>
              <a:t>感动中国</a:t>
            </a:r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3869690" y="4030375"/>
            <a:ext cx="5274310" cy="2810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26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179512" y="1916832"/>
            <a:ext cx="8748463" cy="4680520"/>
          </a:xfrm>
        </p:spPr>
        <p:txBody>
          <a:bodyPr>
            <a:normAutofit/>
          </a:bodyPr>
          <a:lstStyle/>
          <a:p>
            <a:r>
              <a:rPr lang="zh-CN" altLang="en-US" sz="3200" dirty="0" smtClean="0"/>
              <a:t>实现方法</a:t>
            </a:r>
          </a:p>
          <a:p>
            <a:pPr marL="759143" lvl="1" indent="-457200">
              <a:buFont typeface="+mj-lt"/>
              <a:buAutoNum type="arabicPeriod" startAt="4"/>
            </a:pPr>
            <a:r>
              <a:rPr lang="zh-CN" altLang="en-US" dirty="0"/>
              <a:t>第三张幻灯片</a:t>
            </a:r>
            <a:r>
              <a:rPr lang="zh-CN" altLang="en-US" dirty="0" smtClean="0"/>
              <a:t>制作</a:t>
            </a:r>
            <a:endParaRPr lang="en-US" altLang="zh-CN" dirty="0" smtClean="0"/>
          </a:p>
          <a:p>
            <a:pPr marL="1038543" lvl="2" indent="-457200">
              <a:buFont typeface="+mj-ea"/>
              <a:buAutoNum type="circleNumDbPlain"/>
            </a:pPr>
            <a:r>
              <a:rPr lang="zh-CN" altLang="en-US" dirty="0" smtClean="0"/>
              <a:t>选择</a:t>
            </a:r>
            <a:r>
              <a:rPr lang="zh-CN" altLang="en-US" dirty="0"/>
              <a:t>“标题和文本”版式；</a:t>
            </a:r>
          </a:p>
          <a:p>
            <a:pPr marL="1038543" lvl="2" indent="-457200">
              <a:buFont typeface="+mj-ea"/>
              <a:buAutoNum type="circleNumDbPlain"/>
            </a:pPr>
            <a:r>
              <a:rPr lang="zh-CN" altLang="en-US" dirty="0" smtClean="0"/>
              <a:t>标题</a:t>
            </a:r>
            <a:r>
              <a:rPr lang="zh-CN" altLang="en-US" dirty="0"/>
              <a:t>中输入“黄旭华：中国核潜艇之父”，文本框中输入相应的颁奖词；</a:t>
            </a:r>
          </a:p>
          <a:p>
            <a:pPr marL="1038543" lvl="2" indent="-457200">
              <a:buFont typeface="+mj-ea"/>
              <a:buAutoNum type="circleNumDbPlain"/>
            </a:pPr>
            <a:r>
              <a:rPr lang="zh-CN" altLang="en-US" dirty="0" smtClean="0"/>
              <a:t>右下方</a:t>
            </a:r>
            <a:r>
              <a:rPr lang="zh-CN" altLang="en-US" dirty="0"/>
              <a:t>插入剪贴画，单击“插入→图片→剪贴画”命令，窗口右侧打开“剪贴画”任务窗格</a:t>
            </a:r>
            <a:r>
              <a:rPr lang="zh-CN" altLang="en-US" dirty="0" smtClean="0"/>
              <a:t>；单击</a:t>
            </a:r>
            <a:r>
              <a:rPr lang="zh-CN" altLang="en-US" dirty="0"/>
              <a:t>任务窗格中的“搜索”命令，查找所需要的剪贴画，然后将其复制到当前幻灯片中并调整其大小；</a:t>
            </a:r>
          </a:p>
          <a:p>
            <a:pPr marL="1038543" lvl="2" indent="-457200">
              <a:buFont typeface="+mj-ea"/>
              <a:buAutoNum type="circleNumDbPlain"/>
            </a:pPr>
            <a:r>
              <a:rPr lang="zh-CN" altLang="en-US" dirty="0" smtClean="0"/>
              <a:t>单击</a:t>
            </a:r>
            <a:r>
              <a:rPr lang="zh-CN" altLang="en-US" dirty="0"/>
              <a:t>“插入”选项卡， 点击“形状”按钮</a:t>
            </a:r>
            <a:r>
              <a:rPr lang="zh-CN" altLang="en-US" dirty="0" smtClean="0"/>
              <a:t>，单击</a:t>
            </a:r>
            <a:r>
              <a:rPr lang="zh-CN" altLang="en-US" dirty="0"/>
              <a:t>线条中的“直线”工具，在幻灯片中绘制一条直线；设置线型宽度</a:t>
            </a:r>
            <a:r>
              <a:rPr lang="en-US" altLang="zh-CN" dirty="0"/>
              <a:t>3</a:t>
            </a:r>
            <a:r>
              <a:rPr lang="zh-CN" altLang="en-US" dirty="0"/>
              <a:t>磅、线条颜色</a:t>
            </a:r>
            <a:r>
              <a:rPr lang="zh-CN" altLang="en-US" dirty="0" smtClean="0"/>
              <a:t>红色；</a:t>
            </a:r>
            <a:endParaRPr lang="zh-CN" altLang="en-US" dirty="0"/>
          </a:p>
          <a:p>
            <a:pPr marL="1038543" lvl="2" indent="-457200">
              <a:buFont typeface="+mj-ea"/>
              <a:buAutoNum type="circleNumDbPlain"/>
            </a:pPr>
            <a:r>
              <a:rPr lang="zh-CN" altLang="en-US" dirty="0" smtClean="0"/>
              <a:t>单击</a:t>
            </a:r>
            <a:r>
              <a:rPr lang="zh-CN" altLang="en-US" dirty="0"/>
              <a:t>“插入→艺术字”命令，选择“填充</a:t>
            </a:r>
            <a:r>
              <a:rPr lang="en-US" altLang="zh-CN" dirty="0"/>
              <a:t>—</a:t>
            </a:r>
            <a:r>
              <a:rPr lang="zh-CN" altLang="en-US" dirty="0"/>
              <a:t>橙色”样式；输入“感动中国</a:t>
            </a:r>
            <a:r>
              <a:rPr lang="en-US" altLang="zh-CN" dirty="0"/>
              <a:t>2013”</a:t>
            </a:r>
            <a:r>
              <a:rPr lang="zh-CN" altLang="en-US" dirty="0"/>
              <a:t>，在当前幻灯片中添加一个“感动中国”的艺术字</a:t>
            </a:r>
            <a:r>
              <a:rPr lang="zh-CN" altLang="en-US" dirty="0" smtClean="0"/>
              <a:t>；</a:t>
            </a:r>
            <a:endParaRPr lang="en-US" altLang="zh-CN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任务</a:t>
            </a:r>
            <a:r>
              <a:rPr lang="en-US" altLang="zh-CN" dirty="0"/>
              <a:t>1      </a:t>
            </a:r>
            <a:r>
              <a:rPr lang="zh-CN" altLang="zh-CN" dirty="0"/>
              <a:t>感动中国</a:t>
            </a:r>
            <a:endParaRPr lang="zh-CN" altLang="en-US" dirty="0"/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5248275" y="3861048"/>
            <a:ext cx="3810000" cy="2870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927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87</TotalTime>
  <Words>1589</Words>
  <Application>Microsoft Office PowerPoint</Application>
  <PresentationFormat>全屏显示(4:3)</PresentationFormat>
  <Paragraphs>173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波形</vt:lpstr>
      <vt:lpstr>第5单元  演示文稿制作 与播放技巧</vt:lpstr>
      <vt:lpstr> 计算机应用基础教程（第二版）（Windows 7+Office 2010）</vt:lpstr>
      <vt:lpstr>PowerPoint 演示文稿</vt:lpstr>
      <vt:lpstr>PowerPoint 演示文稿</vt:lpstr>
      <vt:lpstr>任务1      感动中国</vt:lpstr>
      <vt:lpstr>任务1      感动中国</vt:lpstr>
      <vt:lpstr>任务1      感动中国</vt:lpstr>
      <vt:lpstr>任务1      感动中国</vt:lpstr>
      <vt:lpstr>任务1      感动中国</vt:lpstr>
      <vt:lpstr>任务1      感动中国</vt:lpstr>
      <vt:lpstr>任务1      感动中国</vt:lpstr>
      <vt:lpstr>任务1      感动中国</vt:lpstr>
      <vt:lpstr>任务1      感动中国</vt:lpstr>
      <vt:lpstr>任务2     公司简介</vt:lpstr>
      <vt:lpstr>任务2      公司简介</vt:lpstr>
      <vt:lpstr>任务2      公司简介</vt:lpstr>
      <vt:lpstr>任务2      公司简介</vt:lpstr>
      <vt:lpstr>任务2      公司简介</vt:lpstr>
      <vt:lpstr>任务2      公司简介</vt:lpstr>
      <vt:lpstr>任务2      公司简介</vt:lpstr>
      <vt:lpstr>任务2      公司简介</vt:lpstr>
      <vt:lpstr>任务2      公司简介</vt:lpstr>
      <vt:lpstr>任务2      公司简介</vt:lpstr>
      <vt:lpstr>任务3   动画下载与播放</vt:lpstr>
      <vt:lpstr>任务3    动画下载与播放</vt:lpstr>
      <vt:lpstr>任务3    动画下载与播放</vt:lpstr>
      <vt:lpstr>任务3    动画下载与播放</vt:lpstr>
      <vt:lpstr>任务3    动画下载与播放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第5单元 演示文稿制作 与播放技巧</dc:title>
  <dc:creator>wg</dc:creator>
  <cp:lastModifiedBy>微软用户</cp:lastModifiedBy>
  <cp:revision>32</cp:revision>
  <dcterms:created xsi:type="dcterms:W3CDTF">2015-01-19T13:42:25Z</dcterms:created>
  <dcterms:modified xsi:type="dcterms:W3CDTF">2015-04-15T06:39:35Z</dcterms:modified>
</cp:coreProperties>
</file>