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9" r:id="rId4"/>
    <p:sldId id="263" r:id="rId5"/>
    <p:sldId id="264" r:id="rId6"/>
    <p:sldId id="262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/>
              <a:t>图</a:t>
            </a:r>
            <a:r>
              <a:rPr lang="en-US" altLang="zh-CN" sz="3600" b="1" dirty="0" smtClean="0"/>
              <a:t>5.37 </a:t>
            </a:r>
            <a:r>
              <a:rPr lang="zh-CN" altLang="zh-CN" sz="3600" b="1" dirty="0"/>
              <a:t>“学生成绩查询修改”窗体</a:t>
            </a:r>
            <a:endParaRPr lang="zh-CN" altLang="en-US" sz="36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6984776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5.38  </a:t>
            </a:r>
            <a:r>
              <a:rPr lang="zh-CN" altLang="zh-CN" sz="4100" dirty="0" smtClean="0"/>
              <a:t>子</a:t>
            </a:r>
            <a:r>
              <a:rPr lang="zh-CN" altLang="zh-CN" sz="4100" dirty="0"/>
              <a:t>窗体向导对话框</a:t>
            </a:r>
            <a:r>
              <a:rPr lang="en-US" altLang="zh-CN" sz="4100" dirty="0"/>
              <a:t>1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12776"/>
            <a:ext cx="6912768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29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5.39  </a:t>
            </a:r>
            <a:r>
              <a:rPr lang="zh-CN" altLang="zh-CN" sz="4100" b="1" dirty="0" smtClean="0"/>
              <a:t>子</a:t>
            </a:r>
            <a:r>
              <a:rPr lang="zh-CN" altLang="zh-CN" sz="4100" b="1" dirty="0"/>
              <a:t>窗体向导对话框</a:t>
            </a:r>
            <a:r>
              <a:rPr lang="en-US" altLang="zh-CN" sz="4100" b="1" dirty="0"/>
              <a:t>2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12776"/>
            <a:ext cx="6984776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13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5.40  </a:t>
            </a:r>
            <a:r>
              <a:rPr lang="zh-CN" altLang="zh-CN" sz="4100" b="1" dirty="0" smtClean="0"/>
              <a:t>子</a:t>
            </a:r>
            <a:r>
              <a:rPr lang="zh-CN" altLang="zh-CN" sz="4100" b="1" dirty="0"/>
              <a:t>窗体向导对话框</a:t>
            </a:r>
            <a:r>
              <a:rPr lang="en-US" altLang="zh-CN" sz="4100" b="1" dirty="0"/>
              <a:t>3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351638"/>
            <a:ext cx="6901484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52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5.41  </a:t>
            </a:r>
            <a:r>
              <a:rPr lang="zh-CN" altLang="zh-CN" sz="4100" b="1" dirty="0" smtClean="0"/>
              <a:t>子</a:t>
            </a:r>
            <a:r>
              <a:rPr lang="zh-CN" altLang="zh-CN" sz="4100" b="1" dirty="0"/>
              <a:t>窗体向导</a:t>
            </a:r>
            <a:r>
              <a:rPr lang="zh-CN" altLang="zh-CN" sz="4100" b="1" dirty="0" smtClean="0"/>
              <a:t>对话框</a:t>
            </a:r>
            <a:r>
              <a:rPr lang="en-US" altLang="zh-CN" sz="4100" b="1" dirty="0"/>
              <a:t>4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6984776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51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5.42  </a:t>
            </a:r>
            <a:r>
              <a:rPr lang="zh-CN" altLang="zh-CN" sz="4100" b="1" dirty="0" smtClean="0"/>
              <a:t>修改</a:t>
            </a:r>
            <a:r>
              <a:rPr lang="zh-CN" altLang="zh-CN" sz="4100" b="1" dirty="0"/>
              <a:t>后的窗体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247774"/>
            <a:ext cx="7128792" cy="5061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3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66</TotalTime>
  <Words>43</Words>
  <Application>Microsoft Office PowerPoint</Application>
  <PresentationFormat>全屏显示(4:3)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相邻</vt:lpstr>
      <vt:lpstr>图5.37 “学生成绩查询修改”窗体</vt:lpstr>
      <vt:lpstr>图5.38  子窗体向导对话框1</vt:lpstr>
      <vt:lpstr>图5.39  子窗体向导对话框2</vt:lpstr>
      <vt:lpstr>图5.40  子窗体向导对话框3</vt:lpstr>
      <vt:lpstr>图5.41  子窗体向导对话框4</vt:lpstr>
      <vt:lpstr>图5.42  修改后的窗体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122</cp:revision>
  <dcterms:modified xsi:type="dcterms:W3CDTF">2014-03-06T05:12:17Z</dcterms:modified>
</cp:coreProperties>
</file>