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 dirty="0" smtClean="0"/>
              <a:t>图</a:t>
            </a:r>
            <a:r>
              <a:rPr lang="en-US" altLang="zh-CN" sz="3000" b="1" dirty="0" smtClean="0"/>
              <a:t>8.11  </a:t>
            </a:r>
            <a:r>
              <a:rPr lang="zh-CN" altLang="zh-CN" sz="3000" b="1" dirty="0"/>
              <a:t>“计时器示例”窗体“属性表”窗格</a:t>
            </a:r>
            <a:endParaRPr lang="zh-CN" altLang="en-US" sz="30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56792"/>
            <a:ext cx="396044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7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图8.11  “计时器示例”窗体“属性表”窗格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142</cp:revision>
  <dcterms:modified xsi:type="dcterms:W3CDTF">2014-03-16T12:11:43Z</dcterms:modified>
</cp:coreProperties>
</file>