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3.61  </a:t>
            </a:r>
            <a:r>
              <a:rPr lang="zh-CN" altLang="zh-CN" sz="4000" b="1" dirty="0"/>
              <a:t>“按窗体筛选”窗口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32" y="2420888"/>
            <a:ext cx="7704856" cy="135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图3.61  “按窗体筛选”窗口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63</cp:revision>
  <dcterms:modified xsi:type="dcterms:W3CDTF">2014-02-21T07:33:42Z</dcterms:modified>
</cp:coreProperties>
</file>