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45"/>
  </p:notesMasterIdLst>
  <p:sldIdLst>
    <p:sldId id="256" r:id="rId2"/>
    <p:sldId id="504" r:id="rId3"/>
    <p:sldId id="505" r:id="rId4"/>
    <p:sldId id="525" r:id="rId5"/>
    <p:sldId id="526" r:id="rId6"/>
    <p:sldId id="365" r:id="rId7"/>
    <p:sldId id="364" r:id="rId8"/>
    <p:sldId id="507" r:id="rId9"/>
    <p:sldId id="527" r:id="rId10"/>
    <p:sldId id="528" r:id="rId11"/>
    <p:sldId id="529" r:id="rId12"/>
    <p:sldId id="531" r:id="rId13"/>
    <p:sldId id="530" r:id="rId14"/>
    <p:sldId id="532" r:id="rId15"/>
    <p:sldId id="508" r:id="rId16"/>
    <p:sldId id="533" r:id="rId17"/>
    <p:sldId id="509" r:id="rId18"/>
    <p:sldId id="534" r:id="rId19"/>
    <p:sldId id="510" r:id="rId20"/>
    <p:sldId id="511" r:id="rId21"/>
    <p:sldId id="535" r:id="rId22"/>
    <p:sldId id="536" r:id="rId23"/>
    <p:sldId id="512" r:id="rId24"/>
    <p:sldId id="513" r:id="rId25"/>
    <p:sldId id="514" r:id="rId26"/>
    <p:sldId id="515" r:id="rId27"/>
    <p:sldId id="516" r:id="rId28"/>
    <p:sldId id="537" r:id="rId29"/>
    <p:sldId id="538" r:id="rId30"/>
    <p:sldId id="517" r:id="rId31"/>
    <p:sldId id="539" r:id="rId32"/>
    <p:sldId id="518" r:id="rId33"/>
    <p:sldId id="519" r:id="rId34"/>
    <p:sldId id="520" r:id="rId35"/>
    <p:sldId id="541" r:id="rId36"/>
    <p:sldId id="522" r:id="rId37"/>
    <p:sldId id="543" r:id="rId38"/>
    <p:sldId id="544" r:id="rId39"/>
    <p:sldId id="545" r:id="rId40"/>
    <p:sldId id="546" r:id="rId41"/>
    <p:sldId id="523" r:id="rId42"/>
    <p:sldId id="524" r:id="rId43"/>
    <p:sldId id="521" r:id="rId4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omic Sans MS" pitchFamily="66" charset="0"/>
        <a:ea typeface="隶书" pitchFamily="49" charset="-122"/>
        <a:cs typeface="+mn-cs"/>
      </a:defRPr>
    </a:lvl1pPr>
    <a:lvl2pPr marL="457200" algn="l" rtl="0" fontAlgn="base">
      <a:spcBef>
        <a:spcPct val="0"/>
      </a:spcBef>
      <a:spcAft>
        <a:spcPct val="0"/>
      </a:spcAft>
      <a:defRPr kern="1200">
        <a:solidFill>
          <a:schemeClr val="tx1"/>
        </a:solidFill>
        <a:latin typeface="Comic Sans MS" pitchFamily="66" charset="0"/>
        <a:ea typeface="隶书" pitchFamily="49" charset="-122"/>
        <a:cs typeface="+mn-cs"/>
      </a:defRPr>
    </a:lvl2pPr>
    <a:lvl3pPr marL="914400" algn="l" rtl="0" fontAlgn="base">
      <a:spcBef>
        <a:spcPct val="0"/>
      </a:spcBef>
      <a:spcAft>
        <a:spcPct val="0"/>
      </a:spcAft>
      <a:defRPr kern="1200">
        <a:solidFill>
          <a:schemeClr val="tx1"/>
        </a:solidFill>
        <a:latin typeface="Comic Sans MS" pitchFamily="66" charset="0"/>
        <a:ea typeface="隶书" pitchFamily="49" charset="-122"/>
        <a:cs typeface="+mn-cs"/>
      </a:defRPr>
    </a:lvl3pPr>
    <a:lvl4pPr marL="1371600" algn="l" rtl="0" fontAlgn="base">
      <a:spcBef>
        <a:spcPct val="0"/>
      </a:spcBef>
      <a:spcAft>
        <a:spcPct val="0"/>
      </a:spcAft>
      <a:defRPr kern="1200">
        <a:solidFill>
          <a:schemeClr val="tx1"/>
        </a:solidFill>
        <a:latin typeface="Comic Sans MS" pitchFamily="66" charset="0"/>
        <a:ea typeface="隶书" pitchFamily="49" charset="-122"/>
        <a:cs typeface="+mn-cs"/>
      </a:defRPr>
    </a:lvl4pPr>
    <a:lvl5pPr marL="1828800" algn="l" rtl="0" fontAlgn="base">
      <a:spcBef>
        <a:spcPct val="0"/>
      </a:spcBef>
      <a:spcAft>
        <a:spcPct val="0"/>
      </a:spcAft>
      <a:defRPr kern="1200">
        <a:solidFill>
          <a:schemeClr val="tx1"/>
        </a:solidFill>
        <a:latin typeface="Comic Sans MS" pitchFamily="66" charset="0"/>
        <a:ea typeface="隶书" pitchFamily="49" charset="-122"/>
        <a:cs typeface="+mn-cs"/>
      </a:defRPr>
    </a:lvl5pPr>
    <a:lvl6pPr marL="2286000" algn="l" defTabSz="914400" rtl="0" eaLnBrk="1" latinLnBrk="0" hangingPunct="1">
      <a:defRPr kern="1200">
        <a:solidFill>
          <a:schemeClr val="tx1"/>
        </a:solidFill>
        <a:latin typeface="Comic Sans MS" pitchFamily="66" charset="0"/>
        <a:ea typeface="隶书" pitchFamily="49" charset="-122"/>
        <a:cs typeface="+mn-cs"/>
      </a:defRPr>
    </a:lvl6pPr>
    <a:lvl7pPr marL="2743200" algn="l" defTabSz="914400" rtl="0" eaLnBrk="1" latinLnBrk="0" hangingPunct="1">
      <a:defRPr kern="1200">
        <a:solidFill>
          <a:schemeClr val="tx1"/>
        </a:solidFill>
        <a:latin typeface="Comic Sans MS" pitchFamily="66" charset="0"/>
        <a:ea typeface="隶书" pitchFamily="49" charset="-122"/>
        <a:cs typeface="+mn-cs"/>
      </a:defRPr>
    </a:lvl7pPr>
    <a:lvl8pPr marL="3200400" algn="l" defTabSz="914400" rtl="0" eaLnBrk="1" latinLnBrk="0" hangingPunct="1">
      <a:defRPr kern="1200">
        <a:solidFill>
          <a:schemeClr val="tx1"/>
        </a:solidFill>
        <a:latin typeface="Comic Sans MS" pitchFamily="66" charset="0"/>
        <a:ea typeface="隶书" pitchFamily="49" charset="-122"/>
        <a:cs typeface="+mn-cs"/>
      </a:defRPr>
    </a:lvl8pPr>
    <a:lvl9pPr marL="3657600" algn="l" defTabSz="914400" rtl="0" eaLnBrk="1" latinLnBrk="0" hangingPunct="1">
      <a:defRPr kern="1200">
        <a:solidFill>
          <a:schemeClr val="tx1"/>
        </a:solidFill>
        <a:latin typeface="Comic Sans MS" pitchFamily="66" charset="0"/>
        <a:ea typeface="隶书"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9200"/>
    <a:srgbClr val="9B8F89"/>
    <a:srgbClr val="FFBFEA"/>
    <a:srgbClr val="61FF61"/>
    <a:srgbClr val="CCECFF"/>
    <a:srgbClr val="FFF8B7"/>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230" autoAdjust="0"/>
    <p:restoredTop sz="94718" autoAdjust="0"/>
  </p:normalViewPr>
  <p:slideViewPr>
    <p:cSldViewPr>
      <p:cViewPr varScale="1">
        <p:scale>
          <a:sx n="57" d="100"/>
          <a:sy n="57" d="100"/>
        </p:scale>
        <p:origin x="-78" y="-68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Lst>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8" Type="http://schemas.openxmlformats.org/officeDocument/2006/relationships/slide" Target="slides/slide39.xml"/><Relationship Id="rId3" Type="http://schemas.openxmlformats.org/officeDocument/2006/relationships/slide" Target="slides/slide19.xml"/><Relationship Id="rId7" Type="http://schemas.openxmlformats.org/officeDocument/2006/relationships/slide" Target="slides/slide38.xml"/><Relationship Id="rId2" Type="http://schemas.openxmlformats.org/officeDocument/2006/relationships/slide" Target="slides/slide18.xml"/><Relationship Id="rId1" Type="http://schemas.openxmlformats.org/officeDocument/2006/relationships/slide" Target="slides/slide17.xml"/><Relationship Id="rId6" Type="http://schemas.openxmlformats.org/officeDocument/2006/relationships/slide" Target="slides/slide37.xml"/><Relationship Id="rId11" Type="http://schemas.openxmlformats.org/officeDocument/2006/relationships/slide" Target="slides/slide42.xml"/><Relationship Id="rId5" Type="http://schemas.openxmlformats.org/officeDocument/2006/relationships/slide" Target="slides/slide36.xml"/><Relationship Id="rId10" Type="http://schemas.openxmlformats.org/officeDocument/2006/relationships/slide" Target="slides/slide41.xml"/><Relationship Id="rId4" Type="http://schemas.openxmlformats.org/officeDocument/2006/relationships/slide" Target="slides/slide20.xml"/><Relationship Id="rId9" Type="http://schemas.openxmlformats.org/officeDocument/2006/relationships/slide" Target="slides/slide40.xml"/></Relationships>
</file>

<file path=ppt/diagrams/_rels/data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 Id="rId4" Type="http://schemas.openxmlformats.org/officeDocument/2006/relationships/image" Target="../media/image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28F76A-0852-4ED4-BE5F-04AD2DB70F20}" type="doc">
      <dgm:prSet loTypeId="urn:microsoft.com/office/officeart/2008/layout/AccentedPicture" loCatId="picture" qsTypeId="urn:microsoft.com/office/officeart/2005/8/quickstyle/simple1" qsCatId="simple" csTypeId="urn:microsoft.com/office/officeart/2005/8/colors/accent1_2" csCatId="accent1" phldr="1"/>
      <dgm:spPr/>
      <dgm:t>
        <a:bodyPr/>
        <a:lstStyle/>
        <a:p>
          <a:endParaRPr lang="zh-CN" altLang="en-US"/>
        </a:p>
      </dgm:t>
    </dgm:pt>
    <dgm:pt modelId="{9FE13770-4B23-4800-98CA-DA0819237DCE}">
      <dgm:prSet phldrT="[文本]" custT="1"/>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1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anose="02010609060101010101" pitchFamily="49" charset="-122"/>
              <a:ea typeface="黑体" panose="02010609060101010101" pitchFamily="49" charset="-122"/>
            </a:rPr>
            <a:t>世界各地</a:t>
          </a:r>
        </a:p>
      </dgm:t>
    </dgm:pt>
    <dgm:pt modelId="{2327AAC1-7941-445A-A543-C10F3D10BF45}" type="parTrans" cxnId="{D8D37AEB-3942-4E64-8A10-5CB6976843A1}">
      <dgm:prSet/>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endParaRPr lang="zh-CN" altLang="en-US" sz="1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gm:t>
    </dgm:pt>
    <dgm:pt modelId="{655BDCE9-BFAD-415A-866F-5F3A4A350F16}" type="sibTrans" cxnId="{D8D37AEB-3942-4E64-8A10-5CB6976843A1}">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5000" r="-35000"/>
          </a:stretch>
        </a:blipFill>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endParaRPr lang="zh-CN" altLang="en-US" sz="1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gm:t>
    </dgm:pt>
    <dgm:pt modelId="{1FB9DA9F-D1B5-4D58-A873-B5F73D320275}">
      <dgm:prSet phldrT="[文本]" custT="1"/>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1200" b="1" cap="none" spc="50">
              <a:ln w="11430"/>
              <a:solidFill>
                <a:schemeClr val="tx1"/>
              </a:solidFill>
              <a:effectLst>
                <a:outerShdw blurRad="76200" dist="50800" dir="5400000" algn="tl" rotWithShape="0">
                  <a:srgbClr val="000000">
                    <a:alpha val="65000"/>
                  </a:srgbClr>
                </a:outerShdw>
              </a:effectLst>
              <a:latin typeface="黑体" panose="02010609060101010101" pitchFamily="49" charset="-122"/>
              <a:ea typeface="黑体" panose="02010609060101010101" pitchFamily="49" charset="-122"/>
            </a:rPr>
            <a:t>荷兰</a:t>
          </a:r>
        </a:p>
      </dgm:t>
    </dgm:pt>
    <dgm:pt modelId="{E4F8EAA5-2979-487F-B8D1-9AE5CA3649DE}" type="parTrans" cxnId="{7502B31F-224B-4473-8F33-8BF7117C2C58}">
      <dgm:prSet/>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endParaRPr lang="zh-CN" altLang="en-US" sz="1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gm:t>
    </dgm:pt>
    <dgm:pt modelId="{72392718-B549-4EB2-B80E-A298BDDBCA65}" type="sibTrans" cxnId="{7502B31F-224B-4473-8F33-8BF7117C2C58}">
      <dgm:prSet/>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endParaRPr lang="zh-CN" altLang="en-US" sz="1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gm:t>
    </dgm:pt>
    <dgm:pt modelId="{B441C49A-E5FC-4EA7-B017-D2022EBFBEDF}">
      <dgm:prSet phldrT="[文本]" custT="1"/>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1200" b="1" cap="none" spc="50">
              <a:ln w="11430"/>
              <a:solidFill>
                <a:schemeClr val="tx1"/>
              </a:solidFill>
              <a:effectLst>
                <a:outerShdw blurRad="76200" dist="50800" dir="5400000" algn="tl" rotWithShape="0">
                  <a:srgbClr val="000000">
                    <a:alpha val="65000"/>
                  </a:srgbClr>
                </a:outerShdw>
              </a:effectLst>
              <a:latin typeface="黑体" panose="02010609060101010101" pitchFamily="49" charset="-122"/>
              <a:ea typeface="黑体" panose="02010609060101010101" pitchFamily="49" charset="-122"/>
            </a:rPr>
            <a:t>澳大利亚</a:t>
          </a:r>
        </a:p>
      </dgm:t>
    </dgm:pt>
    <dgm:pt modelId="{557AEC20-B034-4A42-960D-E84CBE07203A}" type="parTrans" cxnId="{897CE0C2-1204-44CB-8A47-0C90CCB173F0}">
      <dgm:prSet/>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endParaRPr lang="zh-CN" altLang="en-US" sz="1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gm:t>
    </dgm:pt>
    <dgm:pt modelId="{567B823B-CA46-4F4F-A6A1-DBB14CA7491E}" type="sibTrans" cxnId="{897CE0C2-1204-44CB-8A47-0C90CCB173F0}">
      <dgm:prSet/>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endParaRPr lang="zh-CN" altLang="en-US" sz="1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gm:t>
    </dgm:pt>
    <dgm:pt modelId="{CDAFA313-D669-4BD1-A807-832F71AE8C54}">
      <dgm:prSet phldrT="[文本]" custT="1"/>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1200" b="1" cap="none" spc="50">
              <a:ln w="11430"/>
              <a:solidFill>
                <a:schemeClr val="tx1"/>
              </a:solidFill>
              <a:effectLst>
                <a:outerShdw blurRad="76200" dist="50800" dir="5400000" algn="tl" rotWithShape="0">
                  <a:srgbClr val="000000">
                    <a:alpha val="65000"/>
                  </a:srgbClr>
                </a:outerShdw>
              </a:effectLst>
              <a:latin typeface="黑体" panose="02010609060101010101" pitchFamily="49" charset="-122"/>
              <a:ea typeface="黑体" panose="02010609060101010101" pitchFamily="49" charset="-122"/>
            </a:rPr>
            <a:t>南极</a:t>
          </a:r>
        </a:p>
      </dgm:t>
    </dgm:pt>
    <dgm:pt modelId="{3D2A322C-6406-4063-901D-FD22532B993A}" type="parTrans" cxnId="{876094E2-483E-4382-9967-B775C7A09C53}">
      <dgm:prSet/>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endParaRPr lang="zh-CN" altLang="en-US" sz="1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gm:t>
    </dgm:pt>
    <dgm:pt modelId="{A21FF07D-F5B6-4F0B-9D19-77215625085E}" type="sibTrans" cxnId="{876094E2-483E-4382-9967-B775C7A09C53}">
      <dgm:prSet/>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endParaRPr lang="zh-CN" altLang="en-US" sz="1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gm:t>
    </dgm:pt>
    <dgm:pt modelId="{C95E9EA4-052F-4218-A578-4654E2270521}" type="pres">
      <dgm:prSet presAssocID="{9728F76A-0852-4ED4-BE5F-04AD2DB70F20}" presName="Name0" presStyleCnt="0">
        <dgm:presLayoutVars>
          <dgm:dir/>
        </dgm:presLayoutVars>
      </dgm:prSet>
      <dgm:spPr/>
      <dgm:t>
        <a:bodyPr/>
        <a:lstStyle/>
        <a:p>
          <a:endParaRPr lang="zh-CN" altLang="en-US"/>
        </a:p>
      </dgm:t>
    </dgm:pt>
    <dgm:pt modelId="{AC0CD1B7-3B3E-49E3-AAAF-8FBC3074AD91}" type="pres">
      <dgm:prSet presAssocID="{655BDCE9-BFAD-415A-866F-5F3A4A350F16}" presName="picture_1" presStyleLbl="bgImgPlace1" presStyleIdx="0" presStyleCnt="1" custLinFactNeighborX="-728" custLinFactNeighborY="-772"/>
      <dgm:spPr/>
      <dgm:t>
        <a:bodyPr/>
        <a:lstStyle/>
        <a:p>
          <a:endParaRPr lang="zh-CN" altLang="en-US"/>
        </a:p>
      </dgm:t>
    </dgm:pt>
    <dgm:pt modelId="{DF8EF889-FED0-4A27-B4CC-002817F06DFF}" type="pres">
      <dgm:prSet presAssocID="{9FE13770-4B23-4800-98CA-DA0819237DCE}" presName="text_1" presStyleLbl="node1" presStyleIdx="0" presStyleCnt="0" custScaleY="45526" custLinFactNeighborX="6433" custLinFactNeighborY="25213">
        <dgm:presLayoutVars>
          <dgm:bulletEnabled val="1"/>
        </dgm:presLayoutVars>
      </dgm:prSet>
      <dgm:spPr/>
      <dgm:t>
        <a:bodyPr/>
        <a:lstStyle/>
        <a:p>
          <a:endParaRPr lang="zh-CN" altLang="en-US"/>
        </a:p>
      </dgm:t>
    </dgm:pt>
    <dgm:pt modelId="{70C8389F-2C5E-49F5-AA66-471E0D4B8F55}" type="pres">
      <dgm:prSet presAssocID="{9728F76A-0852-4ED4-BE5F-04AD2DB70F20}" presName="linV" presStyleCnt="0"/>
      <dgm:spPr/>
    </dgm:pt>
    <dgm:pt modelId="{14F54CB1-3762-42EC-9287-A27F19F0D81F}" type="pres">
      <dgm:prSet presAssocID="{1FB9DA9F-D1B5-4D58-A873-B5F73D320275}" presName="pair" presStyleCnt="0"/>
      <dgm:spPr/>
    </dgm:pt>
    <dgm:pt modelId="{EE4CCEE8-ED91-4122-B527-807F6010DD21}" type="pres">
      <dgm:prSet presAssocID="{1FB9DA9F-D1B5-4D58-A873-B5F73D320275}" presName="spaceH" presStyleLbl="node1" presStyleIdx="0" presStyleCnt="0"/>
      <dgm:spPr/>
    </dgm:pt>
    <dgm:pt modelId="{D7554C01-7844-4534-9F11-F7291E5258C9}" type="pres">
      <dgm:prSet presAssocID="{1FB9DA9F-D1B5-4D58-A873-B5F73D320275}" presName="desPictures" presStyleLbl="alignImgPlace1" presStyleIdx="0" presStyleCnt="3" custLinFactNeighborY="35712"/>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7000" r="-17000"/>
          </a:stretch>
        </a:blipFill>
      </dgm:spPr>
      <dgm:t>
        <a:bodyPr/>
        <a:lstStyle/>
        <a:p>
          <a:endParaRPr lang="zh-CN" altLang="en-US"/>
        </a:p>
      </dgm:t>
    </dgm:pt>
    <dgm:pt modelId="{33D7398C-6346-4292-96AA-D4F37AF9A85D}" type="pres">
      <dgm:prSet presAssocID="{1FB9DA9F-D1B5-4D58-A873-B5F73D320275}" presName="desTextWrapper" presStyleCnt="0"/>
      <dgm:spPr/>
    </dgm:pt>
    <dgm:pt modelId="{9A3536CF-06B7-4084-A3B5-513D26AE9807}" type="pres">
      <dgm:prSet presAssocID="{1FB9DA9F-D1B5-4D58-A873-B5F73D320275}" presName="desText" presStyleLbl="revTx" presStyleIdx="0" presStyleCnt="3" custLinFactNeighborX="-3954" custLinFactNeighborY="44537">
        <dgm:presLayoutVars>
          <dgm:bulletEnabled val="1"/>
        </dgm:presLayoutVars>
      </dgm:prSet>
      <dgm:spPr/>
      <dgm:t>
        <a:bodyPr/>
        <a:lstStyle/>
        <a:p>
          <a:endParaRPr lang="zh-CN" altLang="en-US"/>
        </a:p>
      </dgm:t>
    </dgm:pt>
    <dgm:pt modelId="{E4E3A996-D9F3-41DD-A69E-3CBD84D4917F}" type="pres">
      <dgm:prSet presAssocID="{72392718-B549-4EB2-B80E-A298BDDBCA65}" presName="spaceV" presStyleCnt="0"/>
      <dgm:spPr/>
    </dgm:pt>
    <dgm:pt modelId="{39E11626-01B6-4D1D-9152-59CDFF6C78F2}" type="pres">
      <dgm:prSet presAssocID="{B441C49A-E5FC-4EA7-B017-D2022EBFBEDF}" presName="pair" presStyleCnt="0"/>
      <dgm:spPr/>
    </dgm:pt>
    <dgm:pt modelId="{904F5B9F-C66B-4006-A89B-44D6A84A4E17}" type="pres">
      <dgm:prSet presAssocID="{B441C49A-E5FC-4EA7-B017-D2022EBFBEDF}" presName="spaceH" presStyleLbl="node1" presStyleIdx="0" presStyleCnt="0"/>
      <dgm:spPr/>
    </dgm:pt>
    <dgm:pt modelId="{C2F6DBDA-FCC0-4853-BC90-6795CDAA5409}" type="pres">
      <dgm:prSet presAssocID="{B441C49A-E5FC-4EA7-B017-D2022EBFBEDF}" presName="desPictures" presStyleLbl="alignImgPlace1" presStyleIdx="1" presStyleCnt="3" custLinFactNeighborY="35712"/>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17000" r="-17000"/>
          </a:stretch>
        </a:blipFill>
      </dgm:spPr>
      <dgm:t>
        <a:bodyPr/>
        <a:lstStyle/>
        <a:p>
          <a:endParaRPr lang="zh-CN" altLang="en-US"/>
        </a:p>
      </dgm:t>
    </dgm:pt>
    <dgm:pt modelId="{72EF4940-4A70-42E5-BDF2-B59092A4D969}" type="pres">
      <dgm:prSet presAssocID="{B441C49A-E5FC-4EA7-B017-D2022EBFBEDF}" presName="desTextWrapper" presStyleCnt="0"/>
      <dgm:spPr/>
    </dgm:pt>
    <dgm:pt modelId="{A5127D94-239B-4E9C-9AEB-26080A46E06C}" type="pres">
      <dgm:prSet presAssocID="{B441C49A-E5FC-4EA7-B017-D2022EBFBEDF}" presName="desText" presStyleLbl="revTx" presStyleIdx="1" presStyleCnt="3" custLinFactNeighborX="-3954" custLinFactNeighborY="44537">
        <dgm:presLayoutVars>
          <dgm:bulletEnabled val="1"/>
        </dgm:presLayoutVars>
      </dgm:prSet>
      <dgm:spPr/>
      <dgm:t>
        <a:bodyPr/>
        <a:lstStyle/>
        <a:p>
          <a:endParaRPr lang="zh-CN" altLang="en-US"/>
        </a:p>
      </dgm:t>
    </dgm:pt>
    <dgm:pt modelId="{9E02DCA5-8FDE-4539-9B0C-E18F321D0519}" type="pres">
      <dgm:prSet presAssocID="{567B823B-CA46-4F4F-A6A1-DBB14CA7491E}" presName="spaceV" presStyleCnt="0"/>
      <dgm:spPr/>
    </dgm:pt>
    <dgm:pt modelId="{E0FCA639-3EF5-4F17-AB11-93E87A8C285C}" type="pres">
      <dgm:prSet presAssocID="{CDAFA313-D669-4BD1-A807-832F71AE8C54}" presName="pair" presStyleCnt="0"/>
      <dgm:spPr/>
    </dgm:pt>
    <dgm:pt modelId="{E26076C3-65FB-4CA6-8AE7-67362EAC02FF}" type="pres">
      <dgm:prSet presAssocID="{CDAFA313-D669-4BD1-A807-832F71AE8C54}" presName="spaceH" presStyleLbl="node1" presStyleIdx="0" presStyleCnt="0"/>
      <dgm:spPr/>
    </dgm:pt>
    <dgm:pt modelId="{79CFCA0C-8720-480E-988F-7AEE3CCFD762}" type="pres">
      <dgm:prSet presAssocID="{CDAFA313-D669-4BD1-A807-832F71AE8C54}" presName="desPictures" presStyleLbl="alignImgPlace1" presStyleIdx="2" presStyleCnt="3" custLinFactNeighborY="35712"/>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17000" r="-17000"/>
          </a:stretch>
        </a:blipFill>
      </dgm:spPr>
      <dgm:t>
        <a:bodyPr/>
        <a:lstStyle/>
        <a:p>
          <a:endParaRPr lang="zh-CN" altLang="en-US"/>
        </a:p>
      </dgm:t>
    </dgm:pt>
    <dgm:pt modelId="{7CA4D585-2929-4D73-84B1-BBD88B2C8A33}" type="pres">
      <dgm:prSet presAssocID="{CDAFA313-D669-4BD1-A807-832F71AE8C54}" presName="desTextWrapper" presStyleCnt="0"/>
      <dgm:spPr/>
    </dgm:pt>
    <dgm:pt modelId="{5757B6A2-2E47-49E3-A20B-0BCE6C543472}" type="pres">
      <dgm:prSet presAssocID="{CDAFA313-D669-4BD1-A807-832F71AE8C54}" presName="desText" presStyleLbl="revTx" presStyleIdx="2" presStyleCnt="3" custLinFactNeighborX="-3954" custLinFactNeighborY="44537">
        <dgm:presLayoutVars>
          <dgm:bulletEnabled val="1"/>
        </dgm:presLayoutVars>
      </dgm:prSet>
      <dgm:spPr/>
      <dgm:t>
        <a:bodyPr/>
        <a:lstStyle/>
        <a:p>
          <a:endParaRPr lang="zh-CN" altLang="en-US"/>
        </a:p>
      </dgm:t>
    </dgm:pt>
    <dgm:pt modelId="{74A8174F-6779-4AF6-856B-57A0ABCEAF2A}" type="pres">
      <dgm:prSet presAssocID="{9728F76A-0852-4ED4-BE5F-04AD2DB70F20}" presName="maxNode" presStyleCnt="0"/>
      <dgm:spPr/>
    </dgm:pt>
    <dgm:pt modelId="{7A2AE327-4159-4D5C-9F45-47F4A37BC5C5}" type="pres">
      <dgm:prSet presAssocID="{9728F76A-0852-4ED4-BE5F-04AD2DB70F20}" presName="Name33" presStyleCnt="0"/>
      <dgm:spPr/>
    </dgm:pt>
  </dgm:ptLst>
  <dgm:cxnLst>
    <dgm:cxn modelId="{D8131EFA-AB02-442B-BB60-52BA9E5FE820}" type="presOf" srcId="{CDAFA313-D669-4BD1-A807-832F71AE8C54}" destId="{5757B6A2-2E47-49E3-A20B-0BCE6C543472}" srcOrd="0" destOrd="0" presId="urn:microsoft.com/office/officeart/2008/layout/AccentedPicture"/>
    <dgm:cxn modelId="{E7311BF7-8055-49BB-A858-BA9723EADAD7}" type="presOf" srcId="{9FE13770-4B23-4800-98CA-DA0819237DCE}" destId="{DF8EF889-FED0-4A27-B4CC-002817F06DFF}" srcOrd="0" destOrd="0" presId="urn:microsoft.com/office/officeart/2008/layout/AccentedPicture"/>
    <dgm:cxn modelId="{897CE0C2-1204-44CB-8A47-0C90CCB173F0}" srcId="{9728F76A-0852-4ED4-BE5F-04AD2DB70F20}" destId="{B441C49A-E5FC-4EA7-B017-D2022EBFBEDF}" srcOrd="2" destOrd="0" parTransId="{557AEC20-B034-4A42-960D-E84CBE07203A}" sibTransId="{567B823B-CA46-4F4F-A6A1-DBB14CA7491E}"/>
    <dgm:cxn modelId="{876094E2-483E-4382-9967-B775C7A09C53}" srcId="{9728F76A-0852-4ED4-BE5F-04AD2DB70F20}" destId="{CDAFA313-D669-4BD1-A807-832F71AE8C54}" srcOrd="3" destOrd="0" parTransId="{3D2A322C-6406-4063-901D-FD22532B993A}" sibTransId="{A21FF07D-F5B6-4F0B-9D19-77215625085E}"/>
    <dgm:cxn modelId="{D8D37AEB-3942-4E64-8A10-5CB6976843A1}" srcId="{9728F76A-0852-4ED4-BE5F-04AD2DB70F20}" destId="{9FE13770-4B23-4800-98CA-DA0819237DCE}" srcOrd="0" destOrd="0" parTransId="{2327AAC1-7941-445A-A543-C10F3D10BF45}" sibTransId="{655BDCE9-BFAD-415A-866F-5F3A4A350F16}"/>
    <dgm:cxn modelId="{D8D9D1DB-C98F-47F2-AD98-90CD91FB3015}" type="presOf" srcId="{B441C49A-E5FC-4EA7-B017-D2022EBFBEDF}" destId="{A5127D94-239B-4E9C-9AEB-26080A46E06C}" srcOrd="0" destOrd="0" presId="urn:microsoft.com/office/officeart/2008/layout/AccentedPicture"/>
    <dgm:cxn modelId="{04E788AB-4571-4839-B746-1AE4C975F843}" type="presOf" srcId="{9728F76A-0852-4ED4-BE5F-04AD2DB70F20}" destId="{C95E9EA4-052F-4218-A578-4654E2270521}" srcOrd="0" destOrd="0" presId="urn:microsoft.com/office/officeart/2008/layout/AccentedPicture"/>
    <dgm:cxn modelId="{82472F68-80F3-4CF7-9722-BC5F9E036A75}" type="presOf" srcId="{655BDCE9-BFAD-415A-866F-5F3A4A350F16}" destId="{AC0CD1B7-3B3E-49E3-AAAF-8FBC3074AD91}" srcOrd="0" destOrd="0" presId="urn:microsoft.com/office/officeart/2008/layout/AccentedPicture"/>
    <dgm:cxn modelId="{75A66CDD-F7A7-4E20-B347-00CBE30FA5F9}" type="presOf" srcId="{1FB9DA9F-D1B5-4D58-A873-B5F73D320275}" destId="{9A3536CF-06B7-4084-A3B5-513D26AE9807}" srcOrd="0" destOrd="0" presId="urn:microsoft.com/office/officeart/2008/layout/AccentedPicture"/>
    <dgm:cxn modelId="{7502B31F-224B-4473-8F33-8BF7117C2C58}" srcId="{9728F76A-0852-4ED4-BE5F-04AD2DB70F20}" destId="{1FB9DA9F-D1B5-4D58-A873-B5F73D320275}" srcOrd="1" destOrd="0" parTransId="{E4F8EAA5-2979-487F-B8D1-9AE5CA3649DE}" sibTransId="{72392718-B549-4EB2-B80E-A298BDDBCA65}"/>
    <dgm:cxn modelId="{03276918-59A8-4070-AC99-796965D8C8D9}" type="presParOf" srcId="{C95E9EA4-052F-4218-A578-4654E2270521}" destId="{AC0CD1B7-3B3E-49E3-AAAF-8FBC3074AD91}" srcOrd="0" destOrd="0" presId="urn:microsoft.com/office/officeart/2008/layout/AccentedPicture"/>
    <dgm:cxn modelId="{55B74910-0FB9-4DD1-AD30-ED49534A0BD3}" type="presParOf" srcId="{C95E9EA4-052F-4218-A578-4654E2270521}" destId="{DF8EF889-FED0-4A27-B4CC-002817F06DFF}" srcOrd="1" destOrd="0" presId="urn:microsoft.com/office/officeart/2008/layout/AccentedPicture"/>
    <dgm:cxn modelId="{C606D9C4-5873-4023-8A42-23429D45A3B0}" type="presParOf" srcId="{C95E9EA4-052F-4218-A578-4654E2270521}" destId="{70C8389F-2C5E-49F5-AA66-471E0D4B8F55}" srcOrd="2" destOrd="0" presId="urn:microsoft.com/office/officeart/2008/layout/AccentedPicture"/>
    <dgm:cxn modelId="{5E0CE682-35EC-4CB2-B75F-0132044F731B}" type="presParOf" srcId="{70C8389F-2C5E-49F5-AA66-471E0D4B8F55}" destId="{14F54CB1-3762-42EC-9287-A27F19F0D81F}" srcOrd="0" destOrd="0" presId="urn:microsoft.com/office/officeart/2008/layout/AccentedPicture"/>
    <dgm:cxn modelId="{8A7FB2B6-FB63-4C5E-86A4-42D6A0D6B49A}" type="presParOf" srcId="{14F54CB1-3762-42EC-9287-A27F19F0D81F}" destId="{EE4CCEE8-ED91-4122-B527-807F6010DD21}" srcOrd="0" destOrd="0" presId="urn:microsoft.com/office/officeart/2008/layout/AccentedPicture"/>
    <dgm:cxn modelId="{1F49003F-7B7D-482F-BA5D-387D6CC26046}" type="presParOf" srcId="{14F54CB1-3762-42EC-9287-A27F19F0D81F}" destId="{D7554C01-7844-4534-9F11-F7291E5258C9}" srcOrd="1" destOrd="0" presId="urn:microsoft.com/office/officeart/2008/layout/AccentedPicture"/>
    <dgm:cxn modelId="{CC799854-FE2F-409F-B9AD-305174CAA91A}" type="presParOf" srcId="{14F54CB1-3762-42EC-9287-A27F19F0D81F}" destId="{33D7398C-6346-4292-96AA-D4F37AF9A85D}" srcOrd="2" destOrd="0" presId="urn:microsoft.com/office/officeart/2008/layout/AccentedPicture"/>
    <dgm:cxn modelId="{78B293C1-4078-4CBC-8767-843481DFB4DC}" type="presParOf" srcId="{33D7398C-6346-4292-96AA-D4F37AF9A85D}" destId="{9A3536CF-06B7-4084-A3B5-513D26AE9807}" srcOrd="0" destOrd="0" presId="urn:microsoft.com/office/officeart/2008/layout/AccentedPicture"/>
    <dgm:cxn modelId="{B012848B-A2FD-44BC-8636-8E62FD590D20}" type="presParOf" srcId="{70C8389F-2C5E-49F5-AA66-471E0D4B8F55}" destId="{E4E3A996-D9F3-41DD-A69E-3CBD84D4917F}" srcOrd="1" destOrd="0" presId="urn:microsoft.com/office/officeart/2008/layout/AccentedPicture"/>
    <dgm:cxn modelId="{996367C0-DC94-4062-8635-E23F180AD6C2}" type="presParOf" srcId="{70C8389F-2C5E-49F5-AA66-471E0D4B8F55}" destId="{39E11626-01B6-4D1D-9152-59CDFF6C78F2}" srcOrd="2" destOrd="0" presId="urn:microsoft.com/office/officeart/2008/layout/AccentedPicture"/>
    <dgm:cxn modelId="{EA5B24E7-1905-4322-884F-14BC96422CBB}" type="presParOf" srcId="{39E11626-01B6-4D1D-9152-59CDFF6C78F2}" destId="{904F5B9F-C66B-4006-A89B-44D6A84A4E17}" srcOrd="0" destOrd="0" presId="urn:microsoft.com/office/officeart/2008/layout/AccentedPicture"/>
    <dgm:cxn modelId="{A1E26EF1-56E2-4E35-BF11-7944E2E7A80C}" type="presParOf" srcId="{39E11626-01B6-4D1D-9152-59CDFF6C78F2}" destId="{C2F6DBDA-FCC0-4853-BC90-6795CDAA5409}" srcOrd="1" destOrd="0" presId="urn:microsoft.com/office/officeart/2008/layout/AccentedPicture"/>
    <dgm:cxn modelId="{836B056B-C848-44F1-9BBD-6E224790E216}" type="presParOf" srcId="{39E11626-01B6-4D1D-9152-59CDFF6C78F2}" destId="{72EF4940-4A70-42E5-BDF2-B59092A4D969}" srcOrd="2" destOrd="0" presId="urn:microsoft.com/office/officeart/2008/layout/AccentedPicture"/>
    <dgm:cxn modelId="{7C858074-7E06-4A5C-B893-AC25952C086C}" type="presParOf" srcId="{72EF4940-4A70-42E5-BDF2-B59092A4D969}" destId="{A5127D94-239B-4E9C-9AEB-26080A46E06C}" srcOrd="0" destOrd="0" presId="urn:microsoft.com/office/officeart/2008/layout/AccentedPicture"/>
    <dgm:cxn modelId="{A298897B-7A5A-48CD-AC03-74D9DA880C20}" type="presParOf" srcId="{70C8389F-2C5E-49F5-AA66-471E0D4B8F55}" destId="{9E02DCA5-8FDE-4539-9B0C-E18F321D0519}" srcOrd="3" destOrd="0" presId="urn:microsoft.com/office/officeart/2008/layout/AccentedPicture"/>
    <dgm:cxn modelId="{E40A7018-FC3E-4146-A396-498DCE4FC896}" type="presParOf" srcId="{70C8389F-2C5E-49F5-AA66-471E0D4B8F55}" destId="{E0FCA639-3EF5-4F17-AB11-93E87A8C285C}" srcOrd="4" destOrd="0" presId="urn:microsoft.com/office/officeart/2008/layout/AccentedPicture"/>
    <dgm:cxn modelId="{671C911D-C33B-4779-B33A-D198F7E8D03E}" type="presParOf" srcId="{E0FCA639-3EF5-4F17-AB11-93E87A8C285C}" destId="{E26076C3-65FB-4CA6-8AE7-67362EAC02FF}" srcOrd="0" destOrd="0" presId="urn:microsoft.com/office/officeart/2008/layout/AccentedPicture"/>
    <dgm:cxn modelId="{BACA828D-8536-4CB8-B3F2-341C25F252C3}" type="presParOf" srcId="{E0FCA639-3EF5-4F17-AB11-93E87A8C285C}" destId="{79CFCA0C-8720-480E-988F-7AEE3CCFD762}" srcOrd="1" destOrd="0" presId="urn:microsoft.com/office/officeart/2008/layout/AccentedPicture"/>
    <dgm:cxn modelId="{E7BA0765-B430-426A-8DD9-46EAD8E95E28}" type="presParOf" srcId="{E0FCA639-3EF5-4F17-AB11-93E87A8C285C}" destId="{7CA4D585-2929-4D73-84B1-BBD88B2C8A33}" srcOrd="2" destOrd="0" presId="urn:microsoft.com/office/officeart/2008/layout/AccentedPicture"/>
    <dgm:cxn modelId="{EAB8867F-F084-4C35-B234-1F00A4BC1246}" type="presParOf" srcId="{7CA4D585-2929-4D73-84B1-BBD88B2C8A33}" destId="{5757B6A2-2E47-49E3-A20B-0BCE6C543472}" srcOrd="0" destOrd="0" presId="urn:microsoft.com/office/officeart/2008/layout/AccentedPicture"/>
    <dgm:cxn modelId="{F10CEAF2-3D23-489F-915F-32E638C784BC}" type="presParOf" srcId="{C95E9EA4-052F-4218-A578-4654E2270521}" destId="{74A8174F-6779-4AF6-856B-57A0ABCEAF2A}" srcOrd="3" destOrd="0" presId="urn:microsoft.com/office/officeart/2008/layout/AccentedPicture"/>
    <dgm:cxn modelId="{3FA10D6B-EFBF-4487-AE0F-22A40F436354}" type="presParOf" srcId="{74A8174F-6779-4AF6-856B-57A0ABCEAF2A}" destId="{7A2AE327-4159-4D5C-9F45-47F4A37BC5C5}" srcOrd="0" destOrd="0" presId="urn:microsoft.com/office/officeart/2008/layout/AccentedPicture"/>
  </dgm:cxnLst>
  <dgm:bg>
    <a:solidFill>
      <a:schemeClr val="accent5">
        <a:lumMod val="40000"/>
        <a:lumOff val="6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endParaRPr lang="en-US" altLang="zh-CN"/>
          </a:p>
        </p:txBody>
      </p:sp>
      <p:sp>
        <p:nvSpPr>
          <p:cNvPr id="276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宋体" pitchFamily="2" charset="-122"/>
              </a:defRPr>
            </a:lvl1pPr>
          </a:lstStyle>
          <a:p>
            <a:pPr>
              <a:defRPr/>
            </a:pPr>
            <a:fld id="{3CD36894-5746-4D1E-B4D0-40A66CBA36C0}" type="slidenum">
              <a:rPr lang="en-US" altLang="zh-CN"/>
              <a:pPr>
                <a:defRPr/>
              </a:pPr>
              <a:t>‹#›</a:t>
            </a:fld>
            <a:endParaRPr lang="en-US" altLang="zh-CN"/>
          </a:p>
        </p:txBody>
      </p:sp>
    </p:spTree>
    <p:extLst>
      <p:ext uri="{BB962C8B-B14F-4D97-AF65-F5344CB8AC3E}">
        <p14:creationId xmlns:p14="http://schemas.microsoft.com/office/powerpoint/2010/main" val="21963175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fld id="{96D7CFD0-2F14-42AE-8AE6-87D0BD54EA49}" type="slidenum">
              <a:rPr lang="en-US" altLang="zh-CN" smtClean="0">
                <a:latin typeface="Arial" pitchFamily="34" charset="0"/>
                <a:ea typeface="宋体" pitchFamily="2" charset="-122"/>
              </a:rPr>
              <a:pPr eaLnBrk="1" hangingPunct="1"/>
              <a:t>6</a:t>
            </a:fld>
            <a:endParaRPr lang="en-US" altLang="zh-CN" smtClean="0">
              <a:latin typeface="Arial" pitchFamily="34" charset="0"/>
              <a:ea typeface="宋体" pitchFamily="2" charset="-122"/>
            </a:endParaRPr>
          </a:p>
        </p:txBody>
      </p:sp>
      <p:sp>
        <p:nvSpPr>
          <p:cNvPr id="28675" name="Rectangle 2"/>
          <p:cNvSpPr>
            <a:spLocks noGrp="1" noRot="1" noChangeAspect="1" noChangeArrowheads="1" noTextEdit="1"/>
          </p:cNvSpPr>
          <p:nvPr>
            <p:ph type="sldImg"/>
          </p:nvPr>
        </p:nvSpPr>
        <p:spPr>
          <a:xfrm>
            <a:off x="1144588" y="687388"/>
            <a:ext cx="4568825" cy="3425825"/>
          </a:xfrm>
          <a:ln w="12700" cap="flat"/>
        </p:spPr>
      </p:sp>
      <p:sp>
        <p:nvSpPr>
          <p:cNvPr id="2867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fld id="{171CD0FA-97E0-4F68-B7B6-5C8A24BDB41E}" type="slidenum">
              <a:rPr lang="en-US" altLang="zh-CN" smtClean="0">
                <a:latin typeface="Arial" pitchFamily="34" charset="0"/>
                <a:ea typeface="宋体" pitchFamily="2" charset="-122"/>
              </a:rPr>
              <a:pPr eaLnBrk="1" hangingPunct="1"/>
              <a:t>7</a:t>
            </a:fld>
            <a:endParaRPr lang="en-US" altLang="zh-CN" smtClean="0">
              <a:latin typeface="Arial" pitchFamily="34" charset="0"/>
              <a:ea typeface="宋体" pitchFamily="2" charset="-122"/>
            </a:endParaRPr>
          </a:p>
        </p:txBody>
      </p:sp>
      <p:sp>
        <p:nvSpPr>
          <p:cNvPr id="29699" name="Rectangle 2"/>
          <p:cNvSpPr>
            <a:spLocks noGrp="1" noRot="1" noChangeAspect="1" noChangeArrowheads="1" noTextEdit="1"/>
          </p:cNvSpPr>
          <p:nvPr>
            <p:ph type="sldImg"/>
          </p:nvPr>
        </p:nvSpPr>
        <p:spPr>
          <a:xfrm>
            <a:off x="1144588" y="687388"/>
            <a:ext cx="4568825" cy="3425825"/>
          </a:xfrm>
          <a:ln w="12700" cap="flat"/>
        </p:spPr>
      </p:sp>
      <p:sp>
        <p:nvSpPr>
          <p:cNvPr id="2970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4" name="Freeform 2"/>
          <p:cNvSpPr>
            <a:spLocks/>
          </p:cNvSpPr>
          <p:nvPr userDrawn="1"/>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a:defRPr/>
            </a:pPr>
            <a:endParaRPr lang="zh-CN" altLang="en-US"/>
          </a:p>
        </p:txBody>
      </p:sp>
      <p:grpSp>
        <p:nvGrpSpPr>
          <p:cNvPr id="5" name="Group 18"/>
          <p:cNvGrpSpPr>
            <a:grpSpLocks/>
          </p:cNvGrpSpPr>
          <p:nvPr userDrawn="1"/>
        </p:nvGrpSpPr>
        <p:grpSpPr bwMode="auto">
          <a:xfrm>
            <a:off x="7915275" y="4606925"/>
            <a:ext cx="742950" cy="1058863"/>
            <a:chOff x="4986" y="2752"/>
            <a:chExt cx="468" cy="667"/>
          </a:xfrm>
        </p:grpSpPr>
        <p:sp>
          <p:nvSpPr>
            <p:cNvPr id="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a:defRPr/>
              </a:pPr>
              <a:endParaRPr lang="zh-CN" altLang="en-US"/>
            </a:p>
          </p:txBody>
        </p:sp>
        <p:sp>
          <p:nvSpPr>
            <p:cNvPr id="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9" name="Group 22"/>
            <p:cNvGrpSpPr>
              <a:grpSpLocks/>
            </p:cNvGrpSpPr>
            <p:nvPr userDrawn="1"/>
          </p:nvGrpSpPr>
          <p:grpSpPr bwMode="auto">
            <a:xfrm>
              <a:off x="4986" y="2752"/>
              <a:ext cx="470" cy="667"/>
              <a:chOff x="4986" y="2752"/>
              <a:chExt cx="470" cy="667"/>
            </a:xfrm>
          </p:grpSpPr>
          <p:sp>
            <p:nvSpPr>
              <p:cNvPr id="1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1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1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13" name="Freeform 26"/>
              <p:cNvSpPr>
                <a:spLocks/>
              </p:cNvSpPr>
              <p:nvPr userDrawn="1"/>
            </p:nvSpPr>
            <p:spPr bwMode="auto">
              <a:xfrm rot="7320404">
                <a:off x="5365"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1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15" name="Freeform 28"/>
          <p:cNvSpPr>
            <a:spLocks/>
          </p:cNvSpPr>
          <p:nvPr userDrawn="1"/>
        </p:nvSpPr>
        <p:spPr bwMode="auto">
          <a:xfrm>
            <a:off x="901700" y="5292725"/>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zh-CN" altLang="en-US"/>
          </a:p>
        </p:txBody>
      </p:sp>
      <p:grpSp>
        <p:nvGrpSpPr>
          <p:cNvPr id="16" name="Group 33"/>
          <p:cNvGrpSpPr>
            <a:grpSpLocks/>
          </p:cNvGrpSpPr>
          <p:nvPr userDrawn="1"/>
        </p:nvGrpSpPr>
        <p:grpSpPr bwMode="auto">
          <a:xfrm rot="-1775938" flipH="1" flipV="1">
            <a:off x="2390775" y="1079500"/>
            <a:ext cx="5060950" cy="3213100"/>
            <a:chOff x="1202" y="1480"/>
            <a:chExt cx="3188" cy="2024"/>
          </a:xfrm>
        </p:grpSpPr>
        <p:sp>
          <p:nvSpPr>
            <p:cNvPr id="17" name="Freeform 34"/>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31000"/>
                  </a:schemeClr>
                </a:gs>
                <a:gs pos="100000">
                  <a:schemeClr val="bg1"/>
                </a:gs>
              </a:gsLst>
              <a:lin ang="2700000" scaled="1"/>
            </a:gradFill>
            <a:ln w="9525">
              <a:noFill/>
              <a:round/>
              <a:headEnd/>
              <a:tailEnd/>
            </a:ln>
          </p:spPr>
          <p:txBody>
            <a:bodyPr/>
            <a:lstStyle/>
            <a:p>
              <a:pPr>
                <a:defRPr/>
              </a:pPr>
              <a:endParaRPr lang="zh-CN" altLang="en-US"/>
            </a:p>
          </p:txBody>
        </p:sp>
        <p:sp>
          <p:nvSpPr>
            <p:cNvPr id="18" name="Freeform 35"/>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13000"/>
                  </a:schemeClr>
                </a:gs>
                <a:gs pos="100000">
                  <a:schemeClr val="bg1"/>
                </a:gs>
              </a:gsLst>
              <a:lin ang="5400000" scaled="1"/>
            </a:gradFill>
            <a:ln w="9525">
              <a:noFill/>
              <a:round/>
              <a:headEnd/>
              <a:tailEnd/>
            </a:ln>
          </p:spPr>
          <p:txBody>
            <a:bodyPr/>
            <a:lstStyle/>
            <a:p>
              <a:pPr>
                <a:defRPr/>
              </a:pPr>
              <a:endParaRPr lang="zh-CN" altLang="en-US"/>
            </a:p>
          </p:txBody>
        </p:sp>
      </p:grpSp>
      <p:grpSp>
        <p:nvGrpSpPr>
          <p:cNvPr id="19" name="Group 36"/>
          <p:cNvGrpSpPr>
            <a:grpSpLocks/>
          </p:cNvGrpSpPr>
          <p:nvPr userDrawn="1"/>
        </p:nvGrpSpPr>
        <p:grpSpPr bwMode="auto">
          <a:xfrm>
            <a:off x="250825" y="260350"/>
            <a:ext cx="3744913" cy="1439863"/>
            <a:chOff x="158" y="119"/>
            <a:chExt cx="2970" cy="1337"/>
          </a:xfrm>
        </p:grpSpPr>
        <p:grpSp>
          <p:nvGrpSpPr>
            <p:cNvPr id="20" name="Group 8"/>
            <p:cNvGrpSpPr>
              <a:grpSpLocks/>
            </p:cNvGrpSpPr>
            <p:nvPr userDrawn="1"/>
          </p:nvGrpSpPr>
          <p:grpSpPr bwMode="auto">
            <a:xfrm>
              <a:off x="158" y="119"/>
              <a:ext cx="2351" cy="1149"/>
              <a:chOff x="123" y="148"/>
              <a:chExt cx="2386" cy="1120"/>
            </a:xfrm>
          </p:grpSpPr>
          <p:sp>
            <p:nvSpPr>
              <p:cNvPr id="22"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23" name="Freeform 10"/>
              <p:cNvSpPr>
                <a:spLocks/>
              </p:cNvSpPr>
              <p:nvPr userDrawn="1"/>
            </p:nvSpPr>
            <p:spPr bwMode="auto">
              <a:xfrm>
                <a:off x="166" y="262"/>
                <a:ext cx="2244" cy="1006"/>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zh-CN" altLang="en-US"/>
              </a:p>
            </p:txBody>
          </p:sp>
          <p:sp>
            <p:nvSpPr>
              <p:cNvPr id="24" name="Freeform 11"/>
              <p:cNvSpPr>
                <a:spLocks/>
              </p:cNvSpPr>
              <p:nvPr userDrawn="1"/>
            </p:nvSpPr>
            <p:spPr bwMode="auto">
              <a:xfrm>
                <a:off x="474" y="343"/>
                <a:ext cx="1485" cy="920"/>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25" name="Group 12"/>
              <p:cNvGrpSpPr>
                <a:grpSpLocks/>
              </p:cNvGrpSpPr>
              <p:nvPr userDrawn="1"/>
            </p:nvGrpSpPr>
            <p:grpSpPr bwMode="auto">
              <a:xfrm>
                <a:off x="123" y="148"/>
                <a:ext cx="2386" cy="1081"/>
                <a:chOff x="123" y="148"/>
                <a:chExt cx="2386" cy="1081"/>
              </a:xfrm>
            </p:grpSpPr>
            <p:sp>
              <p:nvSpPr>
                <p:cNvPr id="26"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27"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28" name="Freeform 15"/>
                <p:cNvSpPr>
                  <a:spLocks/>
                </p:cNvSpPr>
                <p:nvPr userDrawn="1"/>
              </p:nvSpPr>
              <p:spPr bwMode="auto">
                <a:xfrm>
                  <a:off x="324" y="158"/>
                  <a:ext cx="1687"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29" name="Freeform 16"/>
                <p:cNvSpPr>
                  <a:spLocks/>
                </p:cNvSpPr>
                <p:nvPr userDrawn="1"/>
              </p:nvSpPr>
              <p:spPr bwMode="auto">
                <a:xfrm>
                  <a:off x="409" y="251"/>
                  <a:ext cx="226"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30" name="Freeform 17"/>
                <p:cNvSpPr>
                  <a:spLocks/>
                </p:cNvSpPr>
                <p:nvPr userDrawn="1"/>
              </p:nvSpPr>
              <p:spPr bwMode="auto">
                <a:xfrm>
                  <a:off x="846" y="536"/>
                  <a:ext cx="690"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21" name="Freeform 29"/>
            <p:cNvSpPr>
              <a:spLocks/>
            </p:cNvSpPr>
            <p:nvPr userDrawn="1"/>
          </p:nvSpPr>
          <p:spPr bwMode="auto">
            <a:xfrm>
              <a:off x="2568" y="1216"/>
              <a:ext cx="560" cy="24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zh-CN" altLang="en-US"/>
            </a:p>
          </p:txBody>
        </p:sp>
      </p:grpSp>
      <p:sp>
        <p:nvSpPr>
          <p:cNvPr id="31" name="Text Box 31"/>
          <p:cNvSpPr txBox="1">
            <a:spLocks noChangeArrowheads="1"/>
          </p:cNvSpPr>
          <p:nvPr userDrawn="1"/>
        </p:nvSpPr>
        <p:spPr bwMode="auto">
          <a:xfrm>
            <a:off x="2667000" y="6338888"/>
            <a:ext cx="3962400" cy="366712"/>
          </a:xfrm>
          <a:prstGeom prst="rect">
            <a:avLst/>
          </a:prstGeom>
          <a:noFill/>
          <a:ln w="9525">
            <a:noFill/>
            <a:miter lim="800000"/>
            <a:headEnd/>
            <a:tailEnd/>
          </a:ln>
          <a:effectLst/>
        </p:spPr>
        <p:txBody>
          <a:bodyPr>
            <a:spAutoFit/>
          </a:bodyPr>
          <a:lstStyle/>
          <a:p>
            <a:pPr algn="ctr">
              <a:spcBef>
                <a:spcPct val="50000"/>
              </a:spcBef>
              <a:defRPr/>
            </a:pPr>
            <a:r>
              <a:rPr lang="zh-CN" altLang="en-US">
                <a:effectLst>
                  <a:outerShdw blurRad="38100" dist="38100" dir="2700000" algn="tl">
                    <a:srgbClr val="C0C0C0"/>
                  </a:outerShdw>
                </a:effectLst>
                <a:ea typeface="宋体" pitchFamily="2" charset="-122"/>
              </a:rPr>
              <a:t>重庆电子工程职业学院计算机系</a:t>
            </a:r>
          </a:p>
        </p:txBody>
      </p:sp>
      <p:sp>
        <p:nvSpPr>
          <p:cNvPr id="15363" name="Rectangle 3"/>
          <p:cNvSpPr>
            <a:spLocks noGrp="1" noChangeArrowheads="1"/>
          </p:cNvSpPr>
          <p:nvPr>
            <p:ph type="ctrTitle"/>
          </p:nvPr>
        </p:nvSpPr>
        <p:spPr>
          <a:xfrm>
            <a:off x="1547813" y="1700213"/>
            <a:ext cx="6400800" cy="1296987"/>
          </a:xfrm>
          <a:effectLst>
            <a:outerShdw dist="45791" dir="2021404" algn="ctr" rotWithShape="0">
              <a:schemeClr val="bg2"/>
            </a:outerShdw>
          </a:effectLst>
        </p:spPr>
        <p:txBody>
          <a:bodyPr/>
          <a:lstStyle>
            <a:lvl1pPr>
              <a:defRPr>
                <a:solidFill>
                  <a:schemeClr val="tx2"/>
                </a:solidFill>
              </a:defRPr>
            </a:lvl1pPr>
          </a:lstStyle>
          <a:p>
            <a:r>
              <a:rPr lang="zh-CN" altLang="en-US"/>
              <a:t>单击此处编辑母版标题样式</a:t>
            </a:r>
          </a:p>
        </p:txBody>
      </p:sp>
      <p:sp>
        <p:nvSpPr>
          <p:cNvPr id="15364" name="Rectangle 4"/>
          <p:cNvSpPr>
            <a:spLocks noGrp="1" noChangeArrowheads="1"/>
          </p:cNvSpPr>
          <p:nvPr>
            <p:ph type="subTitle" idx="1"/>
          </p:nvPr>
        </p:nvSpPr>
        <p:spPr>
          <a:xfrm>
            <a:off x="1549400" y="3573463"/>
            <a:ext cx="6032500" cy="1481137"/>
          </a:xfrm>
          <a:ln>
            <a:noFill/>
          </a:ln>
        </p:spPr>
        <p:txBody>
          <a:bodyPr/>
          <a:lstStyle>
            <a:lvl1pPr marL="0" indent="0" algn="ctr">
              <a:buFont typeface="Wingdings" pitchFamily="2" charset="2"/>
              <a:buNone/>
              <a:defRPr sz="2800">
                <a:effectLst>
                  <a:outerShdw blurRad="38100" dist="38100" dir="2700000" algn="tl">
                    <a:srgbClr val="C0C0C0"/>
                  </a:outerShdw>
                </a:effectLst>
              </a:defRPr>
            </a:lvl1pPr>
          </a:lstStyle>
          <a:p>
            <a:r>
              <a:rPr lang="zh-CN" altLang="en-US"/>
              <a:t>单击此处编辑母版副标题样式</a:t>
            </a:r>
          </a:p>
        </p:txBody>
      </p:sp>
      <p:sp>
        <p:nvSpPr>
          <p:cNvPr id="32" name="Rectangle 5"/>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fld id="{9E98C81C-7A8B-442B-AF41-EFE7B764D958}" type="datetime1">
              <a:rPr lang="zh-CN" altLang="en-US"/>
              <a:pPr>
                <a:defRPr/>
              </a:pPr>
              <a:t>2014-6-4</a:t>
            </a:fld>
            <a:endParaRPr lang="en-US" altLang="zh-CN"/>
          </a:p>
        </p:txBody>
      </p:sp>
      <p:sp>
        <p:nvSpPr>
          <p:cNvPr id="33" name="Rectangle 6"/>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r>
              <a:rPr lang="en-US" altLang="zh-CN"/>
              <a:t>重庆电子科技职业学院计算机系</a:t>
            </a:r>
          </a:p>
        </p:txBody>
      </p:sp>
      <p:sp>
        <p:nvSpPr>
          <p:cNvPr id="34" name="Rectangle 7"/>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3B5CBE11-761F-40CC-AD50-6B63D8D03929}" type="slidenum">
              <a:rPr lang="en-US" altLang="zh-CN"/>
              <a:pPr>
                <a:defRPr/>
              </a:pPr>
              <a:t>‹#›</a:t>
            </a:fld>
            <a:endParaRPr lang="en-US" altLang="zh-CN"/>
          </a:p>
        </p:txBody>
      </p:sp>
    </p:spTree>
    <p:extLst>
      <p:ext uri="{BB962C8B-B14F-4D97-AF65-F5344CB8AC3E}">
        <p14:creationId xmlns:p14="http://schemas.microsoft.com/office/powerpoint/2010/main" val="2152505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53849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61150" y="296863"/>
            <a:ext cx="2087563" cy="6084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296863"/>
            <a:ext cx="6113462" cy="6084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26641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82659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496803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268413"/>
            <a:ext cx="4100512"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100513"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94854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93964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335915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6254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940738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61425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8B7"/>
            </a:gs>
            <a:gs pos="100000">
              <a:schemeClr val="bg1"/>
            </a:gs>
          </a:gsLst>
          <a:lin ang="5400000" scaled="1"/>
        </a:gradFill>
        <a:effectLst/>
      </p:bgPr>
    </p:bg>
    <p:spTree>
      <p:nvGrpSpPr>
        <p:cNvPr id="1" name=""/>
        <p:cNvGrpSpPr/>
        <p:nvPr/>
      </p:nvGrpSpPr>
      <p:grpSpPr>
        <a:xfrm>
          <a:off x="0" y="0"/>
          <a:ext cx="0" cy="0"/>
          <a:chOff x="0" y="0"/>
          <a:chExt cx="0" cy="0"/>
        </a:xfrm>
      </p:grpSpPr>
      <p:sp>
        <p:nvSpPr>
          <p:cNvPr id="14396" name="Freeform 60"/>
          <p:cNvSpPr>
            <a:spLocks/>
          </p:cNvSpPr>
          <p:nvPr userDrawn="1"/>
        </p:nvSpPr>
        <p:spPr bwMode="hidden">
          <a:xfrm>
            <a:off x="0" y="44450"/>
            <a:ext cx="1547813" cy="36036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alpha val="89000"/>
                </a:schemeClr>
              </a:gs>
              <a:gs pos="100000">
                <a:schemeClr val="bg1"/>
              </a:gs>
            </a:gsLst>
            <a:lin ang="2700000" scaled="1"/>
          </a:gradFill>
          <a:ln w="9525">
            <a:noFill/>
            <a:round/>
            <a:headEnd/>
            <a:tailEnd/>
          </a:ln>
        </p:spPr>
        <p:txBody>
          <a:bodyPr/>
          <a:lstStyle/>
          <a:p>
            <a:pPr>
              <a:defRPr/>
            </a:pPr>
            <a:endParaRPr lang="zh-CN" altLang="en-US"/>
          </a:p>
        </p:txBody>
      </p:sp>
      <p:grpSp>
        <p:nvGrpSpPr>
          <p:cNvPr id="3075" name="Group 65"/>
          <p:cNvGrpSpPr>
            <a:grpSpLocks/>
          </p:cNvGrpSpPr>
          <p:nvPr userDrawn="1"/>
        </p:nvGrpSpPr>
        <p:grpSpPr bwMode="auto">
          <a:xfrm>
            <a:off x="34925" y="3600450"/>
            <a:ext cx="5060950" cy="3213100"/>
            <a:chOff x="1202" y="1480"/>
            <a:chExt cx="3188" cy="2024"/>
          </a:xfrm>
        </p:grpSpPr>
        <p:sp>
          <p:nvSpPr>
            <p:cNvPr id="14399" name="Freeform 63"/>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42000"/>
                  </a:schemeClr>
                </a:gs>
                <a:gs pos="100000">
                  <a:schemeClr val="bg1"/>
                </a:gs>
              </a:gsLst>
              <a:lin ang="2700000" scaled="1"/>
            </a:gradFill>
            <a:ln w="9525">
              <a:noFill/>
              <a:round/>
              <a:headEnd/>
              <a:tailEnd/>
            </a:ln>
          </p:spPr>
          <p:txBody>
            <a:bodyPr/>
            <a:lstStyle/>
            <a:p>
              <a:pPr>
                <a:defRPr/>
              </a:pPr>
              <a:endParaRPr lang="zh-CN" altLang="en-US"/>
            </a:p>
          </p:txBody>
        </p:sp>
        <p:sp>
          <p:nvSpPr>
            <p:cNvPr id="14400" name="Freeform 64"/>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42000"/>
                  </a:schemeClr>
                </a:gs>
                <a:gs pos="100000">
                  <a:schemeClr val="bg1"/>
                </a:gs>
              </a:gsLst>
              <a:lin ang="5400000" scaled="1"/>
            </a:gradFill>
            <a:ln w="9525">
              <a:noFill/>
              <a:round/>
              <a:headEnd/>
              <a:tailEnd/>
            </a:ln>
          </p:spPr>
          <p:txBody>
            <a:bodyPr/>
            <a:lstStyle/>
            <a:p>
              <a:pPr>
                <a:defRPr/>
              </a:pPr>
              <a:endParaRPr lang="zh-CN" altLang="en-US"/>
            </a:p>
          </p:txBody>
        </p:sp>
      </p:grpSp>
      <p:sp>
        <p:nvSpPr>
          <p:cNvPr id="14394" name="Freeform 58"/>
          <p:cNvSpPr>
            <a:spLocks/>
          </p:cNvSpPr>
          <p:nvPr userDrawn="1"/>
        </p:nvSpPr>
        <p:spPr bwMode="hidden">
          <a:xfrm>
            <a:off x="7308850" y="6350"/>
            <a:ext cx="1835150" cy="1190625"/>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zh-CN" altLang="en-US"/>
          </a:p>
        </p:txBody>
      </p:sp>
      <p:sp>
        <p:nvSpPr>
          <p:cNvPr id="14339" name="Rectangle 3"/>
          <p:cNvSpPr>
            <a:spLocks noGrp="1" noChangeArrowheads="1"/>
          </p:cNvSpPr>
          <p:nvPr>
            <p:ph type="title"/>
          </p:nvPr>
        </p:nvSpPr>
        <p:spPr bwMode="auto">
          <a:xfrm>
            <a:off x="395288" y="296863"/>
            <a:ext cx="8353425" cy="8286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4340" name="Rectangle 4"/>
          <p:cNvSpPr>
            <a:spLocks noGrp="1" noChangeArrowheads="1"/>
          </p:cNvSpPr>
          <p:nvPr>
            <p:ph type="body" idx="1"/>
          </p:nvPr>
        </p:nvSpPr>
        <p:spPr bwMode="auto">
          <a:xfrm>
            <a:off x="395288" y="1268413"/>
            <a:ext cx="8353425" cy="5113337"/>
          </a:xfrm>
          <a:prstGeom prst="rect">
            <a:avLst/>
          </a:prstGeom>
          <a:noFill/>
          <a:ln w="9525">
            <a:solidFill>
              <a:schemeClr val="bg2"/>
            </a:solid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392" name="Text Box 56"/>
          <p:cNvSpPr txBox="1">
            <a:spLocks noChangeArrowheads="1"/>
          </p:cNvSpPr>
          <p:nvPr userDrawn="1"/>
        </p:nvSpPr>
        <p:spPr bwMode="auto">
          <a:xfrm>
            <a:off x="468313" y="6446838"/>
            <a:ext cx="6335712" cy="366712"/>
          </a:xfrm>
          <a:prstGeom prst="rect">
            <a:avLst/>
          </a:prstGeom>
          <a:noFill/>
          <a:ln w="9525">
            <a:noFill/>
            <a:miter lim="800000"/>
            <a:headEnd/>
            <a:tailEnd/>
          </a:ln>
          <a:effectLst/>
        </p:spPr>
        <p:txBody>
          <a:bodyPr>
            <a:spAutoFit/>
          </a:bodyPr>
          <a:lstStyle/>
          <a:p>
            <a:pPr>
              <a:spcBef>
                <a:spcPct val="50000"/>
              </a:spcBef>
              <a:defRPr/>
            </a:pPr>
            <a:r>
              <a:rPr lang="zh-CN" altLang="en-US" dirty="0" smtClean="0">
                <a:latin typeface="仿宋_GB2312" pitchFamily="49" charset="-122"/>
                <a:ea typeface="仿宋_GB2312" pitchFamily="49" charset="-122"/>
              </a:rPr>
              <a:t>第</a:t>
            </a:r>
            <a:r>
              <a:rPr lang="en-US" altLang="zh-CN" dirty="0" smtClean="0">
                <a:latin typeface="仿宋_GB2312" pitchFamily="49" charset="-122"/>
                <a:ea typeface="仿宋_GB2312" pitchFamily="49" charset="-122"/>
              </a:rPr>
              <a:t>4</a:t>
            </a:r>
            <a:r>
              <a:rPr lang="zh-CN" altLang="en-US" dirty="0" smtClean="0">
                <a:latin typeface="仿宋_GB2312" pitchFamily="49" charset="-122"/>
                <a:ea typeface="仿宋_GB2312" pitchFamily="49" charset="-122"/>
              </a:rPr>
              <a:t>章 </a:t>
            </a:r>
            <a:r>
              <a:rPr lang="en-US" altLang="zh-CN" dirty="0">
                <a:latin typeface="仿宋_GB2312" pitchFamily="49" charset="-122"/>
                <a:ea typeface="仿宋_GB2312" pitchFamily="49" charset="-122"/>
              </a:rPr>
              <a:t>Word </a:t>
            </a:r>
            <a:r>
              <a:rPr lang="en-US" altLang="zh-CN" dirty="0" smtClean="0">
                <a:latin typeface="仿宋_GB2312" pitchFamily="49" charset="-122"/>
                <a:ea typeface="仿宋_GB2312" pitchFamily="49" charset="-122"/>
              </a:rPr>
              <a:t>2010 </a:t>
            </a:r>
            <a:r>
              <a:rPr lang="zh-CN" altLang="en-US" dirty="0">
                <a:latin typeface="仿宋_GB2312" pitchFamily="49" charset="-122"/>
                <a:ea typeface="仿宋_GB2312" pitchFamily="49" charset="-122"/>
              </a:rPr>
              <a:t>的使用</a:t>
            </a:r>
            <a:r>
              <a:rPr lang="en-US" altLang="zh-CN" dirty="0">
                <a:latin typeface="仿宋_GB2312" pitchFamily="49" charset="-122"/>
                <a:ea typeface="仿宋_GB2312" pitchFamily="49" charset="-122"/>
              </a:rPr>
              <a:t>----</a:t>
            </a:r>
            <a:r>
              <a:rPr lang="zh-CN" altLang="en-US" dirty="0">
                <a:latin typeface="仿宋_GB2312" pitchFamily="49" charset="-122"/>
                <a:ea typeface="仿宋_GB2312" pitchFamily="49" charset="-122"/>
              </a:rPr>
              <a:t>文档的基本编辑和字符格式化</a:t>
            </a:r>
          </a:p>
        </p:txBody>
      </p:sp>
    </p:spTree>
  </p:cSld>
  <p:clrMap bg1="lt1" tx1="dk1" bg2="lt2" tx2="dk2" accent1="accent1" accent2="accent2" accent3="accent3" accent4="accent4" accent5="accent5" accent6="accent6" hlink="hlink" folHlink="folHlink"/>
  <p:sldLayoutIdLst>
    <p:sldLayoutId id="2147483716" r:id="rId1"/>
    <p:sldLayoutId id="2147483715" r:id="rId2"/>
    <p:sldLayoutId id="2147483714" r:id="rId3"/>
    <p:sldLayoutId id="2147483713" r:id="rId4"/>
    <p:sldLayoutId id="2147483712" r:id="rId5"/>
    <p:sldLayoutId id="2147483711" r:id="rId6"/>
    <p:sldLayoutId id="2147483710" r:id="rId7"/>
    <p:sldLayoutId id="2147483709" r:id="rId8"/>
    <p:sldLayoutId id="2147483708" r:id="rId9"/>
    <p:sldLayoutId id="2147483707" r:id="rId10"/>
    <p:sldLayoutId id="2147483706" r:id="rId11"/>
  </p:sldLayoutIdLst>
  <p:timing>
    <p:tnLst>
      <p:par>
        <p:cTn id="1" dur="indefinite" restart="never" nodeType="tmRoot"/>
      </p:par>
    </p:tnLst>
  </p:timing>
  <p:txStyles>
    <p:titleStyle>
      <a:lvl1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2pPr>
      <a:lvl3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3pPr>
      <a:lvl4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4pPr>
      <a:lvl5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5pPr>
      <a:lvl6pPr marL="4572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6pPr>
      <a:lvl7pPr marL="9144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7pPr>
      <a:lvl8pPr marL="13716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8pPr>
      <a:lvl9pPr marL="18288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9pPr>
    </p:titleStyle>
    <p:bodyStyle>
      <a:lvl1pPr marL="342900" indent="-342900" algn="l" rtl="0" eaLnBrk="0" fontAlgn="base" hangingPunct="0">
        <a:spcBef>
          <a:spcPct val="20000"/>
        </a:spcBef>
        <a:spcAft>
          <a:spcPct val="0"/>
        </a:spcAft>
        <a:buClr>
          <a:srgbClr val="0000CC"/>
        </a:buClr>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90000"/>
        <a:buFont typeface="Wingdings" pitchFamily="2" charset="2"/>
        <a:buChar char="Ø"/>
        <a:defRPr sz="2800">
          <a:solidFill>
            <a:schemeClr val="tx1"/>
          </a:solidFill>
          <a:effectLst>
            <a:outerShdw blurRad="38100" dist="38100" dir="2700000" algn="tl">
              <a:srgbClr val="C0C0C0"/>
            </a:outerShdw>
          </a:effectLst>
          <a:latin typeface="+mn-lt"/>
          <a:ea typeface="宋体" pitchFamily="2" charset="-122"/>
        </a:defRPr>
      </a:lvl2pPr>
      <a:lvl3pPr marL="1143000" indent="-228600" algn="l" rtl="0" eaLnBrk="0" fontAlgn="base" hangingPunct="0">
        <a:spcBef>
          <a:spcPct val="20000"/>
        </a:spcBef>
        <a:spcAft>
          <a:spcPct val="0"/>
        </a:spcAft>
        <a:buChar char="•"/>
        <a:defRPr sz="2400">
          <a:solidFill>
            <a:schemeClr val="tx1"/>
          </a:solidFill>
          <a:effectLst>
            <a:outerShdw blurRad="38100" dist="38100" dir="2700000" algn="tl">
              <a:srgbClr val="C0C0C0"/>
            </a:outerShdw>
          </a:effectLst>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5pPr>
      <a:lvl6pPr marL="25146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6pPr>
      <a:lvl7pPr marL="29718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7pPr>
      <a:lvl8pPr marL="34290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8pPr>
      <a:lvl9pPr marL="38862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650" y="2060574"/>
            <a:ext cx="7848600" cy="1800474"/>
          </a:xfrm>
        </p:spPr>
        <p:txBody>
          <a:bodyPr/>
          <a:lstStyle/>
          <a:p>
            <a:pPr algn="ctr" eaLnBrk="1" hangingPunct="1">
              <a:lnSpc>
                <a:spcPct val="200000"/>
              </a:lnSpc>
            </a:pPr>
            <a:r>
              <a:rPr lang="zh-CN" altLang="en-US" sz="4000" dirty="0" smtClean="0"/>
              <a:t>第</a:t>
            </a:r>
            <a:r>
              <a:rPr lang="en-US" altLang="zh-CN" sz="4000" dirty="0" smtClean="0"/>
              <a:t>4</a:t>
            </a:r>
            <a:r>
              <a:rPr lang="zh-CN" altLang="en-US" sz="4000" dirty="0" smtClean="0"/>
              <a:t>章  </a:t>
            </a:r>
            <a:r>
              <a:rPr lang="en-US" altLang="zh-CN" dirty="0" smtClean="0"/>
              <a:t>Word 2010 </a:t>
            </a:r>
            <a:r>
              <a:rPr lang="zh-CN" altLang="en-US" dirty="0" smtClean="0"/>
              <a:t>的使用</a:t>
            </a:r>
            <a:br>
              <a:rPr lang="zh-CN" altLang="en-US" dirty="0" smtClean="0"/>
            </a:br>
            <a:r>
              <a:rPr lang="zh-CN" altLang="en-US" sz="2800" dirty="0" smtClean="0">
                <a:solidFill>
                  <a:srgbClr val="009200"/>
                </a:solidFill>
                <a:latin typeface="Arial" pitchFamily="34" charset="0"/>
              </a:rPr>
              <a:t>第</a:t>
            </a:r>
            <a:r>
              <a:rPr lang="en-US" altLang="zh-CN" sz="2800" dirty="0" smtClean="0">
                <a:solidFill>
                  <a:srgbClr val="009200"/>
                </a:solidFill>
                <a:latin typeface="Arial" pitchFamily="34" charset="0"/>
              </a:rPr>
              <a:t>1</a:t>
            </a:r>
            <a:r>
              <a:rPr lang="zh-CN" altLang="en-US" sz="2800" dirty="0" smtClean="0">
                <a:solidFill>
                  <a:srgbClr val="009200"/>
                </a:solidFill>
                <a:latin typeface="Arial" pitchFamily="34" charset="0"/>
              </a:rPr>
              <a:t>讲  </a:t>
            </a:r>
            <a:r>
              <a:rPr lang="zh-CN" altLang="en-US" sz="2800" dirty="0" smtClean="0">
                <a:solidFill>
                  <a:schemeClr val="hlink"/>
                </a:solidFill>
              </a:rPr>
              <a:t>文档的基本编辑、字符格式化</a:t>
            </a:r>
          </a:p>
        </p:txBody>
      </p:sp>
      <p:sp>
        <p:nvSpPr>
          <p:cNvPr id="2051" name="Rectangle 3"/>
          <p:cNvSpPr>
            <a:spLocks noGrp="1" noChangeArrowheads="1"/>
          </p:cNvSpPr>
          <p:nvPr>
            <p:ph type="subTitle" idx="1"/>
          </p:nvPr>
        </p:nvSpPr>
        <p:spPr>
          <a:xfrm>
            <a:off x="1042988" y="4653135"/>
            <a:ext cx="7008812" cy="863427"/>
          </a:xfrm>
        </p:spPr>
        <p:txBody>
          <a:bodyPr/>
          <a:lstStyle/>
          <a:p>
            <a:pPr eaLnBrk="1" hangingPunct="1">
              <a:defRPr/>
            </a:pPr>
            <a:r>
              <a:rPr lang="zh-CN" altLang="en-US" sz="2400" dirty="0" smtClean="0">
                <a:latin typeface="黑体" panose="02010600030101010101" pitchFamily="2" charset="-122"/>
                <a:ea typeface="黑体" panose="02010600030101010101" pitchFamily="2" charset="-122"/>
              </a:rPr>
              <a:t>主讲：</a:t>
            </a:r>
            <a:r>
              <a:rPr lang="en-US" altLang="zh-CN" sz="2400" dirty="0" smtClean="0">
                <a:latin typeface="黑体" panose="02010600030101010101" pitchFamily="2" charset="-122"/>
                <a:ea typeface="黑体" panose="02010600030101010101" pitchFamily="2" charset="-122"/>
              </a:rPr>
              <a:t>XXX</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62" name="Rectangle 2"/>
          <p:cNvSpPr>
            <a:spLocks noGrp="1" noChangeArrowheads="1"/>
          </p:cNvSpPr>
          <p:nvPr>
            <p:ph type="title"/>
          </p:nvPr>
        </p:nvSpPr>
        <p:spPr/>
        <p:txBody>
          <a:bodyPr/>
          <a:lstStyle/>
          <a:p>
            <a:pPr eaLnBrk="1" hangingPunct="1">
              <a:defRPr/>
            </a:pPr>
            <a:r>
              <a:rPr lang="zh-CN" altLang="en-US" dirty="0" smtClean="0"/>
              <a:t>一、</a:t>
            </a:r>
            <a:r>
              <a:rPr lang="en-US" altLang="zh-CN" dirty="0" smtClean="0"/>
              <a:t>Word 2010</a:t>
            </a:r>
            <a:r>
              <a:rPr lang="zh-CN" altLang="en-US" dirty="0" smtClean="0"/>
              <a:t>的功能</a:t>
            </a:r>
          </a:p>
        </p:txBody>
      </p:sp>
      <p:sp>
        <p:nvSpPr>
          <p:cNvPr id="399363" name="Rectangle 3"/>
          <p:cNvSpPr>
            <a:spLocks noGrp="1" noChangeArrowheads="1"/>
          </p:cNvSpPr>
          <p:nvPr>
            <p:ph type="body" idx="1"/>
          </p:nvPr>
        </p:nvSpPr>
        <p:spPr/>
        <p:txBody>
          <a:bodyPr/>
          <a:lstStyle/>
          <a:p>
            <a:pPr eaLnBrk="1" hangingPunct="1">
              <a:lnSpc>
                <a:spcPct val="150000"/>
              </a:lnSpc>
              <a:defRPr/>
            </a:pPr>
            <a:r>
              <a:rPr lang="en-US" altLang="zh-CN" sz="2800" dirty="0"/>
              <a:t>Word 2010</a:t>
            </a:r>
            <a:r>
              <a:rPr lang="zh-CN" altLang="zh-CN" sz="2800" dirty="0" smtClean="0"/>
              <a:t>的</a:t>
            </a:r>
            <a:r>
              <a:rPr lang="zh-CN" altLang="en-US" sz="2800" dirty="0" smtClean="0"/>
              <a:t>新增</a:t>
            </a:r>
            <a:r>
              <a:rPr lang="zh-CN" altLang="zh-CN" sz="2800" dirty="0" smtClean="0"/>
              <a:t>功能</a:t>
            </a:r>
            <a:r>
              <a:rPr lang="zh-CN" altLang="en-US" sz="2800" dirty="0" smtClean="0"/>
              <a:t>：</a:t>
            </a:r>
          </a:p>
          <a:p>
            <a:pPr lvl="1"/>
            <a:r>
              <a:rPr lang="zh-CN" altLang="zh-CN" sz="2400" dirty="0">
                <a:effectLst/>
              </a:rPr>
              <a:t>文字</a:t>
            </a:r>
            <a:r>
              <a:rPr lang="zh-CN" altLang="zh-CN" sz="2400" dirty="0" smtClean="0">
                <a:effectLst/>
              </a:rPr>
              <a:t>效果</a:t>
            </a:r>
            <a:endParaRPr lang="en-US" altLang="zh-CN" sz="2400" dirty="0" smtClean="0">
              <a:effectLst/>
            </a:endParaRPr>
          </a:p>
          <a:p>
            <a:pPr lvl="1"/>
            <a:r>
              <a:rPr lang="en-US" altLang="zh-CN" sz="2400" dirty="0">
                <a:effectLst/>
              </a:rPr>
              <a:t>Backstage </a:t>
            </a:r>
            <a:r>
              <a:rPr lang="zh-CN" altLang="zh-CN" sz="2400" dirty="0" smtClean="0">
                <a:effectLst/>
              </a:rPr>
              <a:t>视图</a:t>
            </a:r>
            <a:endParaRPr lang="zh-CN" altLang="zh-CN" sz="2400" dirty="0">
              <a:effectLst/>
            </a:endParaRPr>
          </a:p>
        </p:txBody>
      </p:sp>
      <p:pic>
        <p:nvPicPr>
          <p:cNvPr id="4" name="图片 3"/>
          <p:cNvPicPr/>
          <p:nvPr/>
        </p:nvPicPr>
        <p:blipFill>
          <a:blip r:embed="rId2"/>
          <a:stretch>
            <a:fillRect/>
          </a:stretch>
        </p:blipFill>
        <p:spPr>
          <a:xfrm>
            <a:off x="1763688" y="2996952"/>
            <a:ext cx="5400675" cy="318706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45142930"/>
      </p:ext>
    </p:extLst>
  </p:cSld>
  <p:clrMapOvr>
    <a:masterClrMapping/>
  </p:clrMapOvr>
  <p:transition spd="med">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99363">
                                            <p:txEl>
                                              <p:pRg st="0" end="0"/>
                                            </p:txEl>
                                          </p:spTgt>
                                        </p:tgtEl>
                                        <p:attrNameLst>
                                          <p:attrName>style.visibility</p:attrName>
                                        </p:attrNameLst>
                                      </p:cBhvr>
                                      <p:to>
                                        <p:strVal val="visible"/>
                                      </p:to>
                                    </p:set>
                                    <p:animEffect transition="in" filter="wipe(up)">
                                      <p:cBhvr>
                                        <p:cTn id="7" dur="500"/>
                                        <p:tgtEl>
                                          <p:spTgt spid="3993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99363">
                                            <p:txEl>
                                              <p:pRg st="1" end="1"/>
                                            </p:txEl>
                                          </p:spTgt>
                                        </p:tgtEl>
                                        <p:attrNameLst>
                                          <p:attrName>style.visibility</p:attrName>
                                        </p:attrNameLst>
                                      </p:cBhvr>
                                      <p:to>
                                        <p:strVal val="visible"/>
                                      </p:to>
                                    </p:set>
                                    <p:animEffect transition="in" filter="wipe(up)">
                                      <p:cBhvr>
                                        <p:cTn id="12" dur="500"/>
                                        <p:tgtEl>
                                          <p:spTgt spid="3993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99363">
                                            <p:txEl>
                                              <p:pRg st="2" end="2"/>
                                            </p:txEl>
                                          </p:spTgt>
                                        </p:tgtEl>
                                        <p:attrNameLst>
                                          <p:attrName>style.visibility</p:attrName>
                                        </p:attrNameLst>
                                      </p:cBhvr>
                                      <p:to>
                                        <p:strVal val="visible"/>
                                      </p:to>
                                    </p:set>
                                    <p:animEffect transition="in" filter="wipe(up)">
                                      <p:cBhvr>
                                        <p:cTn id="17" dur="500"/>
                                        <p:tgtEl>
                                          <p:spTgt spid="3993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3" grpId="0" build="p" bldLvl="2"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62" name="Rectangle 2"/>
          <p:cNvSpPr>
            <a:spLocks noGrp="1" noChangeArrowheads="1"/>
          </p:cNvSpPr>
          <p:nvPr>
            <p:ph type="title"/>
          </p:nvPr>
        </p:nvSpPr>
        <p:spPr/>
        <p:txBody>
          <a:bodyPr/>
          <a:lstStyle/>
          <a:p>
            <a:pPr eaLnBrk="1" hangingPunct="1">
              <a:defRPr/>
            </a:pPr>
            <a:r>
              <a:rPr lang="zh-CN" altLang="en-US" dirty="0" smtClean="0"/>
              <a:t>一、</a:t>
            </a:r>
            <a:r>
              <a:rPr lang="en-US" altLang="zh-CN" dirty="0" smtClean="0"/>
              <a:t>Word 2010</a:t>
            </a:r>
            <a:r>
              <a:rPr lang="zh-CN" altLang="en-US" dirty="0" smtClean="0"/>
              <a:t>的功能</a:t>
            </a:r>
          </a:p>
        </p:txBody>
      </p:sp>
      <p:sp>
        <p:nvSpPr>
          <p:cNvPr id="399363" name="Rectangle 3"/>
          <p:cNvSpPr>
            <a:spLocks noGrp="1" noChangeArrowheads="1"/>
          </p:cNvSpPr>
          <p:nvPr>
            <p:ph type="body" idx="1"/>
          </p:nvPr>
        </p:nvSpPr>
        <p:spPr/>
        <p:txBody>
          <a:bodyPr/>
          <a:lstStyle/>
          <a:p>
            <a:pPr eaLnBrk="1" hangingPunct="1">
              <a:lnSpc>
                <a:spcPct val="150000"/>
              </a:lnSpc>
              <a:defRPr/>
            </a:pPr>
            <a:r>
              <a:rPr lang="en-US" altLang="zh-CN" sz="2800" dirty="0"/>
              <a:t>Word 2010</a:t>
            </a:r>
            <a:r>
              <a:rPr lang="zh-CN" altLang="zh-CN" sz="2800" dirty="0" smtClean="0"/>
              <a:t>的</a:t>
            </a:r>
            <a:r>
              <a:rPr lang="zh-CN" altLang="en-US" sz="2800" dirty="0" smtClean="0"/>
              <a:t>新增</a:t>
            </a:r>
            <a:r>
              <a:rPr lang="zh-CN" altLang="zh-CN" sz="2800" dirty="0" smtClean="0"/>
              <a:t>功能</a:t>
            </a:r>
            <a:r>
              <a:rPr lang="zh-CN" altLang="en-US" sz="2800" dirty="0" smtClean="0"/>
              <a:t>：</a:t>
            </a:r>
          </a:p>
          <a:p>
            <a:pPr lvl="1" eaLnBrk="1" hangingPunct="1">
              <a:lnSpc>
                <a:spcPct val="150000"/>
              </a:lnSpc>
              <a:defRPr/>
            </a:pPr>
            <a:r>
              <a:rPr lang="en-US" altLang="zh-CN" sz="2400" dirty="0" smtClean="0">
                <a:effectLst/>
              </a:rPr>
              <a:t>SmartArt </a:t>
            </a:r>
            <a:r>
              <a:rPr lang="zh-CN" altLang="zh-CN" sz="2400" dirty="0">
                <a:effectLst/>
              </a:rPr>
              <a:t>图形图片</a:t>
            </a:r>
            <a:r>
              <a:rPr lang="zh-CN" altLang="zh-CN" sz="2400" dirty="0" smtClean="0">
                <a:effectLst/>
              </a:rPr>
              <a:t>布局</a:t>
            </a:r>
            <a:endParaRPr lang="en-US" altLang="zh-CN" sz="2400" dirty="0" smtClean="0">
              <a:effectLst/>
            </a:endParaRPr>
          </a:p>
        </p:txBody>
      </p:sp>
      <p:graphicFrame>
        <p:nvGraphicFramePr>
          <p:cNvPr id="5" name="图示 4"/>
          <p:cNvGraphicFramePr/>
          <p:nvPr>
            <p:extLst>
              <p:ext uri="{D42A27DB-BD31-4B8C-83A1-F6EECF244321}">
                <p14:modId xmlns:p14="http://schemas.microsoft.com/office/powerpoint/2010/main" val="3207645556"/>
              </p:ext>
            </p:extLst>
          </p:nvPr>
        </p:nvGraphicFramePr>
        <p:xfrm>
          <a:off x="5220072" y="4219723"/>
          <a:ext cx="3515738" cy="20175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图片 3"/>
          <p:cNvPicPr/>
          <p:nvPr/>
        </p:nvPicPr>
        <p:blipFill>
          <a:blip r:embed="rId7">
            <a:extLst>
              <a:ext uri="{28A0092B-C50C-407E-A947-70E740481C1C}">
                <a14:useLocalDpi xmlns:a14="http://schemas.microsoft.com/office/drawing/2010/main" val="0"/>
              </a:ext>
            </a:extLst>
          </a:blip>
          <a:srcRect/>
          <a:stretch>
            <a:fillRect/>
          </a:stretch>
        </p:blipFill>
        <p:spPr bwMode="auto">
          <a:xfrm>
            <a:off x="611560" y="2708920"/>
            <a:ext cx="4968552" cy="2629406"/>
          </a:xfrm>
          <a:prstGeom prst="rect">
            <a:avLst/>
          </a:prstGeom>
          <a:noFill/>
          <a:ln>
            <a:noFill/>
          </a:ln>
        </p:spPr>
      </p:pic>
    </p:spTree>
    <p:extLst>
      <p:ext uri="{BB962C8B-B14F-4D97-AF65-F5344CB8AC3E}">
        <p14:creationId xmlns:p14="http://schemas.microsoft.com/office/powerpoint/2010/main" val="2045003191"/>
      </p:ext>
    </p:extLst>
  </p:cSld>
  <p:clrMapOvr>
    <a:masterClrMapping/>
  </p:clrMapOvr>
  <p:transition spd="med">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99363">
                                            <p:txEl>
                                              <p:pRg st="0" end="0"/>
                                            </p:txEl>
                                          </p:spTgt>
                                        </p:tgtEl>
                                        <p:attrNameLst>
                                          <p:attrName>style.visibility</p:attrName>
                                        </p:attrNameLst>
                                      </p:cBhvr>
                                      <p:to>
                                        <p:strVal val="visible"/>
                                      </p:to>
                                    </p:set>
                                    <p:animEffect transition="in" filter="wipe(up)">
                                      <p:cBhvr>
                                        <p:cTn id="7" dur="500"/>
                                        <p:tgtEl>
                                          <p:spTgt spid="3993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99363">
                                            <p:txEl>
                                              <p:pRg st="1" end="1"/>
                                            </p:txEl>
                                          </p:spTgt>
                                        </p:tgtEl>
                                        <p:attrNameLst>
                                          <p:attrName>style.visibility</p:attrName>
                                        </p:attrNameLst>
                                      </p:cBhvr>
                                      <p:to>
                                        <p:strVal val="visible"/>
                                      </p:to>
                                    </p:set>
                                    <p:animEffect transition="in" filter="wipe(up)">
                                      <p:cBhvr>
                                        <p:cTn id="12" dur="500"/>
                                        <p:tgtEl>
                                          <p:spTgt spid="39936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3" grpId="0" build="p" bldLvl="2"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62" name="Rectangle 2"/>
          <p:cNvSpPr>
            <a:spLocks noGrp="1" noChangeArrowheads="1"/>
          </p:cNvSpPr>
          <p:nvPr>
            <p:ph type="title"/>
          </p:nvPr>
        </p:nvSpPr>
        <p:spPr/>
        <p:txBody>
          <a:bodyPr/>
          <a:lstStyle/>
          <a:p>
            <a:pPr eaLnBrk="1" hangingPunct="1">
              <a:defRPr/>
            </a:pPr>
            <a:r>
              <a:rPr lang="zh-CN" altLang="en-US" dirty="0" smtClean="0"/>
              <a:t>一、</a:t>
            </a:r>
            <a:r>
              <a:rPr lang="en-US" altLang="zh-CN" dirty="0" smtClean="0"/>
              <a:t>Word 2010</a:t>
            </a:r>
            <a:r>
              <a:rPr lang="zh-CN" altLang="en-US" dirty="0" smtClean="0"/>
              <a:t>的功能</a:t>
            </a:r>
          </a:p>
        </p:txBody>
      </p:sp>
      <p:sp>
        <p:nvSpPr>
          <p:cNvPr id="399363" name="Rectangle 3"/>
          <p:cNvSpPr>
            <a:spLocks noGrp="1" noChangeArrowheads="1"/>
          </p:cNvSpPr>
          <p:nvPr>
            <p:ph type="body" idx="1"/>
          </p:nvPr>
        </p:nvSpPr>
        <p:spPr/>
        <p:txBody>
          <a:bodyPr/>
          <a:lstStyle/>
          <a:p>
            <a:pPr eaLnBrk="1" hangingPunct="1">
              <a:lnSpc>
                <a:spcPct val="150000"/>
              </a:lnSpc>
              <a:defRPr/>
            </a:pPr>
            <a:r>
              <a:rPr lang="en-US" altLang="zh-CN" sz="2800" dirty="0"/>
              <a:t>Word 2010</a:t>
            </a:r>
            <a:r>
              <a:rPr lang="zh-CN" altLang="zh-CN" sz="2800" dirty="0" smtClean="0"/>
              <a:t>的</a:t>
            </a:r>
            <a:r>
              <a:rPr lang="zh-CN" altLang="en-US" sz="2800" dirty="0" smtClean="0"/>
              <a:t>新增</a:t>
            </a:r>
            <a:r>
              <a:rPr lang="zh-CN" altLang="zh-CN" sz="2800" dirty="0" smtClean="0"/>
              <a:t>功能</a:t>
            </a:r>
            <a:r>
              <a:rPr lang="zh-CN" altLang="en-US" sz="2800" dirty="0" smtClean="0"/>
              <a:t>：</a:t>
            </a:r>
          </a:p>
          <a:p>
            <a:pPr lvl="1" eaLnBrk="1" hangingPunct="1">
              <a:lnSpc>
                <a:spcPct val="150000"/>
              </a:lnSpc>
              <a:defRPr/>
            </a:pPr>
            <a:r>
              <a:rPr lang="zh-CN" altLang="zh-CN" sz="2400" dirty="0" smtClean="0">
                <a:effectLst/>
              </a:rPr>
              <a:t>文档导航窗</a:t>
            </a:r>
            <a:r>
              <a:rPr lang="zh-CN" altLang="zh-CN" sz="2400" dirty="0">
                <a:effectLst/>
              </a:rPr>
              <a:t>格</a:t>
            </a:r>
            <a:r>
              <a:rPr lang="zh-CN" altLang="zh-CN" sz="2400" cap="all" dirty="0">
                <a:effectLst/>
              </a:rPr>
              <a:t>和搜索</a:t>
            </a:r>
            <a:r>
              <a:rPr lang="zh-CN" altLang="zh-CN" sz="2400" cap="all" dirty="0" smtClean="0">
                <a:effectLst/>
              </a:rPr>
              <a:t>功能</a:t>
            </a:r>
            <a:endParaRPr lang="en-US" altLang="zh-CN" sz="2400" cap="all" dirty="0" smtClean="0">
              <a:effectLst/>
            </a:endParaRPr>
          </a:p>
        </p:txBody>
      </p:sp>
      <p:pic>
        <p:nvPicPr>
          <p:cNvPr id="4" name="图片 3"/>
          <p:cNvPicPr/>
          <p:nvPr/>
        </p:nvPicPr>
        <p:blipFill rotWithShape="1">
          <a:blip r:embed="rId2"/>
          <a:srcRect t="25664"/>
          <a:stretch/>
        </p:blipFill>
        <p:spPr>
          <a:xfrm>
            <a:off x="1763688" y="2708920"/>
            <a:ext cx="5567265" cy="358508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4871444"/>
      </p:ext>
    </p:extLst>
  </p:cSld>
  <p:clrMapOvr>
    <a:masterClrMapping/>
  </p:clrMapOvr>
  <p:transition spd="med">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99363">
                                            <p:txEl>
                                              <p:pRg st="0" end="0"/>
                                            </p:txEl>
                                          </p:spTgt>
                                        </p:tgtEl>
                                        <p:attrNameLst>
                                          <p:attrName>style.visibility</p:attrName>
                                        </p:attrNameLst>
                                      </p:cBhvr>
                                      <p:to>
                                        <p:strVal val="visible"/>
                                      </p:to>
                                    </p:set>
                                    <p:animEffect transition="in" filter="wipe(up)">
                                      <p:cBhvr>
                                        <p:cTn id="7" dur="500"/>
                                        <p:tgtEl>
                                          <p:spTgt spid="3993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99363">
                                            <p:txEl>
                                              <p:pRg st="1" end="1"/>
                                            </p:txEl>
                                          </p:spTgt>
                                        </p:tgtEl>
                                        <p:attrNameLst>
                                          <p:attrName>style.visibility</p:attrName>
                                        </p:attrNameLst>
                                      </p:cBhvr>
                                      <p:to>
                                        <p:strVal val="visible"/>
                                      </p:to>
                                    </p:set>
                                    <p:animEffect transition="in" filter="wipe(up)">
                                      <p:cBhvr>
                                        <p:cTn id="12" dur="500"/>
                                        <p:tgtEl>
                                          <p:spTgt spid="39936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3" grpId="0" build="p" bldLvl="2"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62" name="Rectangle 2"/>
          <p:cNvSpPr>
            <a:spLocks noGrp="1" noChangeArrowheads="1"/>
          </p:cNvSpPr>
          <p:nvPr>
            <p:ph type="title"/>
          </p:nvPr>
        </p:nvSpPr>
        <p:spPr/>
        <p:txBody>
          <a:bodyPr/>
          <a:lstStyle/>
          <a:p>
            <a:pPr eaLnBrk="1" hangingPunct="1">
              <a:defRPr/>
            </a:pPr>
            <a:r>
              <a:rPr lang="zh-CN" altLang="en-US" dirty="0" smtClean="0"/>
              <a:t>一、</a:t>
            </a:r>
            <a:r>
              <a:rPr lang="en-US" altLang="zh-CN" dirty="0" smtClean="0"/>
              <a:t>Word 2010</a:t>
            </a:r>
            <a:r>
              <a:rPr lang="zh-CN" altLang="en-US" dirty="0" smtClean="0"/>
              <a:t>的功能</a:t>
            </a:r>
          </a:p>
        </p:txBody>
      </p:sp>
      <p:sp>
        <p:nvSpPr>
          <p:cNvPr id="399363" name="Rectangle 3"/>
          <p:cNvSpPr>
            <a:spLocks noGrp="1" noChangeArrowheads="1"/>
          </p:cNvSpPr>
          <p:nvPr>
            <p:ph type="body" idx="1"/>
          </p:nvPr>
        </p:nvSpPr>
        <p:spPr/>
        <p:txBody>
          <a:bodyPr/>
          <a:lstStyle/>
          <a:p>
            <a:pPr eaLnBrk="1" hangingPunct="1">
              <a:lnSpc>
                <a:spcPct val="150000"/>
              </a:lnSpc>
              <a:defRPr/>
            </a:pPr>
            <a:r>
              <a:rPr lang="en-US" altLang="zh-CN" sz="2800" dirty="0"/>
              <a:t>Word 2010</a:t>
            </a:r>
            <a:r>
              <a:rPr lang="zh-CN" altLang="zh-CN" sz="2800" dirty="0" smtClean="0"/>
              <a:t>的</a:t>
            </a:r>
            <a:r>
              <a:rPr lang="zh-CN" altLang="en-US" sz="2800" dirty="0" smtClean="0"/>
              <a:t>新增</a:t>
            </a:r>
            <a:r>
              <a:rPr lang="zh-CN" altLang="zh-CN" sz="2800" dirty="0" smtClean="0"/>
              <a:t>功能</a:t>
            </a:r>
            <a:r>
              <a:rPr lang="zh-CN" altLang="en-US" sz="2800" dirty="0" smtClean="0"/>
              <a:t>：</a:t>
            </a:r>
          </a:p>
          <a:p>
            <a:pPr lvl="1" eaLnBrk="1" hangingPunct="1">
              <a:lnSpc>
                <a:spcPct val="150000"/>
              </a:lnSpc>
              <a:defRPr/>
            </a:pPr>
            <a:r>
              <a:rPr lang="zh-CN" altLang="zh-CN" sz="2400" dirty="0" smtClean="0">
                <a:effectLst/>
              </a:rPr>
              <a:t>恢复</a:t>
            </a:r>
            <a:r>
              <a:rPr lang="zh-CN" altLang="zh-CN" sz="2400" dirty="0">
                <a:effectLst/>
              </a:rPr>
              <a:t>未保存的</a:t>
            </a:r>
            <a:r>
              <a:rPr lang="zh-CN" altLang="zh-CN" sz="2400" dirty="0" smtClean="0">
                <a:effectLst/>
              </a:rPr>
              <a:t>文档</a:t>
            </a:r>
            <a:endParaRPr lang="en-US" altLang="zh-CN" sz="2400" dirty="0" smtClean="0">
              <a:effectLst/>
            </a:endParaRPr>
          </a:p>
          <a:p>
            <a:pPr lvl="2">
              <a:lnSpc>
                <a:spcPct val="150000"/>
              </a:lnSpc>
            </a:pPr>
            <a:r>
              <a:rPr lang="zh-CN" altLang="zh-CN" sz="2000" dirty="0" smtClean="0"/>
              <a:t>正在</a:t>
            </a:r>
            <a:r>
              <a:rPr lang="zh-CN" altLang="zh-CN" sz="2000" dirty="0"/>
              <a:t>编辑</a:t>
            </a:r>
            <a:r>
              <a:rPr lang="zh-CN" altLang="zh-CN" sz="2000" dirty="0" smtClean="0"/>
              <a:t>新文档没有保存就关闭，</a:t>
            </a:r>
            <a:r>
              <a:rPr lang="en-US" altLang="zh-CN" sz="2000" dirty="0" smtClean="0"/>
              <a:t>Word </a:t>
            </a:r>
            <a:r>
              <a:rPr lang="en-US" altLang="zh-CN" sz="2000" dirty="0"/>
              <a:t>2010</a:t>
            </a:r>
            <a:r>
              <a:rPr lang="zh-CN" altLang="zh-CN" sz="2000" dirty="0" smtClean="0"/>
              <a:t>会将该</a:t>
            </a:r>
            <a:r>
              <a:rPr lang="zh-CN" altLang="zh-CN" sz="2000" dirty="0"/>
              <a:t>文档的草稿保存在“</a:t>
            </a:r>
            <a:r>
              <a:rPr lang="en-US" altLang="zh-CN" sz="2000" dirty="0">
                <a:latin typeface="Arial" panose="020B0604020202020204" pitchFamily="34" charset="0"/>
                <a:cs typeface="Arial" panose="020B0604020202020204" pitchFamily="34" charset="0"/>
              </a:rPr>
              <a:t>C:\Users\User_Name \</a:t>
            </a:r>
            <a:r>
              <a:rPr lang="en-US" altLang="zh-CN" sz="2000" dirty="0" err="1">
                <a:latin typeface="Arial" panose="020B0604020202020204" pitchFamily="34" charset="0"/>
                <a:cs typeface="Arial" panose="020B0604020202020204" pitchFamily="34" charset="0"/>
              </a:rPr>
              <a:t>AppData</a:t>
            </a:r>
            <a:r>
              <a:rPr lang="en-US" altLang="zh-CN" sz="2000" dirty="0">
                <a:latin typeface="Arial" panose="020B0604020202020204" pitchFamily="34" charset="0"/>
                <a:cs typeface="Arial" panose="020B0604020202020204" pitchFamily="34" charset="0"/>
              </a:rPr>
              <a:t> \Local\Microsoft\Office\</a:t>
            </a:r>
            <a:r>
              <a:rPr lang="en-US" altLang="zh-CN" sz="2000" dirty="0" err="1">
                <a:latin typeface="Arial" panose="020B0604020202020204" pitchFamily="34" charset="0"/>
                <a:cs typeface="Arial" panose="020B0604020202020204" pitchFamily="34" charset="0"/>
              </a:rPr>
              <a:t>UnsavedFiles</a:t>
            </a:r>
            <a:r>
              <a:rPr lang="zh-CN" altLang="zh-CN" sz="2000" dirty="0" smtClean="0"/>
              <a:t>”中</a:t>
            </a:r>
            <a:r>
              <a:rPr lang="zh-CN" altLang="zh-CN" sz="2000" dirty="0"/>
              <a:t>，并在创建之后保留四天。</a:t>
            </a:r>
          </a:p>
          <a:p>
            <a:pPr lvl="2">
              <a:lnSpc>
                <a:spcPct val="150000"/>
              </a:lnSpc>
            </a:pPr>
            <a:r>
              <a:rPr lang="zh-CN" altLang="zh-CN" sz="2000" dirty="0" smtClean="0"/>
              <a:t>正在</a:t>
            </a:r>
            <a:r>
              <a:rPr lang="zh-CN" altLang="zh-CN" sz="2000" dirty="0"/>
              <a:t>编辑以前保存过的文件，</a:t>
            </a:r>
            <a:r>
              <a:rPr lang="en-US" altLang="zh-CN" sz="2000" dirty="0"/>
              <a:t>Word 2010</a:t>
            </a:r>
            <a:r>
              <a:rPr lang="zh-CN" altLang="zh-CN" sz="2000" dirty="0"/>
              <a:t>会按预先设置的时间间隔自动保存文档，当在没有保存当前编辑的情况下就关闭了该文档，用户可以使用自动保存的文档来进行恢复</a:t>
            </a:r>
            <a:r>
              <a:rPr lang="zh-CN" altLang="zh-CN" sz="2000" dirty="0" smtClean="0"/>
              <a:t>。</a:t>
            </a:r>
            <a:endParaRPr lang="en-US" altLang="zh-CN" sz="2000" dirty="0" smtClean="0">
              <a:effectLst/>
            </a:endParaRPr>
          </a:p>
        </p:txBody>
      </p:sp>
    </p:spTree>
    <p:extLst>
      <p:ext uri="{BB962C8B-B14F-4D97-AF65-F5344CB8AC3E}">
        <p14:creationId xmlns:p14="http://schemas.microsoft.com/office/powerpoint/2010/main" val="4003603983"/>
      </p:ext>
    </p:extLst>
  </p:cSld>
  <p:clrMapOvr>
    <a:masterClrMapping/>
  </p:clrMapOvr>
  <p:transition spd="med">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99363">
                                            <p:txEl>
                                              <p:pRg st="0" end="0"/>
                                            </p:txEl>
                                          </p:spTgt>
                                        </p:tgtEl>
                                        <p:attrNameLst>
                                          <p:attrName>style.visibility</p:attrName>
                                        </p:attrNameLst>
                                      </p:cBhvr>
                                      <p:to>
                                        <p:strVal val="visible"/>
                                      </p:to>
                                    </p:set>
                                    <p:animEffect transition="in" filter="wipe(up)">
                                      <p:cBhvr>
                                        <p:cTn id="7" dur="500"/>
                                        <p:tgtEl>
                                          <p:spTgt spid="3993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3" grpId="0" build="p" bldLvl="2"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62" name="Rectangle 2"/>
          <p:cNvSpPr>
            <a:spLocks noGrp="1" noChangeArrowheads="1"/>
          </p:cNvSpPr>
          <p:nvPr>
            <p:ph type="title"/>
          </p:nvPr>
        </p:nvSpPr>
        <p:spPr/>
        <p:txBody>
          <a:bodyPr/>
          <a:lstStyle/>
          <a:p>
            <a:pPr eaLnBrk="1" hangingPunct="1">
              <a:defRPr/>
            </a:pPr>
            <a:r>
              <a:rPr lang="zh-CN" altLang="en-US" dirty="0" smtClean="0"/>
              <a:t>一、</a:t>
            </a:r>
            <a:r>
              <a:rPr lang="en-US" altLang="zh-CN" dirty="0" smtClean="0"/>
              <a:t>Word 2010</a:t>
            </a:r>
            <a:r>
              <a:rPr lang="zh-CN" altLang="en-US" dirty="0" smtClean="0"/>
              <a:t>的功能</a:t>
            </a:r>
          </a:p>
        </p:txBody>
      </p:sp>
      <p:sp>
        <p:nvSpPr>
          <p:cNvPr id="399363" name="Rectangle 3"/>
          <p:cNvSpPr>
            <a:spLocks noGrp="1" noChangeArrowheads="1"/>
          </p:cNvSpPr>
          <p:nvPr>
            <p:ph type="body" idx="1"/>
          </p:nvPr>
        </p:nvSpPr>
        <p:spPr/>
        <p:txBody>
          <a:bodyPr/>
          <a:lstStyle/>
          <a:p>
            <a:pPr eaLnBrk="1" hangingPunct="1">
              <a:lnSpc>
                <a:spcPct val="150000"/>
              </a:lnSpc>
              <a:defRPr/>
            </a:pPr>
            <a:r>
              <a:rPr lang="en-US" altLang="zh-CN" sz="2800" dirty="0"/>
              <a:t>Word 2010</a:t>
            </a:r>
            <a:r>
              <a:rPr lang="zh-CN" altLang="zh-CN" sz="2800" dirty="0" smtClean="0"/>
              <a:t>的</a:t>
            </a:r>
            <a:r>
              <a:rPr lang="zh-CN" altLang="en-US" sz="2800" dirty="0" smtClean="0"/>
              <a:t>新增</a:t>
            </a:r>
            <a:r>
              <a:rPr lang="zh-CN" altLang="zh-CN" sz="2800" dirty="0" smtClean="0"/>
              <a:t>功能</a:t>
            </a:r>
            <a:r>
              <a:rPr lang="zh-CN" altLang="en-US" sz="2800" dirty="0" smtClean="0"/>
              <a:t>：</a:t>
            </a:r>
          </a:p>
          <a:p>
            <a:pPr lvl="1" eaLnBrk="1" hangingPunct="1">
              <a:lnSpc>
                <a:spcPct val="150000"/>
              </a:lnSpc>
              <a:defRPr/>
            </a:pPr>
            <a:r>
              <a:rPr lang="zh-CN" altLang="zh-CN" sz="2400" dirty="0" smtClean="0">
                <a:effectLst/>
              </a:rPr>
              <a:t>翻译</a:t>
            </a:r>
            <a:r>
              <a:rPr lang="zh-CN" altLang="zh-CN" sz="2400" dirty="0">
                <a:effectLst/>
              </a:rPr>
              <a:t>屏幕</a:t>
            </a:r>
            <a:r>
              <a:rPr lang="zh-CN" altLang="zh-CN" sz="2400" dirty="0" smtClean="0">
                <a:effectLst/>
              </a:rPr>
              <a:t>提示</a:t>
            </a:r>
            <a:endParaRPr lang="en-US" altLang="zh-CN" sz="2400" dirty="0" smtClean="0">
              <a:effectLst/>
            </a:endParaRPr>
          </a:p>
          <a:p>
            <a:pPr lvl="2" eaLnBrk="1" hangingPunct="1">
              <a:lnSpc>
                <a:spcPct val="150000"/>
              </a:lnSpc>
              <a:defRPr/>
            </a:pPr>
            <a:r>
              <a:rPr lang="zh-CN" altLang="zh-CN" sz="2000" dirty="0">
                <a:effectLst/>
              </a:rPr>
              <a:t>用鼠标指向文档中的某个单词或选定的</a:t>
            </a:r>
            <a:r>
              <a:rPr lang="zh-CN" altLang="zh-CN" sz="2000" dirty="0" smtClean="0">
                <a:effectLst/>
              </a:rPr>
              <a:t>短语</a:t>
            </a:r>
            <a:r>
              <a:rPr lang="zh-CN" altLang="en-US" sz="2000" dirty="0" smtClean="0">
                <a:effectLst/>
              </a:rPr>
              <a:t>可</a:t>
            </a:r>
            <a:r>
              <a:rPr lang="zh-CN" altLang="zh-CN" sz="2000" dirty="0" smtClean="0">
                <a:effectLst/>
              </a:rPr>
              <a:t>查看</a:t>
            </a:r>
            <a:r>
              <a:rPr lang="zh-CN" altLang="zh-CN" sz="2000" dirty="0">
                <a:effectLst/>
              </a:rPr>
              <a:t>翻译。</a:t>
            </a: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339751" y="3645024"/>
            <a:ext cx="4228285" cy="2338110"/>
          </a:xfrm>
          <a:prstGeom prst="rect">
            <a:avLst/>
          </a:prstGeom>
          <a:noFill/>
          <a:ln>
            <a:noFill/>
          </a:ln>
        </p:spPr>
      </p:pic>
    </p:spTree>
    <p:extLst>
      <p:ext uri="{BB962C8B-B14F-4D97-AF65-F5344CB8AC3E}">
        <p14:creationId xmlns:p14="http://schemas.microsoft.com/office/powerpoint/2010/main" val="353163615"/>
      </p:ext>
    </p:extLst>
  </p:cSld>
  <p:clrMapOvr>
    <a:masterClrMapping/>
  </p:clrMapOvr>
  <p:transition spd="med">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99363">
                                            <p:txEl>
                                              <p:pRg st="0" end="0"/>
                                            </p:txEl>
                                          </p:spTgt>
                                        </p:tgtEl>
                                        <p:attrNameLst>
                                          <p:attrName>style.visibility</p:attrName>
                                        </p:attrNameLst>
                                      </p:cBhvr>
                                      <p:to>
                                        <p:strVal val="visible"/>
                                      </p:to>
                                    </p:set>
                                    <p:animEffect transition="in" filter="wipe(up)">
                                      <p:cBhvr>
                                        <p:cTn id="7" dur="500"/>
                                        <p:tgtEl>
                                          <p:spTgt spid="3993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3" grpId="0" build="p" bldLvl="2"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rrowheads="1"/>
          </p:cNvSpPr>
          <p:nvPr>
            <p:ph type="title"/>
          </p:nvPr>
        </p:nvSpPr>
        <p:spPr/>
        <p:txBody>
          <a:bodyPr/>
          <a:lstStyle/>
          <a:p>
            <a:pPr eaLnBrk="1" hangingPunct="1">
              <a:defRPr/>
            </a:pPr>
            <a:r>
              <a:rPr lang="zh-CN" altLang="en-US" dirty="0" smtClean="0"/>
              <a:t>二、</a:t>
            </a:r>
            <a:r>
              <a:rPr lang="en-US" altLang="zh-CN" dirty="0" smtClean="0"/>
              <a:t>Word 2010</a:t>
            </a:r>
            <a:r>
              <a:rPr lang="zh-CN" altLang="en-US" dirty="0" smtClean="0"/>
              <a:t>的界面</a:t>
            </a:r>
          </a:p>
        </p:txBody>
      </p:sp>
      <p:sp>
        <p:nvSpPr>
          <p:cNvPr id="400387" name="Rectangle 3"/>
          <p:cNvSpPr>
            <a:spLocks noGrp="1" noChangeArrowheads="1"/>
          </p:cNvSpPr>
          <p:nvPr>
            <p:ph type="body" idx="1"/>
          </p:nvPr>
        </p:nvSpPr>
        <p:spPr/>
        <p:txBody>
          <a:bodyPr/>
          <a:lstStyle/>
          <a:p>
            <a:pPr eaLnBrk="1" hangingPunct="1">
              <a:buNone/>
              <a:defRPr/>
            </a:pPr>
            <a:r>
              <a:rPr lang="zh-CN" altLang="en-US" sz="2800" dirty="0" smtClean="0">
                <a:solidFill>
                  <a:srgbClr val="FF0000"/>
                </a:solidFill>
                <a:effectLst>
                  <a:outerShdw blurRad="38100" dist="38100" dir="2700000" algn="tl">
                    <a:srgbClr val="C0C0C0"/>
                  </a:outerShdw>
                </a:effectLst>
                <a:latin typeface="+mn-ea"/>
                <a:sym typeface="Monotype Sorts" pitchFamily="2" charset="2"/>
              </a:rPr>
              <a:t>任务</a:t>
            </a:r>
            <a:r>
              <a:rPr lang="en-US" altLang="zh-CN" sz="2800" dirty="0" smtClean="0">
                <a:solidFill>
                  <a:srgbClr val="FF0000"/>
                </a:solidFill>
                <a:effectLst>
                  <a:outerShdw blurRad="38100" dist="38100" dir="2700000" algn="tl">
                    <a:srgbClr val="C0C0C0"/>
                  </a:outerShdw>
                </a:effectLst>
                <a:latin typeface="+mn-ea"/>
                <a:sym typeface="Monotype Sorts" pitchFamily="2" charset="2"/>
              </a:rPr>
              <a:t>1</a:t>
            </a:r>
            <a:r>
              <a:rPr lang="zh-CN" altLang="en-US" sz="2800" dirty="0">
                <a:effectLst>
                  <a:outerShdw blurRad="38100" dist="38100" dir="2700000" algn="tl">
                    <a:srgbClr val="C0C0C0"/>
                  </a:outerShdw>
                </a:effectLst>
                <a:latin typeface="+mn-ea"/>
                <a:sym typeface="Monotype Sorts" pitchFamily="2" charset="2"/>
              </a:rPr>
              <a:t>：</a:t>
            </a:r>
            <a:r>
              <a:rPr lang="zh-CN" altLang="en-US" sz="2800" dirty="0">
                <a:latin typeface="+mn-ea"/>
              </a:rPr>
              <a:t>认识</a:t>
            </a:r>
            <a:r>
              <a:rPr lang="en-US" altLang="zh-CN" sz="2800" dirty="0">
                <a:effectLst>
                  <a:outerShdw blurRad="38100" dist="38100" dir="2700000" algn="tl">
                    <a:srgbClr val="C0C0C0"/>
                  </a:outerShdw>
                </a:effectLst>
                <a:latin typeface="+mn-ea"/>
              </a:rPr>
              <a:t>Word 2010</a:t>
            </a:r>
            <a:r>
              <a:rPr lang="zh-CN" altLang="en-US" sz="2800" dirty="0">
                <a:effectLst>
                  <a:outerShdw blurRad="38100" dist="38100" dir="2700000" algn="tl">
                    <a:srgbClr val="C0C0C0"/>
                  </a:outerShdw>
                </a:effectLst>
                <a:latin typeface="+mn-ea"/>
              </a:rPr>
              <a:t>的界面</a:t>
            </a:r>
            <a:r>
              <a:rPr lang="zh-CN" altLang="en-US" sz="2800" dirty="0" smtClean="0">
                <a:effectLst>
                  <a:outerShdw blurRad="38100" dist="38100" dir="2700000" algn="tl">
                    <a:srgbClr val="C0C0C0"/>
                  </a:outerShdw>
                </a:effectLst>
                <a:latin typeface="+mn-ea"/>
              </a:rPr>
              <a:t>。</a:t>
            </a:r>
            <a:endParaRPr lang="zh-CN" altLang="en-US" sz="2800" dirty="0" smtClean="0"/>
          </a:p>
        </p:txBody>
      </p:sp>
      <p:pic>
        <p:nvPicPr>
          <p:cNvPr id="4" name="图片 3" descr="E:\1.《计算机应用基础实例教程》\2010\TU\图4-1-1.tif"/>
          <p:cNvPicPr/>
          <p:nvPr/>
        </p:nvPicPr>
        <p:blipFill>
          <a:blip r:embed="rId2">
            <a:extLst>
              <a:ext uri="{28A0092B-C50C-407E-A947-70E740481C1C}">
                <a14:useLocalDpi xmlns:a14="http://schemas.microsoft.com/office/drawing/2010/main" val="0"/>
              </a:ext>
            </a:extLst>
          </a:blip>
          <a:srcRect/>
          <a:stretch>
            <a:fillRect/>
          </a:stretch>
        </p:blipFill>
        <p:spPr bwMode="auto">
          <a:xfrm>
            <a:off x="1475656" y="2044643"/>
            <a:ext cx="6264696" cy="4192669"/>
          </a:xfrm>
          <a:prstGeom prst="rect">
            <a:avLst/>
          </a:prstGeom>
          <a:ln>
            <a:noFill/>
          </a:ln>
          <a:effectLst>
            <a:outerShdw blurRad="190500" algn="tl" rotWithShape="0">
              <a:srgbClr val="000000">
                <a:alpha val="70000"/>
              </a:srgbClr>
            </a:outerShdw>
          </a:effectLst>
        </p:spPr>
      </p:pic>
    </p:spTree>
  </p:cSld>
  <p:clrMapOvr>
    <a:masterClrMapping/>
  </p:clrMapOvr>
  <p:transition spd="med">
    <p:pull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rrowheads="1"/>
          </p:cNvSpPr>
          <p:nvPr>
            <p:ph type="title"/>
          </p:nvPr>
        </p:nvSpPr>
        <p:spPr/>
        <p:txBody>
          <a:bodyPr/>
          <a:lstStyle/>
          <a:p>
            <a:pPr eaLnBrk="1" hangingPunct="1">
              <a:defRPr/>
            </a:pPr>
            <a:r>
              <a:rPr lang="zh-CN" altLang="en-US" dirty="0" smtClean="0"/>
              <a:t>二、</a:t>
            </a:r>
            <a:r>
              <a:rPr lang="en-US" altLang="zh-CN" dirty="0" smtClean="0"/>
              <a:t>Word 2010</a:t>
            </a:r>
            <a:r>
              <a:rPr lang="zh-CN" altLang="en-US" dirty="0" smtClean="0"/>
              <a:t>的界面</a:t>
            </a:r>
          </a:p>
        </p:txBody>
      </p:sp>
      <p:sp>
        <p:nvSpPr>
          <p:cNvPr id="400387" name="Rectangle 3"/>
          <p:cNvSpPr>
            <a:spLocks noGrp="1" noChangeArrowheads="1"/>
          </p:cNvSpPr>
          <p:nvPr>
            <p:ph type="body" idx="1"/>
          </p:nvPr>
        </p:nvSpPr>
        <p:spPr/>
        <p:txBody>
          <a:bodyPr/>
          <a:lstStyle/>
          <a:p>
            <a:pPr eaLnBrk="1" hangingPunct="1">
              <a:buNone/>
              <a:defRPr/>
            </a:pPr>
            <a:r>
              <a:rPr lang="zh-CN" altLang="en-US" sz="2800" dirty="0">
                <a:solidFill>
                  <a:schemeClr val="tx2"/>
                </a:solidFill>
                <a:effectLst>
                  <a:outerShdw blurRad="38100" dist="38100" dir="2700000" algn="tl">
                    <a:srgbClr val="C0C0C0"/>
                  </a:outerShdw>
                </a:effectLst>
                <a:latin typeface="+mn-ea"/>
                <a:sym typeface="Monotype Sorts" pitchFamily="2" charset="2"/>
              </a:rPr>
              <a:t>任务</a:t>
            </a:r>
            <a:r>
              <a:rPr lang="en-US" altLang="zh-CN" sz="2800" dirty="0" smtClean="0">
                <a:solidFill>
                  <a:schemeClr val="tx2"/>
                </a:solidFill>
                <a:effectLst>
                  <a:outerShdw blurRad="38100" dist="38100" dir="2700000" algn="tl">
                    <a:srgbClr val="C0C0C0"/>
                  </a:outerShdw>
                </a:effectLst>
                <a:latin typeface="+mn-ea"/>
                <a:sym typeface="Monotype Sorts" pitchFamily="2" charset="2"/>
              </a:rPr>
              <a:t>1</a:t>
            </a:r>
            <a:r>
              <a:rPr lang="zh-CN" altLang="en-US" sz="2800" dirty="0" smtClean="0">
                <a:effectLst>
                  <a:outerShdw blurRad="38100" dist="38100" dir="2700000" algn="tl">
                    <a:srgbClr val="C0C0C0"/>
                  </a:outerShdw>
                </a:effectLst>
                <a:latin typeface="+mn-ea"/>
                <a:sym typeface="Monotype Sorts" pitchFamily="2" charset="2"/>
              </a:rPr>
              <a:t>：</a:t>
            </a:r>
            <a:r>
              <a:rPr lang="zh-CN" altLang="en-US" sz="2800" dirty="0" smtClean="0">
                <a:latin typeface="+mn-ea"/>
              </a:rPr>
              <a:t>认识</a:t>
            </a:r>
            <a:r>
              <a:rPr lang="en-US" altLang="zh-CN" sz="2800" dirty="0" smtClean="0">
                <a:effectLst>
                  <a:outerShdw blurRad="38100" dist="38100" dir="2700000" algn="tl">
                    <a:srgbClr val="C0C0C0"/>
                  </a:outerShdw>
                </a:effectLst>
                <a:latin typeface="+mn-ea"/>
              </a:rPr>
              <a:t>Word 2010</a:t>
            </a:r>
            <a:r>
              <a:rPr lang="zh-CN" altLang="en-US" sz="2800" dirty="0" smtClean="0">
                <a:effectLst>
                  <a:outerShdw blurRad="38100" dist="38100" dir="2700000" algn="tl">
                    <a:srgbClr val="C0C0C0"/>
                  </a:outerShdw>
                </a:effectLst>
                <a:latin typeface="+mn-ea"/>
              </a:rPr>
              <a:t>的界面。</a:t>
            </a:r>
            <a:endParaRPr lang="zh-CN" altLang="en-US" sz="2800" dirty="0" smtClean="0">
              <a:latin typeface="+mn-ea"/>
              <a:sym typeface="Monotype Sorts" pitchFamily="2" charset="2"/>
            </a:endParaRPr>
          </a:p>
          <a:p>
            <a:pPr eaLnBrk="1" hangingPunct="1">
              <a:lnSpc>
                <a:spcPct val="150000"/>
              </a:lnSpc>
              <a:buFont typeface="Wingdings" pitchFamily="2" charset="2"/>
              <a:buNone/>
              <a:defRPr/>
            </a:pPr>
            <a:r>
              <a:rPr lang="zh-CN" altLang="en-US" sz="2400" dirty="0" smtClean="0">
                <a:solidFill>
                  <a:srgbClr val="0000CC"/>
                </a:solidFill>
              </a:rPr>
              <a:t>实</a:t>
            </a:r>
            <a:r>
              <a:rPr lang="zh-CN" altLang="en-US" sz="2400" dirty="0">
                <a:solidFill>
                  <a:srgbClr val="0000CC"/>
                </a:solidFill>
              </a:rPr>
              <a:t>作</a:t>
            </a:r>
            <a:r>
              <a:rPr lang="en-US" altLang="zh-CN" sz="2400" dirty="0" smtClean="0">
                <a:solidFill>
                  <a:srgbClr val="0000CC"/>
                </a:solidFill>
              </a:rPr>
              <a:t>1</a:t>
            </a:r>
            <a:r>
              <a:rPr lang="zh-CN" altLang="en-US" sz="2400" dirty="0" smtClean="0"/>
              <a:t>：认识插入点、文本选定区、段落标记、编辑标记。</a:t>
            </a:r>
          </a:p>
          <a:p>
            <a:pPr lvl="1" eaLnBrk="1" hangingPunct="1">
              <a:lnSpc>
                <a:spcPct val="150000"/>
              </a:lnSpc>
              <a:defRPr/>
            </a:pPr>
            <a:r>
              <a:rPr lang="zh-CN" altLang="en-US" sz="2000" dirty="0" smtClean="0"/>
              <a:t>编辑标记和段落标记是</a:t>
            </a:r>
            <a:r>
              <a:rPr lang="en-US" altLang="zh-CN" sz="2000" dirty="0" smtClean="0"/>
              <a:t>Word 2010 </a:t>
            </a:r>
            <a:r>
              <a:rPr lang="zh-CN" altLang="en-US" sz="2000" dirty="0" smtClean="0"/>
              <a:t>中的一种非打印字符，它能够在文档中显示，但不会被打印出来。</a:t>
            </a:r>
          </a:p>
          <a:p>
            <a:pPr lvl="1" eaLnBrk="1" hangingPunct="1">
              <a:lnSpc>
                <a:spcPct val="150000"/>
              </a:lnSpc>
              <a:defRPr/>
            </a:pPr>
            <a:r>
              <a:rPr lang="zh-CN" altLang="en-US" sz="2000" dirty="0" smtClean="0"/>
              <a:t>编辑标记的主要作用是便于查看文档的格式设定。</a:t>
            </a:r>
          </a:p>
          <a:p>
            <a:pPr lvl="1" eaLnBrk="1" hangingPunct="1">
              <a:lnSpc>
                <a:spcPct val="150000"/>
              </a:lnSpc>
              <a:defRPr/>
            </a:pPr>
            <a:r>
              <a:rPr lang="zh-CN" altLang="en-US" sz="2000" dirty="0" smtClean="0"/>
              <a:t>段落标记的主要作用是对段落进行分段，并且将该段落中的所有格式继承到下一个段落中。</a:t>
            </a:r>
            <a:r>
              <a:rPr lang="zh-CN" altLang="en-US" sz="2000" dirty="0" smtClean="0">
                <a:sym typeface="Monotype Sorts" pitchFamily="2" charset="2"/>
              </a:rPr>
              <a:t>段落标记不仅标记一个段落的结束，还存储了该段落的格式化信息。</a:t>
            </a:r>
            <a:endParaRPr lang="zh-CN" altLang="en-US" sz="2000" dirty="0" smtClean="0"/>
          </a:p>
          <a:p>
            <a:pPr eaLnBrk="1" hangingPunct="1">
              <a:lnSpc>
                <a:spcPct val="150000"/>
              </a:lnSpc>
              <a:buNone/>
              <a:defRPr/>
            </a:pPr>
            <a:r>
              <a:rPr lang="zh-CN" altLang="en-US" sz="2400" dirty="0">
                <a:solidFill>
                  <a:srgbClr val="0000CC"/>
                </a:solidFill>
              </a:rPr>
              <a:t>实</a:t>
            </a:r>
            <a:r>
              <a:rPr lang="zh-CN" altLang="en-US" sz="2400" dirty="0" smtClean="0">
                <a:solidFill>
                  <a:srgbClr val="0000CC"/>
                </a:solidFill>
              </a:rPr>
              <a:t>作</a:t>
            </a:r>
            <a:r>
              <a:rPr lang="en-US" altLang="zh-CN" sz="2400" dirty="0" smtClean="0">
                <a:solidFill>
                  <a:srgbClr val="0000CC"/>
                </a:solidFill>
              </a:rPr>
              <a:t>2：</a:t>
            </a:r>
            <a:r>
              <a:rPr lang="zh-CN" altLang="en-US" sz="2400" dirty="0" smtClean="0"/>
              <a:t>显示或隐藏编辑标记和段落标记。</a:t>
            </a:r>
          </a:p>
        </p:txBody>
      </p:sp>
    </p:spTree>
    <p:extLst>
      <p:ext uri="{BB962C8B-B14F-4D97-AF65-F5344CB8AC3E}">
        <p14:creationId xmlns:p14="http://schemas.microsoft.com/office/powerpoint/2010/main" val="118616300"/>
      </p:ext>
    </p:extLst>
  </p:cSld>
  <p:clrMapOvr>
    <a:masterClrMapping/>
  </p:clrMapOvr>
  <p:transition spd="med">
    <p:pull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2"/>
          <p:cNvSpPr>
            <a:spLocks noGrp="1" noChangeArrowheads="1"/>
          </p:cNvSpPr>
          <p:nvPr>
            <p:ph type="title"/>
          </p:nvPr>
        </p:nvSpPr>
        <p:spPr/>
        <p:txBody>
          <a:bodyPr/>
          <a:lstStyle/>
          <a:p>
            <a:pPr eaLnBrk="1" hangingPunct="1">
              <a:defRPr/>
            </a:pPr>
            <a:r>
              <a:rPr lang="zh-CN" altLang="en-US" dirty="0" smtClean="0"/>
              <a:t>二、</a:t>
            </a:r>
            <a:r>
              <a:rPr lang="en-US" altLang="zh-CN" dirty="0" smtClean="0"/>
              <a:t>Word 2010</a:t>
            </a:r>
            <a:r>
              <a:rPr lang="zh-CN" altLang="en-US" dirty="0" smtClean="0"/>
              <a:t>的界面</a:t>
            </a:r>
          </a:p>
        </p:txBody>
      </p:sp>
      <p:sp>
        <p:nvSpPr>
          <p:cNvPr id="401411" name="Rectangle 3"/>
          <p:cNvSpPr>
            <a:spLocks noGrp="1" noChangeArrowheads="1"/>
          </p:cNvSpPr>
          <p:nvPr>
            <p:ph type="body" idx="1"/>
          </p:nvPr>
        </p:nvSpPr>
        <p:spPr/>
        <p:txBody>
          <a:bodyPr/>
          <a:lstStyle/>
          <a:p>
            <a:pPr eaLnBrk="1" hangingPunct="1">
              <a:buNone/>
            </a:pPr>
            <a:r>
              <a:rPr lang="zh-CN" altLang="en-US" sz="2800" dirty="0">
                <a:solidFill>
                  <a:schemeClr val="tx2"/>
                </a:solidFill>
                <a:effectLst>
                  <a:outerShdw blurRad="38100" dist="38100" dir="2700000" algn="tl">
                    <a:srgbClr val="C0C0C0"/>
                  </a:outerShdw>
                </a:effectLst>
                <a:latin typeface="+mn-ea"/>
                <a:sym typeface="Monotype Sorts" pitchFamily="2" charset="2"/>
              </a:rPr>
              <a:t>任务</a:t>
            </a:r>
            <a:r>
              <a:rPr lang="en-US" altLang="zh-CN" sz="2800" dirty="0" smtClean="0">
                <a:solidFill>
                  <a:schemeClr val="tx2"/>
                </a:solidFill>
              </a:rPr>
              <a:t>2</a:t>
            </a:r>
            <a:r>
              <a:rPr lang="zh-CN" altLang="en-US" sz="2800" dirty="0" smtClean="0"/>
              <a:t>：了解</a:t>
            </a:r>
            <a:r>
              <a:rPr lang="zh-CN" altLang="zh-CN" sz="2800" dirty="0" smtClean="0"/>
              <a:t>功能区及组成</a:t>
            </a:r>
            <a:r>
              <a:rPr lang="zh-CN" altLang="en-US" sz="2800" dirty="0" smtClean="0"/>
              <a:t>。</a:t>
            </a:r>
            <a:endParaRPr lang="zh-CN" altLang="en-US" sz="2800" dirty="0">
              <a:sym typeface="Monotype Sorts" pitchFamily="2" charset="2"/>
            </a:endParaRPr>
          </a:p>
        </p:txBody>
      </p:sp>
      <p:grpSp>
        <p:nvGrpSpPr>
          <p:cNvPr id="5" name="组合 4"/>
          <p:cNvGrpSpPr/>
          <p:nvPr/>
        </p:nvGrpSpPr>
        <p:grpSpPr>
          <a:xfrm>
            <a:off x="453649" y="2492896"/>
            <a:ext cx="8236704" cy="3168352"/>
            <a:chOff x="0" y="0"/>
            <a:chExt cx="4657725" cy="1628775"/>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1" b="72646"/>
            <a:stretch/>
          </p:blipFill>
          <p:spPr bwMode="auto">
            <a:xfrm>
              <a:off x="38100" y="257175"/>
              <a:ext cx="4552950" cy="1095375"/>
            </a:xfrm>
            <a:prstGeom prst="rect">
              <a:avLst/>
            </a:prstGeom>
            <a:ln>
              <a:noFill/>
            </a:ln>
            <a:extLst>
              <a:ext uri="{53640926-AAD7-44D8-BBD7-CCE9431645EC}">
                <a14:shadowObscured xmlns:a14="http://schemas.microsoft.com/office/drawing/2010/main"/>
              </a:ext>
            </a:extLst>
          </p:spPr>
        </p:pic>
        <p:grpSp>
          <p:nvGrpSpPr>
            <p:cNvPr id="7" name="组合 6"/>
            <p:cNvGrpSpPr/>
            <p:nvPr/>
          </p:nvGrpSpPr>
          <p:grpSpPr>
            <a:xfrm>
              <a:off x="0" y="0"/>
              <a:ext cx="4657725" cy="1628775"/>
              <a:chOff x="0" y="0"/>
              <a:chExt cx="4657725" cy="1628775"/>
            </a:xfrm>
          </p:grpSpPr>
          <p:sp>
            <p:nvSpPr>
              <p:cNvPr id="8" name="矩形 7"/>
              <p:cNvSpPr/>
              <p:nvPr/>
            </p:nvSpPr>
            <p:spPr>
              <a:xfrm>
                <a:off x="1571625" y="0"/>
                <a:ext cx="1571625" cy="190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560"/>
                  </a:lnSpc>
                  <a:spcAft>
                    <a:spcPts val="0"/>
                  </a:spcAft>
                </a:pPr>
                <a:r>
                  <a:rPr lang="zh-CN" sz="1600" kern="100" dirty="0">
                    <a:solidFill>
                      <a:schemeClr val="tx1"/>
                    </a:solidFill>
                    <a:effectLst/>
                    <a:latin typeface="Times New Roman"/>
                    <a:ea typeface="宋体"/>
                  </a:rPr>
                  <a:t>应用程序及当前文档名称</a:t>
                </a:r>
              </a:p>
            </p:txBody>
          </p:sp>
          <p:sp>
            <p:nvSpPr>
              <p:cNvPr id="9" name="矩形 8"/>
              <p:cNvSpPr/>
              <p:nvPr/>
            </p:nvSpPr>
            <p:spPr>
              <a:xfrm>
                <a:off x="200025" y="9525"/>
                <a:ext cx="962025" cy="190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560"/>
                  </a:lnSpc>
                  <a:spcAft>
                    <a:spcPts val="0"/>
                  </a:spcAft>
                </a:pPr>
                <a:r>
                  <a:rPr lang="zh-CN" sz="1600" kern="100" dirty="0">
                    <a:solidFill>
                      <a:schemeClr val="tx1"/>
                    </a:solidFill>
                    <a:latin typeface="Times New Roman"/>
                    <a:ea typeface="宋体"/>
                  </a:rPr>
                  <a:t>快速访问工具栏</a:t>
                </a:r>
              </a:p>
            </p:txBody>
          </p:sp>
          <p:sp>
            <p:nvSpPr>
              <p:cNvPr id="10" name="矩形 9"/>
              <p:cNvSpPr/>
              <p:nvPr/>
            </p:nvSpPr>
            <p:spPr>
              <a:xfrm>
                <a:off x="0" y="1409700"/>
                <a:ext cx="762000" cy="190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560"/>
                  </a:lnSpc>
                  <a:spcAft>
                    <a:spcPts val="0"/>
                  </a:spcAft>
                </a:pPr>
                <a:r>
                  <a:rPr lang="en-US" sz="1600" kern="100" dirty="0">
                    <a:solidFill>
                      <a:schemeClr val="tx1"/>
                    </a:solidFill>
                    <a:effectLst/>
                    <a:latin typeface="Times New Roman"/>
                    <a:ea typeface="宋体"/>
                  </a:rPr>
                  <a:t>“</a:t>
                </a:r>
                <a:r>
                  <a:rPr lang="zh-CN" sz="1600" kern="100" dirty="0">
                    <a:solidFill>
                      <a:schemeClr val="tx1"/>
                    </a:solidFill>
                    <a:effectLst/>
                    <a:latin typeface="Times New Roman"/>
                    <a:ea typeface="宋体"/>
                  </a:rPr>
                  <a:t>文件</a:t>
                </a:r>
                <a:r>
                  <a:rPr lang="en-US" sz="1600" kern="100" dirty="0">
                    <a:solidFill>
                      <a:schemeClr val="tx1"/>
                    </a:solidFill>
                    <a:effectLst/>
                    <a:latin typeface="Times New Roman"/>
                    <a:ea typeface="宋体"/>
                  </a:rPr>
                  <a:t>”</a:t>
                </a:r>
                <a:r>
                  <a:rPr lang="zh-CN" sz="1600" kern="100" dirty="0">
                    <a:solidFill>
                      <a:schemeClr val="tx1"/>
                    </a:solidFill>
                    <a:effectLst/>
                    <a:latin typeface="Times New Roman"/>
                    <a:ea typeface="宋体"/>
                  </a:rPr>
                  <a:t>选项卡</a:t>
                </a:r>
              </a:p>
            </p:txBody>
          </p:sp>
          <p:sp>
            <p:nvSpPr>
              <p:cNvPr id="11" name="矩形 10"/>
              <p:cNvSpPr/>
              <p:nvPr/>
            </p:nvSpPr>
            <p:spPr>
              <a:xfrm>
                <a:off x="1771650" y="1419225"/>
                <a:ext cx="762000" cy="190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560"/>
                  </a:lnSpc>
                  <a:spcAft>
                    <a:spcPts val="0"/>
                  </a:spcAft>
                </a:pPr>
                <a:r>
                  <a:rPr lang="zh-CN" altLang="en-US" sz="1600" kern="100" dirty="0" smtClean="0">
                    <a:solidFill>
                      <a:schemeClr val="tx1"/>
                    </a:solidFill>
                    <a:latin typeface="Times New Roman"/>
                    <a:ea typeface="宋体"/>
                  </a:rPr>
                  <a:t>对话框启动</a:t>
                </a:r>
                <a:r>
                  <a:rPr lang="zh-CN" altLang="en-US" sz="1600" kern="100" dirty="0">
                    <a:solidFill>
                      <a:schemeClr val="tx1"/>
                    </a:solidFill>
                    <a:latin typeface="Times New Roman"/>
                    <a:ea typeface="宋体"/>
                  </a:rPr>
                  <a:t>器</a:t>
                </a:r>
                <a:endParaRPr lang="zh-CN" sz="1600" kern="100" dirty="0">
                  <a:solidFill>
                    <a:schemeClr val="tx1"/>
                  </a:solidFill>
                  <a:effectLst/>
                  <a:latin typeface="Times New Roman"/>
                  <a:ea typeface="宋体"/>
                </a:endParaRPr>
              </a:p>
            </p:txBody>
          </p:sp>
          <p:sp>
            <p:nvSpPr>
              <p:cNvPr id="12" name="矩形 11"/>
              <p:cNvSpPr/>
              <p:nvPr/>
            </p:nvSpPr>
            <p:spPr>
              <a:xfrm>
                <a:off x="4152900" y="1419225"/>
                <a:ext cx="504825" cy="209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560"/>
                  </a:lnSpc>
                  <a:spcAft>
                    <a:spcPts val="0"/>
                  </a:spcAft>
                </a:pPr>
                <a:r>
                  <a:rPr lang="zh-CN" sz="1600" kern="100" dirty="0">
                    <a:solidFill>
                      <a:schemeClr val="tx1"/>
                    </a:solidFill>
                    <a:effectLst/>
                    <a:latin typeface="Times New Roman"/>
                    <a:ea typeface="宋体"/>
                  </a:rPr>
                  <a:t>帮助按钮</a:t>
                </a:r>
              </a:p>
            </p:txBody>
          </p:sp>
          <p:sp>
            <p:nvSpPr>
              <p:cNvPr id="13" name="矩形 12"/>
              <p:cNvSpPr/>
              <p:nvPr/>
            </p:nvSpPr>
            <p:spPr>
              <a:xfrm>
                <a:off x="3143250" y="1419225"/>
                <a:ext cx="923925" cy="209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560"/>
                  </a:lnSpc>
                  <a:spcAft>
                    <a:spcPts val="0"/>
                  </a:spcAft>
                </a:pPr>
                <a:r>
                  <a:rPr lang="zh-CN" sz="1600" kern="100" dirty="0">
                    <a:solidFill>
                      <a:schemeClr val="tx1"/>
                    </a:solidFill>
                    <a:effectLst/>
                    <a:latin typeface="Times New Roman"/>
                    <a:ea typeface="宋体"/>
                  </a:rPr>
                  <a:t>功能区最小化按钮</a:t>
                </a:r>
              </a:p>
            </p:txBody>
          </p:sp>
          <p:sp>
            <p:nvSpPr>
              <p:cNvPr id="14" name="矩形 13"/>
              <p:cNvSpPr/>
              <p:nvPr/>
            </p:nvSpPr>
            <p:spPr>
              <a:xfrm>
                <a:off x="1066800" y="1419225"/>
                <a:ext cx="504825" cy="209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560"/>
                  </a:lnSpc>
                  <a:spcAft>
                    <a:spcPts val="0"/>
                  </a:spcAft>
                </a:pPr>
                <a:r>
                  <a:rPr lang="zh-CN" sz="1600" kern="100" dirty="0">
                    <a:solidFill>
                      <a:schemeClr val="tx1"/>
                    </a:solidFill>
                    <a:effectLst/>
                    <a:latin typeface="Times New Roman"/>
                    <a:ea typeface="宋体"/>
                  </a:rPr>
                  <a:t>组名</a:t>
                </a:r>
              </a:p>
            </p:txBody>
          </p:sp>
          <p:cxnSp>
            <p:nvCxnSpPr>
              <p:cNvPr id="15" name="直接连接符 14"/>
              <p:cNvCxnSpPr/>
              <p:nvPr/>
            </p:nvCxnSpPr>
            <p:spPr>
              <a:xfrm>
                <a:off x="361950" y="600075"/>
                <a:ext cx="0" cy="8191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457700" y="609600"/>
                <a:ext cx="0" cy="8191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314450" y="1295400"/>
                <a:ext cx="0" cy="152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152650" y="1285875"/>
                <a:ext cx="0" cy="152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左大括号 18"/>
              <p:cNvSpPr/>
              <p:nvPr/>
            </p:nvSpPr>
            <p:spPr>
              <a:xfrm rot="5400000">
                <a:off x="600075" y="-123825"/>
                <a:ext cx="107950" cy="68389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0" name="左大括号 19"/>
              <p:cNvSpPr/>
              <p:nvPr/>
            </p:nvSpPr>
            <p:spPr>
              <a:xfrm rot="5400000">
                <a:off x="4114800" y="-85725"/>
                <a:ext cx="107950" cy="61150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cxnSp>
            <p:nvCxnSpPr>
              <p:cNvPr id="21" name="直接连接符 20"/>
              <p:cNvCxnSpPr/>
              <p:nvPr/>
            </p:nvCxnSpPr>
            <p:spPr>
              <a:xfrm>
                <a:off x="2314575" y="180975"/>
                <a:ext cx="0" cy="1435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619500" y="561975"/>
                <a:ext cx="0" cy="863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3943350" y="238125"/>
                <a:ext cx="0" cy="6477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4" name="矩形 23"/>
          <p:cNvSpPr/>
          <p:nvPr/>
        </p:nvSpPr>
        <p:spPr>
          <a:xfrm>
            <a:off x="6594002" y="2568081"/>
            <a:ext cx="1978443" cy="190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560"/>
              </a:lnSpc>
              <a:spcAft>
                <a:spcPts val="0"/>
              </a:spcAft>
            </a:pPr>
            <a:r>
              <a:rPr lang="zh-CN" sz="1600" kern="100" dirty="0">
                <a:solidFill>
                  <a:schemeClr val="tx1"/>
                </a:solidFill>
                <a:effectLst/>
                <a:latin typeface="Times New Roman"/>
                <a:ea typeface="宋体"/>
              </a:rPr>
              <a:t>应用程序控制按钮</a:t>
            </a:r>
          </a:p>
        </p:txBody>
      </p:sp>
    </p:spTree>
  </p:cSld>
  <p:clrMapOvr>
    <a:masterClrMapping/>
  </p:clrMapOvr>
  <p:transition spd="med">
    <p:pull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2"/>
          <p:cNvSpPr>
            <a:spLocks noGrp="1" noChangeArrowheads="1"/>
          </p:cNvSpPr>
          <p:nvPr>
            <p:ph type="title"/>
          </p:nvPr>
        </p:nvSpPr>
        <p:spPr/>
        <p:txBody>
          <a:bodyPr/>
          <a:lstStyle/>
          <a:p>
            <a:pPr eaLnBrk="1" hangingPunct="1">
              <a:defRPr/>
            </a:pPr>
            <a:r>
              <a:rPr lang="zh-CN" altLang="en-US" dirty="0" smtClean="0"/>
              <a:t>二、</a:t>
            </a:r>
            <a:r>
              <a:rPr lang="en-US" altLang="zh-CN" dirty="0" smtClean="0"/>
              <a:t>Word 2010</a:t>
            </a:r>
            <a:r>
              <a:rPr lang="zh-CN" altLang="en-US" dirty="0" smtClean="0"/>
              <a:t>的界面</a:t>
            </a:r>
          </a:p>
        </p:txBody>
      </p:sp>
      <p:sp>
        <p:nvSpPr>
          <p:cNvPr id="401411" name="Rectangle 3"/>
          <p:cNvSpPr>
            <a:spLocks noGrp="1" noChangeArrowheads="1"/>
          </p:cNvSpPr>
          <p:nvPr>
            <p:ph type="body" idx="1"/>
          </p:nvPr>
        </p:nvSpPr>
        <p:spPr/>
        <p:txBody>
          <a:bodyPr/>
          <a:lstStyle/>
          <a:p>
            <a:pPr eaLnBrk="1" hangingPunct="1">
              <a:lnSpc>
                <a:spcPct val="150000"/>
              </a:lnSpc>
              <a:buNone/>
            </a:pPr>
            <a:r>
              <a:rPr lang="zh-CN" altLang="en-US" sz="2800" dirty="0">
                <a:solidFill>
                  <a:srgbClr val="FF0000"/>
                </a:solidFill>
                <a:effectLst>
                  <a:outerShdw blurRad="38100" dist="38100" dir="2700000" algn="tl">
                    <a:srgbClr val="C0C0C0"/>
                  </a:outerShdw>
                </a:effectLst>
                <a:latin typeface="+mn-ea"/>
                <a:sym typeface="Monotype Sorts" pitchFamily="2" charset="2"/>
              </a:rPr>
              <a:t>任务</a:t>
            </a:r>
            <a:r>
              <a:rPr lang="en-US" altLang="zh-CN" sz="2800" dirty="0" smtClean="0">
                <a:solidFill>
                  <a:srgbClr val="FF0000"/>
                </a:solidFill>
              </a:rPr>
              <a:t>2</a:t>
            </a:r>
            <a:r>
              <a:rPr lang="zh-CN" altLang="en-US" sz="2800" dirty="0" smtClean="0">
                <a:solidFill>
                  <a:srgbClr val="0033CC"/>
                </a:solidFill>
              </a:rPr>
              <a:t>：</a:t>
            </a:r>
            <a:r>
              <a:rPr lang="zh-CN" altLang="en-US" sz="2800" dirty="0" smtClean="0"/>
              <a:t>了解</a:t>
            </a:r>
            <a:r>
              <a:rPr lang="zh-CN" altLang="zh-CN" sz="2800" dirty="0" smtClean="0"/>
              <a:t>功能</a:t>
            </a:r>
            <a:r>
              <a:rPr lang="zh-CN" altLang="zh-CN" sz="2800" dirty="0"/>
              <a:t>区及</a:t>
            </a:r>
            <a:r>
              <a:rPr lang="zh-CN" altLang="zh-CN" sz="2800" dirty="0" smtClean="0"/>
              <a:t>组成</a:t>
            </a:r>
            <a:r>
              <a:rPr lang="zh-CN" altLang="en-US" sz="2800" dirty="0" smtClean="0"/>
              <a:t>。</a:t>
            </a:r>
            <a:endParaRPr lang="zh-CN" altLang="en-US" sz="2800" dirty="0">
              <a:sym typeface="Monotype Sorts" pitchFamily="2" charset="2"/>
            </a:endParaRPr>
          </a:p>
          <a:p>
            <a:pPr lvl="1" eaLnBrk="1" hangingPunct="1">
              <a:lnSpc>
                <a:spcPct val="200000"/>
              </a:lnSpc>
              <a:buNone/>
            </a:pPr>
            <a:r>
              <a:rPr lang="zh-CN" altLang="en-US" sz="2400" dirty="0">
                <a:solidFill>
                  <a:srgbClr val="0000CC"/>
                </a:solidFill>
              </a:rPr>
              <a:t>实作</a:t>
            </a:r>
            <a:r>
              <a:rPr lang="en-US" altLang="zh-CN" sz="2400" dirty="0" smtClean="0">
                <a:solidFill>
                  <a:srgbClr val="0000CC"/>
                </a:solidFill>
              </a:rPr>
              <a:t>1：</a:t>
            </a:r>
            <a:r>
              <a:rPr lang="zh-CN" altLang="en-US" sz="2400" dirty="0" smtClean="0">
                <a:effectLst>
                  <a:outerShdw blurRad="38100" dist="38100" dir="2700000" algn="tl">
                    <a:srgbClr val="FFFFFF"/>
                  </a:outerShdw>
                </a:effectLst>
                <a:sym typeface="Monotype Sorts" pitchFamily="2" charset="2"/>
              </a:rPr>
              <a:t>查看</a:t>
            </a:r>
            <a:r>
              <a:rPr lang="zh-CN" altLang="en-US" sz="2400" dirty="0" smtClean="0">
                <a:effectLst>
                  <a:outerShdw blurRad="38100" dist="38100" dir="2700000" algn="tl">
                    <a:srgbClr val="FFFFFF"/>
                  </a:outerShdw>
                </a:effectLst>
                <a:latin typeface="Arial" pitchFamily="34" charset="0"/>
                <a:sym typeface="Monotype Sorts" pitchFamily="2" charset="2"/>
              </a:rPr>
              <a:t>“快速访问</a:t>
            </a:r>
            <a:r>
              <a:rPr lang="zh-CN" altLang="en-US" sz="2400" dirty="0" smtClean="0">
                <a:effectLst>
                  <a:outerShdw blurRad="38100" dist="38100" dir="2700000" algn="tl">
                    <a:srgbClr val="FFFFFF"/>
                  </a:outerShdw>
                </a:effectLst>
                <a:sym typeface="Monotype Sorts" pitchFamily="2" charset="2"/>
              </a:rPr>
              <a:t>工具栏</a:t>
            </a:r>
            <a:r>
              <a:rPr lang="zh-CN" altLang="en-US" sz="2400" dirty="0" smtClean="0">
                <a:effectLst>
                  <a:outerShdw blurRad="38100" dist="38100" dir="2700000" algn="tl">
                    <a:srgbClr val="FFFFFF"/>
                  </a:outerShdw>
                </a:effectLst>
                <a:latin typeface="Arial" pitchFamily="34" charset="0"/>
                <a:sym typeface="Monotype Sorts" pitchFamily="2" charset="2"/>
              </a:rPr>
              <a:t>”</a:t>
            </a:r>
            <a:r>
              <a:rPr lang="zh-CN" altLang="en-US" sz="2400" dirty="0" smtClean="0">
                <a:effectLst>
                  <a:outerShdw blurRad="38100" dist="38100" dir="2700000" algn="tl">
                    <a:srgbClr val="FFFFFF"/>
                  </a:outerShdw>
                </a:effectLst>
                <a:sym typeface="Monotype Sorts" pitchFamily="2" charset="2"/>
              </a:rPr>
              <a:t>。</a:t>
            </a:r>
          </a:p>
          <a:p>
            <a:pPr lvl="1" eaLnBrk="1" hangingPunct="1">
              <a:lnSpc>
                <a:spcPct val="200000"/>
              </a:lnSpc>
              <a:buNone/>
            </a:pPr>
            <a:r>
              <a:rPr lang="zh-CN" altLang="en-US" sz="2400" dirty="0">
                <a:solidFill>
                  <a:srgbClr val="0000CC"/>
                </a:solidFill>
              </a:rPr>
              <a:t>实</a:t>
            </a:r>
            <a:r>
              <a:rPr lang="zh-CN" altLang="en-US" sz="2400" dirty="0" smtClean="0">
                <a:solidFill>
                  <a:srgbClr val="0000CC"/>
                </a:solidFill>
              </a:rPr>
              <a:t>作</a:t>
            </a:r>
            <a:r>
              <a:rPr lang="en-US" altLang="zh-CN" sz="2400" dirty="0" smtClean="0">
                <a:solidFill>
                  <a:srgbClr val="0000CC"/>
                </a:solidFill>
              </a:rPr>
              <a:t>2：</a:t>
            </a:r>
            <a:r>
              <a:rPr lang="zh-CN" altLang="en-US" sz="2400" dirty="0" smtClean="0">
                <a:effectLst>
                  <a:outerShdw blurRad="38100" dist="38100" dir="2700000" algn="tl">
                    <a:srgbClr val="FFFFFF"/>
                  </a:outerShdw>
                </a:effectLst>
                <a:sym typeface="Monotype Sorts" pitchFamily="2" charset="2"/>
              </a:rPr>
              <a:t>查看</a:t>
            </a:r>
            <a:r>
              <a:rPr lang="zh-CN" altLang="zh-CN" sz="2400" dirty="0">
                <a:effectLst/>
              </a:rPr>
              <a:t>上下文工具</a:t>
            </a:r>
            <a:r>
              <a:rPr lang="zh-CN" altLang="en-US" sz="2400" dirty="0" smtClean="0">
                <a:effectLst>
                  <a:outerShdw blurRad="38100" dist="38100" dir="2700000" algn="tl">
                    <a:srgbClr val="FFFFFF"/>
                  </a:outerShdw>
                </a:effectLst>
                <a:sym typeface="Monotype Sorts" pitchFamily="2" charset="2"/>
              </a:rPr>
              <a:t>。</a:t>
            </a:r>
          </a:p>
          <a:p>
            <a:pPr lvl="1" eaLnBrk="1" hangingPunct="1">
              <a:lnSpc>
                <a:spcPct val="200000"/>
              </a:lnSpc>
              <a:buNone/>
            </a:pPr>
            <a:r>
              <a:rPr lang="zh-CN" altLang="en-US" sz="2400" dirty="0">
                <a:solidFill>
                  <a:srgbClr val="0000CC"/>
                </a:solidFill>
              </a:rPr>
              <a:t>实</a:t>
            </a:r>
            <a:r>
              <a:rPr lang="zh-CN" altLang="en-US" sz="2400" dirty="0" smtClean="0">
                <a:solidFill>
                  <a:srgbClr val="0000CC"/>
                </a:solidFill>
              </a:rPr>
              <a:t>作</a:t>
            </a:r>
            <a:r>
              <a:rPr lang="en-US" altLang="zh-CN" sz="2400" dirty="0" smtClean="0">
                <a:solidFill>
                  <a:srgbClr val="0000CC"/>
                </a:solidFill>
              </a:rPr>
              <a:t>3：</a:t>
            </a:r>
            <a:r>
              <a:rPr lang="zh-CN" altLang="en-US" sz="2400" dirty="0" smtClean="0">
                <a:effectLst/>
                <a:sym typeface="Monotype Sorts" pitchFamily="2" charset="2"/>
              </a:rPr>
              <a:t>查看</a:t>
            </a:r>
            <a:r>
              <a:rPr lang="zh-CN" altLang="en-US" sz="2400" dirty="0">
                <a:effectLst/>
                <a:sym typeface="Monotype Sorts" pitchFamily="2" charset="2"/>
              </a:rPr>
              <a:t>各个选项卡中的组。</a:t>
            </a:r>
          </a:p>
          <a:p>
            <a:pPr lvl="1" eaLnBrk="1" hangingPunct="1">
              <a:lnSpc>
                <a:spcPct val="200000"/>
              </a:lnSpc>
              <a:buNone/>
            </a:pPr>
            <a:r>
              <a:rPr lang="zh-CN" altLang="en-US" sz="2400" dirty="0">
                <a:solidFill>
                  <a:srgbClr val="0000CC"/>
                </a:solidFill>
              </a:rPr>
              <a:t>实</a:t>
            </a:r>
            <a:r>
              <a:rPr lang="zh-CN" altLang="en-US" sz="2400" dirty="0" smtClean="0">
                <a:solidFill>
                  <a:srgbClr val="0000CC"/>
                </a:solidFill>
              </a:rPr>
              <a:t>作</a:t>
            </a:r>
            <a:r>
              <a:rPr lang="en-US" altLang="zh-CN" sz="2400" dirty="0" smtClean="0">
                <a:solidFill>
                  <a:srgbClr val="0000CC"/>
                </a:solidFill>
              </a:rPr>
              <a:t>4：</a:t>
            </a:r>
            <a:r>
              <a:rPr lang="zh-CN" altLang="en-US" sz="2400" dirty="0" smtClean="0">
                <a:effectLst/>
                <a:sym typeface="Monotype Sorts" pitchFamily="2" charset="2"/>
              </a:rPr>
              <a:t>打开各对话框启动器，了解其属性</a:t>
            </a:r>
            <a:r>
              <a:rPr lang="zh-CN" altLang="en-US" sz="2400" dirty="0" smtClean="0">
                <a:effectLst>
                  <a:outerShdw blurRad="38100" dist="38100" dir="2700000" algn="tl">
                    <a:srgbClr val="FFFFFF"/>
                  </a:outerShdw>
                </a:effectLst>
                <a:sym typeface="Monotype Sorts" pitchFamily="2" charset="2"/>
              </a:rPr>
              <a:t>。</a:t>
            </a:r>
          </a:p>
          <a:p>
            <a:pPr lvl="1" eaLnBrk="1" hangingPunct="1">
              <a:lnSpc>
                <a:spcPct val="200000"/>
              </a:lnSpc>
              <a:buNone/>
            </a:pPr>
            <a:r>
              <a:rPr lang="zh-CN" altLang="en-US" sz="2400" dirty="0">
                <a:solidFill>
                  <a:srgbClr val="0000CC"/>
                </a:solidFill>
              </a:rPr>
              <a:t>实</a:t>
            </a:r>
            <a:r>
              <a:rPr lang="zh-CN" altLang="en-US" sz="2400" dirty="0" smtClean="0">
                <a:solidFill>
                  <a:srgbClr val="0000CC"/>
                </a:solidFill>
              </a:rPr>
              <a:t>作</a:t>
            </a:r>
            <a:r>
              <a:rPr lang="en-US" altLang="zh-CN" sz="2400" dirty="0" smtClean="0">
                <a:solidFill>
                  <a:srgbClr val="0000CC"/>
                </a:solidFill>
              </a:rPr>
              <a:t>5：</a:t>
            </a:r>
            <a:r>
              <a:rPr lang="zh-CN" altLang="en-US" sz="2400" dirty="0" smtClean="0">
                <a:effectLst/>
                <a:sym typeface="Monotype Sorts" pitchFamily="2" charset="2"/>
              </a:rPr>
              <a:t>查看各个选项卡中的组</a:t>
            </a:r>
            <a:r>
              <a:rPr lang="zh-CN" altLang="en-US" sz="2400" dirty="0" smtClean="0">
                <a:effectLst>
                  <a:outerShdw blurRad="38100" dist="38100" dir="2700000" algn="tl">
                    <a:srgbClr val="FFFFFF"/>
                  </a:outerShdw>
                </a:effectLst>
                <a:sym typeface="Monotype Sorts" pitchFamily="2" charset="2"/>
              </a:rPr>
              <a:t>。</a:t>
            </a:r>
          </a:p>
        </p:txBody>
      </p:sp>
    </p:spTree>
    <p:extLst>
      <p:ext uri="{BB962C8B-B14F-4D97-AF65-F5344CB8AC3E}">
        <p14:creationId xmlns:p14="http://schemas.microsoft.com/office/powerpoint/2010/main" val="1023855481"/>
      </p:ext>
    </p:extLst>
  </p:cSld>
  <p:clrMapOvr>
    <a:masterClrMapping/>
  </p:clrMapOvr>
  <p:transition spd="med">
    <p:pull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p:txBody>
          <a:bodyPr/>
          <a:lstStyle/>
          <a:p>
            <a:pPr eaLnBrk="1" hangingPunct="1">
              <a:defRPr/>
            </a:pPr>
            <a:r>
              <a:rPr lang="zh-CN" altLang="en-US" dirty="0" smtClean="0"/>
              <a:t>二、</a:t>
            </a:r>
            <a:r>
              <a:rPr lang="en-US" altLang="zh-CN" dirty="0" smtClean="0"/>
              <a:t>Word 2010</a:t>
            </a:r>
            <a:r>
              <a:rPr lang="zh-CN" altLang="en-US" dirty="0" smtClean="0"/>
              <a:t>的界面</a:t>
            </a:r>
          </a:p>
        </p:txBody>
      </p:sp>
      <p:sp>
        <p:nvSpPr>
          <p:cNvPr id="402435" name="Rectangle 3"/>
          <p:cNvSpPr>
            <a:spLocks noGrp="1" noChangeArrowheads="1"/>
          </p:cNvSpPr>
          <p:nvPr>
            <p:ph type="body" idx="1"/>
          </p:nvPr>
        </p:nvSpPr>
        <p:spPr/>
        <p:txBody>
          <a:bodyPr/>
          <a:lstStyle/>
          <a:p>
            <a:pPr eaLnBrk="1" hangingPunct="1">
              <a:buNone/>
              <a:defRPr/>
            </a:pPr>
            <a:r>
              <a:rPr lang="zh-CN" altLang="en-US" sz="2800" dirty="0">
                <a:solidFill>
                  <a:srgbClr val="FF0000"/>
                </a:solidFill>
                <a:effectLst>
                  <a:outerShdw blurRad="38100" dist="38100" dir="2700000" algn="tl">
                    <a:srgbClr val="C0C0C0"/>
                  </a:outerShdw>
                </a:effectLst>
                <a:latin typeface="+mn-ea"/>
                <a:sym typeface="Monotype Sorts" pitchFamily="2" charset="2"/>
              </a:rPr>
              <a:t>任务</a:t>
            </a:r>
            <a:r>
              <a:rPr lang="en-US" altLang="zh-CN" sz="2800" dirty="0" smtClean="0">
                <a:solidFill>
                  <a:srgbClr val="FF0000"/>
                </a:solidFill>
              </a:rPr>
              <a:t>3</a:t>
            </a:r>
            <a:r>
              <a:rPr lang="zh-CN" altLang="en-US" sz="2800" dirty="0" smtClean="0"/>
              <a:t>：了解制表符的作用及类型。</a:t>
            </a:r>
            <a:endParaRPr lang="zh-CN" altLang="en-US" sz="2800" dirty="0" smtClean="0">
              <a:sym typeface="Monotype Sorts" pitchFamily="2" charset="2"/>
            </a:endParaRPr>
          </a:p>
          <a:p>
            <a:pPr eaLnBrk="1" hangingPunct="1">
              <a:defRPr/>
            </a:pPr>
            <a:r>
              <a:rPr lang="zh-CN" altLang="en-US" sz="2800" dirty="0" smtClean="0">
                <a:sym typeface="Monotype Sorts" pitchFamily="2" charset="2"/>
              </a:rPr>
              <a:t>作用：用于对齐文本。</a:t>
            </a:r>
            <a:endParaRPr lang="en-US" altLang="zh-CN" sz="2800" dirty="0" smtClean="0">
              <a:sym typeface="Monotype Sorts" pitchFamily="2" charset="2"/>
            </a:endParaRPr>
          </a:p>
          <a:p>
            <a:pPr eaLnBrk="1" hangingPunct="1">
              <a:defRPr/>
            </a:pPr>
            <a:r>
              <a:rPr lang="zh-CN" altLang="en-US" sz="2800" dirty="0" smtClean="0">
                <a:sym typeface="Monotype Sorts" pitchFamily="2" charset="2"/>
              </a:rPr>
              <a:t>类型</a:t>
            </a:r>
            <a:r>
              <a:rPr lang="zh-CN" altLang="en-US" dirty="0" smtClean="0">
                <a:sym typeface="Monotype Sorts" pitchFamily="2" charset="2"/>
              </a:rPr>
              <a:t>：</a:t>
            </a: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996952"/>
            <a:ext cx="7948867" cy="324494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pull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71" name="Rectangle 7"/>
          <p:cNvSpPr>
            <a:spLocks noGrp="1" noChangeArrowheads="1"/>
          </p:cNvSpPr>
          <p:nvPr>
            <p:ph type="title"/>
          </p:nvPr>
        </p:nvSpPr>
        <p:spPr/>
        <p:txBody>
          <a:bodyPr/>
          <a:lstStyle/>
          <a:p>
            <a:pPr eaLnBrk="1" hangingPunct="1">
              <a:defRPr/>
            </a:pPr>
            <a:r>
              <a:rPr lang="zh-CN" altLang="en-US" dirty="0" smtClean="0"/>
              <a:t>复习</a:t>
            </a:r>
            <a:r>
              <a:rPr lang="en-US" altLang="zh-CN" dirty="0" smtClean="0"/>
              <a:t>&amp;</a:t>
            </a:r>
            <a:r>
              <a:rPr lang="zh-CN" altLang="en-US" dirty="0" smtClean="0"/>
              <a:t>提问</a:t>
            </a:r>
          </a:p>
        </p:txBody>
      </p:sp>
      <p:sp>
        <p:nvSpPr>
          <p:cNvPr id="6147" name="Rectangle 8"/>
          <p:cNvSpPr>
            <a:spLocks noGrp="1" noChangeArrowheads="1"/>
          </p:cNvSpPr>
          <p:nvPr>
            <p:ph type="body" idx="1"/>
          </p:nvPr>
        </p:nvSpPr>
        <p:spPr/>
        <p:txBody>
          <a:bodyPr/>
          <a:lstStyle/>
          <a:p>
            <a:pPr marL="609600" indent="-609600" eaLnBrk="1" hangingPunct="1">
              <a:buFont typeface="Wingdings" pitchFamily="2" charset="2"/>
              <a:buAutoNum type="arabicPeriod"/>
            </a:pPr>
            <a:r>
              <a:rPr lang="zh-CN" altLang="en-US" sz="2400" dirty="0" smtClean="0"/>
              <a:t>文件夹有什么作用？</a:t>
            </a:r>
          </a:p>
          <a:p>
            <a:pPr marL="1009650" lvl="1" indent="-609600" eaLnBrk="1" hangingPunct="1">
              <a:buFont typeface="Wingdings" pitchFamily="2" charset="2"/>
              <a:buNone/>
            </a:pPr>
            <a:r>
              <a:rPr kumimoji="1" lang="zh-CN" altLang="en-US" sz="2000" dirty="0">
                <a:solidFill>
                  <a:srgbClr val="0000CC"/>
                </a:solidFill>
                <a:effectLst/>
                <a:latin typeface="黑体" panose="02010600030101010101" pitchFamily="2" charset="-122"/>
                <a:ea typeface="黑体" panose="02010600030101010101" pitchFamily="2" charset="-122"/>
              </a:rPr>
              <a:t>答：文件夹用于归类文件。文件夹中通常是包含类型相关的文件</a:t>
            </a:r>
            <a:r>
              <a:rPr kumimoji="1" lang="zh-CN" altLang="en-US" sz="2000" dirty="0" smtClean="0">
                <a:solidFill>
                  <a:srgbClr val="0000CC"/>
                </a:solidFill>
                <a:effectLst/>
                <a:latin typeface="黑体" panose="02010600030101010101" pitchFamily="2" charset="-122"/>
                <a:ea typeface="黑体" panose="02010600030101010101" pitchFamily="2" charset="-122"/>
              </a:rPr>
              <a:t>。</a:t>
            </a:r>
            <a:endParaRPr kumimoji="1" lang="en-US" altLang="zh-CN" sz="2000" dirty="0" smtClean="0">
              <a:solidFill>
                <a:srgbClr val="0000CC"/>
              </a:solidFill>
              <a:effectLst/>
              <a:latin typeface="黑体" panose="02010600030101010101" pitchFamily="2" charset="-122"/>
              <a:ea typeface="黑体" panose="02010600030101010101" pitchFamily="2" charset="-122"/>
            </a:endParaRPr>
          </a:p>
          <a:p>
            <a:pPr marL="1009650" lvl="1" indent="-609600" eaLnBrk="1" hangingPunct="1">
              <a:buFont typeface="Wingdings" pitchFamily="2" charset="2"/>
              <a:buNone/>
            </a:pPr>
            <a:endParaRPr kumimoji="1" lang="zh-CN" altLang="en-US" sz="2000" dirty="0">
              <a:solidFill>
                <a:srgbClr val="0000CC"/>
              </a:solidFill>
              <a:effectLst/>
              <a:latin typeface="黑体" panose="02010600030101010101" pitchFamily="2" charset="-122"/>
              <a:ea typeface="黑体" panose="02010600030101010101" pitchFamily="2" charset="-122"/>
            </a:endParaRPr>
          </a:p>
          <a:p>
            <a:pPr marL="609600" indent="-609600" eaLnBrk="1" hangingPunct="1">
              <a:buFont typeface="Wingdings" pitchFamily="2" charset="2"/>
              <a:buAutoNum type="arabicPeriod"/>
            </a:pPr>
            <a:r>
              <a:rPr lang="zh-CN" altLang="en-US" sz="2400" dirty="0" smtClean="0"/>
              <a:t>彻底删除文件夹时应注意什么？</a:t>
            </a:r>
          </a:p>
          <a:p>
            <a:pPr marL="1009650" lvl="1" indent="-609600" eaLnBrk="1" hangingPunct="1">
              <a:buFont typeface="Wingdings" pitchFamily="2" charset="2"/>
              <a:buNone/>
            </a:pPr>
            <a:r>
              <a:rPr kumimoji="1" lang="zh-CN" altLang="en-US" sz="2000" dirty="0">
                <a:solidFill>
                  <a:srgbClr val="0000CC"/>
                </a:solidFill>
                <a:effectLst/>
                <a:latin typeface="黑体" panose="02010600030101010101" pitchFamily="2" charset="-122"/>
                <a:ea typeface="黑体" panose="02010600030101010101" pitchFamily="2" charset="-122"/>
              </a:rPr>
              <a:t>答：应注意：删除的文件夹是空的，或者是文件夹中只包含了没有用的文件。一般来说，不要对不是自己创建的文件夹改名、移动、复制或删除，尤其是对</a:t>
            </a:r>
            <a:r>
              <a:rPr kumimoji="1" lang="en-US" altLang="zh-CN" sz="2000" dirty="0">
                <a:solidFill>
                  <a:srgbClr val="0000CC"/>
                </a:solidFill>
                <a:effectLst/>
                <a:latin typeface="黑体" panose="02010600030101010101" pitchFamily="2" charset="-122"/>
                <a:ea typeface="黑体" panose="02010600030101010101" pitchFamily="2" charset="-122"/>
              </a:rPr>
              <a:t>Program Files</a:t>
            </a:r>
            <a:r>
              <a:rPr kumimoji="1" lang="zh-CN" altLang="en-US" sz="2000" dirty="0">
                <a:solidFill>
                  <a:srgbClr val="0000CC"/>
                </a:solidFill>
                <a:effectLst/>
                <a:latin typeface="黑体" panose="02010600030101010101" pitchFamily="2" charset="-122"/>
                <a:ea typeface="黑体" panose="02010600030101010101" pitchFamily="2" charset="-122"/>
              </a:rPr>
              <a:t>文件夹或</a:t>
            </a:r>
            <a:r>
              <a:rPr kumimoji="1" lang="en-US" altLang="zh-CN" sz="2000" dirty="0">
                <a:solidFill>
                  <a:srgbClr val="0000CC"/>
                </a:solidFill>
                <a:effectLst/>
                <a:latin typeface="黑体" panose="02010600030101010101" pitchFamily="2" charset="-122"/>
                <a:ea typeface="黑体" panose="02010600030101010101" pitchFamily="2" charset="-122"/>
              </a:rPr>
              <a:t>WinNT</a:t>
            </a:r>
            <a:r>
              <a:rPr kumimoji="1" lang="zh-CN" altLang="en-US" sz="2000" dirty="0">
                <a:solidFill>
                  <a:srgbClr val="0000CC"/>
                </a:solidFill>
                <a:effectLst/>
                <a:latin typeface="黑体" panose="02010600030101010101" pitchFamily="2" charset="-122"/>
                <a:ea typeface="黑体" panose="02010600030101010101" pitchFamily="2" charset="-122"/>
              </a:rPr>
              <a:t>文件夹。</a:t>
            </a:r>
            <a:endParaRPr kumimoji="1" lang="en-US" altLang="zh-CN" sz="2000" dirty="0">
              <a:solidFill>
                <a:srgbClr val="0000CC"/>
              </a:solidFill>
              <a:effectLst/>
              <a:latin typeface="黑体" panose="02010600030101010101" pitchFamily="2" charset="-122"/>
              <a:ea typeface="黑体" panose="02010600030101010101" pitchFamily="2" charset="-122"/>
            </a:endParaRPr>
          </a:p>
          <a:p>
            <a:pPr marL="1009650" lvl="1" indent="-609600" eaLnBrk="1" hangingPunct="1">
              <a:buFont typeface="Wingdings" pitchFamily="2" charset="2"/>
              <a:buNone/>
            </a:pPr>
            <a:endParaRPr kumimoji="1" lang="zh-CN" altLang="en-US" sz="1200" dirty="0" smtClean="0">
              <a:effectLst>
                <a:outerShdw blurRad="38100" dist="38100" dir="2700000" algn="tl">
                  <a:srgbClr val="FFFFFF"/>
                </a:outerShdw>
              </a:effectLst>
              <a:latin typeface="AdobeSongStd-Light-Acro" charset="-122"/>
              <a:ea typeface="AdobeSongStd-Light-Acro" charset="-122"/>
            </a:endParaRPr>
          </a:p>
          <a:p>
            <a:pPr marL="609600" indent="-609600" eaLnBrk="1" hangingPunct="1">
              <a:buFont typeface="Wingdings" pitchFamily="2" charset="2"/>
              <a:buAutoNum type="arabicPeriod"/>
            </a:pPr>
            <a:r>
              <a:rPr lang="zh-CN" altLang="en-US" sz="2400" dirty="0" smtClean="0"/>
              <a:t>为什么</a:t>
            </a:r>
            <a:r>
              <a:rPr lang="en-US" altLang="zh-CN" sz="2400" dirty="0" smtClean="0"/>
              <a:t>Windows</a:t>
            </a:r>
            <a:r>
              <a:rPr lang="zh-CN" altLang="en-US" sz="2400" dirty="0" smtClean="0"/>
              <a:t>不允许我对图标重命名？</a:t>
            </a:r>
            <a:endParaRPr lang="en-US" altLang="zh-CN" sz="2400" dirty="0" smtClean="0"/>
          </a:p>
          <a:p>
            <a:pPr marL="1009650" lvl="1" indent="-609600">
              <a:buFont typeface="Wingdings" pitchFamily="2" charset="2"/>
              <a:buNone/>
            </a:pPr>
            <a:r>
              <a:rPr kumimoji="1" lang="zh-CN" altLang="en-US" sz="2000" dirty="0">
                <a:solidFill>
                  <a:srgbClr val="0000CC"/>
                </a:solidFill>
                <a:effectLst/>
                <a:latin typeface="黑体" panose="02010600030101010101" pitchFamily="2" charset="-122"/>
                <a:ea typeface="黑体" panose="02010600030101010101" pitchFamily="2" charset="-122"/>
              </a:rPr>
              <a:t>答：有多种原因不允许使用新名称。</a:t>
            </a:r>
          </a:p>
          <a:p>
            <a:pPr marL="1009650" lvl="1" indent="-609600">
              <a:buFont typeface="Wingdings" pitchFamily="2" charset="2"/>
              <a:buNone/>
            </a:pPr>
            <a:r>
              <a:rPr kumimoji="1" lang="zh-CN" altLang="en-US" sz="2000" dirty="0">
                <a:solidFill>
                  <a:srgbClr val="0000CC"/>
                </a:solidFill>
                <a:effectLst/>
                <a:latin typeface="黑体" panose="02010600030101010101" pitchFamily="2" charset="-122"/>
                <a:ea typeface="黑体" panose="02010600030101010101" pitchFamily="2" charset="-122"/>
              </a:rPr>
              <a:t>   </a:t>
            </a:r>
            <a:r>
              <a:rPr kumimoji="1" lang="en-US" altLang="zh-CN" sz="2000" dirty="0">
                <a:solidFill>
                  <a:srgbClr val="0000CC"/>
                </a:solidFill>
                <a:effectLst/>
                <a:latin typeface="黑体" panose="02010600030101010101" pitchFamily="2" charset="-122"/>
                <a:ea typeface="黑体" panose="02010600030101010101" pitchFamily="2" charset="-122"/>
              </a:rPr>
              <a:t>1.</a:t>
            </a:r>
            <a:r>
              <a:rPr kumimoji="1" lang="zh-CN" altLang="en-US" sz="2000" dirty="0">
                <a:solidFill>
                  <a:srgbClr val="0000CC"/>
                </a:solidFill>
                <a:effectLst/>
                <a:latin typeface="黑体" panose="02010600030101010101" pitchFamily="2" charset="-122"/>
                <a:ea typeface="黑体" panose="02010600030101010101" pitchFamily="2" charset="-122"/>
              </a:rPr>
              <a:t>文件不允许和同一文件夹中的其他文件重名；</a:t>
            </a:r>
          </a:p>
          <a:p>
            <a:pPr marL="1009650" lvl="1" indent="-609600">
              <a:buFont typeface="Wingdings" pitchFamily="2" charset="2"/>
              <a:buNone/>
            </a:pPr>
            <a:r>
              <a:rPr kumimoji="1" lang="zh-CN" altLang="en-US" sz="2000" dirty="0">
                <a:solidFill>
                  <a:srgbClr val="0000CC"/>
                </a:solidFill>
                <a:effectLst/>
                <a:latin typeface="黑体" panose="02010600030101010101" pitchFamily="2" charset="-122"/>
                <a:ea typeface="黑体" panose="02010600030101010101" pitchFamily="2" charset="-122"/>
              </a:rPr>
              <a:t>   </a:t>
            </a:r>
            <a:r>
              <a:rPr kumimoji="1" lang="en-US" altLang="zh-CN" sz="2000" dirty="0">
                <a:solidFill>
                  <a:srgbClr val="0000CC"/>
                </a:solidFill>
                <a:effectLst/>
                <a:latin typeface="黑体" panose="02010600030101010101" pitchFamily="2" charset="-122"/>
                <a:ea typeface="黑体" panose="02010600030101010101" pitchFamily="2" charset="-122"/>
              </a:rPr>
              <a:t>2.</a:t>
            </a:r>
            <a:r>
              <a:rPr kumimoji="1" lang="zh-CN" altLang="en-US" sz="2000" dirty="0">
                <a:solidFill>
                  <a:srgbClr val="0000CC"/>
                </a:solidFill>
                <a:effectLst/>
                <a:latin typeface="黑体" panose="02010600030101010101" pitchFamily="2" charset="-122"/>
                <a:ea typeface="黑体" panose="02010600030101010101" pitchFamily="2" charset="-122"/>
              </a:rPr>
              <a:t>文件中不能包含某些特殊符号，如</a:t>
            </a:r>
            <a:r>
              <a:rPr kumimoji="1" lang="zh-CN" altLang="en-US" sz="2000" dirty="0" smtClean="0">
                <a:solidFill>
                  <a:srgbClr val="0000CC"/>
                </a:solidFill>
                <a:effectLst/>
                <a:latin typeface="黑体" panose="02010600030101010101" pitchFamily="2" charset="-122"/>
                <a:ea typeface="黑体" panose="02010600030101010101" pitchFamily="2" charset="-122"/>
              </a:rPr>
              <a:t>：</a:t>
            </a:r>
            <a:r>
              <a:rPr kumimoji="1" lang="en-US" altLang="zh-CN" sz="2000" dirty="0" smtClean="0">
                <a:solidFill>
                  <a:srgbClr val="0000CC"/>
                </a:solidFill>
                <a:effectLst/>
                <a:latin typeface="黑体" panose="02010600030101010101" pitchFamily="2" charset="-122"/>
                <a:ea typeface="黑体" panose="02010600030101010101" pitchFamily="2" charset="-122"/>
              </a:rPr>
              <a:t>\  </a:t>
            </a:r>
            <a:r>
              <a:rPr kumimoji="1" lang="en-US" altLang="zh-CN" sz="2000" dirty="0">
                <a:solidFill>
                  <a:srgbClr val="0000CC"/>
                </a:solidFill>
                <a:effectLst/>
                <a:latin typeface="黑体" panose="02010600030101010101" pitchFamily="2" charset="-122"/>
                <a:ea typeface="黑体" panose="02010600030101010101" pitchFamily="2" charset="-122"/>
              </a:rPr>
              <a:t>/ </a:t>
            </a:r>
            <a:r>
              <a:rPr kumimoji="1" lang="zh-CN" altLang="en-US" sz="2000" dirty="0" smtClean="0">
                <a:solidFill>
                  <a:srgbClr val="0000CC"/>
                </a:solidFill>
                <a:effectLst/>
                <a:latin typeface="黑体" panose="02010600030101010101" pitchFamily="2" charset="-122"/>
                <a:ea typeface="黑体" panose="02010600030101010101" pitchFamily="2" charset="-122"/>
              </a:rPr>
              <a:t>：* </a:t>
            </a:r>
            <a:r>
              <a:rPr kumimoji="1" lang="zh-CN" altLang="en-US" sz="2000" dirty="0">
                <a:solidFill>
                  <a:srgbClr val="0000CC"/>
                </a:solidFill>
                <a:effectLst/>
                <a:latin typeface="黑体" panose="02010600030101010101" pitchFamily="2" charset="-122"/>
                <a:ea typeface="黑体" panose="02010600030101010101" pitchFamily="2" charset="-122"/>
              </a:rPr>
              <a:t>？ </a:t>
            </a:r>
            <a:r>
              <a:rPr kumimoji="1" lang="zh-CN" altLang="en-US" sz="2000" dirty="0" smtClean="0">
                <a:solidFill>
                  <a:srgbClr val="0000CC"/>
                </a:solidFill>
                <a:effectLst/>
                <a:latin typeface="黑体" panose="02010600030101010101" pitchFamily="2" charset="-122"/>
                <a:ea typeface="黑体" panose="02010600030101010101" pitchFamily="2" charset="-122"/>
              </a:rPr>
              <a:t>” </a:t>
            </a:r>
            <a:r>
              <a:rPr kumimoji="1" lang="en-US" altLang="zh-CN" sz="2000" dirty="0">
                <a:solidFill>
                  <a:srgbClr val="0000CC"/>
                </a:solidFill>
                <a:effectLst/>
                <a:latin typeface="黑体" panose="02010600030101010101" pitchFamily="2" charset="-122"/>
                <a:ea typeface="黑体" panose="02010600030101010101" pitchFamily="2" charset="-122"/>
              </a:rPr>
              <a:t>&lt; </a:t>
            </a:r>
            <a:r>
              <a:rPr kumimoji="1" lang="en-US" altLang="zh-CN" sz="2000" dirty="0" smtClean="0">
                <a:solidFill>
                  <a:srgbClr val="0000CC"/>
                </a:solidFill>
                <a:effectLst/>
                <a:latin typeface="黑体" panose="02010600030101010101" pitchFamily="2" charset="-122"/>
                <a:ea typeface="黑体" panose="02010600030101010101" pitchFamily="2" charset="-122"/>
              </a:rPr>
              <a:t>&gt; |  </a:t>
            </a:r>
            <a:endParaRPr kumimoji="1" lang="zh-CN" altLang="en-US" sz="2000" dirty="0">
              <a:solidFill>
                <a:srgbClr val="0000CC"/>
              </a:solidFill>
              <a:effectLst/>
              <a:latin typeface="黑体" panose="02010600030101010101" pitchFamily="2" charset="-122"/>
              <a:ea typeface="黑体" panose="02010600030101010101" pitchFamily="2" charset="-122"/>
            </a:endParaRPr>
          </a:p>
          <a:p>
            <a:pPr marL="1009650" lvl="1" indent="-609600">
              <a:buFont typeface="Wingdings" pitchFamily="2" charset="2"/>
              <a:buNone/>
            </a:pPr>
            <a:r>
              <a:rPr kumimoji="1" lang="zh-CN" altLang="en-US" sz="2000" dirty="0">
                <a:solidFill>
                  <a:srgbClr val="0000CC"/>
                </a:solidFill>
                <a:effectLst/>
                <a:latin typeface="黑体" panose="02010600030101010101" pitchFamily="2" charset="-122"/>
                <a:ea typeface="黑体" panose="02010600030101010101" pitchFamily="2" charset="-122"/>
              </a:rPr>
              <a:t>   </a:t>
            </a:r>
            <a:r>
              <a:rPr kumimoji="1" lang="en-US" altLang="zh-CN" sz="2000" dirty="0">
                <a:solidFill>
                  <a:srgbClr val="0000CC"/>
                </a:solidFill>
                <a:effectLst/>
                <a:latin typeface="黑体" panose="02010600030101010101" pitchFamily="2" charset="-122"/>
                <a:ea typeface="黑体" panose="02010600030101010101" pitchFamily="2" charset="-122"/>
              </a:rPr>
              <a:t>3.</a:t>
            </a:r>
            <a:r>
              <a:rPr kumimoji="1" lang="zh-CN" altLang="en-US" sz="2000" dirty="0">
                <a:solidFill>
                  <a:srgbClr val="0000CC"/>
                </a:solidFill>
                <a:effectLst/>
                <a:latin typeface="黑体" panose="02010600030101010101" pitchFamily="2" charset="-122"/>
                <a:ea typeface="黑体" panose="02010600030101010101" pitchFamily="2" charset="-122"/>
              </a:rPr>
              <a:t>正在编辑的文件不能重命名。</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wipe(left)">
                                      <p:cBhvr>
                                        <p:cTn id="7" dur="500"/>
                                        <p:tgtEl>
                                          <p:spTgt spid="6147">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147">
                                            <p:txEl>
                                              <p:pRg st="4" end="4"/>
                                            </p:txEl>
                                          </p:spTgt>
                                        </p:tgtEl>
                                        <p:attrNameLst>
                                          <p:attrName>style.visibility</p:attrName>
                                        </p:attrNameLst>
                                      </p:cBhvr>
                                      <p:to>
                                        <p:strVal val="visible"/>
                                      </p:to>
                                    </p:set>
                                    <p:animEffect transition="in" filter="wipe(left)">
                                      <p:cBhvr>
                                        <p:cTn id="12" dur="500"/>
                                        <p:tgtEl>
                                          <p:spTgt spid="6147">
                                            <p:txEl>
                                              <p:pRg st="4" end="4"/>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6147">
                                            <p:txEl>
                                              <p:pRg st="7" end="7"/>
                                            </p:txEl>
                                          </p:spTgt>
                                        </p:tgtEl>
                                        <p:attrNameLst>
                                          <p:attrName>style.visibility</p:attrName>
                                        </p:attrNameLst>
                                      </p:cBhvr>
                                      <p:to>
                                        <p:strVal val="visible"/>
                                      </p:to>
                                    </p:set>
                                    <p:animEffect transition="in" filter="wipe(up)">
                                      <p:cBhvr>
                                        <p:cTn id="17" dur="500"/>
                                        <p:tgtEl>
                                          <p:spTgt spid="6147">
                                            <p:txEl>
                                              <p:pRg st="7" end="7"/>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147">
                                            <p:txEl>
                                              <p:pRg st="8" end="8"/>
                                            </p:txEl>
                                          </p:spTgt>
                                        </p:tgtEl>
                                        <p:attrNameLst>
                                          <p:attrName>style.visibility</p:attrName>
                                        </p:attrNameLst>
                                      </p:cBhvr>
                                      <p:to>
                                        <p:strVal val="visible"/>
                                      </p:to>
                                    </p:set>
                                    <p:animEffect transition="in" filter="wipe(left)">
                                      <p:cBhvr>
                                        <p:cTn id="22" dur="500"/>
                                        <p:tgtEl>
                                          <p:spTgt spid="6147">
                                            <p:txEl>
                                              <p:pRg st="8" end="8"/>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6147">
                                            <p:txEl>
                                              <p:pRg st="9" end="9"/>
                                            </p:txEl>
                                          </p:spTgt>
                                        </p:tgtEl>
                                        <p:attrNameLst>
                                          <p:attrName>style.visibility</p:attrName>
                                        </p:attrNameLst>
                                      </p:cBhvr>
                                      <p:to>
                                        <p:strVal val="visible"/>
                                      </p:to>
                                    </p:set>
                                    <p:animEffect transition="in" filter="wipe(left)">
                                      <p:cBhvr>
                                        <p:cTn id="27" dur="500"/>
                                        <p:tgtEl>
                                          <p:spTgt spid="6147">
                                            <p:txEl>
                                              <p:pRg st="9" end="9"/>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6147">
                                            <p:txEl>
                                              <p:pRg st="10" end="10"/>
                                            </p:txEl>
                                          </p:spTgt>
                                        </p:tgtEl>
                                        <p:attrNameLst>
                                          <p:attrName>style.visibility</p:attrName>
                                        </p:attrNameLst>
                                      </p:cBhvr>
                                      <p:to>
                                        <p:strVal val="visible"/>
                                      </p:to>
                                    </p:set>
                                    <p:animEffect transition="in" filter="wipe(left)">
                                      <p:cBhvr>
                                        <p:cTn id="32" dur="500"/>
                                        <p:tgtEl>
                                          <p:spTgt spid="614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2"/>
          <p:cNvSpPr>
            <a:spLocks noGrp="1" noChangeArrowheads="1"/>
          </p:cNvSpPr>
          <p:nvPr>
            <p:ph type="title"/>
          </p:nvPr>
        </p:nvSpPr>
        <p:spPr/>
        <p:txBody>
          <a:bodyPr/>
          <a:lstStyle/>
          <a:p>
            <a:pPr eaLnBrk="1" hangingPunct="1">
              <a:defRPr/>
            </a:pPr>
            <a:r>
              <a:rPr lang="zh-CN" altLang="en-US" sz="3200" dirty="0" smtClean="0"/>
              <a:t>二、</a:t>
            </a:r>
            <a:r>
              <a:rPr lang="en-US" altLang="zh-CN" sz="3200" dirty="0" smtClean="0"/>
              <a:t>Word 2010</a:t>
            </a:r>
            <a:r>
              <a:rPr lang="zh-CN" altLang="en-US" sz="3200" dirty="0" smtClean="0"/>
              <a:t>的界面</a:t>
            </a:r>
          </a:p>
        </p:txBody>
      </p:sp>
      <p:sp>
        <p:nvSpPr>
          <p:cNvPr id="403459" name="Rectangle 3"/>
          <p:cNvSpPr>
            <a:spLocks noGrp="1" noChangeArrowheads="1"/>
          </p:cNvSpPr>
          <p:nvPr>
            <p:ph type="body" idx="1"/>
          </p:nvPr>
        </p:nvSpPr>
        <p:spPr/>
        <p:txBody>
          <a:bodyPr/>
          <a:lstStyle/>
          <a:p>
            <a:pPr eaLnBrk="1" hangingPunct="1">
              <a:buNone/>
              <a:defRPr/>
            </a:pPr>
            <a:r>
              <a:rPr lang="zh-CN" altLang="en-US" sz="2800" dirty="0">
                <a:solidFill>
                  <a:srgbClr val="FF0000"/>
                </a:solidFill>
                <a:sym typeface="Monotype Sorts" pitchFamily="2" charset="2"/>
              </a:rPr>
              <a:t>任务</a:t>
            </a:r>
            <a:r>
              <a:rPr lang="en-US" altLang="zh-CN" sz="2800" dirty="0">
                <a:solidFill>
                  <a:srgbClr val="FF0000"/>
                </a:solidFill>
              </a:rPr>
              <a:t>4</a:t>
            </a:r>
            <a:r>
              <a:rPr lang="zh-CN" altLang="en-US" sz="2800" dirty="0" smtClean="0"/>
              <a:t>：查看</a:t>
            </a:r>
            <a:r>
              <a:rPr lang="en-US" altLang="zh-CN" sz="2800" dirty="0" smtClean="0"/>
              <a:t>Word 2010</a:t>
            </a:r>
            <a:r>
              <a:rPr lang="zh-CN" altLang="en-US" sz="2800" dirty="0" smtClean="0"/>
              <a:t>的视图</a:t>
            </a:r>
            <a:r>
              <a:rPr lang="zh-CN" altLang="en-US" dirty="0" smtClean="0"/>
              <a:t>。</a:t>
            </a:r>
            <a:endParaRPr lang="zh-CN" altLang="en-US" dirty="0" smtClean="0">
              <a:sym typeface="Monotype Sorts" pitchFamily="2" charset="2"/>
            </a:endParaRPr>
          </a:p>
          <a:p>
            <a:pPr lvl="1" eaLnBrk="1" hangingPunct="1">
              <a:defRPr/>
            </a:pPr>
            <a:r>
              <a:rPr lang="zh-CN" altLang="en-US" sz="2400" dirty="0" smtClean="0">
                <a:sym typeface="Monotype Sorts" pitchFamily="2" charset="2"/>
              </a:rPr>
              <a:t>方法</a:t>
            </a:r>
            <a:r>
              <a:rPr lang="en-US" altLang="zh-CN" sz="2400" dirty="0" smtClean="0">
                <a:sym typeface="Monotype Sorts" pitchFamily="2" charset="2"/>
              </a:rPr>
              <a:t>1</a:t>
            </a:r>
            <a:r>
              <a:rPr lang="zh-CN" altLang="en-US" sz="2400" dirty="0" smtClean="0">
                <a:sym typeface="Monotype Sorts" pitchFamily="2" charset="2"/>
              </a:rPr>
              <a:t>：</a:t>
            </a:r>
            <a:r>
              <a:rPr lang="zh-CN" altLang="en-US" sz="2400" dirty="0">
                <a:sym typeface="Monotype Sorts" pitchFamily="2" charset="2"/>
              </a:rPr>
              <a:t>利用快捷</a:t>
            </a:r>
            <a:r>
              <a:rPr lang="zh-CN" altLang="en-US" sz="2400" dirty="0" smtClean="0">
                <a:sym typeface="Monotype Sorts" pitchFamily="2" charset="2"/>
              </a:rPr>
              <a:t>按钮切换。</a:t>
            </a:r>
          </a:p>
          <a:p>
            <a:pPr lvl="1" eaLnBrk="1" hangingPunct="1">
              <a:defRPr/>
            </a:pPr>
            <a:r>
              <a:rPr lang="zh-CN" altLang="en-US" sz="2400" dirty="0" smtClean="0">
                <a:sym typeface="Monotype Sorts" pitchFamily="2" charset="2"/>
              </a:rPr>
              <a:t>方法</a:t>
            </a:r>
            <a:r>
              <a:rPr lang="en-US" altLang="zh-CN" sz="2400" dirty="0" smtClean="0">
                <a:sym typeface="Monotype Sorts" pitchFamily="2" charset="2"/>
              </a:rPr>
              <a:t>2</a:t>
            </a:r>
            <a:r>
              <a:rPr lang="zh-CN" altLang="en-US" sz="2400" dirty="0" smtClean="0">
                <a:sym typeface="Monotype Sorts" pitchFamily="2" charset="2"/>
              </a:rPr>
              <a:t>：利用</a:t>
            </a:r>
            <a:r>
              <a:rPr lang="zh-CN" altLang="en-US" sz="2400" dirty="0">
                <a:latin typeface="Arial"/>
                <a:sym typeface="Monotype Sorts" pitchFamily="2" charset="2"/>
              </a:rPr>
              <a:t>“</a:t>
            </a:r>
            <a:r>
              <a:rPr lang="zh-CN" altLang="en-US" sz="2400" dirty="0">
                <a:sym typeface="Monotype Sorts" pitchFamily="2" charset="2"/>
              </a:rPr>
              <a:t>视图</a:t>
            </a:r>
            <a:r>
              <a:rPr lang="zh-CN" altLang="en-US" sz="2400" dirty="0">
                <a:latin typeface="Arial"/>
                <a:sym typeface="Monotype Sorts" pitchFamily="2" charset="2"/>
              </a:rPr>
              <a:t>”选项卡</a:t>
            </a:r>
            <a:r>
              <a:rPr lang="zh-CN" altLang="en-US" sz="2400" dirty="0" smtClean="0">
                <a:sym typeface="Monotype Sorts" pitchFamily="2" charset="2"/>
              </a:rPr>
              <a:t>切换。</a:t>
            </a:r>
          </a:p>
          <a:p>
            <a:pPr lvl="2" eaLnBrk="1" hangingPunct="1">
              <a:lnSpc>
                <a:spcPct val="90000"/>
              </a:lnSpc>
              <a:defRPr/>
            </a:pPr>
            <a:endParaRPr lang="zh-CN" altLang="en-US" dirty="0" smtClean="0">
              <a:sym typeface="Monotype Sorts" pitchFamily="2" charset="2"/>
            </a:endParaRPr>
          </a:p>
          <a:p>
            <a:pPr lvl="1" eaLnBrk="1" hangingPunct="1">
              <a:lnSpc>
                <a:spcPct val="90000"/>
              </a:lnSpc>
              <a:buNone/>
              <a:defRPr/>
            </a:pPr>
            <a:r>
              <a:rPr lang="zh-CN" altLang="en-US" sz="2400" dirty="0">
                <a:solidFill>
                  <a:srgbClr val="0000CC"/>
                </a:solidFill>
              </a:rPr>
              <a:t>实作</a:t>
            </a:r>
            <a:r>
              <a:rPr lang="en-US" altLang="zh-CN" sz="2400" dirty="0" smtClean="0">
                <a:solidFill>
                  <a:srgbClr val="0000CC"/>
                </a:solidFill>
              </a:rPr>
              <a:t>1：</a:t>
            </a:r>
            <a:r>
              <a:rPr lang="zh-CN" altLang="en-US" sz="2400" dirty="0" smtClean="0">
                <a:sym typeface="Monotype Sorts" pitchFamily="2" charset="2"/>
              </a:rPr>
              <a:t>认识视图按钮。</a:t>
            </a:r>
            <a:endParaRPr lang="en-US" altLang="zh-CN" sz="2400" dirty="0" smtClean="0">
              <a:sym typeface="Monotype Sorts" pitchFamily="2" charset="2"/>
            </a:endParaRPr>
          </a:p>
          <a:p>
            <a:pPr lvl="1" eaLnBrk="1" hangingPunct="1">
              <a:lnSpc>
                <a:spcPct val="90000"/>
              </a:lnSpc>
              <a:buFont typeface="Wingdings" pitchFamily="2" charset="2"/>
              <a:buNone/>
              <a:defRPr/>
            </a:pPr>
            <a:endParaRPr lang="zh-CN" altLang="en-US" dirty="0" smtClean="0">
              <a:sym typeface="Monotype Sorts" pitchFamily="2" charset="2"/>
            </a:endParaRPr>
          </a:p>
          <a:p>
            <a:pPr lvl="1" eaLnBrk="1" hangingPunct="1">
              <a:lnSpc>
                <a:spcPct val="90000"/>
              </a:lnSpc>
              <a:buNone/>
              <a:defRPr/>
            </a:pPr>
            <a:r>
              <a:rPr lang="zh-CN" altLang="en-US" sz="2400" dirty="0">
                <a:solidFill>
                  <a:srgbClr val="0000CC"/>
                </a:solidFill>
              </a:rPr>
              <a:t>实</a:t>
            </a:r>
            <a:r>
              <a:rPr lang="zh-CN" altLang="en-US" sz="2400" dirty="0" smtClean="0">
                <a:solidFill>
                  <a:srgbClr val="0000CC"/>
                </a:solidFill>
              </a:rPr>
              <a:t>作</a:t>
            </a:r>
            <a:r>
              <a:rPr lang="en-US" altLang="zh-CN" sz="2400" dirty="0" smtClean="0">
                <a:solidFill>
                  <a:srgbClr val="0000CC"/>
                </a:solidFill>
              </a:rPr>
              <a:t>2：</a:t>
            </a:r>
            <a:r>
              <a:rPr lang="zh-CN" altLang="en-US" sz="2400" dirty="0" smtClean="0">
                <a:sym typeface="Monotype Sorts" pitchFamily="2" charset="2"/>
              </a:rPr>
              <a:t>打开</a:t>
            </a:r>
            <a:r>
              <a:rPr lang="en-US" altLang="zh-CN" sz="2400" dirty="0" smtClean="0">
                <a:sym typeface="Monotype Sorts" pitchFamily="2" charset="2"/>
              </a:rPr>
              <a:t>“</a:t>
            </a:r>
            <a:r>
              <a:rPr lang="zh-CN" altLang="en-US" sz="2400" dirty="0" smtClean="0">
                <a:sym typeface="Monotype Sorts" pitchFamily="2" charset="2"/>
              </a:rPr>
              <a:t>编辑素材</a:t>
            </a:r>
            <a:r>
              <a:rPr lang="en-US" altLang="zh-CN" sz="2400" dirty="0" smtClean="0">
                <a:sym typeface="Monotype Sorts" pitchFamily="2" charset="2"/>
              </a:rPr>
              <a:t>”</a:t>
            </a:r>
            <a:r>
              <a:rPr lang="zh-CN" altLang="en-US" sz="2400" dirty="0" smtClean="0">
                <a:sym typeface="Monotype Sorts" pitchFamily="2" charset="2"/>
              </a:rPr>
              <a:t>文件夹中的</a:t>
            </a:r>
            <a:r>
              <a:rPr lang="en-US" altLang="zh-CN" sz="2400" dirty="0" smtClean="0">
                <a:sym typeface="Monotype Sorts" pitchFamily="2" charset="2"/>
              </a:rPr>
              <a:t>“</a:t>
            </a:r>
            <a:r>
              <a:rPr lang="zh-CN" altLang="en-US" sz="2400" dirty="0" smtClean="0">
                <a:sym typeface="Monotype Sorts" pitchFamily="2" charset="2"/>
              </a:rPr>
              <a:t>视图示例</a:t>
            </a:r>
            <a:r>
              <a:rPr lang="en-US" altLang="zh-CN" sz="2400" dirty="0" smtClean="0">
                <a:sym typeface="Monotype Sorts" pitchFamily="2" charset="2"/>
              </a:rPr>
              <a:t>”</a:t>
            </a:r>
            <a:r>
              <a:rPr lang="zh-CN" altLang="en-US" sz="2400" dirty="0" smtClean="0">
                <a:sym typeface="Monotype Sorts" pitchFamily="2" charset="2"/>
              </a:rPr>
              <a:t>文档。</a:t>
            </a:r>
            <a:endParaRPr lang="en-US" altLang="zh-CN" sz="2400" dirty="0" smtClean="0">
              <a:sym typeface="Monotype Sorts" pitchFamily="2" charset="2"/>
            </a:endParaRPr>
          </a:p>
          <a:p>
            <a:pPr lvl="1" eaLnBrk="1" hangingPunct="1">
              <a:lnSpc>
                <a:spcPct val="90000"/>
              </a:lnSpc>
              <a:buFont typeface="Wingdings" pitchFamily="2" charset="2"/>
              <a:buNone/>
              <a:defRPr/>
            </a:pPr>
            <a:endParaRPr lang="zh-CN" altLang="en-US" sz="2400" dirty="0" smtClean="0">
              <a:sym typeface="Monotype Sorts" pitchFamily="2" charset="2"/>
            </a:endParaRPr>
          </a:p>
          <a:p>
            <a:pPr lvl="1" eaLnBrk="1" hangingPunct="1">
              <a:lnSpc>
                <a:spcPct val="90000"/>
              </a:lnSpc>
              <a:buNone/>
              <a:defRPr/>
            </a:pPr>
            <a:r>
              <a:rPr lang="zh-CN" altLang="en-US" sz="2400" dirty="0">
                <a:solidFill>
                  <a:srgbClr val="0000CC"/>
                </a:solidFill>
              </a:rPr>
              <a:t>实</a:t>
            </a:r>
            <a:r>
              <a:rPr lang="zh-CN" altLang="en-US" sz="2400" dirty="0" smtClean="0">
                <a:solidFill>
                  <a:srgbClr val="0000CC"/>
                </a:solidFill>
              </a:rPr>
              <a:t>作</a:t>
            </a:r>
            <a:r>
              <a:rPr lang="en-US" altLang="zh-CN" sz="2400" dirty="0" smtClean="0">
                <a:solidFill>
                  <a:srgbClr val="0000CC"/>
                </a:solidFill>
              </a:rPr>
              <a:t>3：</a:t>
            </a:r>
            <a:r>
              <a:rPr lang="zh-CN" altLang="en-US" sz="2400" dirty="0" smtClean="0">
                <a:sym typeface="Monotype Sorts" pitchFamily="2" charset="2"/>
              </a:rPr>
              <a:t>查看</a:t>
            </a:r>
            <a:r>
              <a:rPr lang="en-US" altLang="zh-CN" sz="2400" dirty="0" smtClean="0">
                <a:sym typeface="Monotype Sorts" pitchFamily="2" charset="2"/>
              </a:rPr>
              <a:t>Word 2010</a:t>
            </a:r>
            <a:r>
              <a:rPr lang="zh-CN" altLang="en-US" sz="2400" dirty="0" smtClean="0">
                <a:sym typeface="Monotype Sorts" pitchFamily="2" charset="2"/>
              </a:rPr>
              <a:t>的视图</a:t>
            </a:r>
          </a:p>
          <a:p>
            <a:pPr lvl="1" eaLnBrk="1" hangingPunct="1">
              <a:lnSpc>
                <a:spcPct val="90000"/>
              </a:lnSpc>
              <a:buFont typeface="Wingdings" pitchFamily="2" charset="2"/>
              <a:buNone/>
              <a:defRPr/>
            </a:pPr>
            <a:endParaRPr lang="zh-CN" altLang="en-US" dirty="0" smtClean="0">
              <a:sym typeface="Monotype Sorts" pitchFamily="2" charset="2"/>
            </a:endParaRPr>
          </a:p>
          <a:p>
            <a:pPr marL="0" indent="0" eaLnBrk="1" hangingPunct="1">
              <a:lnSpc>
                <a:spcPct val="90000"/>
              </a:lnSpc>
              <a:buNone/>
              <a:defRPr/>
            </a:pPr>
            <a:r>
              <a:rPr lang="zh-CN" altLang="en-US" sz="2800" dirty="0" smtClean="0">
                <a:sym typeface="Monotype Sorts" pitchFamily="2" charset="2"/>
              </a:rPr>
              <a:t>提问：</a:t>
            </a:r>
            <a:r>
              <a:rPr lang="zh-CN" altLang="en-US" sz="2800" dirty="0" smtClean="0">
                <a:solidFill>
                  <a:schemeClr val="tx2"/>
                </a:solidFill>
                <a:sym typeface="Monotype Sorts" pitchFamily="2" charset="2"/>
              </a:rPr>
              <a:t>各种视图的作用。</a:t>
            </a:r>
          </a:p>
        </p:txBody>
      </p:sp>
    </p:spTree>
  </p:cSld>
  <p:clrMapOvr>
    <a:masterClrMapping/>
  </p:clrMapOvr>
  <p:transition spd="med">
    <p:pull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Grp="1" noChangeArrowheads="1"/>
          </p:cNvSpPr>
          <p:nvPr>
            <p:ph type="title"/>
          </p:nvPr>
        </p:nvSpPr>
        <p:spPr/>
        <p:txBody>
          <a:bodyPr/>
          <a:lstStyle/>
          <a:p>
            <a:pPr eaLnBrk="1" hangingPunct="1">
              <a:defRPr/>
            </a:pPr>
            <a:r>
              <a:rPr lang="zh-CN" altLang="en-US" smtClean="0"/>
              <a:t>三、文档的基本操作和编辑</a:t>
            </a:r>
          </a:p>
        </p:txBody>
      </p:sp>
      <p:sp>
        <p:nvSpPr>
          <p:cNvPr id="405507" name="Rectangle 3"/>
          <p:cNvSpPr>
            <a:spLocks noGrp="1" noChangeArrowheads="1"/>
          </p:cNvSpPr>
          <p:nvPr>
            <p:ph type="body" idx="1"/>
          </p:nvPr>
        </p:nvSpPr>
        <p:spPr/>
        <p:txBody>
          <a:bodyPr/>
          <a:lstStyle/>
          <a:p>
            <a:pPr eaLnBrk="1" hangingPunct="1">
              <a:lnSpc>
                <a:spcPct val="150000"/>
              </a:lnSpc>
              <a:buNone/>
            </a:pPr>
            <a:r>
              <a:rPr lang="zh-CN" altLang="en-US" sz="2800" dirty="0">
                <a:solidFill>
                  <a:srgbClr val="FF0000"/>
                </a:solidFill>
                <a:sym typeface="Monotype Sorts" pitchFamily="2" charset="2"/>
              </a:rPr>
              <a:t>任务</a:t>
            </a:r>
            <a:r>
              <a:rPr lang="en-US" altLang="zh-CN" sz="2800" dirty="0">
                <a:solidFill>
                  <a:srgbClr val="FF0000"/>
                </a:solidFill>
                <a:sym typeface="Monotype Sorts" pitchFamily="2" charset="2"/>
              </a:rPr>
              <a:t>5</a:t>
            </a:r>
            <a:r>
              <a:rPr lang="zh-CN" altLang="en-US" sz="2800" dirty="0" smtClean="0">
                <a:sym typeface="Monotype Sorts" pitchFamily="2" charset="2"/>
              </a:rPr>
              <a:t>：</a:t>
            </a:r>
            <a:r>
              <a:rPr lang="zh-CN" altLang="zh-CN" sz="2800" dirty="0"/>
              <a:t>了解</a:t>
            </a:r>
            <a:r>
              <a:rPr lang="en-US" altLang="zh-CN" sz="2800" dirty="0"/>
              <a:t>Word 2010</a:t>
            </a:r>
            <a:r>
              <a:rPr lang="zh-CN" altLang="zh-CN" sz="2800" dirty="0"/>
              <a:t>的文件格式</a:t>
            </a:r>
            <a:r>
              <a:rPr lang="zh-CN" altLang="en-US" sz="2800" dirty="0"/>
              <a:t>。</a:t>
            </a:r>
            <a:endParaRPr lang="zh-CN" altLang="en-US" sz="2800" dirty="0">
              <a:sym typeface="Monotype Sorts" pitchFamily="2" charset="2"/>
            </a:endParaRPr>
          </a:p>
          <a:p>
            <a:pPr>
              <a:lnSpc>
                <a:spcPct val="150000"/>
              </a:lnSpc>
            </a:pPr>
            <a:r>
              <a:rPr lang="zh-CN" altLang="zh-CN" sz="2800" b="1" dirty="0" smtClean="0"/>
              <a:t>本地</a:t>
            </a:r>
            <a:r>
              <a:rPr lang="zh-CN" altLang="zh-CN" sz="2800" b="1" dirty="0"/>
              <a:t>文件格式</a:t>
            </a:r>
          </a:p>
          <a:p>
            <a:pPr lvl="1">
              <a:lnSpc>
                <a:spcPct val="150000"/>
              </a:lnSpc>
            </a:pPr>
            <a:r>
              <a:rPr lang="en-US" altLang="zh-CN" sz="2400" dirty="0" smtClean="0"/>
              <a:t>.</a:t>
            </a:r>
            <a:r>
              <a:rPr lang="en-US" altLang="zh-CN" sz="2400" dirty="0" err="1"/>
              <a:t>docx</a:t>
            </a:r>
            <a:r>
              <a:rPr lang="en-US" altLang="zh-CN" sz="2400" dirty="0"/>
              <a:t>-----</a:t>
            </a:r>
            <a:r>
              <a:rPr lang="zh-CN" altLang="zh-CN" sz="2400" dirty="0"/>
              <a:t>不包含宏的</a:t>
            </a:r>
            <a:r>
              <a:rPr lang="en-US" altLang="zh-CN" sz="2400" dirty="0"/>
              <a:t>Word</a:t>
            </a:r>
            <a:r>
              <a:rPr lang="zh-CN" altLang="zh-CN" sz="2400" dirty="0"/>
              <a:t>文档</a:t>
            </a:r>
          </a:p>
          <a:p>
            <a:pPr lvl="1">
              <a:lnSpc>
                <a:spcPct val="150000"/>
              </a:lnSpc>
            </a:pPr>
            <a:r>
              <a:rPr lang="en-US" altLang="zh-CN" sz="2400" dirty="0"/>
              <a:t>.</a:t>
            </a:r>
            <a:r>
              <a:rPr lang="en-US" altLang="zh-CN" sz="2400" dirty="0" err="1"/>
              <a:t>docm</a:t>
            </a:r>
            <a:r>
              <a:rPr lang="en-US" altLang="zh-CN" sz="2400" dirty="0"/>
              <a:t>-----</a:t>
            </a:r>
            <a:r>
              <a:rPr lang="zh-CN" altLang="zh-CN" sz="2400" dirty="0"/>
              <a:t>包含宏或启用宏的</a:t>
            </a:r>
            <a:r>
              <a:rPr lang="en-US" altLang="zh-CN" sz="2400" dirty="0"/>
              <a:t>Word</a:t>
            </a:r>
            <a:r>
              <a:rPr lang="zh-CN" altLang="zh-CN" sz="2400" dirty="0"/>
              <a:t>文档</a:t>
            </a:r>
          </a:p>
          <a:p>
            <a:pPr lvl="1">
              <a:lnSpc>
                <a:spcPct val="150000"/>
              </a:lnSpc>
            </a:pPr>
            <a:r>
              <a:rPr lang="en-US" altLang="zh-CN" sz="2400" dirty="0"/>
              <a:t>.</a:t>
            </a:r>
            <a:r>
              <a:rPr lang="en-US" altLang="zh-CN" sz="2400" dirty="0" err="1"/>
              <a:t>dotx</a:t>
            </a:r>
            <a:r>
              <a:rPr lang="en-US" altLang="zh-CN" sz="2400" dirty="0"/>
              <a:t>-----</a:t>
            </a:r>
            <a:r>
              <a:rPr lang="zh-CN" altLang="zh-CN" sz="2400" dirty="0"/>
              <a:t>不包含宏的</a:t>
            </a:r>
            <a:r>
              <a:rPr lang="en-US" altLang="zh-CN" sz="2400" dirty="0"/>
              <a:t>Word</a:t>
            </a:r>
            <a:r>
              <a:rPr lang="zh-CN" altLang="zh-CN" sz="2400" dirty="0"/>
              <a:t>模板</a:t>
            </a:r>
          </a:p>
          <a:p>
            <a:pPr lvl="1">
              <a:lnSpc>
                <a:spcPct val="150000"/>
              </a:lnSpc>
            </a:pPr>
            <a:r>
              <a:rPr lang="en-US" altLang="zh-CN" sz="2400" dirty="0"/>
              <a:t>.</a:t>
            </a:r>
            <a:r>
              <a:rPr lang="en-US" altLang="zh-CN" sz="2400" dirty="0" err="1"/>
              <a:t>dotm</a:t>
            </a:r>
            <a:r>
              <a:rPr lang="en-US" altLang="zh-CN" sz="2400" dirty="0"/>
              <a:t>-----</a:t>
            </a:r>
            <a:r>
              <a:rPr lang="zh-CN" altLang="zh-CN" sz="2400" dirty="0"/>
              <a:t>包含宏或启用宏的</a:t>
            </a:r>
            <a:r>
              <a:rPr lang="en-US" altLang="zh-CN" sz="2400" dirty="0"/>
              <a:t>Word</a:t>
            </a:r>
            <a:r>
              <a:rPr lang="zh-CN" altLang="zh-CN" sz="2400" dirty="0" smtClean="0"/>
              <a:t>模板</a:t>
            </a:r>
            <a:endParaRPr lang="en-US" altLang="zh-CN" sz="2400" dirty="0" smtClean="0"/>
          </a:p>
        </p:txBody>
      </p:sp>
    </p:spTree>
    <p:extLst>
      <p:ext uri="{BB962C8B-B14F-4D97-AF65-F5344CB8AC3E}">
        <p14:creationId xmlns:p14="http://schemas.microsoft.com/office/powerpoint/2010/main" val="1487835503"/>
      </p:ext>
    </p:extLst>
  </p:cSld>
  <p:clrMapOvr>
    <a:masterClrMapping/>
  </p:clrMapOvr>
  <p:transition spd="med">
    <p:pull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Grp="1" noChangeArrowheads="1"/>
          </p:cNvSpPr>
          <p:nvPr>
            <p:ph type="title"/>
          </p:nvPr>
        </p:nvSpPr>
        <p:spPr/>
        <p:txBody>
          <a:bodyPr/>
          <a:lstStyle/>
          <a:p>
            <a:pPr eaLnBrk="1" hangingPunct="1">
              <a:defRPr/>
            </a:pPr>
            <a:r>
              <a:rPr lang="zh-CN" altLang="en-US" smtClean="0"/>
              <a:t>三、文档的基本操作和编辑</a:t>
            </a:r>
          </a:p>
        </p:txBody>
      </p:sp>
      <p:sp>
        <p:nvSpPr>
          <p:cNvPr id="405507" name="Rectangle 3"/>
          <p:cNvSpPr>
            <a:spLocks noGrp="1" noChangeArrowheads="1"/>
          </p:cNvSpPr>
          <p:nvPr>
            <p:ph type="body" idx="1"/>
          </p:nvPr>
        </p:nvSpPr>
        <p:spPr/>
        <p:txBody>
          <a:bodyPr/>
          <a:lstStyle/>
          <a:p>
            <a:pPr eaLnBrk="1" hangingPunct="1">
              <a:lnSpc>
                <a:spcPct val="150000"/>
              </a:lnSpc>
              <a:buNone/>
            </a:pPr>
            <a:r>
              <a:rPr lang="zh-CN" altLang="en-US" sz="2800" dirty="0">
                <a:solidFill>
                  <a:srgbClr val="FF0000"/>
                </a:solidFill>
                <a:sym typeface="Monotype Sorts" pitchFamily="2" charset="2"/>
              </a:rPr>
              <a:t>任务</a:t>
            </a:r>
            <a:r>
              <a:rPr lang="en-US" altLang="zh-CN" sz="2800" dirty="0">
                <a:solidFill>
                  <a:srgbClr val="FF0000"/>
                </a:solidFill>
                <a:sym typeface="Monotype Sorts" pitchFamily="2" charset="2"/>
              </a:rPr>
              <a:t>5</a:t>
            </a:r>
            <a:r>
              <a:rPr lang="zh-CN" altLang="en-US" sz="2800" dirty="0" smtClean="0">
                <a:sym typeface="Monotype Sorts" pitchFamily="2" charset="2"/>
              </a:rPr>
              <a:t>：</a:t>
            </a:r>
            <a:r>
              <a:rPr lang="zh-CN" altLang="zh-CN" sz="2800" dirty="0"/>
              <a:t>了解</a:t>
            </a:r>
            <a:r>
              <a:rPr lang="en-US" altLang="zh-CN" sz="2800" dirty="0"/>
              <a:t>Word 2010</a:t>
            </a:r>
            <a:r>
              <a:rPr lang="zh-CN" altLang="zh-CN" sz="2800" dirty="0"/>
              <a:t>的文件格式</a:t>
            </a:r>
            <a:r>
              <a:rPr lang="zh-CN" altLang="en-US" sz="2800" dirty="0"/>
              <a:t>。</a:t>
            </a:r>
            <a:endParaRPr lang="zh-CN" altLang="en-US" sz="2800" dirty="0">
              <a:sym typeface="Monotype Sorts" pitchFamily="2" charset="2"/>
            </a:endParaRPr>
          </a:p>
          <a:p>
            <a:pPr>
              <a:lnSpc>
                <a:spcPct val="150000"/>
              </a:lnSpc>
            </a:pPr>
            <a:r>
              <a:rPr lang="zh-CN" altLang="zh-CN" sz="2800" dirty="0" smtClean="0">
                <a:effectLst/>
              </a:rPr>
              <a:t>其它</a:t>
            </a:r>
            <a:r>
              <a:rPr lang="zh-CN" altLang="zh-CN" sz="2800" dirty="0">
                <a:effectLst/>
              </a:rPr>
              <a:t>文件</a:t>
            </a:r>
            <a:r>
              <a:rPr lang="zh-CN" altLang="zh-CN" sz="2800" dirty="0" smtClean="0">
                <a:effectLst/>
              </a:rPr>
              <a:t>格式</a:t>
            </a:r>
            <a:endParaRPr lang="en-US" altLang="zh-CN" sz="2800" dirty="0" smtClean="0">
              <a:effectLst/>
            </a:endParaRPr>
          </a:p>
          <a:p>
            <a:pPr lvl="1"/>
            <a:endParaRPr lang="zh-CN" altLang="zh-CN" sz="24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068960"/>
            <a:ext cx="7603514" cy="247114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1564541"/>
      </p:ext>
    </p:extLst>
  </p:cSld>
  <p:clrMapOvr>
    <a:masterClrMapping/>
  </p:clrMapOvr>
  <p:transition spd="med">
    <p:pull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p:cNvSpPr>
            <a:spLocks noGrp="1" noChangeArrowheads="1"/>
          </p:cNvSpPr>
          <p:nvPr>
            <p:ph type="title"/>
          </p:nvPr>
        </p:nvSpPr>
        <p:spPr/>
        <p:txBody>
          <a:bodyPr/>
          <a:lstStyle/>
          <a:p>
            <a:pPr eaLnBrk="1" hangingPunct="1">
              <a:defRPr/>
            </a:pPr>
            <a:r>
              <a:rPr lang="zh-CN" altLang="en-US" smtClean="0"/>
              <a:t>三、文档的基本操作和编辑</a:t>
            </a:r>
          </a:p>
        </p:txBody>
      </p:sp>
      <p:sp>
        <p:nvSpPr>
          <p:cNvPr id="404483" name="Rectangle 3"/>
          <p:cNvSpPr>
            <a:spLocks noGrp="1" noChangeArrowheads="1"/>
          </p:cNvSpPr>
          <p:nvPr>
            <p:ph type="body" sz="half" idx="1"/>
          </p:nvPr>
        </p:nvSpPr>
        <p:spPr>
          <a:xfrm>
            <a:off x="395288" y="1268413"/>
            <a:ext cx="4097337" cy="5113337"/>
          </a:xfrm>
        </p:spPr>
        <p:txBody>
          <a:bodyPr/>
          <a:lstStyle/>
          <a:p>
            <a:pPr eaLnBrk="1" hangingPunct="1">
              <a:defRPr/>
            </a:pPr>
            <a:r>
              <a:rPr lang="en-US" altLang="zh-CN" dirty="0" smtClean="0">
                <a:sym typeface="Monotype Sorts" pitchFamily="2" charset="2"/>
              </a:rPr>
              <a:t>Word</a:t>
            </a:r>
            <a:r>
              <a:rPr lang="zh-CN" altLang="en-US" dirty="0" smtClean="0">
                <a:sym typeface="Monotype Sorts" pitchFamily="2" charset="2"/>
              </a:rPr>
              <a:t>文档的基本操作主要包括：</a:t>
            </a:r>
          </a:p>
          <a:p>
            <a:pPr lvl="1" eaLnBrk="1" hangingPunct="1">
              <a:lnSpc>
                <a:spcPct val="150000"/>
              </a:lnSpc>
              <a:defRPr/>
            </a:pPr>
            <a:r>
              <a:rPr lang="zh-CN" altLang="en-US" dirty="0" smtClean="0">
                <a:sym typeface="Monotype Sorts" pitchFamily="2" charset="2"/>
              </a:rPr>
              <a:t>新建文档</a:t>
            </a:r>
          </a:p>
          <a:p>
            <a:pPr lvl="1" eaLnBrk="1" hangingPunct="1">
              <a:lnSpc>
                <a:spcPct val="150000"/>
              </a:lnSpc>
              <a:defRPr/>
            </a:pPr>
            <a:r>
              <a:rPr lang="zh-CN" altLang="en-US" dirty="0" smtClean="0">
                <a:sym typeface="Monotype Sorts" pitchFamily="2" charset="2"/>
              </a:rPr>
              <a:t>输入文本</a:t>
            </a:r>
          </a:p>
          <a:p>
            <a:pPr lvl="1" eaLnBrk="1" hangingPunct="1">
              <a:lnSpc>
                <a:spcPct val="150000"/>
              </a:lnSpc>
              <a:defRPr/>
            </a:pPr>
            <a:r>
              <a:rPr lang="zh-CN" altLang="en-US" dirty="0" smtClean="0">
                <a:sym typeface="Monotype Sorts" pitchFamily="2" charset="2"/>
              </a:rPr>
              <a:t>保存文档</a:t>
            </a:r>
          </a:p>
          <a:p>
            <a:pPr lvl="1" eaLnBrk="1" hangingPunct="1">
              <a:lnSpc>
                <a:spcPct val="150000"/>
              </a:lnSpc>
              <a:defRPr/>
            </a:pPr>
            <a:r>
              <a:rPr lang="zh-CN" altLang="en-US" dirty="0" smtClean="0">
                <a:sym typeface="Monotype Sorts" pitchFamily="2" charset="2"/>
              </a:rPr>
              <a:t>打开文档 </a:t>
            </a:r>
          </a:p>
          <a:p>
            <a:pPr eaLnBrk="1" hangingPunct="1">
              <a:buFont typeface="Wingdings" pitchFamily="2" charset="2"/>
              <a:buNone/>
              <a:defRPr/>
            </a:pPr>
            <a:r>
              <a:rPr lang="zh-CN" altLang="en-US" dirty="0" smtClean="0">
                <a:solidFill>
                  <a:schemeClr val="hlink"/>
                </a:solidFill>
                <a:effectLst>
                  <a:outerShdw blurRad="38100" dist="38100" dir="2700000" algn="tl">
                    <a:srgbClr val="C0C0C0"/>
                  </a:outerShdw>
                </a:effectLst>
                <a:sym typeface="Monotype Sorts" pitchFamily="2" charset="2"/>
              </a:rPr>
              <a:t>提问</a:t>
            </a:r>
            <a:r>
              <a:rPr lang="zh-CN" altLang="en-US" dirty="0" smtClean="0">
                <a:effectLst>
                  <a:outerShdw blurRad="38100" dist="38100" dir="2700000" algn="tl">
                    <a:srgbClr val="C0C0C0"/>
                  </a:outerShdw>
                </a:effectLst>
                <a:sym typeface="Monotype Sorts" pitchFamily="2" charset="2"/>
              </a:rPr>
              <a:t>：在文本编辑时，必须遵循的原则是：</a:t>
            </a:r>
            <a:endParaRPr lang="zh-CN" altLang="en-US" dirty="0" smtClean="0">
              <a:sym typeface="Monotype Sorts" pitchFamily="2" charset="2"/>
            </a:endParaRPr>
          </a:p>
        </p:txBody>
      </p:sp>
      <p:sp>
        <p:nvSpPr>
          <p:cNvPr id="404484" name="Rectangle 4"/>
          <p:cNvSpPr>
            <a:spLocks noGrp="1" noChangeArrowheads="1"/>
          </p:cNvSpPr>
          <p:nvPr>
            <p:ph type="body" sz="half" idx="2"/>
          </p:nvPr>
        </p:nvSpPr>
        <p:spPr>
          <a:xfrm>
            <a:off x="4651375" y="1268413"/>
            <a:ext cx="4097338" cy="5113337"/>
          </a:xfrm>
        </p:spPr>
        <p:txBody>
          <a:bodyPr/>
          <a:lstStyle/>
          <a:p>
            <a:pPr eaLnBrk="1" hangingPunct="1"/>
            <a:r>
              <a:rPr lang="zh-CN" altLang="en-US" smtClean="0">
                <a:sym typeface="Monotype Sorts" pitchFamily="2" charset="2"/>
              </a:rPr>
              <a:t>编辑文档主要包括：</a:t>
            </a:r>
          </a:p>
          <a:p>
            <a:pPr lvl="1" eaLnBrk="1" hangingPunct="1">
              <a:lnSpc>
                <a:spcPct val="130000"/>
              </a:lnSpc>
            </a:pPr>
            <a:r>
              <a:rPr lang="zh-CN" altLang="en-US" smtClean="0">
                <a:effectLst>
                  <a:outerShdw blurRad="38100" dist="38100" dir="2700000" algn="tl">
                    <a:srgbClr val="FFFFFF"/>
                  </a:outerShdw>
                </a:effectLst>
                <a:sym typeface="Monotype Sorts" pitchFamily="2" charset="2"/>
              </a:rPr>
              <a:t>选定文本</a:t>
            </a:r>
          </a:p>
          <a:p>
            <a:pPr lvl="1" eaLnBrk="1" hangingPunct="1">
              <a:lnSpc>
                <a:spcPct val="130000"/>
              </a:lnSpc>
            </a:pPr>
            <a:r>
              <a:rPr lang="zh-CN" altLang="en-US" smtClean="0">
                <a:effectLst>
                  <a:outerShdw blurRad="38100" dist="38100" dir="2700000" algn="tl">
                    <a:srgbClr val="FFFFFF"/>
                  </a:outerShdw>
                </a:effectLst>
                <a:sym typeface="Monotype Sorts" pitchFamily="2" charset="2"/>
              </a:rPr>
              <a:t>插入和改写文本</a:t>
            </a:r>
          </a:p>
          <a:p>
            <a:pPr lvl="1" eaLnBrk="1" hangingPunct="1">
              <a:lnSpc>
                <a:spcPct val="130000"/>
              </a:lnSpc>
            </a:pPr>
            <a:r>
              <a:rPr lang="zh-CN" altLang="en-US" smtClean="0">
                <a:effectLst>
                  <a:outerShdw blurRad="38100" dist="38100" dir="2700000" algn="tl">
                    <a:srgbClr val="FFFFFF"/>
                  </a:outerShdw>
                </a:effectLst>
                <a:sym typeface="Monotype Sorts" pitchFamily="2" charset="2"/>
              </a:rPr>
              <a:t>删除文本</a:t>
            </a:r>
          </a:p>
          <a:p>
            <a:pPr lvl="1" eaLnBrk="1" hangingPunct="1">
              <a:lnSpc>
                <a:spcPct val="130000"/>
              </a:lnSpc>
            </a:pPr>
            <a:r>
              <a:rPr lang="zh-CN" altLang="en-US" smtClean="0">
                <a:effectLst>
                  <a:outerShdw blurRad="38100" dist="38100" dir="2700000" algn="tl">
                    <a:srgbClr val="FFFFFF"/>
                  </a:outerShdw>
                </a:effectLst>
                <a:sym typeface="Monotype Sorts" pitchFamily="2" charset="2"/>
              </a:rPr>
              <a:t>移动和复制文本</a:t>
            </a:r>
          </a:p>
          <a:p>
            <a:pPr lvl="1" eaLnBrk="1" hangingPunct="1">
              <a:lnSpc>
                <a:spcPct val="130000"/>
              </a:lnSpc>
            </a:pPr>
            <a:r>
              <a:rPr lang="zh-CN" altLang="en-US" smtClean="0">
                <a:effectLst>
                  <a:outerShdw blurRad="38100" dist="38100" dir="2700000" algn="tl">
                    <a:srgbClr val="FFFFFF"/>
                  </a:outerShdw>
                </a:effectLst>
                <a:sym typeface="Monotype Sorts" pitchFamily="2" charset="2"/>
              </a:rPr>
              <a:t>查找与替换文本</a:t>
            </a:r>
          </a:p>
          <a:p>
            <a:pPr lvl="1" eaLnBrk="1" hangingPunct="1">
              <a:lnSpc>
                <a:spcPct val="130000"/>
              </a:lnSpc>
            </a:pPr>
            <a:r>
              <a:rPr lang="zh-CN" altLang="en-US" smtClean="0">
                <a:effectLst>
                  <a:outerShdw blurRad="38100" dist="38100" dir="2700000" algn="tl">
                    <a:srgbClr val="FFFFFF"/>
                  </a:outerShdw>
                </a:effectLst>
                <a:sym typeface="Monotype Sorts" pitchFamily="2" charset="2"/>
              </a:rPr>
              <a:t>重复与撤消文本</a:t>
            </a:r>
          </a:p>
          <a:p>
            <a:pPr lvl="1" eaLnBrk="1" hangingPunct="1">
              <a:lnSpc>
                <a:spcPct val="130000"/>
              </a:lnSpc>
            </a:pPr>
            <a:r>
              <a:rPr lang="zh-CN" altLang="en-US" smtClean="0">
                <a:effectLst>
                  <a:outerShdw blurRad="38100" dist="38100" dir="2700000" algn="tl">
                    <a:srgbClr val="FFFFFF"/>
                  </a:outerShdw>
                </a:effectLst>
                <a:sym typeface="Monotype Sorts" pitchFamily="2" charset="2"/>
              </a:rPr>
              <a:t>自动更正等</a:t>
            </a:r>
          </a:p>
        </p:txBody>
      </p:sp>
      <p:sp>
        <p:nvSpPr>
          <p:cNvPr id="404485" name="Text Box 5"/>
          <p:cNvSpPr txBox="1">
            <a:spLocks noChangeArrowheads="1"/>
          </p:cNvSpPr>
          <p:nvPr/>
        </p:nvSpPr>
        <p:spPr bwMode="auto">
          <a:xfrm>
            <a:off x="684213" y="5589588"/>
            <a:ext cx="3457575" cy="519112"/>
          </a:xfrm>
          <a:prstGeom prst="rect">
            <a:avLst/>
          </a:prstGeom>
          <a:noFill/>
          <a:ln w="9525">
            <a:noFill/>
            <a:miter lim="800000"/>
            <a:headEnd/>
            <a:tailEnd/>
          </a:ln>
          <a:effectLst/>
        </p:spPr>
        <p:txBody>
          <a:bodyPr>
            <a:spAutoFit/>
          </a:bodyPr>
          <a:lstStyle/>
          <a:p>
            <a:pPr algn="ctr">
              <a:spcBef>
                <a:spcPct val="50000"/>
              </a:spcBef>
              <a:defRPr/>
            </a:pPr>
            <a:r>
              <a:rPr lang="en-US" altLang="zh-CN" sz="2800">
                <a:solidFill>
                  <a:schemeClr val="tx2"/>
                </a:solidFill>
                <a:effectLst>
                  <a:outerShdw blurRad="38100" dist="38100" dir="2700000" algn="tl">
                    <a:srgbClr val="C0C0C0"/>
                  </a:outerShdw>
                </a:effectLst>
                <a:latin typeface="Times New Roman"/>
                <a:ea typeface="黑体" pitchFamily="49" charset="-122"/>
                <a:sym typeface="Monotype Sorts" pitchFamily="2" charset="2"/>
              </a:rPr>
              <a:t>“</a:t>
            </a:r>
            <a:r>
              <a:rPr lang="zh-CN" altLang="en-US" sz="2800">
                <a:solidFill>
                  <a:schemeClr val="tx2"/>
                </a:solidFill>
                <a:effectLst>
                  <a:outerShdw blurRad="38100" dist="38100" dir="2700000" algn="tl">
                    <a:srgbClr val="C0C0C0"/>
                  </a:outerShdw>
                </a:effectLst>
                <a:latin typeface="黑体" pitchFamily="49" charset="-122"/>
                <a:ea typeface="黑体" pitchFamily="49" charset="-122"/>
                <a:sym typeface="Monotype Sorts" pitchFamily="2" charset="2"/>
              </a:rPr>
              <a:t>先选定，后操作</a:t>
            </a:r>
            <a:r>
              <a:rPr lang="zh-CN" altLang="en-US" sz="2800">
                <a:solidFill>
                  <a:schemeClr val="tx2"/>
                </a:solidFill>
                <a:effectLst>
                  <a:outerShdw blurRad="38100" dist="38100" dir="2700000" algn="tl">
                    <a:srgbClr val="C0C0C0"/>
                  </a:outerShdw>
                </a:effectLst>
                <a:latin typeface="Times New Roman"/>
                <a:ea typeface="黑体" pitchFamily="49" charset="-122"/>
                <a:sym typeface="Monotype Sorts" pitchFamily="2" charset="2"/>
              </a:rPr>
              <a:t>”</a:t>
            </a:r>
            <a:endParaRPr lang="zh-CN" altLang="en-US" sz="2800">
              <a:effectLst>
                <a:outerShdw blurRad="38100" dist="38100" dir="2700000" algn="tl">
                  <a:srgbClr val="C0C0C0"/>
                </a:outerShdw>
              </a:effectLst>
              <a:latin typeface="黑体" pitchFamily="49" charset="-122"/>
              <a:ea typeface="黑体" pitchFamily="49" charset="-122"/>
              <a:sym typeface="Monotype Sorts" pitchFamily="2" charset="2"/>
            </a:endParaRPr>
          </a:p>
        </p:txBody>
      </p:sp>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04485">
                                            <p:txEl>
                                              <p:pRg st="0" end="0"/>
                                            </p:txEl>
                                          </p:spTgt>
                                        </p:tgtEl>
                                        <p:attrNameLst>
                                          <p:attrName>style.visibility</p:attrName>
                                        </p:attrNameLst>
                                      </p:cBhvr>
                                      <p:to>
                                        <p:strVal val="visible"/>
                                      </p:to>
                                    </p:set>
                                    <p:animEffect transition="in" filter="dissolve">
                                      <p:cBhvr>
                                        <p:cTn id="7" dur="500"/>
                                        <p:tgtEl>
                                          <p:spTgt spid="40448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4485" grpId="0" build="p" bldLvl="2"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Grp="1" noChangeArrowheads="1"/>
          </p:cNvSpPr>
          <p:nvPr>
            <p:ph type="title"/>
          </p:nvPr>
        </p:nvSpPr>
        <p:spPr/>
        <p:txBody>
          <a:bodyPr/>
          <a:lstStyle/>
          <a:p>
            <a:pPr eaLnBrk="1" hangingPunct="1">
              <a:defRPr/>
            </a:pPr>
            <a:r>
              <a:rPr lang="zh-CN" altLang="en-US" smtClean="0"/>
              <a:t>三、文档的基本操作和编辑</a:t>
            </a:r>
          </a:p>
        </p:txBody>
      </p:sp>
      <p:sp>
        <p:nvSpPr>
          <p:cNvPr id="405507" name="Rectangle 3"/>
          <p:cNvSpPr>
            <a:spLocks noGrp="1" noChangeArrowheads="1"/>
          </p:cNvSpPr>
          <p:nvPr>
            <p:ph type="body" idx="1"/>
          </p:nvPr>
        </p:nvSpPr>
        <p:spPr/>
        <p:txBody>
          <a:bodyPr/>
          <a:lstStyle/>
          <a:p>
            <a:pPr eaLnBrk="1" hangingPunct="1">
              <a:lnSpc>
                <a:spcPct val="150000"/>
              </a:lnSpc>
              <a:buFont typeface="Wingdings" pitchFamily="2" charset="2"/>
              <a:buNone/>
            </a:pPr>
            <a:r>
              <a:rPr lang="zh-CN" altLang="en-US" sz="2800" dirty="0">
                <a:solidFill>
                  <a:srgbClr val="FF0000"/>
                </a:solidFill>
                <a:sym typeface="Monotype Sorts" pitchFamily="2" charset="2"/>
              </a:rPr>
              <a:t>任务</a:t>
            </a:r>
            <a:r>
              <a:rPr lang="en-US" altLang="zh-CN" sz="2800" dirty="0">
                <a:solidFill>
                  <a:srgbClr val="FF0000"/>
                </a:solidFill>
                <a:sym typeface="Monotype Sorts" pitchFamily="2" charset="2"/>
              </a:rPr>
              <a:t>6</a:t>
            </a:r>
            <a:r>
              <a:rPr lang="zh-CN" altLang="en-US" sz="2800" dirty="0" smtClean="0">
                <a:sym typeface="Monotype Sorts" pitchFamily="2" charset="2"/>
              </a:rPr>
              <a:t>：</a:t>
            </a:r>
            <a:r>
              <a:rPr lang="zh-CN" altLang="en-US" sz="2800" dirty="0" smtClean="0"/>
              <a:t>选定文本的练习</a:t>
            </a:r>
            <a:endParaRPr lang="zh-CN" altLang="en-US" sz="2800" dirty="0" smtClean="0">
              <a:latin typeface="黑体" pitchFamily="2" charset="-122"/>
              <a:sym typeface="Monotype Sorts" pitchFamily="2" charset="2"/>
            </a:endParaRPr>
          </a:p>
          <a:p>
            <a:pPr lvl="1" eaLnBrk="1" hangingPunct="1">
              <a:lnSpc>
                <a:spcPct val="150000"/>
              </a:lnSpc>
            </a:pPr>
            <a:r>
              <a:rPr lang="zh-CN" altLang="en-US"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练习</a:t>
            </a:r>
            <a:r>
              <a:rPr lang="en-US" altLang="zh-CN"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1</a:t>
            </a:r>
            <a:r>
              <a:rPr lang="zh-CN" altLang="en-US" sz="2400" dirty="0" smtClean="0">
                <a:solidFill>
                  <a:schemeClr val="hlink"/>
                </a:solidFill>
                <a:effectLst>
                  <a:outerShdw blurRad="38100" dist="38100" dir="2700000" algn="tl">
                    <a:srgbClr val="000000"/>
                  </a:outerShdw>
                </a:effectLst>
                <a:latin typeface="黑体" pitchFamily="2" charset="-122"/>
                <a:sym typeface="Monotype Sorts" pitchFamily="2" charset="2"/>
              </a:rPr>
              <a:t>：</a:t>
            </a:r>
            <a:r>
              <a:rPr lang="zh-CN" altLang="en-US" sz="2400" dirty="0" smtClean="0">
                <a:effectLst>
                  <a:outerShdw blurRad="38100" dist="38100" dir="2700000" algn="tl">
                    <a:srgbClr val="FFFFFF"/>
                  </a:outerShdw>
                </a:effectLst>
                <a:latin typeface="黑体" pitchFamily="2" charset="-122"/>
                <a:sym typeface="Monotype Sorts" pitchFamily="2" charset="2"/>
              </a:rPr>
              <a:t>选定任意文本内容。（拖选）</a:t>
            </a:r>
            <a:endParaRPr lang="zh-CN" altLang="en-US" sz="2400" dirty="0" smtClean="0">
              <a:effectLst>
                <a:outerShdw blurRad="38100" dist="38100" dir="2700000" algn="tl">
                  <a:srgbClr val="FFFFFF"/>
                </a:outerShdw>
              </a:effectLst>
              <a:latin typeface="黑体" pitchFamily="2" charset="-122"/>
              <a:ea typeface="黑体" pitchFamily="2" charset="-122"/>
              <a:sym typeface="Monotype Sorts" pitchFamily="2" charset="2"/>
            </a:endParaRPr>
          </a:p>
          <a:p>
            <a:pPr lvl="1" eaLnBrk="1" hangingPunct="1">
              <a:lnSpc>
                <a:spcPct val="150000"/>
              </a:lnSpc>
            </a:pPr>
            <a:r>
              <a:rPr lang="zh-CN" altLang="en-US"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练习</a:t>
            </a:r>
            <a:r>
              <a:rPr lang="en-US" altLang="zh-CN"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2</a:t>
            </a:r>
            <a:r>
              <a:rPr lang="zh-CN" altLang="en-US"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a:t>
            </a:r>
            <a:r>
              <a:rPr lang="zh-CN" altLang="en-US" sz="2400" dirty="0" smtClean="0">
                <a:effectLst>
                  <a:outerShdw blurRad="38100" dist="38100" dir="2700000" algn="tl">
                    <a:srgbClr val="FFFFFF"/>
                  </a:outerShdw>
                </a:effectLst>
                <a:latin typeface="黑体" pitchFamily="2" charset="-122"/>
                <a:sym typeface="Monotype Sorts" pitchFamily="2" charset="2"/>
              </a:rPr>
              <a:t>选定单字或单词（双击该单词）</a:t>
            </a:r>
            <a:endParaRPr lang="zh-CN" altLang="en-US" sz="2400" dirty="0" smtClean="0">
              <a:effectLst>
                <a:outerShdw blurRad="38100" dist="38100" dir="2700000" algn="tl">
                  <a:srgbClr val="FFFFFF"/>
                </a:outerShdw>
              </a:effectLst>
              <a:latin typeface="黑体" pitchFamily="2" charset="-122"/>
              <a:ea typeface="黑体" pitchFamily="2" charset="-122"/>
              <a:sym typeface="Monotype Sorts" pitchFamily="2" charset="2"/>
            </a:endParaRPr>
          </a:p>
          <a:p>
            <a:pPr lvl="1" eaLnBrk="1" hangingPunct="1">
              <a:lnSpc>
                <a:spcPct val="150000"/>
              </a:lnSpc>
            </a:pPr>
            <a:r>
              <a:rPr lang="zh-CN" altLang="en-US"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练习</a:t>
            </a:r>
            <a:r>
              <a:rPr lang="en-US" altLang="zh-CN"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3</a:t>
            </a:r>
            <a:r>
              <a:rPr lang="zh-CN" altLang="en-US"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a:t>
            </a:r>
            <a:r>
              <a:rPr lang="zh-CN" altLang="en-US" sz="2400" dirty="0" smtClean="0">
                <a:effectLst>
                  <a:outerShdw blurRad="38100" dist="38100" dir="2700000" algn="tl">
                    <a:srgbClr val="FFFFFF"/>
                  </a:outerShdw>
                </a:effectLst>
                <a:latin typeface="黑体" pitchFamily="2" charset="-122"/>
                <a:sym typeface="Monotype Sorts" pitchFamily="2" charset="2"/>
              </a:rPr>
              <a:t>选定一个句子（</a:t>
            </a:r>
            <a:r>
              <a:rPr lang="en-US" altLang="zh-CN" sz="2400" dirty="0" smtClean="0">
                <a:effectLst>
                  <a:outerShdw blurRad="38100" dist="38100" dir="2700000" algn="tl">
                    <a:srgbClr val="FFFFFF"/>
                  </a:outerShdw>
                </a:effectLst>
                <a:latin typeface="黑体" pitchFamily="2" charset="-122"/>
                <a:sym typeface="Monotype Sorts" pitchFamily="2" charset="2"/>
              </a:rPr>
              <a:t>Ctrl</a:t>
            </a:r>
            <a:r>
              <a:rPr lang="zh-CN" altLang="en-US" sz="2400" dirty="0" smtClean="0">
                <a:effectLst>
                  <a:outerShdw blurRad="38100" dist="38100" dir="2700000" algn="tl">
                    <a:srgbClr val="FFFFFF"/>
                  </a:outerShdw>
                </a:effectLst>
                <a:latin typeface="黑体" pitchFamily="2" charset="-122"/>
                <a:sym typeface="Monotype Sorts" pitchFamily="2" charset="2"/>
              </a:rPr>
              <a:t>＋单击该句子）</a:t>
            </a:r>
            <a:endParaRPr lang="zh-CN" altLang="en-US" sz="2400" dirty="0" smtClean="0">
              <a:effectLst>
                <a:outerShdw blurRad="38100" dist="38100" dir="2700000" algn="tl">
                  <a:srgbClr val="FFFFFF"/>
                </a:outerShdw>
              </a:effectLst>
              <a:latin typeface="黑体" pitchFamily="2" charset="-122"/>
              <a:ea typeface="黑体" pitchFamily="2" charset="-122"/>
              <a:sym typeface="Monotype Sorts" pitchFamily="2" charset="2"/>
            </a:endParaRPr>
          </a:p>
          <a:p>
            <a:pPr lvl="1" eaLnBrk="1" hangingPunct="1">
              <a:lnSpc>
                <a:spcPct val="150000"/>
              </a:lnSpc>
            </a:pPr>
            <a:r>
              <a:rPr lang="zh-CN" altLang="en-US"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练习</a:t>
            </a:r>
            <a:r>
              <a:rPr lang="en-US" altLang="zh-CN"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4</a:t>
            </a:r>
            <a:r>
              <a:rPr lang="zh-CN" altLang="en-US"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a:t>
            </a:r>
            <a:r>
              <a:rPr lang="zh-CN" altLang="en-US" sz="2400" dirty="0" smtClean="0">
                <a:effectLst>
                  <a:outerShdw blurRad="38100" dist="38100" dir="2700000" algn="tl">
                    <a:srgbClr val="FFFFFF"/>
                  </a:outerShdw>
                </a:effectLst>
                <a:latin typeface="黑体" pitchFamily="2" charset="-122"/>
                <a:sym typeface="Monotype Sorts" pitchFamily="2" charset="2"/>
              </a:rPr>
              <a:t>选定一个文本行（在选定区单击该行）</a:t>
            </a:r>
            <a:endParaRPr lang="zh-CN" altLang="en-US" sz="2400" dirty="0" smtClean="0">
              <a:effectLst>
                <a:outerShdw blurRad="38100" dist="38100" dir="2700000" algn="tl">
                  <a:srgbClr val="FFFFFF"/>
                </a:outerShdw>
              </a:effectLst>
              <a:latin typeface="黑体" pitchFamily="2" charset="-122"/>
              <a:ea typeface="黑体" pitchFamily="2" charset="-122"/>
              <a:sym typeface="Monotype Sorts" pitchFamily="2" charset="2"/>
            </a:endParaRPr>
          </a:p>
          <a:p>
            <a:pPr lvl="1" eaLnBrk="1" hangingPunct="1">
              <a:lnSpc>
                <a:spcPct val="150000"/>
              </a:lnSpc>
            </a:pPr>
            <a:r>
              <a:rPr lang="zh-CN" altLang="en-US"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练习</a:t>
            </a:r>
            <a:r>
              <a:rPr lang="en-US" altLang="zh-CN"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5</a:t>
            </a:r>
            <a:r>
              <a:rPr lang="zh-CN" altLang="en-US"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a:t>
            </a:r>
            <a:r>
              <a:rPr lang="zh-CN" altLang="en-US" sz="2400" dirty="0" smtClean="0">
                <a:effectLst>
                  <a:outerShdw blurRad="38100" dist="38100" dir="2700000" algn="tl">
                    <a:srgbClr val="FFFFFF"/>
                  </a:outerShdw>
                </a:effectLst>
                <a:latin typeface="黑体" pitchFamily="2" charset="-122"/>
                <a:sym typeface="Monotype Sorts" pitchFamily="2" charset="2"/>
              </a:rPr>
              <a:t>选定多个文本行（在选定区单击该行，并向下拖动鼠标）</a:t>
            </a:r>
          </a:p>
          <a:p>
            <a:pPr lvl="1" eaLnBrk="1" hangingPunct="1">
              <a:lnSpc>
                <a:spcPct val="150000"/>
              </a:lnSpc>
            </a:pPr>
            <a:r>
              <a:rPr lang="zh-CN" altLang="en-US"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练习</a:t>
            </a:r>
            <a:r>
              <a:rPr lang="en-US" altLang="zh-CN"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6</a:t>
            </a:r>
            <a:r>
              <a:rPr lang="zh-CN" altLang="en-US" sz="2400"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a:t>
            </a:r>
            <a:r>
              <a:rPr lang="zh-CN" altLang="en-US" sz="2400" dirty="0" smtClean="0">
                <a:effectLst>
                  <a:outerShdw blurRad="38100" dist="38100" dir="2700000" algn="tl">
                    <a:srgbClr val="FFFFFF"/>
                  </a:outerShdw>
                </a:effectLst>
                <a:sym typeface="Monotype Sorts" pitchFamily="2" charset="2"/>
              </a:rPr>
              <a:t>选定一个段落</a:t>
            </a:r>
            <a:r>
              <a:rPr lang="en-US" altLang="zh-CN" sz="2400" dirty="0" smtClean="0">
                <a:effectLst>
                  <a:outerShdw blurRad="38100" dist="38100" dir="2700000" algn="tl">
                    <a:srgbClr val="FFFFFF"/>
                  </a:outerShdw>
                </a:effectLst>
                <a:sym typeface="Monotype Sorts" pitchFamily="2" charset="2"/>
              </a:rPr>
              <a:t>(</a:t>
            </a:r>
            <a:r>
              <a:rPr lang="zh-CN" altLang="en-US" sz="2400" dirty="0" smtClean="0">
                <a:effectLst>
                  <a:outerShdw blurRad="38100" dist="38100" dir="2700000" algn="tl">
                    <a:srgbClr val="FFFFFF"/>
                  </a:outerShdw>
                </a:effectLst>
                <a:sym typeface="Monotype Sorts" pitchFamily="2" charset="2"/>
              </a:rPr>
              <a:t>在选定区，双击该段落</a:t>
            </a:r>
            <a:r>
              <a:rPr lang="en-US" altLang="zh-CN" sz="2400" dirty="0" smtClean="0">
                <a:effectLst>
                  <a:outerShdw blurRad="38100" dist="38100" dir="2700000" algn="tl">
                    <a:srgbClr val="FFFFFF"/>
                  </a:outerShdw>
                </a:effectLst>
                <a:sym typeface="Monotype Sorts" pitchFamily="2" charset="2"/>
              </a:rPr>
              <a:t>)</a:t>
            </a:r>
          </a:p>
        </p:txBody>
      </p:sp>
    </p:spTree>
  </p:cSld>
  <p:clrMapOvr>
    <a:masterClrMapping/>
  </p:clrMapOvr>
  <p:transition spd="med">
    <p:pull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ChangeArrowheads="1"/>
          </p:cNvSpPr>
          <p:nvPr>
            <p:ph type="title"/>
          </p:nvPr>
        </p:nvSpPr>
        <p:spPr/>
        <p:txBody>
          <a:bodyPr/>
          <a:lstStyle/>
          <a:p>
            <a:pPr eaLnBrk="1" hangingPunct="1">
              <a:defRPr/>
            </a:pPr>
            <a:r>
              <a:rPr lang="zh-CN" altLang="en-US" smtClean="0"/>
              <a:t>三、文档的基本操作和编辑</a:t>
            </a:r>
          </a:p>
        </p:txBody>
      </p:sp>
      <p:sp>
        <p:nvSpPr>
          <p:cNvPr id="406531" name="Rectangle 3"/>
          <p:cNvSpPr>
            <a:spLocks noGrp="1" noChangeArrowheads="1"/>
          </p:cNvSpPr>
          <p:nvPr>
            <p:ph type="body" idx="1"/>
          </p:nvPr>
        </p:nvSpPr>
        <p:spPr/>
        <p:txBody>
          <a:bodyPr/>
          <a:lstStyle/>
          <a:p>
            <a:pPr marL="533400" indent="-533400" eaLnBrk="1" hangingPunct="1">
              <a:lnSpc>
                <a:spcPct val="150000"/>
              </a:lnSpc>
              <a:buFont typeface="Wingdings" pitchFamily="2" charset="2"/>
              <a:buNone/>
            </a:pPr>
            <a:r>
              <a:rPr lang="zh-CN" altLang="en-US" sz="2800" dirty="0">
                <a:solidFill>
                  <a:srgbClr val="FF0000"/>
                </a:solidFill>
                <a:sym typeface="Monotype Sorts" pitchFamily="2" charset="2"/>
              </a:rPr>
              <a:t>任务</a:t>
            </a:r>
            <a:r>
              <a:rPr lang="en-US" altLang="zh-CN" sz="2800" dirty="0">
                <a:solidFill>
                  <a:srgbClr val="FF0000"/>
                </a:solidFill>
                <a:sym typeface="Monotype Sorts" pitchFamily="2" charset="2"/>
              </a:rPr>
              <a:t>6</a:t>
            </a:r>
            <a:r>
              <a:rPr lang="zh-CN" altLang="en-US" sz="2800" dirty="0" smtClean="0">
                <a:sym typeface="Monotype Sorts" pitchFamily="2" charset="2"/>
              </a:rPr>
              <a:t>：</a:t>
            </a:r>
            <a:r>
              <a:rPr lang="zh-CN" altLang="en-US" sz="2800" dirty="0" smtClean="0"/>
              <a:t>选定文本的练习</a:t>
            </a:r>
            <a:endParaRPr lang="zh-CN" altLang="en-US" sz="2800" dirty="0" smtClean="0">
              <a:sym typeface="Monotype Sorts" pitchFamily="2" charset="2"/>
            </a:endParaRPr>
          </a:p>
          <a:p>
            <a:pPr marL="914400" lvl="1" indent="-457200" eaLnBrk="1" hangingPunct="1">
              <a:lnSpc>
                <a:spcPct val="150000"/>
              </a:lnSpc>
            </a:pPr>
            <a:r>
              <a:rPr lang="zh-CN" altLang="en-US"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练习</a:t>
            </a:r>
            <a:r>
              <a:rPr lang="en-US" altLang="zh-CN"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7</a:t>
            </a:r>
            <a:r>
              <a:rPr lang="zh-CN" altLang="en-US"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a:t>
            </a:r>
            <a:r>
              <a:rPr lang="zh-CN" altLang="en-US" dirty="0" smtClean="0">
                <a:effectLst>
                  <a:outerShdw blurRad="38100" dist="38100" dir="2700000" algn="tl">
                    <a:srgbClr val="FFFFFF"/>
                  </a:outerShdw>
                </a:effectLst>
                <a:sym typeface="Monotype Sorts" pitchFamily="2" charset="2"/>
              </a:rPr>
              <a:t>选定整个文档，有以下三种方法：</a:t>
            </a:r>
            <a:endParaRPr lang="zh-CN" altLang="en-US" sz="2400" dirty="0" smtClean="0">
              <a:effectLst>
                <a:outerShdw blurRad="38100" dist="38100" dir="2700000" algn="tl">
                  <a:srgbClr val="FFFFFF"/>
                </a:outerShdw>
              </a:effectLst>
              <a:sym typeface="Monotype Sorts" pitchFamily="2" charset="2"/>
            </a:endParaRPr>
          </a:p>
          <a:p>
            <a:pPr marL="1295400" lvl="2" indent="-381000" eaLnBrk="1" hangingPunct="1">
              <a:lnSpc>
                <a:spcPct val="150000"/>
              </a:lnSpc>
              <a:buFont typeface="Wingdings" pitchFamily="2" charset="2"/>
              <a:buAutoNum type="arabicPeriod"/>
            </a:pPr>
            <a:r>
              <a:rPr lang="zh-CN" altLang="en-US" sz="2000" dirty="0" smtClean="0">
                <a:effectLst>
                  <a:outerShdw blurRad="38100" dist="38100" dir="2700000" algn="tl">
                    <a:srgbClr val="FFFFFF"/>
                  </a:outerShdw>
                </a:effectLst>
                <a:sym typeface="Monotype Sorts" pitchFamily="2" charset="2"/>
              </a:rPr>
              <a:t>在选定区，三击鼠标。</a:t>
            </a:r>
          </a:p>
          <a:p>
            <a:pPr marL="1295400" lvl="2" indent="-381000" eaLnBrk="1" hangingPunct="1">
              <a:lnSpc>
                <a:spcPct val="150000"/>
              </a:lnSpc>
              <a:buFont typeface="Wingdings" pitchFamily="2" charset="2"/>
              <a:buAutoNum type="arabicPeriod"/>
            </a:pPr>
            <a:r>
              <a:rPr lang="en-US" altLang="zh-CN" sz="2000" dirty="0" smtClean="0">
                <a:effectLst>
                  <a:outerShdw blurRad="38100" dist="38100" dir="2700000" algn="tl">
                    <a:srgbClr val="FFFFFF"/>
                  </a:outerShdw>
                </a:effectLst>
                <a:sym typeface="Monotype Sorts" pitchFamily="2" charset="2"/>
              </a:rPr>
              <a:t>Ctrl </a:t>
            </a:r>
            <a:r>
              <a:rPr lang="zh-CN" altLang="en-US" sz="2000" dirty="0" smtClean="0">
                <a:effectLst>
                  <a:outerShdw blurRad="38100" dist="38100" dir="2700000" algn="tl">
                    <a:srgbClr val="FFFFFF"/>
                  </a:outerShdw>
                </a:effectLst>
                <a:sym typeface="Monotype Sorts" pitchFamily="2" charset="2"/>
              </a:rPr>
              <a:t>＋单击选定区任意位置。</a:t>
            </a:r>
          </a:p>
          <a:p>
            <a:pPr marL="1295400" lvl="2" indent="-381000" eaLnBrk="1" hangingPunct="1">
              <a:lnSpc>
                <a:spcPct val="150000"/>
              </a:lnSpc>
              <a:buFont typeface="Wingdings" pitchFamily="2" charset="2"/>
              <a:buAutoNum type="arabicPeriod"/>
            </a:pPr>
            <a:r>
              <a:rPr lang="en-US" altLang="zh-CN" sz="2000" dirty="0" smtClean="0">
                <a:effectLst>
                  <a:outerShdw blurRad="38100" dist="38100" dir="2700000" algn="tl">
                    <a:srgbClr val="FFFFFF"/>
                  </a:outerShdw>
                </a:effectLst>
                <a:sym typeface="Monotype Sorts" pitchFamily="2" charset="2"/>
              </a:rPr>
              <a:t>Ctrl + A</a:t>
            </a:r>
          </a:p>
          <a:p>
            <a:pPr marL="1295400" lvl="2" indent="-381000" eaLnBrk="1" hangingPunct="1">
              <a:buFont typeface="Wingdings" pitchFamily="2" charset="2"/>
              <a:buAutoNum type="arabicPeriod"/>
            </a:pPr>
            <a:endParaRPr lang="en-US" altLang="zh-CN" sz="2000" dirty="0" smtClean="0">
              <a:effectLst>
                <a:outerShdw blurRad="38100" dist="38100" dir="2700000" algn="tl">
                  <a:srgbClr val="FFFFFF"/>
                </a:outerShdw>
              </a:effectLst>
              <a:sym typeface="Monotype Sorts" pitchFamily="2" charset="2"/>
            </a:endParaRPr>
          </a:p>
          <a:p>
            <a:pPr marL="914400" lvl="1" indent="-457200" eaLnBrk="1" hangingPunct="1"/>
            <a:r>
              <a:rPr lang="zh-CN" altLang="en-US"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练习</a:t>
            </a:r>
            <a:r>
              <a:rPr lang="en-US" altLang="zh-CN"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8</a:t>
            </a:r>
            <a:r>
              <a:rPr lang="zh-CN" altLang="en-US" dirty="0" smtClean="0">
                <a:solidFill>
                  <a:schemeClr val="hlink"/>
                </a:solidFill>
                <a:effectLst>
                  <a:outerShdw blurRad="38100" dist="38100" dir="2700000" algn="tl">
                    <a:srgbClr val="000000"/>
                  </a:outerShdw>
                </a:effectLst>
                <a:latin typeface="黑体" pitchFamily="2" charset="-122"/>
                <a:ea typeface="黑体" pitchFamily="2" charset="-122"/>
                <a:sym typeface="Monotype Sorts" pitchFamily="2" charset="2"/>
              </a:rPr>
              <a:t>：</a:t>
            </a:r>
            <a:r>
              <a:rPr lang="zh-CN" altLang="en-US" dirty="0" smtClean="0">
                <a:effectLst>
                  <a:outerShdw blurRad="38100" dist="38100" dir="2700000" algn="tl">
                    <a:srgbClr val="FFFFFF"/>
                  </a:outerShdw>
                </a:effectLst>
                <a:sym typeface="Monotype Sorts" pitchFamily="2" charset="2"/>
              </a:rPr>
              <a:t>选定矩形文本块（先按住</a:t>
            </a:r>
            <a:r>
              <a:rPr lang="en-US" altLang="zh-CN" dirty="0" smtClean="0">
                <a:effectLst>
                  <a:outerShdw blurRad="38100" dist="38100" dir="2700000" algn="tl">
                    <a:srgbClr val="FFFFFF"/>
                  </a:outerShdw>
                </a:effectLst>
                <a:sym typeface="Monotype Sorts" pitchFamily="2" charset="2"/>
              </a:rPr>
              <a:t>Alt</a:t>
            </a:r>
            <a:r>
              <a:rPr lang="zh-CN" altLang="en-US" dirty="0" smtClean="0">
                <a:effectLst>
                  <a:outerShdw blurRad="38100" dist="38100" dir="2700000" algn="tl">
                    <a:srgbClr val="FFFFFF"/>
                  </a:outerShdw>
                </a:effectLst>
                <a:sym typeface="Monotype Sorts" pitchFamily="2" charset="2"/>
              </a:rPr>
              <a:t>，再从该矩形块的左上角拖动鼠标到右下角）</a:t>
            </a:r>
          </a:p>
        </p:txBody>
      </p:sp>
    </p:spTree>
  </p:cSld>
  <p:clrMapOvr>
    <a:masterClrMapping/>
  </p:clrMapOvr>
  <p:transition spd="med">
    <p:pull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2"/>
          <p:cNvSpPr>
            <a:spLocks noGrp="1" noChangeArrowheads="1"/>
          </p:cNvSpPr>
          <p:nvPr>
            <p:ph type="title"/>
          </p:nvPr>
        </p:nvSpPr>
        <p:spPr/>
        <p:txBody>
          <a:bodyPr/>
          <a:lstStyle/>
          <a:p>
            <a:pPr eaLnBrk="1" hangingPunct="1">
              <a:defRPr/>
            </a:pPr>
            <a:r>
              <a:rPr lang="zh-CN" altLang="en-US" smtClean="0"/>
              <a:t>三、文档的基本操作和编辑</a:t>
            </a:r>
          </a:p>
        </p:txBody>
      </p:sp>
      <p:sp>
        <p:nvSpPr>
          <p:cNvPr id="407555" name="Rectangle 3"/>
          <p:cNvSpPr>
            <a:spLocks noGrp="1" noChangeArrowheads="1"/>
          </p:cNvSpPr>
          <p:nvPr>
            <p:ph type="body" idx="1"/>
          </p:nvPr>
        </p:nvSpPr>
        <p:spPr/>
        <p:txBody>
          <a:bodyPr/>
          <a:lstStyle/>
          <a:p>
            <a:pPr marL="609600" indent="-609600" eaLnBrk="1" hangingPunct="1">
              <a:buFont typeface="Wingdings" pitchFamily="2" charset="2"/>
              <a:buNone/>
              <a:defRPr/>
            </a:pPr>
            <a:r>
              <a:rPr lang="zh-CN" altLang="en-US" sz="2800" dirty="0">
                <a:solidFill>
                  <a:srgbClr val="FF0000"/>
                </a:solidFill>
                <a:sym typeface="Monotype Sorts" pitchFamily="2" charset="2"/>
              </a:rPr>
              <a:t>任务</a:t>
            </a:r>
            <a:r>
              <a:rPr lang="en-US" altLang="zh-CN" sz="2800" dirty="0">
                <a:solidFill>
                  <a:srgbClr val="FF0000"/>
                </a:solidFill>
                <a:sym typeface="Monotype Sorts" pitchFamily="2" charset="2"/>
              </a:rPr>
              <a:t>7</a:t>
            </a:r>
            <a:r>
              <a:rPr lang="zh-CN" altLang="en-US" sz="2800" dirty="0" smtClean="0">
                <a:sym typeface="Monotype Sorts" pitchFamily="2" charset="2"/>
              </a:rPr>
              <a:t>：</a:t>
            </a:r>
            <a:r>
              <a:rPr lang="zh-CN" altLang="en-US" sz="2800" dirty="0" smtClean="0"/>
              <a:t>文档的创建和保存</a:t>
            </a:r>
            <a:endParaRPr lang="zh-CN" altLang="en-US" sz="2800" dirty="0" smtClean="0">
              <a:sym typeface="Monotype Sorts" pitchFamily="2" charset="2"/>
            </a:endParaRPr>
          </a:p>
          <a:p>
            <a:pPr marL="609600" indent="-609600" eaLnBrk="1" hangingPunct="1">
              <a:lnSpc>
                <a:spcPct val="150000"/>
              </a:lnSpc>
              <a:buFont typeface="Wingdings" pitchFamily="2" charset="2"/>
              <a:buNone/>
              <a:defRPr/>
            </a:pPr>
            <a:r>
              <a:rPr lang="zh-CN" altLang="en-US" sz="2400" dirty="0" smtClean="0">
                <a:solidFill>
                  <a:srgbClr val="0000CC"/>
                </a:solidFill>
                <a:sym typeface="Monotype Sorts" pitchFamily="2" charset="2"/>
              </a:rPr>
              <a:t>实作</a:t>
            </a:r>
            <a:r>
              <a:rPr lang="en-US" altLang="zh-CN" sz="2400" dirty="0" smtClean="0">
                <a:solidFill>
                  <a:srgbClr val="0000CC"/>
                </a:solidFill>
                <a:sym typeface="Monotype Sorts" pitchFamily="2" charset="2"/>
              </a:rPr>
              <a:t>1</a:t>
            </a:r>
            <a:r>
              <a:rPr lang="zh-CN" altLang="en-US" sz="2400" dirty="0" smtClean="0">
                <a:solidFill>
                  <a:srgbClr val="0000CC"/>
                </a:solidFill>
                <a:sym typeface="Monotype Sorts" pitchFamily="2" charset="2"/>
              </a:rPr>
              <a:t>：</a:t>
            </a:r>
            <a:r>
              <a:rPr lang="zh-CN" altLang="en-US" sz="2400" dirty="0" smtClean="0">
                <a:sym typeface="Monotype Sorts" pitchFamily="2" charset="2"/>
              </a:rPr>
              <a:t>新建一个文档。</a:t>
            </a:r>
          </a:p>
          <a:p>
            <a:pPr marL="990600" lvl="1" indent="-533400" eaLnBrk="1" hangingPunct="1">
              <a:lnSpc>
                <a:spcPct val="150000"/>
              </a:lnSpc>
              <a:defRPr/>
            </a:pPr>
            <a:r>
              <a:rPr lang="zh-CN" altLang="en-US" sz="2000" dirty="0" smtClean="0">
                <a:sym typeface="Monotype Sorts" pitchFamily="2" charset="2"/>
              </a:rPr>
              <a:t>方法</a:t>
            </a:r>
            <a:r>
              <a:rPr lang="en-US" altLang="zh-CN" sz="2000" dirty="0" smtClean="0">
                <a:sym typeface="Monotype Sorts" pitchFamily="2" charset="2"/>
              </a:rPr>
              <a:t>1</a:t>
            </a:r>
            <a:r>
              <a:rPr lang="zh-CN" altLang="en-US" sz="2000" dirty="0" smtClean="0">
                <a:sym typeface="Monotype Sorts" pitchFamily="2" charset="2"/>
              </a:rPr>
              <a:t>：</a:t>
            </a:r>
            <a:r>
              <a:rPr lang="zh-CN" altLang="zh-CN" sz="2000" dirty="0">
                <a:effectLst/>
              </a:rPr>
              <a:t>单击</a:t>
            </a:r>
            <a:r>
              <a:rPr lang="zh-CN" altLang="zh-CN" sz="2000" dirty="0" smtClean="0">
                <a:effectLst/>
              </a:rPr>
              <a:t>“开始”→“所有程序”→“</a:t>
            </a:r>
            <a:r>
              <a:rPr lang="en-US" altLang="zh-CN" sz="2000" dirty="0">
                <a:effectLst/>
              </a:rPr>
              <a:t>Microsoft Office</a:t>
            </a:r>
            <a:r>
              <a:rPr lang="zh-CN" altLang="zh-CN" sz="2000" dirty="0">
                <a:effectLst/>
              </a:rPr>
              <a:t>”→“</a:t>
            </a:r>
            <a:r>
              <a:rPr lang="en-US" altLang="zh-CN" sz="2000" dirty="0">
                <a:effectLst/>
              </a:rPr>
              <a:t>Microsoft Word 2010</a:t>
            </a:r>
            <a:r>
              <a:rPr lang="zh-CN" altLang="zh-CN" sz="2000" dirty="0" smtClean="0">
                <a:effectLst/>
              </a:rPr>
              <a:t>”</a:t>
            </a:r>
            <a:endParaRPr lang="zh-CN" altLang="en-US" sz="2000" dirty="0">
              <a:sym typeface="Monotype Sorts" pitchFamily="2" charset="2"/>
            </a:endParaRPr>
          </a:p>
          <a:p>
            <a:pPr marL="990600" lvl="1" indent="-533400" eaLnBrk="1" hangingPunct="1">
              <a:lnSpc>
                <a:spcPct val="150000"/>
              </a:lnSpc>
              <a:defRPr/>
            </a:pPr>
            <a:r>
              <a:rPr lang="zh-CN" altLang="en-US" sz="2000" dirty="0" smtClean="0">
                <a:sym typeface="Monotype Sorts" pitchFamily="2" charset="2"/>
              </a:rPr>
              <a:t>方法</a:t>
            </a:r>
            <a:r>
              <a:rPr lang="en-US" altLang="zh-CN" sz="2000" dirty="0" smtClean="0">
                <a:sym typeface="Monotype Sorts" pitchFamily="2" charset="2"/>
              </a:rPr>
              <a:t>2</a:t>
            </a:r>
            <a:r>
              <a:rPr lang="zh-CN" altLang="en-US" sz="2000" dirty="0" smtClean="0">
                <a:sym typeface="Monotype Sorts" pitchFamily="2" charset="2"/>
              </a:rPr>
              <a:t>：</a:t>
            </a:r>
            <a:r>
              <a:rPr lang="zh-CN" altLang="zh-CN" sz="2000" dirty="0">
                <a:effectLst/>
              </a:rPr>
              <a:t>单击“快速访问工具栏”中</a:t>
            </a:r>
            <a:r>
              <a:rPr lang="zh-CN" altLang="zh-CN" sz="2000" dirty="0" smtClean="0">
                <a:effectLst/>
              </a:rPr>
              <a:t>的</a:t>
            </a:r>
            <a:r>
              <a:rPr lang="zh-CN" altLang="zh-CN" sz="2000" dirty="0">
                <a:effectLst/>
              </a:rPr>
              <a:t>“新建”</a:t>
            </a:r>
            <a:r>
              <a:rPr lang="zh-CN" altLang="zh-CN" sz="2000" dirty="0" smtClean="0">
                <a:effectLst/>
              </a:rPr>
              <a:t>按钮</a:t>
            </a:r>
            <a:endParaRPr lang="zh-CN" altLang="en-US" sz="2000" dirty="0" smtClean="0">
              <a:sym typeface="Monotype Sorts" pitchFamily="2" charset="2"/>
            </a:endParaRPr>
          </a:p>
          <a:p>
            <a:pPr marL="609600" indent="-609600" eaLnBrk="1" hangingPunct="1">
              <a:buFont typeface="Wingdings" pitchFamily="2" charset="2"/>
              <a:buNone/>
              <a:defRPr/>
            </a:pPr>
            <a:r>
              <a:rPr lang="zh-CN" altLang="en-US" sz="2400" dirty="0" smtClean="0">
                <a:solidFill>
                  <a:srgbClr val="FF0000"/>
                </a:solidFill>
                <a:sym typeface="Monotype Sorts" pitchFamily="2" charset="2"/>
              </a:rPr>
              <a:t>提示：</a:t>
            </a:r>
          </a:p>
          <a:p>
            <a:pPr marL="990600" lvl="1" indent="-533400" eaLnBrk="1" hangingPunct="1">
              <a:lnSpc>
                <a:spcPct val="150000"/>
              </a:lnSpc>
              <a:buFont typeface="Wingdings" pitchFamily="2" charset="2"/>
              <a:buAutoNum type="arabicPeriod"/>
              <a:defRPr/>
            </a:pPr>
            <a:r>
              <a:rPr lang="zh-CN" altLang="en-US" sz="2000" dirty="0" smtClean="0">
                <a:sym typeface="Monotype Sorts" pitchFamily="2" charset="2"/>
              </a:rPr>
              <a:t>当新建一份文档时，文档的文件名默认为</a:t>
            </a:r>
            <a:r>
              <a:rPr lang="zh-CN" altLang="en-US" sz="2000" dirty="0" smtClean="0">
                <a:latin typeface="Arial"/>
                <a:sym typeface="Monotype Sorts" pitchFamily="2" charset="2"/>
              </a:rPr>
              <a:t>“</a:t>
            </a:r>
            <a:r>
              <a:rPr lang="zh-CN" altLang="en-US" sz="2000" dirty="0" smtClean="0">
                <a:sym typeface="Monotype Sorts" pitchFamily="2" charset="2"/>
              </a:rPr>
              <a:t>文档</a:t>
            </a:r>
            <a:r>
              <a:rPr lang="en-US" altLang="zh-CN" sz="2000" dirty="0" smtClean="0">
                <a:sym typeface="Monotype Sorts" pitchFamily="2" charset="2"/>
              </a:rPr>
              <a:t>1</a:t>
            </a:r>
            <a:r>
              <a:rPr lang="en-US" altLang="zh-CN" sz="2000" dirty="0" smtClean="0">
                <a:latin typeface="Arial"/>
                <a:sym typeface="Monotype Sorts" pitchFamily="2" charset="2"/>
              </a:rPr>
              <a:t>”</a:t>
            </a:r>
            <a:r>
              <a:rPr lang="zh-CN" altLang="en-US" sz="2000" dirty="0" smtClean="0">
                <a:sym typeface="Monotype Sorts" pitchFamily="2" charset="2"/>
              </a:rPr>
              <a:t>，在第一次存盘时，可进行修改。</a:t>
            </a:r>
          </a:p>
          <a:p>
            <a:pPr marL="990600" lvl="1" indent="-533400" eaLnBrk="1" hangingPunct="1">
              <a:lnSpc>
                <a:spcPct val="150000"/>
              </a:lnSpc>
              <a:buFont typeface="Wingdings" pitchFamily="2" charset="2"/>
              <a:buAutoNum type="arabicPeriod"/>
              <a:defRPr/>
            </a:pPr>
            <a:r>
              <a:rPr lang="zh-CN" altLang="en-US" sz="2000" dirty="0" smtClean="0">
                <a:sym typeface="Monotype Sorts" pitchFamily="2" charset="2"/>
              </a:rPr>
              <a:t>在</a:t>
            </a:r>
            <a:r>
              <a:rPr lang="en-US" altLang="zh-CN" sz="2000" dirty="0" smtClean="0">
                <a:sym typeface="Monotype Sorts" pitchFamily="2" charset="2"/>
              </a:rPr>
              <a:t>Word 2010 </a:t>
            </a:r>
            <a:r>
              <a:rPr lang="zh-CN" altLang="en-US" sz="2000" dirty="0" smtClean="0">
                <a:sym typeface="Monotype Sorts" pitchFamily="2" charset="2"/>
              </a:rPr>
              <a:t>中，允许同时对多个文档进行操作，并可在多个文档之间进行复制操作。 </a:t>
            </a:r>
          </a:p>
        </p:txBody>
      </p:sp>
    </p:spTree>
  </p:cSld>
  <p:clrMapOvr>
    <a:masterClrMapping/>
  </p:clrMapOvr>
  <p:transition spd="med">
    <p:pull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ChangeArrowheads="1"/>
          </p:cNvSpPr>
          <p:nvPr>
            <p:ph type="title"/>
          </p:nvPr>
        </p:nvSpPr>
        <p:spPr/>
        <p:txBody>
          <a:bodyPr/>
          <a:lstStyle/>
          <a:p>
            <a:pPr eaLnBrk="1" hangingPunct="1">
              <a:defRPr/>
            </a:pPr>
            <a:r>
              <a:rPr lang="zh-CN" altLang="en-US" smtClean="0"/>
              <a:t>三、文档的基本操作和编辑</a:t>
            </a:r>
          </a:p>
        </p:txBody>
      </p:sp>
      <p:sp>
        <p:nvSpPr>
          <p:cNvPr id="408579" name="Rectangle 3"/>
          <p:cNvSpPr>
            <a:spLocks noGrp="1" noChangeArrowheads="1"/>
          </p:cNvSpPr>
          <p:nvPr>
            <p:ph type="body" idx="1"/>
          </p:nvPr>
        </p:nvSpPr>
        <p:spPr/>
        <p:txBody>
          <a:bodyPr/>
          <a:lstStyle/>
          <a:p>
            <a:pPr eaLnBrk="1" hangingPunct="1">
              <a:lnSpc>
                <a:spcPct val="150000"/>
              </a:lnSpc>
              <a:buFont typeface="Wingdings" pitchFamily="2" charset="2"/>
              <a:buNone/>
            </a:pPr>
            <a:r>
              <a:rPr lang="zh-CN" altLang="en-US" sz="2800" dirty="0">
                <a:solidFill>
                  <a:srgbClr val="FF0000"/>
                </a:solidFill>
                <a:sym typeface="Monotype Sorts" pitchFamily="2" charset="2"/>
              </a:rPr>
              <a:t>任务</a:t>
            </a:r>
            <a:r>
              <a:rPr lang="en-US" altLang="zh-CN" sz="2800" dirty="0">
                <a:solidFill>
                  <a:srgbClr val="FF0000"/>
                </a:solidFill>
                <a:sym typeface="Monotype Sorts" pitchFamily="2" charset="2"/>
              </a:rPr>
              <a:t>7</a:t>
            </a:r>
            <a:r>
              <a:rPr lang="zh-CN" altLang="en-US" sz="2800" dirty="0" smtClean="0">
                <a:sym typeface="Monotype Sorts" pitchFamily="2" charset="2"/>
              </a:rPr>
              <a:t>：</a:t>
            </a:r>
            <a:r>
              <a:rPr lang="zh-CN" altLang="en-US" sz="2800" dirty="0" smtClean="0"/>
              <a:t>文档的创建和保存</a:t>
            </a:r>
            <a:endParaRPr lang="zh-CN" altLang="en-US" sz="2800" dirty="0" smtClean="0">
              <a:sym typeface="Monotype Sorts" pitchFamily="2" charset="2"/>
            </a:endParaRPr>
          </a:p>
          <a:p>
            <a:pPr eaLnBrk="1" hangingPunct="1">
              <a:buFont typeface="Wingdings" pitchFamily="2" charset="2"/>
              <a:buNone/>
            </a:pPr>
            <a:r>
              <a:rPr lang="zh-CN" altLang="en-US" sz="2400" dirty="0" smtClean="0">
                <a:solidFill>
                  <a:srgbClr val="0000CC"/>
                </a:solidFill>
                <a:sym typeface="Monotype Sorts" pitchFamily="2" charset="2"/>
              </a:rPr>
              <a:t>实作</a:t>
            </a:r>
            <a:r>
              <a:rPr lang="en-US" altLang="zh-CN" sz="2400" dirty="0" smtClean="0">
                <a:solidFill>
                  <a:srgbClr val="0000CC"/>
                </a:solidFill>
                <a:sym typeface="Monotype Sorts" pitchFamily="2" charset="2"/>
              </a:rPr>
              <a:t>2</a:t>
            </a:r>
            <a:r>
              <a:rPr lang="zh-CN" altLang="en-US" sz="2400" dirty="0" smtClean="0">
                <a:solidFill>
                  <a:srgbClr val="0000CC"/>
                </a:solidFill>
                <a:sym typeface="Monotype Sorts" pitchFamily="2" charset="2"/>
              </a:rPr>
              <a:t>：</a:t>
            </a:r>
            <a:r>
              <a:rPr lang="zh-CN" altLang="en-US" sz="2400" dirty="0" smtClean="0">
                <a:sym typeface="Monotype Sorts" pitchFamily="2" charset="2"/>
              </a:rPr>
              <a:t>输入文本</a:t>
            </a:r>
          </a:p>
          <a:p>
            <a:pPr lvl="1" eaLnBrk="1" hangingPunct="1">
              <a:lnSpc>
                <a:spcPct val="150000"/>
              </a:lnSpc>
            </a:pPr>
            <a:r>
              <a:rPr lang="zh-CN" altLang="en-US" sz="2000" dirty="0" smtClean="0">
                <a:effectLst>
                  <a:outerShdw blurRad="38100" dist="38100" dir="2700000" algn="tl">
                    <a:srgbClr val="FFFFFF"/>
                  </a:outerShdw>
                </a:effectLst>
                <a:sym typeface="Monotype Sorts" pitchFamily="2" charset="2"/>
              </a:rPr>
              <a:t>方法</a:t>
            </a:r>
            <a:r>
              <a:rPr lang="en-US" altLang="zh-CN" sz="2000" dirty="0" smtClean="0">
                <a:effectLst>
                  <a:outerShdw blurRad="38100" dist="38100" dir="2700000" algn="tl">
                    <a:srgbClr val="FFFFFF"/>
                  </a:outerShdw>
                </a:effectLst>
                <a:sym typeface="Monotype Sorts" pitchFamily="2" charset="2"/>
              </a:rPr>
              <a:t>1</a:t>
            </a:r>
            <a:r>
              <a:rPr lang="zh-CN" altLang="en-US" sz="2000" dirty="0" smtClean="0">
                <a:effectLst>
                  <a:outerShdw blurRad="38100" dist="38100" dir="2700000" algn="tl">
                    <a:srgbClr val="FFFFFF"/>
                  </a:outerShdw>
                </a:effectLst>
                <a:sym typeface="Monotype Sorts" pitchFamily="2" charset="2"/>
              </a:rPr>
              <a:t>：自己录入。</a:t>
            </a:r>
          </a:p>
          <a:p>
            <a:pPr lvl="1" eaLnBrk="1" hangingPunct="1">
              <a:lnSpc>
                <a:spcPct val="150000"/>
              </a:lnSpc>
            </a:pPr>
            <a:r>
              <a:rPr lang="zh-CN" altLang="en-US" sz="2000" dirty="0" smtClean="0">
                <a:effectLst>
                  <a:outerShdw blurRad="38100" dist="38100" dir="2700000" algn="tl">
                    <a:srgbClr val="FFFFFF"/>
                  </a:outerShdw>
                </a:effectLst>
                <a:sym typeface="Monotype Sorts" pitchFamily="2" charset="2"/>
              </a:rPr>
              <a:t>方法</a:t>
            </a:r>
            <a:r>
              <a:rPr lang="en-US" altLang="zh-CN" sz="2000" dirty="0" smtClean="0">
                <a:effectLst>
                  <a:outerShdw blurRad="38100" dist="38100" dir="2700000" algn="tl">
                    <a:srgbClr val="FFFFFF"/>
                  </a:outerShdw>
                </a:effectLst>
                <a:sym typeface="Monotype Sorts" pitchFamily="2" charset="2"/>
              </a:rPr>
              <a:t>2</a:t>
            </a:r>
            <a:r>
              <a:rPr lang="zh-CN" altLang="en-US" sz="2000" dirty="0" smtClean="0">
                <a:effectLst>
                  <a:outerShdw blurRad="38100" dist="38100" dir="2700000" algn="tl">
                    <a:srgbClr val="FFFFFF"/>
                  </a:outerShdw>
                </a:effectLst>
                <a:sym typeface="Monotype Sorts" pitchFamily="2" charset="2"/>
              </a:rPr>
              <a:t>：将</a:t>
            </a:r>
            <a:r>
              <a:rPr lang="zh-CN" altLang="en-US" sz="2000" dirty="0" smtClean="0">
                <a:effectLst>
                  <a:outerShdw blurRad="38100" dist="38100" dir="2700000" algn="tl">
                    <a:srgbClr val="FFFFFF"/>
                  </a:outerShdw>
                </a:effectLst>
                <a:latin typeface="Arial" pitchFamily="34" charset="0"/>
                <a:sym typeface="Monotype Sorts" pitchFamily="2" charset="2"/>
              </a:rPr>
              <a:t>“</a:t>
            </a:r>
            <a:r>
              <a:rPr lang="zh-CN" altLang="en-US" sz="2000" dirty="0" smtClean="0">
                <a:effectLst>
                  <a:outerShdw blurRad="38100" dist="38100" dir="2700000" algn="tl">
                    <a:srgbClr val="FFFFFF"/>
                  </a:outerShdw>
                </a:effectLst>
                <a:sym typeface="Monotype Sorts" pitchFamily="2" charset="2"/>
              </a:rPr>
              <a:t>排版练习</a:t>
            </a:r>
            <a:r>
              <a:rPr lang="zh-CN" altLang="en-US" sz="2000" dirty="0" smtClean="0">
                <a:effectLst>
                  <a:outerShdw blurRad="38100" dist="38100" dir="2700000" algn="tl">
                    <a:srgbClr val="FFFFFF"/>
                  </a:outerShdw>
                </a:effectLst>
                <a:latin typeface="Arial" pitchFamily="34" charset="0"/>
                <a:sym typeface="Monotype Sorts" pitchFamily="2" charset="2"/>
              </a:rPr>
              <a:t>”</a:t>
            </a:r>
            <a:r>
              <a:rPr lang="zh-CN" altLang="en-US" sz="2000" dirty="0" smtClean="0">
                <a:effectLst>
                  <a:outerShdw blurRad="38100" dist="38100" dir="2700000" algn="tl">
                    <a:srgbClr val="FFFFFF"/>
                  </a:outerShdw>
                </a:effectLst>
                <a:sym typeface="Monotype Sorts" pitchFamily="2" charset="2"/>
              </a:rPr>
              <a:t>中的内容复制过来。</a:t>
            </a:r>
            <a:endParaRPr lang="en-US" altLang="zh-CN" sz="2000" dirty="0" smtClean="0">
              <a:effectLst>
                <a:outerShdw blurRad="38100" dist="38100" dir="2700000" algn="tl">
                  <a:srgbClr val="FFFFFF"/>
                </a:outerShdw>
              </a:effectLst>
              <a:sym typeface="Monotype Sorts" pitchFamily="2" charset="2"/>
            </a:endParaRPr>
          </a:p>
          <a:p>
            <a:pPr lvl="1" eaLnBrk="1" hangingPunct="1">
              <a:lnSpc>
                <a:spcPct val="150000"/>
              </a:lnSpc>
            </a:pPr>
            <a:r>
              <a:rPr lang="zh-CN" altLang="en-US" sz="2000" dirty="0" smtClean="0">
                <a:effectLst>
                  <a:outerShdw blurRad="38100" dist="38100" dir="2700000" algn="tl">
                    <a:srgbClr val="FFFFFF"/>
                  </a:outerShdw>
                </a:effectLst>
                <a:sym typeface="Monotype Sorts" pitchFamily="2" charset="2"/>
              </a:rPr>
              <a:t>方法</a:t>
            </a:r>
            <a:r>
              <a:rPr lang="en-US" altLang="zh-CN" sz="2000" dirty="0" smtClean="0">
                <a:effectLst>
                  <a:outerShdw blurRad="38100" dist="38100" dir="2700000" algn="tl">
                    <a:srgbClr val="FFFFFF"/>
                  </a:outerShdw>
                </a:effectLst>
                <a:sym typeface="Monotype Sorts" pitchFamily="2" charset="2"/>
              </a:rPr>
              <a:t>3：</a:t>
            </a:r>
            <a:r>
              <a:rPr lang="zh-CN" altLang="en-US" sz="2000" dirty="0" smtClean="0">
                <a:effectLst>
                  <a:outerShdw blurRad="38100" dist="38100" dir="2700000" algn="tl">
                    <a:srgbClr val="FFFFFF"/>
                  </a:outerShdw>
                </a:effectLst>
                <a:sym typeface="Monotype Sorts" pitchFamily="2" charset="2"/>
              </a:rPr>
              <a:t>通过</a:t>
            </a:r>
            <a:r>
              <a:rPr lang="en-US" altLang="zh-CN" sz="2000" dirty="0" smtClean="0">
                <a:effectLst>
                  <a:outerShdw blurRad="38100" dist="38100" dir="2700000" algn="tl">
                    <a:srgbClr val="FFFFFF"/>
                  </a:outerShdw>
                </a:effectLst>
                <a:sym typeface="Monotype Sorts" pitchFamily="2" charset="2"/>
              </a:rPr>
              <a:t>”</a:t>
            </a:r>
            <a:r>
              <a:rPr lang="zh-CN" altLang="en-US" sz="2000" dirty="0" smtClean="0">
                <a:effectLst>
                  <a:outerShdw blurRad="38100" dist="38100" dir="2700000" algn="tl">
                    <a:srgbClr val="FFFFFF"/>
                  </a:outerShdw>
                </a:effectLst>
                <a:sym typeface="Monotype Sorts" pitchFamily="2" charset="2"/>
              </a:rPr>
              <a:t>插入</a:t>
            </a:r>
            <a:r>
              <a:rPr lang="en-US" altLang="zh-CN" sz="2000" dirty="0" smtClean="0">
                <a:effectLst>
                  <a:outerShdw blurRad="38100" dist="38100" dir="2700000" algn="tl">
                    <a:srgbClr val="FFFFFF"/>
                  </a:outerShdw>
                </a:effectLst>
                <a:sym typeface="Monotype Sorts" pitchFamily="2" charset="2"/>
              </a:rPr>
              <a:t>“</a:t>
            </a:r>
            <a:r>
              <a:rPr lang="zh-CN" altLang="en-US" sz="2000" dirty="0" smtClean="0">
                <a:effectLst>
                  <a:outerShdw blurRad="38100" dist="38100" dir="2700000" algn="tl">
                    <a:srgbClr val="FFFFFF"/>
                  </a:outerShdw>
                </a:effectLst>
                <a:sym typeface="Monotype Sorts" pitchFamily="2" charset="2"/>
              </a:rPr>
              <a:t>选项卡的</a:t>
            </a:r>
            <a:r>
              <a:rPr lang="en-US" altLang="zh-CN" sz="2000" dirty="0" smtClean="0">
                <a:effectLst>
                  <a:outerShdw blurRad="38100" dist="38100" dir="2700000" algn="tl">
                    <a:srgbClr val="FFFFFF"/>
                  </a:outerShdw>
                </a:effectLst>
                <a:sym typeface="Monotype Sorts" pitchFamily="2" charset="2"/>
              </a:rPr>
              <a:t>“</a:t>
            </a:r>
            <a:r>
              <a:rPr lang="zh-CN" altLang="en-US" sz="2000" dirty="0" smtClean="0">
                <a:effectLst>
                  <a:outerShdw blurRad="38100" dist="38100" dir="2700000" algn="tl">
                    <a:srgbClr val="FFFFFF"/>
                  </a:outerShdw>
                </a:effectLst>
                <a:sym typeface="Monotype Sorts" pitchFamily="2" charset="2"/>
              </a:rPr>
              <a:t>文本</a:t>
            </a:r>
            <a:r>
              <a:rPr lang="en-US" altLang="zh-CN" sz="2000" dirty="0" smtClean="0">
                <a:effectLst>
                  <a:outerShdw blurRad="38100" dist="38100" dir="2700000" algn="tl">
                    <a:srgbClr val="FFFFFF"/>
                  </a:outerShdw>
                </a:effectLst>
                <a:sym typeface="Monotype Sorts" pitchFamily="2" charset="2"/>
              </a:rPr>
              <a:t>”</a:t>
            </a:r>
            <a:r>
              <a:rPr lang="zh-CN" altLang="en-US" sz="2000" dirty="0" smtClean="0">
                <a:effectLst>
                  <a:outerShdw blurRad="38100" dist="38100" dir="2700000" algn="tl">
                    <a:srgbClr val="FFFFFF"/>
                  </a:outerShdw>
                </a:effectLst>
                <a:sym typeface="Monotype Sorts" pitchFamily="2" charset="2"/>
              </a:rPr>
              <a:t>组中的</a:t>
            </a:r>
            <a:r>
              <a:rPr lang="en-US" altLang="zh-CN" sz="2000" dirty="0" smtClean="0">
                <a:effectLst>
                  <a:outerShdw blurRad="38100" dist="38100" dir="2700000" algn="tl">
                    <a:srgbClr val="FFFFFF"/>
                  </a:outerShdw>
                </a:effectLst>
                <a:sym typeface="Monotype Sorts" pitchFamily="2" charset="2"/>
              </a:rPr>
              <a:t>“</a:t>
            </a:r>
            <a:r>
              <a:rPr lang="zh-CN" altLang="en-US" sz="2000" dirty="0" smtClean="0">
                <a:effectLst>
                  <a:outerShdw blurRad="38100" dist="38100" dir="2700000" algn="tl">
                    <a:srgbClr val="FFFFFF"/>
                  </a:outerShdw>
                </a:effectLst>
                <a:sym typeface="Monotype Sorts" pitchFamily="2" charset="2"/>
              </a:rPr>
              <a:t>对象</a:t>
            </a:r>
            <a:r>
              <a:rPr lang="en-US" altLang="zh-CN" sz="2000" dirty="0" smtClean="0">
                <a:effectLst>
                  <a:outerShdw blurRad="38100" dist="38100" dir="2700000" algn="tl">
                    <a:srgbClr val="FFFFFF"/>
                  </a:outerShdw>
                </a:effectLst>
                <a:sym typeface="Monotype Sorts" pitchFamily="2" charset="2"/>
              </a:rPr>
              <a:t>”</a:t>
            </a:r>
            <a:r>
              <a:rPr lang="zh-CN" altLang="zh-CN" sz="2000" dirty="0">
                <a:effectLst/>
              </a:rPr>
              <a:t> →</a:t>
            </a:r>
            <a:r>
              <a:rPr lang="en-US" altLang="zh-CN" sz="2000" dirty="0" smtClean="0">
                <a:effectLst>
                  <a:outerShdw blurRad="38100" dist="38100" dir="2700000" algn="tl">
                    <a:srgbClr val="FFFFFF"/>
                  </a:outerShdw>
                </a:effectLst>
                <a:sym typeface="Monotype Sorts" pitchFamily="2" charset="2"/>
              </a:rPr>
              <a:t>”</a:t>
            </a:r>
            <a:r>
              <a:rPr lang="zh-CN" altLang="en-US" sz="2000" dirty="0" smtClean="0">
                <a:effectLst>
                  <a:outerShdw blurRad="38100" dist="38100" dir="2700000" algn="tl">
                    <a:srgbClr val="FFFFFF"/>
                  </a:outerShdw>
                </a:effectLst>
                <a:sym typeface="Monotype Sorts" pitchFamily="2" charset="2"/>
              </a:rPr>
              <a:t>文件中的文字</a:t>
            </a:r>
            <a:r>
              <a:rPr lang="en-US" altLang="zh-CN" sz="2000" dirty="0" smtClean="0">
                <a:effectLst>
                  <a:outerShdw blurRad="38100" dist="38100" dir="2700000" algn="tl">
                    <a:srgbClr val="FFFFFF"/>
                  </a:outerShdw>
                </a:effectLst>
                <a:sym typeface="Monotype Sorts" pitchFamily="2" charset="2"/>
              </a:rPr>
              <a:t>“</a:t>
            </a:r>
            <a:r>
              <a:rPr lang="zh-CN" altLang="en-US" sz="2000" dirty="0" smtClean="0">
                <a:effectLst>
                  <a:outerShdw blurRad="38100" dist="38100" dir="2700000" algn="tl">
                    <a:srgbClr val="FFFFFF"/>
                  </a:outerShdw>
                </a:effectLst>
                <a:sym typeface="Monotype Sorts" pitchFamily="2" charset="2"/>
              </a:rPr>
              <a:t>命令</a:t>
            </a:r>
            <a:r>
              <a:rPr lang="zh-CN" altLang="zh-CN" sz="2000" dirty="0" smtClean="0">
                <a:effectLst/>
              </a:rPr>
              <a:t>→</a:t>
            </a:r>
            <a:r>
              <a:rPr lang="en-US" altLang="zh-CN" sz="2000" dirty="0" smtClean="0">
                <a:effectLst/>
              </a:rPr>
              <a:t>……</a:t>
            </a:r>
            <a:endParaRPr lang="en-US" altLang="zh-CN" sz="1800" dirty="0" smtClean="0">
              <a:solidFill>
                <a:srgbClr val="009200"/>
              </a:solidFill>
              <a:effectLst>
                <a:outerShdw blurRad="38100" dist="38100" dir="2700000" algn="tl">
                  <a:srgbClr val="000000"/>
                </a:outerShdw>
              </a:effectLst>
              <a:sym typeface="Monotype Sorts" pitchFamily="2" charset="2"/>
            </a:endParaRPr>
          </a:p>
          <a:p>
            <a:pPr eaLnBrk="1" hangingPunct="1">
              <a:buFont typeface="Wingdings" pitchFamily="2" charset="2"/>
              <a:buNone/>
            </a:pPr>
            <a:r>
              <a:rPr lang="zh-CN" altLang="en-US" sz="2400" dirty="0" smtClean="0">
                <a:solidFill>
                  <a:srgbClr val="009200"/>
                </a:solidFill>
                <a:sym typeface="Monotype Sorts" pitchFamily="2" charset="2"/>
              </a:rPr>
              <a:t>提示：</a:t>
            </a:r>
          </a:p>
          <a:p>
            <a:pPr lvl="1" eaLnBrk="1" hangingPunct="1"/>
            <a:r>
              <a:rPr lang="zh-CN" altLang="en-US" sz="2000" dirty="0" smtClean="0">
                <a:effectLst>
                  <a:outerShdw blurRad="38100" dist="38100" dir="2700000" algn="tl">
                    <a:srgbClr val="FFFFFF"/>
                  </a:outerShdw>
                </a:effectLst>
                <a:sym typeface="Monotype Sorts" pitchFamily="2" charset="2"/>
              </a:rPr>
              <a:t>当文本录满一行时，会自动换行，直至用户敲回车键，表示一个段落的结束，同时开始一个新段落。 </a:t>
            </a:r>
          </a:p>
          <a:p>
            <a:pPr lvl="1" eaLnBrk="1" hangingPunct="1"/>
            <a:r>
              <a:rPr lang="zh-CN" altLang="en-US" sz="2000" dirty="0" smtClean="0">
                <a:effectLst>
                  <a:outerShdw blurRad="38100" dist="38100" dir="2700000" algn="tl">
                    <a:srgbClr val="FFFFFF"/>
                  </a:outerShdw>
                </a:effectLst>
                <a:sym typeface="Monotype Sorts" pitchFamily="2" charset="2"/>
              </a:rPr>
              <a:t>在录入的文本中，</a:t>
            </a:r>
            <a:r>
              <a:rPr lang="en-US" altLang="zh-CN" sz="2000" dirty="0" smtClean="0">
                <a:effectLst>
                  <a:outerShdw blurRad="38100" dist="38100" dir="2700000" algn="tl">
                    <a:srgbClr val="FFFFFF"/>
                  </a:outerShdw>
                </a:effectLst>
                <a:sym typeface="Monotype Sorts" pitchFamily="2" charset="2"/>
              </a:rPr>
              <a:t>Word 2010 </a:t>
            </a:r>
            <a:r>
              <a:rPr lang="zh-CN" altLang="en-US" sz="2000" dirty="0" smtClean="0">
                <a:effectLst>
                  <a:outerShdw blurRad="38100" dist="38100" dir="2700000" algn="tl">
                    <a:srgbClr val="FFFFFF"/>
                  </a:outerShdw>
                </a:effectLst>
                <a:sym typeface="Monotype Sorts" pitchFamily="2" charset="2"/>
              </a:rPr>
              <a:t>会按系统的设置把错误的英文拼写及语法和错误的中文语义采用各种颜色的下划波浪线标记出来。</a:t>
            </a:r>
          </a:p>
        </p:txBody>
      </p:sp>
    </p:spTree>
  </p:cSld>
  <p:clrMapOvr>
    <a:masterClrMapping/>
  </p:clrMapOvr>
  <p:transition spd="med">
    <p:pull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ChangeArrowheads="1"/>
          </p:cNvSpPr>
          <p:nvPr>
            <p:ph type="title"/>
          </p:nvPr>
        </p:nvSpPr>
        <p:spPr/>
        <p:txBody>
          <a:bodyPr/>
          <a:lstStyle/>
          <a:p>
            <a:pPr eaLnBrk="1" hangingPunct="1">
              <a:defRPr/>
            </a:pPr>
            <a:r>
              <a:rPr lang="zh-CN" altLang="en-US" smtClean="0"/>
              <a:t>三、文档的基本操作和编辑</a:t>
            </a:r>
          </a:p>
        </p:txBody>
      </p:sp>
      <p:sp>
        <p:nvSpPr>
          <p:cNvPr id="408579" name="Rectangle 3"/>
          <p:cNvSpPr>
            <a:spLocks noGrp="1" noChangeArrowheads="1"/>
          </p:cNvSpPr>
          <p:nvPr>
            <p:ph type="body" idx="1"/>
          </p:nvPr>
        </p:nvSpPr>
        <p:spPr/>
        <p:txBody>
          <a:bodyPr/>
          <a:lstStyle/>
          <a:p>
            <a:pPr eaLnBrk="1" hangingPunct="1">
              <a:lnSpc>
                <a:spcPct val="150000"/>
              </a:lnSpc>
              <a:buFont typeface="Wingdings" pitchFamily="2" charset="2"/>
              <a:buNone/>
            </a:pPr>
            <a:r>
              <a:rPr lang="zh-CN" altLang="en-US" sz="2800" dirty="0" smtClean="0">
                <a:solidFill>
                  <a:srgbClr val="FF0000"/>
                </a:solidFill>
                <a:sym typeface="Monotype Sorts" pitchFamily="2" charset="2"/>
              </a:rPr>
              <a:t>任务</a:t>
            </a:r>
            <a:r>
              <a:rPr lang="en-US" altLang="zh-CN" sz="2800" dirty="0" smtClean="0">
                <a:solidFill>
                  <a:srgbClr val="FF0000"/>
                </a:solidFill>
                <a:sym typeface="Monotype Sorts" pitchFamily="2" charset="2"/>
              </a:rPr>
              <a:t>7</a:t>
            </a:r>
            <a:r>
              <a:rPr lang="zh-CN" altLang="en-US" sz="2800" dirty="0" smtClean="0">
                <a:sym typeface="Monotype Sorts" pitchFamily="2" charset="2"/>
              </a:rPr>
              <a:t>：</a:t>
            </a:r>
            <a:r>
              <a:rPr lang="zh-CN" altLang="en-US" sz="2800" dirty="0" smtClean="0"/>
              <a:t>文档的创建和保存</a:t>
            </a:r>
            <a:endParaRPr lang="zh-CN" altLang="en-US" sz="2800" dirty="0" smtClean="0">
              <a:sym typeface="Monotype Sorts" pitchFamily="2" charset="2"/>
            </a:endParaRPr>
          </a:p>
          <a:p>
            <a:pPr eaLnBrk="1" hangingPunct="1">
              <a:lnSpc>
                <a:spcPct val="150000"/>
              </a:lnSpc>
              <a:buNone/>
            </a:pPr>
            <a:r>
              <a:rPr lang="zh-CN" altLang="en-US" sz="2400" dirty="0" smtClean="0">
                <a:solidFill>
                  <a:srgbClr val="0000CC"/>
                </a:solidFill>
                <a:sym typeface="Monotype Sorts" pitchFamily="2" charset="2"/>
              </a:rPr>
              <a:t>实</a:t>
            </a:r>
            <a:r>
              <a:rPr lang="zh-CN" altLang="en-US" sz="2400" dirty="0">
                <a:solidFill>
                  <a:srgbClr val="0000CC"/>
                </a:solidFill>
                <a:sym typeface="Monotype Sorts" pitchFamily="2" charset="2"/>
              </a:rPr>
              <a:t>作</a:t>
            </a:r>
            <a:r>
              <a:rPr lang="en-US" altLang="zh-CN" sz="2400" dirty="0" smtClean="0">
                <a:solidFill>
                  <a:srgbClr val="0000CC"/>
                </a:solidFill>
                <a:sym typeface="Monotype Sorts" pitchFamily="2" charset="2"/>
              </a:rPr>
              <a:t>3</a:t>
            </a:r>
            <a:r>
              <a:rPr lang="zh-CN" altLang="en-US" sz="2400" dirty="0" smtClean="0">
                <a:solidFill>
                  <a:srgbClr val="0000CC"/>
                </a:solidFill>
                <a:sym typeface="Monotype Sorts" pitchFamily="2" charset="2"/>
              </a:rPr>
              <a:t>：</a:t>
            </a:r>
            <a:r>
              <a:rPr lang="zh-CN" altLang="en-US" sz="2400" dirty="0" smtClean="0">
                <a:sym typeface="Monotype Sorts" pitchFamily="2" charset="2"/>
              </a:rPr>
              <a:t>将新建的文件保存在</a:t>
            </a:r>
            <a:r>
              <a:rPr lang="en-US" altLang="zh-CN" sz="2400" dirty="0" smtClean="0">
                <a:sym typeface="Monotype Sorts" pitchFamily="2" charset="2"/>
              </a:rPr>
              <a:t>“E:\XXX\</a:t>
            </a:r>
            <a:r>
              <a:rPr lang="zh-CN" altLang="en-US" sz="2400" dirty="0" smtClean="0">
                <a:sym typeface="Monotype Sorts" pitchFamily="2" charset="2"/>
              </a:rPr>
              <a:t>自己的姓名</a:t>
            </a:r>
            <a:r>
              <a:rPr lang="en-US" altLang="zh-CN" sz="2400" dirty="0" smtClean="0">
                <a:sym typeface="Monotype Sorts" pitchFamily="2" charset="2"/>
              </a:rPr>
              <a:t>\”</a:t>
            </a:r>
            <a:r>
              <a:rPr lang="zh-CN" altLang="en-US" sz="2400" dirty="0" smtClean="0">
                <a:sym typeface="Monotype Sorts" pitchFamily="2" charset="2"/>
              </a:rPr>
              <a:t>中，并命名为</a:t>
            </a:r>
            <a:r>
              <a:rPr lang="zh-CN" altLang="en-US" sz="2400" dirty="0" smtClean="0">
                <a:latin typeface="Arial" pitchFamily="34" charset="0"/>
                <a:sym typeface="Monotype Sorts" pitchFamily="2" charset="2"/>
              </a:rPr>
              <a:t>“</a:t>
            </a:r>
            <a:r>
              <a:rPr lang="zh-CN" altLang="en-US" sz="2400" dirty="0" smtClean="0">
                <a:sym typeface="Monotype Sorts" pitchFamily="2" charset="2"/>
              </a:rPr>
              <a:t>排版练习</a:t>
            </a:r>
            <a:r>
              <a:rPr lang="en-US" altLang="zh-CN" sz="2400" dirty="0" smtClean="0">
                <a:sym typeface="Monotype Sorts" pitchFamily="2" charset="2"/>
              </a:rPr>
              <a:t>1</a:t>
            </a:r>
            <a:r>
              <a:rPr lang="en-US" altLang="zh-CN" sz="2400" dirty="0" smtClean="0">
                <a:latin typeface="Arial" pitchFamily="34" charset="0"/>
                <a:sym typeface="Monotype Sorts" pitchFamily="2" charset="2"/>
              </a:rPr>
              <a:t>”</a:t>
            </a:r>
            <a:r>
              <a:rPr lang="zh-CN" altLang="en-US" sz="2400" dirty="0" smtClean="0">
                <a:sym typeface="Monotype Sorts" pitchFamily="2" charset="2"/>
              </a:rPr>
              <a:t>。</a:t>
            </a:r>
            <a:endParaRPr lang="en-US" altLang="zh-CN" sz="2400" dirty="0" smtClean="0">
              <a:sym typeface="Monotype Sorts" pitchFamily="2" charset="2"/>
            </a:endParaRPr>
          </a:p>
          <a:p>
            <a:pPr lvl="2" eaLnBrk="1" hangingPunct="1">
              <a:lnSpc>
                <a:spcPct val="150000"/>
              </a:lnSpc>
              <a:buNone/>
            </a:pPr>
            <a:endParaRPr lang="en-US" altLang="zh-CN" sz="1600" dirty="0" smtClean="0">
              <a:sym typeface="Monotype Sorts" pitchFamily="2" charset="2"/>
            </a:endParaRPr>
          </a:p>
          <a:p>
            <a:pPr eaLnBrk="1" hangingPunct="1">
              <a:lnSpc>
                <a:spcPct val="150000"/>
              </a:lnSpc>
              <a:buNone/>
            </a:pPr>
            <a:r>
              <a:rPr lang="zh-CN" altLang="en-US" sz="2400" dirty="0">
                <a:solidFill>
                  <a:srgbClr val="0000CC"/>
                </a:solidFill>
                <a:sym typeface="Monotype Sorts" pitchFamily="2" charset="2"/>
              </a:rPr>
              <a:t>实</a:t>
            </a:r>
            <a:r>
              <a:rPr lang="zh-CN" altLang="en-US" sz="2400" dirty="0" smtClean="0">
                <a:solidFill>
                  <a:srgbClr val="0000CC"/>
                </a:solidFill>
                <a:sym typeface="Monotype Sorts" pitchFamily="2" charset="2"/>
              </a:rPr>
              <a:t>作</a:t>
            </a:r>
            <a:r>
              <a:rPr lang="en-US" altLang="zh-CN" sz="2400" dirty="0" smtClean="0">
                <a:solidFill>
                  <a:srgbClr val="0000CC"/>
                </a:solidFill>
                <a:sym typeface="Monotype Sorts" pitchFamily="2" charset="2"/>
              </a:rPr>
              <a:t>4</a:t>
            </a:r>
            <a:r>
              <a:rPr lang="zh-CN" altLang="en-US" sz="2400" dirty="0" smtClean="0">
                <a:solidFill>
                  <a:srgbClr val="0000CC"/>
                </a:solidFill>
                <a:sym typeface="Monotype Sorts" pitchFamily="2" charset="2"/>
              </a:rPr>
              <a:t>：</a:t>
            </a:r>
            <a:r>
              <a:rPr lang="zh-CN" altLang="zh-CN" sz="2400" dirty="0"/>
              <a:t>使用模板</a:t>
            </a:r>
            <a:r>
              <a:rPr lang="zh-CN" altLang="zh-CN" sz="2400" dirty="0" smtClean="0"/>
              <a:t>创建</a:t>
            </a:r>
            <a:r>
              <a:rPr lang="en-US" altLang="zh-CN" sz="2400" dirty="0" smtClean="0"/>
              <a:t>1</a:t>
            </a:r>
            <a:r>
              <a:rPr lang="zh-CN" altLang="en-US" sz="2400" dirty="0" smtClean="0"/>
              <a:t>份</a:t>
            </a:r>
            <a:r>
              <a:rPr lang="en-US" altLang="zh-CN" sz="2400" dirty="0" smtClean="0"/>
              <a:t>”</a:t>
            </a:r>
            <a:r>
              <a:rPr lang="zh-CN" altLang="en-US" sz="2400" dirty="0" smtClean="0"/>
              <a:t>简历</a:t>
            </a:r>
            <a:r>
              <a:rPr lang="en-US" altLang="zh-CN" sz="2400" dirty="0" smtClean="0"/>
              <a:t>“</a:t>
            </a:r>
            <a:r>
              <a:rPr lang="zh-CN" altLang="zh-CN" sz="2400" dirty="0" smtClean="0"/>
              <a:t>文档</a:t>
            </a:r>
            <a:r>
              <a:rPr lang="zh-CN" altLang="en-US" sz="2400" dirty="0" smtClean="0"/>
              <a:t>，保存在</a:t>
            </a:r>
            <a:r>
              <a:rPr lang="en-US" altLang="zh-CN" sz="2400" dirty="0">
                <a:sym typeface="Monotype Sorts" pitchFamily="2" charset="2"/>
              </a:rPr>
              <a:t>“E:\XXX\</a:t>
            </a:r>
            <a:r>
              <a:rPr lang="zh-CN" altLang="en-US" sz="2400" dirty="0">
                <a:sym typeface="Monotype Sorts" pitchFamily="2" charset="2"/>
              </a:rPr>
              <a:t>自己的姓名</a:t>
            </a:r>
            <a:r>
              <a:rPr lang="en-US" altLang="zh-CN" sz="2400" dirty="0">
                <a:sym typeface="Monotype Sorts" pitchFamily="2" charset="2"/>
              </a:rPr>
              <a:t>\”</a:t>
            </a:r>
            <a:r>
              <a:rPr lang="zh-CN" altLang="en-US" sz="2400" dirty="0">
                <a:sym typeface="Monotype Sorts" pitchFamily="2" charset="2"/>
              </a:rPr>
              <a:t>中</a:t>
            </a:r>
            <a:r>
              <a:rPr lang="zh-CN" altLang="en-US" sz="2400" dirty="0" smtClean="0">
                <a:sym typeface="Monotype Sorts" pitchFamily="2" charset="2"/>
              </a:rPr>
              <a:t>，命名</a:t>
            </a:r>
            <a:r>
              <a:rPr lang="zh-CN" altLang="en-US" sz="2400" dirty="0">
                <a:sym typeface="Monotype Sorts" pitchFamily="2" charset="2"/>
              </a:rPr>
              <a:t>为</a:t>
            </a:r>
            <a:r>
              <a:rPr lang="zh-CN" altLang="en-US" sz="2400" dirty="0" smtClean="0">
                <a:latin typeface="Arial" pitchFamily="34" charset="0"/>
                <a:sym typeface="Monotype Sorts" pitchFamily="2" charset="2"/>
              </a:rPr>
              <a:t>“简历</a:t>
            </a:r>
            <a:r>
              <a:rPr lang="en-US" altLang="zh-CN" sz="2400" dirty="0" smtClean="0">
                <a:latin typeface="Arial" pitchFamily="34" charset="0"/>
                <a:sym typeface="Monotype Sorts" pitchFamily="2" charset="2"/>
              </a:rPr>
              <a:t>”，</a:t>
            </a:r>
            <a:r>
              <a:rPr lang="zh-CN" altLang="en-US" sz="2400" dirty="0" smtClean="0">
                <a:latin typeface="Arial" pitchFamily="34" charset="0"/>
                <a:sym typeface="Monotype Sorts" pitchFamily="2" charset="2"/>
              </a:rPr>
              <a:t>再将其转换为</a:t>
            </a:r>
            <a:r>
              <a:rPr lang="en-US" altLang="zh-CN" sz="2400" dirty="0" smtClean="0">
                <a:latin typeface="Arial" pitchFamily="34" charset="0"/>
                <a:sym typeface="Monotype Sorts" pitchFamily="2" charset="2"/>
              </a:rPr>
              <a:t>PDF</a:t>
            </a:r>
            <a:r>
              <a:rPr lang="zh-CN" altLang="en-US" sz="2400" dirty="0" smtClean="0">
                <a:latin typeface="Arial" pitchFamily="34" charset="0"/>
                <a:sym typeface="Monotype Sorts" pitchFamily="2" charset="2"/>
              </a:rPr>
              <a:t>格式</a:t>
            </a:r>
            <a:r>
              <a:rPr lang="zh-CN" altLang="en-US" sz="2400" dirty="0" smtClean="0">
                <a:sym typeface="Monotype Sorts" pitchFamily="2" charset="2"/>
              </a:rPr>
              <a:t>。</a:t>
            </a:r>
            <a:endParaRPr lang="en-US" altLang="zh-CN" sz="2400" dirty="0">
              <a:sym typeface="Monotype Sorts" pitchFamily="2" charset="2"/>
            </a:endParaRPr>
          </a:p>
          <a:p>
            <a:pPr lvl="1" eaLnBrk="1" hangingPunct="1">
              <a:lnSpc>
                <a:spcPct val="150000"/>
              </a:lnSpc>
            </a:pPr>
            <a:r>
              <a:rPr lang="zh-CN" altLang="en-US" sz="2000" dirty="0" smtClean="0"/>
              <a:t>方法：</a:t>
            </a:r>
            <a:r>
              <a:rPr lang="zh-CN" altLang="zh-CN" sz="2000" dirty="0" smtClean="0"/>
              <a:t>切换到</a:t>
            </a:r>
            <a:r>
              <a:rPr lang="zh-CN" altLang="zh-CN" sz="2000" dirty="0"/>
              <a:t>“文件”选项卡，单击“新建”→“样本模板”</a:t>
            </a:r>
            <a:r>
              <a:rPr lang="zh-CN" altLang="zh-CN" sz="2000" dirty="0" smtClean="0"/>
              <a:t>选项</a:t>
            </a:r>
            <a:r>
              <a:rPr lang="zh-CN" altLang="zh-CN" sz="2000" dirty="0"/>
              <a:t>→ </a:t>
            </a:r>
            <a:r>
              <a:rPr lang="en-US" altLang="zh-CN" sz="2000" dirty="0" smtClean="0"/>
              <a:t>……</a:t>
            </a:r>
            <a:endParaRPr lang="zh-CN" altLang="en-US" sz="2000" dirty="0" smtClean="0">
              <a:sym typeface="Monotype Sorts" pitchFamily="2" charset="2"/>
            </a:endParaRPr>
          </a:p>
        </p:txBody>
      </p:sp>
    </p:spTree>
    <p:extLst>
      <p:ext uri="{BB962C8B-B14F-4D97-AF65-F5344CB8AC3E}">
        <p14:creationId xmlns:p14="http://schemas.microsoft.com/office/powerpoint/2010/main" val="880276815"/>
      </p:ext>
    </p:extLst>
  </p:cSld>
  <p:clrMapOvr>
    <a:masterClrMapping/>
  </p:clrMapOvr>
  <p:transition spd="med">
    <p:pull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ChangeArrowheads="1"/>
          </p:cNvSpPr>
          <p:nvPr>
            <p:ph type="title"/>
          </p:nvPr>
        </p:nvSpPr>
        <p:spPr/>
        <p:txBody>
          <a:bodyPr/>
          <a:lstStyle/>
          <a:p>
            <a:pPr eaLnBrk="1" hangingPunct="1">
              <a:defRPr/>
            </a:pPr>
            <a:r>
              <a:rPr lang="zh-CN" altLang="en-US" smtClean="0"/>
              <a:t>三、文档的基本操作和编辑</a:t>
            </a:r>
          </a:p>
        </p:txBody>
      </p:sp>
      <p:sp>
        <p:nvSpPr>
          <p:cNvPr id="408579" name="Rectangle 3"/>
          <p:cNvSpPr>
            <a:spLocks noGrp="1" noChangeArrowheads="1"/>
          </p:cNvSpPr>
          <p:nvPr>
            <p:ph type="body" idx="1"/>
          </p:nvPr>
        </p:nvSpPr>
        <p:spPr/>
        <p:txBody>
          <a:bodyPr/>
          <a:lstStyle/>
          <a:p>
            <a:pPr eaLnBrk="1" hangingPunct="1">
              <a:lnSpc>
                <a:spcPct val="150000"/>
              </a:lnSpc>
              <a:buFont typeface="Wingdings" pitchFamily="2" charset="2"/>
              <a:buNone/>
            </a:pPr>
            <a:r>
              <a:rPr lang="zh-CN" altLang="en-US" sz="2800" dirty="0" smtClean="0">
                <a:solidFill>
                  <a:srgbClr val="FF0000"/>
                </a:solidFill>
                <a:sym typeface="Monotype Sorts" pitchFamily="2" charset="2"/>
              </a:rPr>
              <a:t>任务</a:t>
            </a:r>
            <a:r>
              <a:rPr lang="en-US" altLang="zh-CN" sz="2800" dirty="0" smtClean="0">
                <a:solidFill>
                  <a:srgbClr val="FF0000"/>
                </a:solidFill>
                <a:sym typeface="Monotype Sorts" pitchFamily="2" charset="2"/>
              </a:rPr>
              <a:t>7</a:t>
            </a:r>
            <a:r>
              <a:rPr lang="zh-CN" altLang="en-US" sz="2800" dirty="0" smtClean="0">
                <a:sym typeface="Monotype Sorts" pitchFamily="2" charset="2"/>
              </a:rPr>
              <a:t>：</a:t>
            </a:r>
            <a:r>
              <a:rPr lang="zh-CN" altLang="en-US" sz="2800" dirty="0" smtClean="0"/>
              <a:t>文档的创建和保存</a:t>
            </a:r>
            <a:endParaRPr lang="zh-CN" altLang="en-US" sz="2800" dirty="0" smtClean="0">
              <a:sym typeface="Monotype Sorts" pitchFamily="2" charset="2"/>
            </a:endParaRPr>
          </a:p>
          <a:p>
            <a:pPr eaLnBrk="1" hangingPunct="1">
              <a:lnSpc>
                <a:spcPct val="150000"/>
              </a:lnSpc>
              <a:buNone/>
            </a:pPr>
            <a:r>
              <a:rPr lang="zh-CN" altLang="en-US" sz="2400" dirty="0" smtClean="0">
                <a:solidFill>
                  <a:srgbClr val="0000CC"/>
                </a:solidFill>
                <a:sym typeface="Monotype Sorts" pitchFamily="2" charset="2"/>
              </a:rPr>
              <a:t>实作</a:t>
            </a:r>
            <a:r>
              <a:rPr lang="en-US" altLang="zh-CN" sz="2400" dirty="0" smtClean="0">
                <a:solidFill>
                  <a:srgbClr val="0000CC"/>
                </a:solidFill>
                <a:sym typeface="Monotype Sorts" pitchFamily="2" charset="2"/>
              </a:rPr>
              <a:t>5</a:t>
            </a:r>
            <a:r>
              <a:rPr lang="zh-CN" altLang="en-US" sz="2400" dirty="0" smtClean="0">
                <a:solidFill>
                  <a:srgbClr val="0000CC"/>
                </a:solidFill>
                <a:sym typeface="Monotype Sorts" pitchFamily="2" charset="2"/>
              </a:rPr>
              <a:t>：</a:t>
            </a:r>
            <a:r>
              <a:rPr lang="zh-CN" altLang="zh-CN" sz="2400" dirty="0" smtClean="0"/>
              <a:t>创建</a:t>
            </a:r>
            <a:r>
              <a:rPr lang="en-US" altLang="zh-CN" sz="2400" dirty="0" smtClean="0"/>
              <a:t>1</a:t>
            </a:r>
            <a:r>
              <a:rPr lang="zh-CN" altLang="en-US" sz="2400" dirty="0" smtClean="0"/>
              <a:t>份</a:t>
            </a:r>
            <a:r>
              <a:rPr lang="en-US" altLang="zh-CN" sz="2400" dirty="0" smtClean="0"/>
              <a:t>“</a:t>
            </a:r>
            <a:r>
              <a:rPr lang="zh-CN" altLang="en-US" sz="2400" dirty="0" smtClean="0"/>
              <a:t>书法字贴</a:t>
            </a:r>
            <a:r>
              <a:rPr lang="en-US" altLang="zh-CN" sz="2400" dirty="0" smtClean="0"/>
              <a:t>”</a:t>
            </a:r>
            <a:r>
              <a:rPr lang="zh-CN" altLang="en-US" sz="2400" dirty="0" smtClean="0"/>
              <a:t>文</a:t>
            </a:r>
            <a:r>
              <a:rPr lang="zh-CN" altLang="zh-CN" sz="2400" dirty="0" smtClean="0"/>
              <a:t>档</a:t>
            </a:r>
            <a:r>
              <a:rPr lang="zh-CN" altLang="en-US" sz="2400" dirty="0" smtClean="0"/>
              <a:t>，并保存在</a:t>
            </a:r>
            <a:r>
              <a:rPr lang="en-US" altLang="zh-CN" sz="2400" dirty="0" smtClean="0">
                <a:sym typeface="Monotype Sorts" pitchFamily="2" charset="2"/>
              </a:rPr>
              <a:t>“E:\XXX\</a:t>
            </a:r>
            <a:r>
              <a:rPr lang="zh-CN" altLang="en-US" sz="2400" dirty="0" smtClean="0">
                <a:sym typeface="Monotype Sorts" pitchFamily="2" charset="2"/>
              </a:rPr>
              <a:t>自己的姓名</a:t>
            </a:r>
            <a:r>
              <a:rPr lang="en-US" altLang="zh-CN" sz="2400" dirty="0" smtClean="0">
                <a:sym typeface="Monotype Sorts" pitchFamily="2" charset="2"/>
              </a:rPr>
              <a:t>\”</a:t>
            </a:r>
            <a:r>
              <a:rPr lang="zh-CN" altLang="en-US" sz="2400" dirty="0" smtClean="0">
                <a:sym typeface="Monotype Sorts" pitchFamily="2" charset="2"/>
              </a:rPr>
              <a:t>中，并命名为</a:t>
            </a:r>
            <a:r>
              <a:rPr lang="zh-CN" altLang="en-US" sz="2400" dirty="0" smtClean="0">
                <a:latin typeface="Arial" pitchFamily="34" charset="0"/>
                <a:sym typeface="Monotype Sorts" pitchFamily="2" charset="2"/>
              </a:rPr>
              <a:t>“书法</a:t>
            </a:r>
            <a:r>
              <a:rPr lang="en-US" altLang="zh-CN" sz="2400" dirty="0" smtClean="0">
                <a:latin typeface="Arial" pitchFamily="34" charset="0"/>
                <a:sym typeface="Monotype Sorts" pitchFamily="2" charset="2"/>
              </a:rPr>
              <a:t>”</a:t>
            </a:r>
            <a:r>
              <a:rPr lang="zh-CN" altLang="en-US" sz="2400" dirty="0" smtClean="0">
                <a:sym typeface="Monotype Sorts" pitchFamily="2" charset="2"/>
              </a:rPr>
              <a:t>。</a:t>
            </a:r>
            <a:endParaRPr lang="en-US" altLang="zh-CN" sz="2400" dirty="0" smtClean="0">
              <a:sym typeface="Monotype Sorts" pitchFamily="2" charset="2"/>
            </a:endParaRPr>
          </a:p>
          <a:p>
            <a:pPr lvl="1" eaLnBrk="1" hangingPunct="1">
              <a:lnSpc>
                <a:spcPct val="150000"/>
              </a:lnSpc>
            </a:pPr>
            <a:r>
              <a:rPr lang="zh-CN" altLang="en-US" sz="2000" dirty="0" smtClean="0"/>
              <a:t>方法：</a:t>
            </a:r>
            <a:r>
              <a:rPr lang="zh-CN" altLang="zh-CN" sz="2000" dirty="0">
                <a:effectLst/>
              </a:rPr>
              <a:t>切换到“文件”选项卡，单击“新建”→选择“书法字贴”选项→单击“创建”</a:t>
            </a:r>
            <a:r>
              <a:rPr lang="zh-CN" altLang="zh-CN" sz="2000" dirty="0" smtClean="0">
                <a:effectLst/>
              </a:rPr>
              <a:t>按钮</a:t>
            </a:r>
            <a:r>
              <a:rPr lang="zh-CN" altLang="zh-CN" sz="2000" dirty="0" smtClean="0"/>
              <a:t>→ </a:t>
            </a:r>
            <a:r>
              <a:rPr lang="en-US" altLang="zh-CN" sz="2000" dirty="0" smtClean="0"/>
              <a:t>……</a:t>
            </a:r>
          </a:p>
          <a:p>
            <a:pPr eaLnBrk="1" hangingPunct="1">
              <a:lnSpc>
                <a:spcPct val="150000"/>
              </a:lnSpc>
              <a:buNone/>
            </a:pPr>
            <a:r>
              <a:rPr lang="zh-CN" altLang="en-US" sz="2400" dirty="0">
                <a:solidFill>
                  <a:srgbClr val="0000CC"/>
                </a:solidFill>
                <a:sym typeface="Monotype Sorts" pitchFamily="2" charset="2"/>
              </a:rPr>
              <a:t>实</a:t>
            </a:r>
            <a:r>
              <a:rPr lang="zh-CN" altLang="en-US" sz="2400" dirty="0" smtClean="0">
                <a:solidFill>
                  <a:srgbClr val="0000CC"/>
                </a:solidFill>
                <a:sym typeface="Monotype Sorts" pitchFamily="2" charset="2"/>
              </a:rPr>
              <a:t>作</a:t>
            </a:r>
            <a:r>
              <a:rPr lang="en-US" altLang="zh-CN" sz="2400" dirty="0">
                <a:solidFill>
                  <a:srgbClr val="0000CC"/>
                </a:solidFill>
                <a:sym typeface="Monotype Sorts" pitchFamily="2" charset="2"/>
              </a:rPr>
              <a:t>6</a:t>
            </a:r>
            <a:r>
              <a:rPr lang="zh-CN" altLang="en-US" sz="2400" dirty="0" smtClean="0">
                <a:solidFill>
                  <a:srgbClr val="0000CC"/>
                </a:solidFill>
                <a:sym typeface="Monotype Sorts" pitchFamily="2" charset="2"/>
              </a:rPr>
              <a:t>：</a:t>
            </a:r>
            <a:r>
              <a:rPr lang="zh-CN" altLang="zh-CN" sz="2400" dirty="0" smtClean="0"/>
              <a:t>创建</a:t>
            </a:r>
            <a:r>
              <a:rPr lang="en-US" altLang="zh-CN" sz="2400" dirty="0"/>
              <a:t>1</a:t>
            </a:r>
            <a:r>
              <a:rPr lang="zh-CN" altLang="en-US" sz="2400" dirty="0" smtClean="0"/>
              <a:t>份</a:t>
            </a:r>
            <a:r>
              <a:rPr lang="en-US" altLang="zh-CN" sz="2400" dirty="0" smtClean="0"/>
              <a:t>“</a:t>
            </a:r>
            <a:r>
              <a:rPr lang="zh-CN" altLang="en-US" sz="2400" dirty="0" smtClean="0"/>
              <a:t>稿纸</a:t>
            </a:r>
            <a:r>
              <a:rPr lang="en-US" altLang="zh-CN" sz="2400" dirty="0" smtClean="0"/>
              <a:t>“</a:t>
            </a:r>
            <a:r>
              <a:rPr lang="zh-CN" altLang="en-US" sz="2400" dirty="0"/>
              <a:t>文</a:t>
            </a:r>
            <a:r>
              <a:rPr lang="zh-CN" altLang="zh-CN" sz="2400" dirty="0"/>
              <a:t>档</a:t>
            </a:r>
            <a:r>
              <a:rPr lang="zh-CN" altLang="en-US" sz="2400" dirty="0"/>
              <a:t>，并保存在</a:t>
            </a:r>
            <a:r>
              <a:rPr lang="en-US" altLang="zh-CN" sz="2400" dirty="0">
                <a:sym typeface="Monotype Sorts" pitchFamily="2" charset="2"/>
              </a:rPr>
              <a:t>“E:\XXX\</a:t>
            </a:r>
            <a:r>
              <a:rPr lang="zh-CN" altLang="en-US" sz="2400" dirty="0">
                <a:sym typeface="Monotype Sorts" pitchFamily="2" charset="2"/>
              </a:rPr>
              <a:t>自己的姓名</a:t>
            </a:r>
            <a:r>
              <a:rPr lang="en-US" altLang="zh-CN" sz="2400" dirty="0">
                <a:sym typeface="Monotype Sorts" pitchFamily="2" charset="2"/>
              </a:rPr>
              <a:t>\”</a:t>
            </a:r>
            <a:r>
              <a:rPr lang="zh-CN" altLang="en-US" sz="2400" dirty="0">
                <a:sym typeface="Monotype Sorts" pitchFamily="2" charset="2"/>
              </a:rPr>
              <a:t>中，并命名为</a:t>
            </a:r>
            <a:r>
              <a:rPr lang="zh-CN" altLang="en-US" sz="2400" dirty="0" smtClean="0">
                <a:latin typeface="Arial" pitchFamily="34" charset="0"/>
                <a:sym typeface="Monotype Sorts" pitchFamily="2" charset="2"/>
              </a:rPr>
              <a:t>“稿纸</a:t>
            </a:r>
            <a:r>
              <a:rPr lang="en-US" altLang="zh-CN" sz="2400" dirty="0" smtClean="0">
                <a:latin typeface="Arial" pitchFamily="34" charset="0"/>
                <a:sym typeface="Monotype Sorts" pitchFamily="2" charset="2"/>
              </a:rPr>
              <a:t>”</a:t>
            </a:r>
            <a:r>
              <a:rPr lang="zh-CN" altLang="en-US" sz="2400" dirty="0">
                <a:sym typeface="Monotype Sorts" pitchFamily="2" charset="2"/>
              </a:rPr>
              <a:t>。</a:t>
            </a:r>
            <a:endParaRPr lang="en-US" altLang="zh-CN" sz="2400" dirty="0">
              <a:sym typeface="Monotype Sorts" pitchFamily="2" charset="2"/>
            </a:endParaRPr>
          </a:p>
          <a:p>
            <a:pPr lvl="1" eaLnBrk="1" hangingPunct="1">
              <a:lnSpc>
                <a:spcPct val="150000"/>
              </a:lnSpc>
            </a:pPr>
            <a:r>
              <a:rPr lang="zh-CN" altLang="en-US" sz="2000" dirty="0"/>
              <a:t>方法</a:t>
            </a:r>
            <a:r>
              <a:rPr lang="zh-CN" altLang="en-US" sz="2000" dirty="0" smtClean="0"/>
              <a:t>：</a:t>
            </a:r>
            <a:r>
              <a:rPr lang="zh-CN" altLang="zh-CN" sz="2000" dirty="0">
                <a:effectLst/>
              </a:rPr>
              <a:t>切换到“页面布局”选项卡，单击“稿纸”组中的“稿纸设置”命令</a:t>
            </a:r>
            <a:r>
              <a:rPr lang="zh-CN" altLang="zh-CN" sz="2000" dirty="0" smtClean="0"/>
              <a:t>→ </a:t>
            </a:r>
            <a:r>
              <a:rPr lang="en-US" altLang="zh-CN" sz="2000" dirty="0"/>
              <a:t>……</a:t>
            </a:r>
            <a:endParaRPr lang="zh-CN" altLang="en-US" sz="2000" dirty="0">
              <a:sym typeface="Monotype Sorts" pitchFamily="2" charset="2"/>
            </a:endParaRPr>
          </a:p>
          <a:p>
            <a:pPr lvl="1" eaLnBrk="1" hangingPunct="1">
              <a:lnSpc>
                <a:spcPct val="150000"/>
              </a:lnSpc>
            </a:pPr>
            <a:endParaRPr lang="zh-CN" altLang="en-US" sz="2000" dirty="0" smtClean="0">
              <a:sym typeface="Monotype Sorts" pitchFamily="2" charset="2"/>
            </a:endParaRPr>
          </a:p>
        </p:txBody>
      </p:sp>
    </p:spTree>
    <p:extLst>
      <p:ext uri="{BB962C8B-B14F-4D97-AF65-F5344CB8AC3E}">
        <p14:creationId xmlns:p14="http://schemas.microsoft.com/office/powerpoint/2010/main" val="2649039553"/>
      </p:ext>
    </p:extLst>
  </p:cSld>
  <p:clrMapOvr>
    <a:masterClrMapping/>
  </p:clrMapOvr>
  <p:transition spd="med">
    <p:pull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Grp="1" noChangeArrowheads="1"/>
          </p:cNvSpPr>
          <p:nvPr>
            <p:ph type="title"/>
          </p:nvPr>
        </p:nvSpPr>
        <p:spPr/>
        <p:txBody>
          <a:bodyPr/>
          <a:lstStyle/>
          <a:p>
            <a:pPr eaLnBrk="1" hangingPunct="1">
              <a:defRPr/>
            </a:pPr>
            <a:r>
              <a:rPr lang="zh-CN" altLang="en-US" smtClean="0"/>
              <a:t>复习</a:t>
            </a:r>
            <a:r>
              <a:rPr lang="en-US" altLang="zh-CN" smtClean="0"/>
              <a:t>&amp;</a:t>
            </a:r>
            <a:r>
              <a:rPr lang="zh-CN" altLang="en-US" smtClean="0"/>
              <a:t>提问</a:t>
            </a:r>
          </a:p>
        </p:txBody>
      </p:sp>
      <p:sp>
        <p:nvSpPr>
          <p:cNvPr id="7171" name="Rectangle 3"/>
          <p:cNvSpPr>
            <a:spLocks noGrp="1" noChangeArrowheads="1"/>
          </p:cNvSpPr>
          <p:nvPr>
            <p:ph type="body" idx="1"/>
          </p:nvPr>
        </p:nvSpPr>
        <p:spPr/>
        <p:txBody>
          <a:bodyPr/>
          <a:lstStyle/>
          <a:p>
            <a:pPr marL="609600" indent="-609600" eaLnBrk="1" hangingPunct="1">
              <a:lnSpc>
                <a:spcPct val="90000"/>
              </a:lnSpc>
              <a:buFont typeface="Wingdings" pitchFamily="2" charset="2"/>
              <a:buAutoNum type="arabicPeriod" startAt="4"/>
              <a:defRPr/>
            </a:pPr>
            <a:r>
              <a:rPr lang="zh-CN" altLang="en-US" sz="2400" dirty="0" smtClean="0"/>
              <a:t>要彻底删除文件或文件夹的方法有哪些？</a:t>
            </a:r>
          </a:p>
          <a:p>
            <a:pPr lvl="1">
              <a:buFont typeface="Wingdings" pitchFamily="2" charset="2"/>
              <a:buNone/>
              <a:defRPr/>
            </a:pPr>
            <a:r>
              <a:rPr kumimoji="1" lang="zh-CN" altLang="en-US" sz="2000" dirty="0">
                <a:solidFill>
                  <a:srgbClr val="0000CC"/>
                </a:solidFill>
                <a:effectLst/>
                <a:latin typeface="黑体" panose="02010600030101010101" pitchFamily="2" charset="-122"/>
                <a:ea typeface="黑体" panose="02010600030101010101" pitchFamily="2" charset="-122"/>
              </a:rPr>
              <a:t>答</a:t>
            </a:r>
            <a:r>
              <a:rPr kumimoji="1" lang="en-US" altLang="zh-CN" sz="2000" dirty="0">
                <a:solidFill>
                  <a:srgbClr val="0000CC"/>
                </a:solidFill>
                <a:effectLst/>
                <a:latin typeface="黑体" panose="02010600030101010101" pitchFamily="2" charset="-122"/>
                <a:ea typeface="黑体" panose="02010600030101010101" pitchFamily="2" charset="-122"/>
              </a:rPr>
              <a:t>:</a:t>
            </a:r>
            <a:r>
              <a:rPr kumimoji="1" lang="zh-CN" altLang="en-US" sz="2000" dirty="0">
                <a:solidFill>
                  <a:srgbClr val="0000CC"/>
                </a:solidFill>
                <a:effectLst/>
                <a:latin typeface="黑体" panose="02010600030101010101" pitchFamily="2" charset="-122"/>
                <a:ea typeface="黑体" panose="02010600030101010101" pitchFamily="2" charset="-122"/>
              </a:rPr>
              <a:t>（</a:t>
            </a:r>
            <a:r>
              <a:rPr kumimoji="1" lang="en-US" altLang="zh-CN" sz="2000" dirty="0">
                <a:solidFill>
                  <a:srgbClr val="0000CC"/>
                </a:solidFill>
                <a:effectLst/>
                <a:latin typeface="黑体" panose="02010600030101010101" pitchFamily="2" charset="-122"/>
                <a:ea typeface="黑体" panose="02010600030101010101" pitchFamily="2" charset="-122"/>
              </a:rPr>
              <a:t>1</a:t>
            </a:r>
            <a:r>
              <a:rPr kumimoji="1" lang="zh-CN" altLang="en-US" sz="2000" dirty="0">
                <a:solidFill>
                  <a:srgbClr val="0000CC"/>
                </a:solidFill>
                <a:effectLst/>
                <a:latin typeface="黑体" panose="02010600030101010101" pitchFamily="2" charset="-122"/>
                <a:ea typeface="黑体" panose="02010600030101010101" pitchFamily="2" charset="-122"/>
              </a:rPr>
              <a:t>）删除文件或文件夹时，按住</a:t>
            </a:r>
            <a:r>
              <a:rPr kumimoji="1" lang="en-US" altLang="zh-CN" sz="2000" dirty="0">
                <a:solidFill>
                  <a:srgbClr val="0000CC"/>
                </a:solidFill>
                <a:effectLst/>
                <a:latin typeface="黑体" panose="02010600030101010101" pitchFamily="2" charset="-122"/>
                <a:ea typeface="黑体" panose="02010600030101010101" pitchFamily="2" charset="-122"/>
              </a:rPr>
              <a:t>shift</a:t>
            </a:r>
            <a:r>
              <a:rPr kumimoji="1" lang="zh-CN" altLang="en-US" sz="2000" dirty="0">
                <a:solidFill>
                  <a:srgbClr val="0000CC"/>
                </a:solidFill>
                <a:effectLst/>
                <a:latin typeface="黑体" panose="02010600030101010101" pitchFamily="2" charset="-122"/>
                <a:ea typeface="黑体" panose="02010600030101010101" pitchFamily="2" charset="-122"/>
              </a:rPr>
              <a:t>键；</a:t>
            </a:r>
          </a:p>
          <a:p>
            <a:pPr lvl="1">
              <a:buFont typeface="Wingdings" pitchFamily="2" charset="2"/>
              <a:buNone/>
              <a:defRPr/>
            </a:pPr>
            <a:r>
              <a:rPr kumimoji="1" lang="zh-CN" altLang="en-US" sz="2000" dirty="0">
                <a:solidFill>
                  <a:srgbClr val="0000CC"/>
                </a:solidFill>
                <a:effectLst/>
                <a:latin typeface="黑体" panose="02010600030101010101" pitchFamily="2" charset="-122"/>
                <a:ea typeface="黑体" panose="02010600030101010101" pitchFamily="2" charset="-122"/>
              </a:rPr>
              <a:t>   （</a:t>
            </a:r>
            <a:r>
              <a:rPr kumimoji="1" lang="en-US" altLang="zh-CN" sz="2000" dirty="0">
                <a:solidFill>
                  <a:srgbClr val="0000CC"/>
                </a:solidFill>
                <a:effectLst/>
                <a:latin typeface="黑体" panose="02010600030101010101" pitchFamily="2" charset="-122"/>
                <a:ea typeface="黑体" panose="02010600030101010101" pitchFamily="2" charset="-122"/>
              </a:rPr>
              <a:t>2</a:t>
            </a:r>
            <a:r>
              <a:rPr kumimoji="1" lang="zh-CN" altLang="en-US" sz="2000" dirty="0">
                <a:solidFill>
                  <a:srgbClr val="0000CC"/>
                </a:solidFill>
                <a:effectLst/>
                <a:latin typeface="黑体" panose="02010600030101010101" pitchFamily="2" charset="-122"/>
                <a:ea typeface="黑体" panose="02010600030101010101" pitchFamily="2" charset="-122"/>
              </a:rPr>
              <a:t>）清空“回收站”；</a:t>
            </a:r>
          </a:p>
          <a:p>
            <a:pPr lvl="1">
              <a:buFont typeface="Wingdings" pitchFamily="2" charset="2"/>
              <a:buNone/>
              <a:defRPr/>
            </a:pPr>
            <a:r>
              <a:rPr kumimoji="1" lang="zh-CN" altLang="en-US" sz="2000" dirty="0">
                <a:solidFill>
                  <a:srgbClr val="0000CC"/>
                </a:solidFill>
                <a:effectLst/>
                <a:latin typeface="黑体" panose="02010600030101010101" pitchFamily="2" charset="-122"/>
                <a:ea typeface="黑体" panose="02010600030101010101" pitchFamily="2" charset="-122"/>
              </a:rPr>
              <a:t>   （</a:t>
            </a:r>
            <a:r>
              <a:rPr kumimoji="1" lang="en-US" altLang="zh-CN" sz="2000" dirty="0">
                <a:solidFill>
                  <a:srgbClr val="0000CC"/>
                </a:solidFill>
                <a:effectLst/>
                <a:latin typeface="黑体" panose="02010600030101010101" pitchFamily="2" charset="-122"/>
                <a:ea typeface="黑体" panose="02010600030101010101" pitchFamily="2" charset="-122"/>
              </a:rPr>
              <a:t>3</a:t>
            </a:r>
            <a:r>
              <a:rPr kumimoji="1" lang="zh-CN" altLang="en-US" sz="2000" dirty="0">
                <a:solidFill>
                  <a:srgbClr val="0000CC"/>
                </a:solidFill>
                <a:effectLst/>
                <a:latin typeface="黑体" panose="02010600030101010101" pitchFamily="2" charset="-122"/>
                <a:ea typeface="黑体" panose="02010600030101010101" pitchFamily="2" charset="-122"/>
              </a:rPr>
              <a:t>）设置“回收站”属性</a:t>
            </a:r>
          </a:p>
          <a:p>
            <a:pPr marL="609600" indent="-609600" eaLnBrk="1" hangingPunct="1">
              <a:lnSpc>
                <a:spcPct val="90000"/>
              </a:lnSpc>
              <a:buFont typeface="Wingdings" pitchFamily="2" charset="2"/>
              <a:buAutoNum type="arabicPeriod" startAt="4"/>
              <a:defRPr/>
            </a:pPr>
            <a:endParaRPr lang="zh-CN" altLang="en-US" sz="2400" dirty="0" smtClean="0"/>
          </a:p>
          <a:p>
            <a:pPr marL="609600" indent="-609600" eaLnBrk="1" hangingPunct="1">
              <a:lnSpc>
                <a:spcPct val="90000"/>
              </a:lnSpc>
              <a:buFont typeface="Wingdings" pitchFamily="2" charset="2"/>
              <a:buAutoNum type="arabicPeriod" startAt="4"/>
              <a:defRPr/>
            </a:pPr>
            <a:r>
              <a:rPr lang="zh-CN" altLang="en-US" sz="2400" dirty="0" smtClean="0"/>
              <a:t>选择除了一个之外的所有文件的简便方法是什么？</a:t>
            </a:r>
          </a:p>
          <a:p>
            <a:pPr marL="1009650" lvl="1" indent="-609600" eaLnBrk="1" hangingPunct="1">
              <a:lnSpc>
                <a:spcPct val="90000"/>
              </a:lnSpc>
              <a:buFont typeface="Wingdings" pitchFamily="2" charset="2"/>
              <a:buNone/>
              <a:defRPr/>
            </a:pPr>
            <a:r>
              <a:rPr kumimoji="1" lang="zh-CN" altLang="en-US" sz="2000" dirty="0">
                <a:solidFill>
                  <a:srgbClr val="0000CC"/>
                </a:solidFill>
                <a:effectLst/>
                <a:latin typeface="黑体" panose="02010600030101010101" pitchFamily="2" charset="-122"/>
                <a:ea typeface="黑体" panose="02010600030101010101" pitchFamily="2" charset="-122"/>
              </a:rPr>
              <a:t>答：可以先选择不想选的文件，然后从菜单中选择“编辑”、“反向选择”。</a:t>
            </a:r>
          </a:p>
          <a:p>
            <a:pPr marL="609600" indent="-609600" eaLnBrk="1" hangingPunct="1">
              <a:lnSpc>
                <a:spcPct val="90000"/>
              </a:lnSpc>
              <a:buFont typeface="Wingdings" pitchFamily="2" charset="2"/>
              <a:buAutoNum type="arabicPeriod" startAt="4"/>
              <a:defRPr/>
            </a:pPr>
            <a:endParaRPr lang="zh-CN" altLang="en-US" sz="2400" dirty="0" smtClean="0"/>
          </a:p>
          <a:p>
            <a:pPr marL="609600" indent="-609600" eaLnBrk="1" hangingPunct="1">
              <a:lnSpc>
                <a:spcPct val="90000"/>
              </a:lnSpc>
              <a:buFont typeface="Wingdings" pitchFamily="2" charset="2"/>
              <a:buAutoNum type="arabicPeriod" startAt="4"/>
              <a:defRPr/>
            </a:pPr>
            <a:r>
              <a:rPr lang="zh-CN" altLang="en-US" sz="2400" dirty="0" smtClean="0"/>
              <a:t>能一次对多个文件改名吗？</a:t>
            </a:r>
            <a:endParaRPr lang="en-US" altLang="zh-CN" sz="2400" dirty="0" smtClean="0"/>
          </a:p>
          <a:p>
            <a:pPr marL="1009650" lvl="1" indent="-609600" eaLnBrk="1" hangingPunct="1">
              <a:lnSpc>
                <a:spcPct val="90000"/>
              </a:lnSpc>
              <a:buFont typeface="Wingdings" pitchFamily="2" charset="2"/>
              <a:buNone/>
              <a:defRPr/>
            </a:pPr>
            <a:r>
              <a:rPr kumimoji="1" lang="zh-CN" altLang="en-US" sz="2000" dirty="0">
                <a:solidFill>
                  <a:srgbClr val="0000CC"/>
                </a:solidFill>
                <a:effectLst/>
                <a:latin typeface="黑体" panose="02010600030101010101" pitchFamily="2" charset="-122"/>
                <a:ea typeface="黑体" panose="02010600030101010101" pitchFamily="2" charset="-122"/>
              </a:rPr>
              <a:t>答：不能。</a:t>
            </a:r>
            <a:r>
              <a:rPr kumimoji="1" lang="en-US" altLang="zh-CN" sz="2000" dirty="0">
                <a:solidFill>
                  <a:srgbClr val="0000CC"/>
                </a:solidFill>
                <a:effectLst/>
                <a:latin typeface="黑体" panose="02010600030101010101" pitchFamily="2" charset="-122"/>
                <a:ea typeface="黑体" panose="02010600030101010101" pitchFamily="2" charset="-122"/>
              </a:rPr>
              <a:t>Windows</a:t>
            </a:r>
            <a:r>
              <a:rPr kumimoji="1" lang="zh-CN" altLang="en-US" sz="2000" dirty="0">
                <a:solidFill>
                  <a:srgbClr val="0000CC"/>
                </a:solidFill>
                <a:effectLst/>
                <a:latin typeface="黑体" panose="02010600030101010101" pitchFamily="2" charset="-122"/>
                <a:ea typeface="黑体" panose="02010600030101010101" pitchFamily="2" charset="-122"/>
              </a:rPr>
              <a:t>只允许一次对一个文件改名。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wipe(left)">
                                      <p:cBhvr>
                                        <p:cTn id="7" dur="500"/>
                                        <p:tgtEl>
                                          <p:spTgt spid="717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animEffect transition="in" filter="wipe(left)">
                                      <p:cBhvr>
                                        <p:cTn id="12" dur="500"/>
                                        <p:tgtEl>
                                          <p:spTgt spid="717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171">
                                            <p:txEl>
                                              <p:pRg st="3" end="3"/>
                                            </p:txEl>
                                          </p:spTgt>
                                        </p:tgtEl>
                                        <p:attrNameLst>
                                          <p:attrName>style.visibility</p:attrName>
                                        </p:attrNameLst>
                                      </p:cBhvr>
                                      <p:to>
                                        <p:strVal val="visible"/>
                                      </p:to>
                                    </p:set>
                                    <p:animEffect transition="in" filter="wipe(left)">
                                      <p:cBhvr>
                                        <p:cTn id="17" dur="500"/>
                                        <p:tgtEl>
                                          <p:spTgt spid="717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7171">
                                            <p:txEl>
                                              <p:pRg st="6" end="6"/>
                                            </p:txEl>
                                          </p:spTgt>
                                        </p:tgtEl>
                                        <p:attrNameLst>
                                          <p:attrName>style.visibility</p:attrName>
                                        </p:attrNameLst>
                                      </p:cBhvr>
                                      <p:to>
                                        <p:strVal val="visible"/>
                                      </p:to>
                                    </p:set>
                                    <p:animEffect transition="in" filter="wipe(left)">
                                      <p:cBhvr>
                                        <p:cTn id="22" dur="500"/>
                                        <p:tgtEl>
                                          <p:spTgt spid="7171">
                                            <p:txEl>
                                              <p:pRg st="6" end="6"/>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7171">
                                            <p:txEl>
                                              <p:pRg st="9" end="9"/>
                                            </p:txEl>
                                          </p:spTgt>
                                        </p:tgtEl>
                                        <p:attrNameLst>
                                          <p:attrName>style.visibility</p:attrName>
                                        </p:attrNameLst>
                                      </p:cBhvr>
                                      <p:to>
                                        <p:strVal val="visible"/>
                                      </p:to>
                                    </p:set>
                                    <p:animEffect transition="in" filter="wipe(left)">
                                      <p:cBhvr>
                                        <p:cTn id="27" dur="500"/>
                                        <p:tgtEl>
                                          <p:spTgt spid="717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4" name="Rectangle 4"/>
          <p:cNvSpPr>
            <a:spLocks noGrp="1" noChangeArrowheads="1"/>
          </p:cNvSpPr>
          <p:nvPr>
            <p:ph type="title"/>
          </p:nvPr>
        </p:nvSpPr>
        <p:spPr/>
        <p:txBody>
          <a:bodyPr/>
          <a:lstStyle/>
          <a:p>
            <a:pPr eaLnBrk="1" hangingPunct="1">
              <a:defRPr/>
            </a:pPr>
            <a:r>
              <a:rPr lang="zh-CN" altLang="en-US" smtClean="0"/>
              <a:t>三、文档的基本操作和编辑</a:t>
            </a:r>
          </a:p>
        </p:txBody>
      </p:sp>
      <p:sp>
        <p:nvSpPr>
          <p:cNvPr id="409605" name="Rectangle 5"/>
          <p:cNvSpPr>
            <a:spLocks noGrp="1" noChangeArrowheads="1"/>
          </p:cNvSpPr>
          <p:nvPr>
            <p:ph type="body" idx="1"/>
          </p:nvPr>
        </p:nvSpPr>
        <p:spPr/>
        <p:txBody>
          <a:bodyPr/>
          <a:lstStyle/>
          <a:p>
            <a:pPr eaLnBrk="1" hangingPunct="1">
              <a:lnSpc>
                <a:spcPct val="150000"/>
              </a:lnSpc>
              <a:buFont typeface="Wingdings" pitchFamily="2" charset="2"/>
              <a:buNone/>
              <a:defRPr/>
            </a:pPr>
            <a:r>
              <a:rPr lang="zh-CN" altLang="en-US" sz="2800" dirty="0" smtClean="0">
                <a:solidFill>
                  <a:schemeClr val="tx2"/>
                </a:solidFill>
                <a:sym typeface="Monotype Sorts" pitchFamily="2" charset="2"/>
              </a:rPr>
              <a:t>任务</a:t>
            </a:r>
            <a:r>
              <a:rPr lang="en-US" altLang="zh-CN" sz="2800" dirty="0" smtClean="0">
                <a:solidFill>
                  <a:schemeClr val="tx2"/>
                </a:solidFill>
                <a:sym typeface="Monotype Sorts" pitchFamily="2" charset="2"/>
              </a:rPr>
              <a:t>8</a:t>
            </a:r>
            <a:r>
              <a:rPr lang="zh-CN" altLang="en-US" sz="2800" dirty="0" smtClean="0">
                <a:sym typeface="Monotype Sorts" pitchFamily="2" charset="2"/>
              </a:rPr>
              <a:t>：</a:t>
            </a:r>
            <a:r>
              <a:rPr lang="zh-CN" altLang="en-US" sz="2800" dirty="0" smtClean="0"/>
              <a:t>文档的编辑练习</a:t>
            </a:r>
            <a:endParaRPr lang="zh-CN" altLang="en-US" sz="2800" dirty="0" smtClean="0">
              <a:sym typeface="Monotype Sorts" pitchFamily="2" charset="2"/>
            </a:endParaRPr>
          </a:p>
          <a:p>
            <a:pPr lvl="1" eaLnBrk="1" hangingPunct="1">
              <a:lnSpc>
                <a:spcPct val="150000"/>
              </a:lnSpc>
              <a:defRPr/>
            </a:pPr>
            <a:r>
              <a:rPr lang="zh-CN" altLang="en-US" sz="2400" dirty="0" smtClean="0">
                <a:solidFill>
                  <a:schemeClr val="hlink"/>
                </a:solidFill>
                <a:latin typeface="+mn-ea"/>
                <a:ea typeface="+mn-ea"/>
                <a:sym typeface="Monotype Sorts" pitchFamily="2" charset="2"/>
              </a:rPr>
              <a:t>练习</a:t>
            </a:r>
            <a:r>
              <a:rPr lang="en-US" altLang="zh-CN" sz="2400" dirty="0" smtClean="0">
                <a:solidFill>
                  <a:schemeClr val="hlink"/>
                </a:solidFill>
                <a:latin typeface="+mn-ea"/>
                <a:ea typeface="+mn-ea"/>
                <a:sym typeface="Monotype Sorts" pitchFamily="2" charset="2"/>
              </a:rPr>
              <a:t>1</a:t>
            </a:r>
            <a:r>
              <a:rPr lang="zh-CN" altLang="en-US" sz="2400" dirty="0" smtClean="0">
                <a:solidFill>
                  <a:schemeClr val="hlink"/>
                </a:solidFill>
                <a:latin typeface="+mn-ea"/>
                <a:ea typeface="+mn-ea"/>
                <a:sym typeface="Monotype Sorts" pitchFamily="2" charset="2"/>
              </a:rPr>
              <a:t>：</a:t>
            </a:r>
            <a:r>
              <a:rPr lang="zh-CN" altLang="en-US" sz="2400" dirty="0" smtClean="0">
                <a:sym typeface="Monotype Sorts" pitchFamily="2" charset="2"/>
              </a:rPr>
              <a:t>文本的删除。</a:t>
            </a:r>
          </a:p>
          <a:p>
            <a:pPr lvl="2" eaLnBrk="1" hangingPunct="1">
              <a:lnSpc>
                <a:spcPct val="150000"/>
              </a:lnSpc>
              <a:defRPr/>
            </a:pPr>
            <a:r>
              <a:rPr lang="en-US" altLang="zh-CN" sz="2000" dirty="0" smtClean="0">
                <a:sym typeface="Monotype Sorts" pitchFamily="2" charset="2"/>
              </a:rPr>
              <a:t>Del</a:t>
            </a:r>
            <a:r>
              <a:rPr lang="zh-CN" altLang="en-US" sz="2000" dirty="0" smtClean="0">
                <a:sym typeface="Monotype Sorts" pitchFamily="2" charset="2"/>
              </a:rPr>
              <a:t>键：删除插入点右边的字符；</a:t>
            </a:r>
          </a:p>
          <a:p>
            <a:pPr lvl="2" eaLnBrk="1" hangingPunct="1">
              <a:lnSpc>
                <a:spcPct val="150000"/>
              </a:lnSpc>
              <a:defRPr/>
            </a:pPr>
            <a:r>
              <a:rPr lang="en-US" altLang="zh-CN" sz="2000" dirty="0" smtClean="0">
                <a:sym typeface="Monotype Sorts" pitchFamily="2" charset="2"/>
              </a:rPr>
              <a:t>Backspace</a:t>
            </a:r>
            <a:r>
              <a:rPr lang="zh-CN" altLang="en-US" sz="2000" dirty="0" smtClean="0">
                <a:sym typeface="Monotype Sorts" pitchFamily="2" charset="2"/>
              </a:rPr>
              <a:t>键：删除插入点左边的字符。</a:t>
            </a:r>
          </a:p>
          <a:p>
            <a:pPr lvl="1" eaLnBrk="1" hangingPunct="1">
              <a:lnSpc>
                <a:spcPct val="150000"/>
              </a:lnSpc>
              <a:defRPr/>
            </a:pPr>
            <a:r>
              <a:rPr lang="zh-CN" altLang="en-US" sz="2400" dirty="0" smtClean="0">
                <a:solidFill>
                  <a:schemeClr val="hlink"/>
                </a:solidFill>
                <a:latin typeface="+mn-ea"/>
                <a:ea typeface="+mn-ea"/>
                <a:sym typeface="Monotype Sorts" pitchFamily="2" charset="2"/>
              </a:rPr>
              <a:t>练习</a:t>
            </a:r>
            <a:r>
              <a:rPr lang="en-US" altLang="zh-CN" sz="2400" dirty="0" smtClean="0">
                <a:solidFill>
                  <a:schemeClr val="hlink"/>
                </a:solidFill>
                <a:latin typeface="+mn-ea"/>
                <a:ea typeface="+mn-ea"/>
                <a:sym typeface="Monotype Sorts" pitchFamily="2" charset="2"/>
              </a:rPr>
              <a:t>2</a:t>
            </a:r>
            <a:r>
              <a:rPr lang="zh-CN" altLang="en-US" sz="2400" dirty="0" smtClean="0">
                <a:solidFill>
                  <a:schemeClr val="hlink"/>
                </a:solidFill>
                <a:latin typeface="+mn-ea"/>
                <a:ea typeface="+mn-ea"/>
                <a:sym typeface="Monotype Sorts" pitchFamily="2" charset="2"/>
              </a:rPr>
              <a:t>：</a:t>
            </a:r>
            <a:r>
              <a:rPr lang="zh-CN" altLang="en-US" sz="2400" dirty="0" smtClean="0">
                <a:sym typeface="Monotype Sorts" pitchFamily="2" charset="2"/>
              </a:rPr>
              <a:t>插入</a:t>
            </a:r>
            <a:r>
              <a:rPr lang="en-US" altLang="zh-CN" sz="2400" dirty="0" smtClean="0">
                <a:sym typeface="Monotype Sorts" pitchFamily="2" charset="2"/>
              </a:rPr>
              <a:t>/</a:t>
            </a:r>
            <a:r>
              <a:rPr lang="zh-CN" altLang="en-US" sz="2400" dirty="0" smtClean="0">
                <a:sym typeface="Monotype Sorts" pitchFamily="2" charset="2"/>
              </a:rPr>
              <a:t>删除空行。</a:t>
            </a:r>
          </a:p>
          <a:p>
            <a:pPr lvl="1" eaLnBrk="1" hangingPunct="1">
              <a:lnSpc>
                <a:spcPct val="150000"/>
              </a:lnSpc>
              <a:defRPr/>
            </a:pPr>
            <a:r>
              <a:rPr lang="zh-CN" altLang="en-US" sz="2400" dirty="0" smtClean="0">
                <a:solidFill>
                  <a:schemeClr val="hlink"/>
                </a:solidFill>
                <a:latin typeface="+mn-ea"/>
                <a:ea typeface="+mn-ea"/>
                <a:sym typeface="Monotype Sorts" pitchFamily="2" charset="2"/>
              </a:rPr>
              <a:t>练习</a:t>
            </a:r>
            <a:r>
              <a:rPr lang="en-US" altLang="zh-CN" sz="2400" dirty="0" smtClean="0">
                <a:solidFill>
                  <a:schemeClr val="hlink"/>
                </a:solidFill>
                <a:latin typeface="+mn-ea"/>
                <a:ea typeface="+mn-ea"/>
                <a:sym typeface="Monotype Sorts" pitchFamily="2" charset="2"/>
              </a:rPr>
              <a:t>3</a:t>
            </a:r>
            <a:r>
              <a:rPr lang="zh-CN" altLang="en-US" sz="2400" dirty="0" smtClean="0">
                <a:solidFill>
                  <a:schemeClr val="hlink"/>
                </a:solidFill>
                <a:latin typeface="+mn-ea"/>
                <a:ea typeface="+mn-ea"/>
                <a:sym typeface="Monotype Sorts" pitchFamily="2" charset="2"/>
              </a:rPr>
              <a:t>：</a:t>
            </a:r>
            <a:r>
              <a:rPr lang="zh-CN" altLang="en-US" sz="2400" dirty="0" smtClean="0">
                <a:sym typeface="Monotype Sorts" pitchFamily="2" charset="2"/>
              </a:rPr>
              <a:t>分段</a:t>
            </a:r>
            <a:r>
              <a:rPr lang="en-US" altLang="zh-CN" sz="2400" dirty="0" smtClean="0">
                <a:sym typeface="Monotype Sorts" pitchFamily="2" charset="2"/>
              </a:rPr>
              <a:t>/</a:t>
            </a:r>
            <a:r>
              <a:rPr lang="zh-CN" altLang="en-US" sz="2400" dirty="0" smtClean="0">
                <a:sym typeface="Monotype Sorts" pitchFamily="2" charset="2"/>
              </a:rPr>
              <a:t>合并段落。</a:t>
            </a:r>
          </a:p>
          <a:p>
            <a:pPr lvl="1" eaLnBrk="1" hangingPunct="1">
              <a:lnSpc>
                <a:spcPct val="150000"/>
              </a:lnSpc>
              <a:defRPr/>
            </a:pPr>
            <a:r>
              <a:rPr lang="zh-CN" altLang="en-US" sz="2400" dirty="0" smtClean="0">
                <a:solidFill>
                  <a:schemeClr val="hlink"/>
                </a:solidFill>
                <a:latin typeface="+mn-ea"/>
                <a:ea typeface="+mn-ea"/>
                <a:sym typeface="Monotype Sorts" pitchFamily="2" charset="2"/>
              </a:rPr>
              <a:t>练习</a:t>
            </a:r>
            <a:r>
              <a:rPr lang="en-US" altLang="zh-CN" sz="2400" dirty="0" smtClean="0">
                <a:solidFill>
                  <a:schemeClr val="hlink"/>
                </a:solidFill>
                <a:latin typeface="+mn-ea"/>
                <a:ea typeface="+mn-ea"/>
                <a:sym typeface="Monotype Sorts" pitchFamily="2" charset="2"/>
              </a:rPr>
              <a:t>4</a:t>
            </a:r>
            <a:r>
              <a:rPr lang="zh-CN" altLang="en-US" sz="2400" dirty="0" smtClean="0">
                <a:solidFill>
                  <a:schemeClr val="hlink"/>
                </a:solidFill>
                <a:latin typeface="+mn-ea"/>
                <a:ea typeface="+mn-ea"/>
                <a:sym typeface="Monotype Sorts" pitchFamily="2" charset="2"/>
              </a:rPr>
              <a:t>：</a:t>
            </a:r>
            <a:r>
              <a:rPr lang="zh-CN" altLang="en-US" sz="2400" dirty="0" smtClean="0">
                <a:sym typeface="Monotype Sorts" pitchFamily="2" charset="2"/>
              </a:rPr>
              <a:t>文本的复制与移动。</a:t>
            </a:r>
          </a:p>
        </p:txBody>
      </p:sp>
    </p:spTree>
  </p:cSld>
  <p:clrMapOvr>
    <a:masterClrMapping/>
  </p:clrMapOvr>
  <p:transition spd="med">
    <p:pull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4" name="Rectangle 4"/>
          <p:cNvSpPr>
            <a:spLocks noGrp="1" noChangeArrowheads="1"/>
          </p:cNvSpPr>
          <p:nvPr>
            <p:ph type="title"/>
          </p:nvPr>
        </p:nvSpPr>
        <p:spPr/>
        <p:txBody>
          <a:bodyPr/>
          <a:lstStyle/>
          <a:p>
            <a:pPr eaLnBrk="1" hangingPunct="1">
              <a:defRPr/>
            </a:pPr>
            <a:r>
              <a:rPr lang="zh-CN" altLang="en-US" smtClean="0"/>
              <a:t>三、文档的基本操作和编辑</a:t>
            </a:r>
          </a:p>
        </p:txBody>
      </p:sp>
      <p:sp>
        <p:nvSpPr>
          <p:cNvPr id="409605" name="Rectangle 5"/>
          <p:cNvSpPr>
            <a:spLocks noGrp="1" noChangeArrowheads="1"/>
          </p:cNvSpPr>
          <p:nvPr>
            <p:ph type="body" idx="1"/>
          </p:nvPr>
        </p:nvSpPr>
        <p:spPr/>
        <p:txBody>
          <a:bodyPr/>
          <a:lstStyle/>
          <a:p>
            <a:pPr eaLnBrk="1" hangingPunct="1">
              <a:lnSpc>
                <a:spcPct val="150000"/>
              </a:lnSpc>
              <a:buFont typeface="Wingdings" pitchFamily="2" charset="2"/>
              <a:buNone/>
              <a:defRPr/>
            </a:pPr>
            <a:r>
              <a:rPr lang="zh-CN" altLang="en-US" sz="2800" dirty="0" smtClean="0">
                <a:solidFill>
                  <a:schemeClr val="tx2"/>
                </a:solidFill>
                <a:sym typeface="Monotype Sorts" pitchFamily="2" charset="2"/>
              </a:rPr>
              <a:t>任务</a:t>
            </a:r>
            <a:r>
              <a:rPr lang="en-US" altLang="zh-CN" sz="2800" dirty="0" smtClean="0">
                <a:solidFill>
                  <a:schemeClr val="tx2"/>
                </a:solidFill>
                <a:sym typeface="Monotype Sorts" pitchFamily="2" charset="2"/>
              </a:rPr>
              <a:t>8</a:t>
            </a:r>
            <a:r>
              <a:rPr lang="zh-CN" altLang="en-US" sz="2800" dirty="0" smtClean="0">
                <a:sym typeface="Monotype Sorts" pitchFamily="2" charset="2"/>
              </a:rPr>
              <a:t>：</a:t>
            </a:r>
            <a:r>
              <a:rPr lang="zh-CN" altLang="en-US" sz="2800" dirty="0" smtClean="0"/>
              <a:t>文档的编辑练习</a:t>
            </a:r>
            <a:endParaRPr lang="zh-CN" altLang="en-US" sz="2800" dirty="0" smtClean="0">
              <a:sym typeface="Monotype Sorts" pitchFamily="2" charset="2"/>
            </a:endParaRPr>
          </a:p>
          <a:p>
            <a:pPr lvl="1" eaLnBrk="1" hangingPunct="1">
              <a:lnSpc>
                <a:spcPct val="150000"/>
              </a:lnSpc>
              <a:defRPr/>
            </a:pPr>
            <a:r>
              <a:rPr lang="zh-CN" altLang="en-US" sz="2400" dirty="0">
                <a:solidFill>
                  <a:schemeClr val="hlink"/>
                </a:solidFill>
                <a:latin typeface="+mn-ea"/>
                <a:ea typeface="+mn-ea"/>
                <a:sym typeface="Monotype Sorts" pitchFamily="2" charset="2"/>
              </a:rPr>
              <a:t>练习</a:t>
            </a:r>
            <a:r>
              <a:rPr lang="en-US" altLang="zh-CN" sz="2400" dirty="0">
                <a:solidFill>
                  <a:schemeClr val="hlink"/>
                </a:solidFill>
                <a:latin typeface="+mn-ea"/>
                <a:ea typeface="+mn-ea"/>
                <a:sym typeface="Monotype Sorts" pitchFamily="2" charset="2"/>
              </a:rPr>
              <a:t>5</a:t>
            </a:r>
            <a:r>
              <a:rPr lang="zh-CN" altLang="en-US" sz="2400" dirty="0">
                <a:solidFill>
                  <a:schemeClr val="hlink"/>
                </a:solidFill>
                <a:latin typeface="+mn-ea"/>
                <a:ea typeface="+mn-ea"/>
                <a:sym typeface="Monotype Sorts" pitchFamily="2" charset="2"/>
              </a:rPr>
              <a:t>：</a:t>
            </a:r>
            <a:r>
              <a:rPr lang="zh-CN" altLang="en-US" sz="2400" dirty="0">
                <a:sym typeface="Monotype Sorts" pitchFamily="2" charset="2"/>
              </a:rPr>
              <a:t>剪贴板的使用。</a:t>
            </a:r>
          </a:p>
          <a:p>
            <a:pPr lvl="2" eaLnBrk="1" hangingPunct="1">
              <a:lnSpc>
                <a:spcPct val="150000"/>
              </a:lnSpc>
              <a:defRPr/>
            </a:pPr>
            <a:r>
              <a:rPr lang="zh-CN" altLang="en-US" sz="2000" dirty="0">
                <a:sym typeface="Monotype Sorts" pitchFamily="2" charset="2"/>
              </a:rPr>
              <a:t>剪贴板是内存中的一块存储区域。 </a:t>
            </a:r>
            <a:endParaRPr lang="en-US" altLang="zh-CN" sz="2000" dirty="0">
              <a:sym typeface="Monotype Sorts" pitchFamily="2" charset="2"/>
            </a:endParaRPr>
          </a:p>
          <a:p>
            <a:pPr lvl="2" eaLnBrk="1" hangingPunct="1">
              <a:lnSpc>
                <a:spcPct val="150000"/>
              </a:lnSpc>
              <a:defRPr/>
            </a:pPr>
            <a:r>
              <a:rPr lang="zh-CN" altLang="en-US" sz="2000" dirty="0" smtClean="0">
                <a:sym typeface="Monotype Sorts" pitchFamily="2" charset="2"/>
              </a:rPr>
              <a:t>切换到 </a:t>
            </a:r>
            <a:r>
              <a:rPr lang="en-US" altLang="zh-CN" sz="2000" dirty="0" smtClean="0">
                <a:sym typeface="Monotype Sorts" pitchFamily="2" charset="2"/>
              </a:rPr>
              <a:t>“</a:t>
            </a:r>
            <a:r>
              <a:rPr lang="zh-CN" altLang="en-US" sz="2000" dirty="0" smtClean="0">
                <a:sym typeface="Monotype Sorts" pitchFamily="2" charset="2"/>
              </a:rPr>
              <a:t>开始</a:t>
            </a:r>
            <a:r>
              <a:rPr lang="en-US" altLang="zh-CN" sz="2000" dirty="0" smtClean="0">
                <a:sym typeface="Monotype Sorts" pitchFamily="2" charset="2"/>
              </a:rPr>
              <a:t>”</a:t>
            </a:r>
            <a:r>
              <a:rPr lang="zh-CN" altLang="en-US" sz="2000" dirty="0" smtClean="0">
                <a:sym typeface="Monotype Sorts" pitchFamily="2" charset="2"/>
              </a:rPr>
              <a:t>选项卡 →单击</a:t>
            </a:r>
            <a:r>
              <a:rPr lang="en-US" altLang="zh-CN" sz="2000" dirty="0" smtClean="0">
                <a:sym typeface="Monotype Sorts" pitchFamily="2" charset="2"/>
              </a:rPr>
              <a:t>“</a:t>
            </a:r>
            <a:r>
              <a:rPr lang="zh-CN" altLang="en-US" sz="2000" dirty="0" smtClean="0">
                <a:sym typeface="Monotype Sorts" pitchFamily="2" charset="2"/>
              </a:rPr>
              <a:t>剪帖</a:t>
            </a:r>
            <a:r>
              <a:rPr lang="zh-CN" altLang="en-US" sz="2000" dirty="0">
                <a:sym typeface="Monotype Sorts" pitchFamily="2" charset="2"/>
              </a:rPr>
              <a:t>板</a:t>
            </a:r>
            <a:r>
              <a:rPr lang="en-US" altLang="zh-CN" sz="2000" dirty="0" smtClean="0">
                <a:sym typeface="Monotype Sorts" pitchFamily="2" charset="2"/>
              </a:rPr>
              <a:t>“</a:t>
            </a:r>
            <a:r>
              <a:rPr lang="zh-CN" altLang="en-US" sz="2000" dirty="0" smtClean="0">
                <a:sym typeface="Monotype Sorts" pitchFamily="2" charset="2"/>
              </a:rPr>
              <a:t>启动器打开</a:t>
            </a:r>
            <a:r>
              <a:rPr lang="en-US" altLang="zh-CN" sz="2000" dirty="0">
                <a:sym typeface="Monotype Sorts" pitchFamily="2" charset="2"/>
              </a:rPr>
              <a:t>“</a:t>
            </a:r>
            <a:r>
              <a:rPr lang="zh-CN" altLang="en-US" sz="2000" dirty="0">
                <a:sym typeface="Monotype Sorts" pitchFamily="2" charset="2"/>
              </a:rPr>
              <a:t>剪帖板</a:t>
            </a:r>
            <a:r>
              <a:rPr lang="en-US" altLang="zh-CN" sz="2000" dirty="0">
                <a:sym typeface="Monotype Sorts" pitchFamily="2" charset="2"/>
              </a:rPr>
              <a:t>”</a:t>
            </a:r>
            <a:r>
              <a:rPr lang="zh-CN" altLang="en-US" sz="2000" dirty="0">
                <a:sym typeface="Monotype Sorts" pitchFamily="2" charset="2"/>
              </a:rPr>
              <a:t>窗格</a:t>
            </a:r>
          </a:p>
          <a:p>
            <a:pPr lvl="2" eaLnBrk="1" hangingPunct="1">
              <a:lnSpc>
                <a:spcPct val="150000"/>
              </a:lnSpc>
              <a:defRPr/>
            </a:pPr>
            <a:r>
              <a:rPr lang="zh-CN" altLang="en-US" sz="2000" dirty="0" smtClean="0">
                <a:sym typeface="Monotype Sorts" pitchFamily="2" charset="2"/>
              </a:rPr>
              <a:t>可以</a:t>
            </a:r>
            <a:r>
              <a:rPr lang="zh-CN" altLang="en-US" sz="2000" dirty="0">
                <a:sym typeface="Monotype Sorts" pitchFamily="2" charset="2"/>
              </a:rPr>
              <a:t>连续剪切或复制不同的内容到剪贴板中，粘贴时默认只粘贴最后一次的内容</a:t>
            </a:r>
            <a:r>
              <a:rPr lang="zh-CN" altLang="en-US" sz="2000" dirty="0" smtClean="0">
                <a:sym typeface="Monotype Sorts" pitchFamily="2" charset="2"/>
              </a:rPr>
              <a:t>。</a:t>
            </a:r>
            <a:endParaRPr lang="en-US" altLang="zh-CN" sz="2000" dirty="0" smtClean="0">
              <a:sym typeface="Monotype Sorts" pitchFamily="2" charset="2"/>
            </a:endParaRPr>
          </a:p>
          <a:p>
            <a:pPr lvl="1" eaLnBrk="1" hangingPunct="1">
              <a:lnSpc>
                <a:spcPct val="150000"/>
              </a:lnSpc>
              <a:defRPr/>
            </a:pPr>
            <a:r>
              <a:rPr lang="zh-CN" altLang="en-US" sz="2400" dirty="0" smtClean="0">
                <a:solidFill>
                  <a:schemeClr val="hlink"/>
                </a:solidFill>
                <a:latin typeface="+mn-ea"/>
                <a:ea typeface="+mn-ea"/>
                <a:sym typeface="Monotype Sorts" pitchFamily="2" charset="2"/>
              </a:rPr>
              <a:t>练习</a:t>
            </a:r>
            <a:r>
              <a:rPr lang="en-US" altLang="zh-CN" sz="2400" dirty="0">
                <a:solidFill>
                  <a:schemeClr val="hlink"/>
                </a:solidFill>
                <a:latin typeface="+mn-ea"/>
                <a:ea typeface="+mn-ea"/>
                <a:sym typeface="Monotype Sorts" pitchFamily="2" charset="2"/>
              </a:rPr>
              <a:t>6</a:t>
            </a:r>
            <a:r>
              <a:rPr lang="zh-CN" altLang="en-US" sz="2400" dirty="0">
                <a:solidFill>
                  <a:schemeClr val="hlink"/>
                </a:solidFill>
                <a:latin typeface="+mn-ea"/>
                <a:ea typeface="+mn-ea"/>
                <a:sym typeface="Monotype Sorts" pitchFamily="2" charset="2"/>
              </a:rPr>
              <a:t>：</a:t>
            </a:r>
            <a:r>
              <a:rPr lang="zh-CN" altLang="en-US" sz="2400" dirty="0">
                <a:sym typeface="Monotype Sorts" pitchFamily="2" charset="2"/>
              </a:rPr>
              <a:t>文本的查找与替换。</a:t>
            </a:r>
          </a:p>
          <a:p>
            <a:pPr marL="1295400" lvl="2" indent="-381000" eaLnBrk="1" hangingPunct="1">
              <a:lnSpc>
                <a:spcPct val="150000"/>
              </a:lnSpc>
              <a:buFont typeface="Wingdings" pitchFamily="2" charset="2"/>
              <a:buAutoNum type="arabicPeriod"/>
              <a:defRPr/>
            </a:pPr>
            <a:r>
              <a:rPr lang="zh-CN" altLang="en-US" sz="2000" dirty="0">
                <a:sym typeface="Monotype Sorts" pitchFamily="2" charset="2"/>
              </a:rPr>
              <a:t>按指定的内容进行查找与替换</a:t>
            </a:r>
          </a:p>
          <a:p>
            <a:pPr marL="1295400" lvl="2" indent="-381000" eaLnBrk="1" hangingPunct="1">
              <a:lnSpc>
                <a:spcPct val="150000"/>
              </a:lnSpc>
              <a:buFont typeface="Wingdings" pitchFamily="2" charset="2"/>
              <a:buAutoNum type="arabicPeriod"/>
              <a:defRPr/>
            </a:pPr>
            <a:r>
              <a:rPr lang="zh-CN" altLang="en-US" sz="2000" dirty="0">
                <a:sym typeface="Monotype Sorts" pitchFamily="2" charset="2"/>
              </a:rPr>
              <a:t>按不同方式进行</a:t>
            </a:r>
            <a:r>
              <a:rPr lang="zh-CN" altLang="en-US" sz="2000" dirty="0" smtClean="0">
                <a:sym typeface="Monotype Sorts" pitchFamily="2" charset="2"/>
              </a:rPr>
              <a:t>查找</a:t>
            </a:r>
            <a:endParaRPr lang="zh-CN" altLang="en-US" sz="2000" dirty="0">
              <a:sym typeface="Monotype Sorts" pitchFamily="2" charset="2"/>
            </a:endParaRPr>
          </a:p>
        </p:txBody>
      </p:sp>
    </p:spTree>
    <p:extLst>
      <p:ext uri="{BB962C8B-B14F-4D97-AF65-F5344CB8AC3E}">
        <p14:creationId xmlns:p14="http://schemas.microsoft.com/office/powerpoint/2010/main" val="2023379858"/>
      </p:ext>
    </p:extLst>
  </p:cSld>
  <p:clrMapOvr>
    <a:masterClrMapping/>
  </p:clrMapOvr>
  <p:transition spd="med">
    <p:pull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ChangeArrowheads="1"/>
          </p:cNvSpPr>
          <p:nvPr>
            <p:ph type="title"/>
          </p:nvPr>
        </p:nvSpPr>
        <p:spPr/>
        <p:txBody>
          <a:bodyPr/>
          <a:lstStyle/>
          <a:p>
            <a:pPr eaLnBrk="1" hangingPunct="1">
              <a:defRPr/>
            </a:pPr>
            <a:r>
              <a:rPr lang="zh-CN" altLang="en-US" smtClean="0"/>
              <a:t>三、文档的基本操作和编辑</a:t>
            </a:r>
          </a:p>
        </p:txBody>
      </p:sp>
      <p:sp>
        <p:nvSpPr>
          <p:cNvPr id="410627" name="Rectangle 3"/>
          <p:cNvSpPr>
            <a:spLocks noGrp="1" noChangeArrowheads="1"/>
          </p:cNvSpPr>
          <p:nvPr>
            <p:ph type="body" idx="1"/>
          </p:nvPr>
        </p:nvSpPr>
        <p:spPr/>
        <p:txBody>
          <a:bodyPr/>
          <a:lstStyle/>
          <a:p>
            <a:pPr marL="533400" indent="-533400" eaLnBrk="1" hangingPunct="1">
              <a:lnSpc>
                <a:spcPct val="150000"/>
              </a:lnSpc>
              <a:buFont typeface="Wingdings" pitchFamily="2" charset="2"/>
              <a:buNone/>
              <a:defRPr/>
            </a:pPr>
            <a:r>
              <a:rPr lang="zh-CN" altLang="en-US" sz="2800" dirty="0" smtClean="0">
                <a:solidFill>
                  <a:schemeClr val="tx2"/>
                </a:solidFill>
                <a:sym typeface="Monotype Sorts" pitchFamily="2" charset="2"/>
              </a:rPr>
              <a:t>任务</a:t>
            </a:r>
            <a:r>
              <a:rPr lang="en-US" altLang="zh-CN" sz="2800" dirty="0" smtClean="0">
                <a:solidFill>
                  <a:schemeClr val="tx2"/>
                </a:solidFill>
                <a:sym typeface="Monotype Sorts" pitchFamily="2" charset="2"/>
              </a:rPr>
              <a:t>8</a:t>
            </a:r>
            <a:r>
              <a:rPr lang="zh-CN" altLang="en-US" sz="2800" dirty="0" smtClean="0">
                <a:sym typeface="Monotype Sorts" pitchFamily="2" charset="2"/>
              </a:rPr>
              <a:t>：</a:t>
            </a:r>
            <a:r>
              <a:rPr lang="zh-CN" altLang="en-US" sz="2800" dirty="0" smtClean="0"/>
              <a:t>文档的编辑练习</a:t>
            </a:r>
            <a:endParaRPr lang="zh-CN" altLang="en-US" sz="2800" dirty="0" smtClean="0">
              <a:sym typeface="Monotype Sorts" pitchFamily="2" charset="2"/>
            </a:endParaRPr>
          </a:p>
          <a:p>
            <a:pPr marL="914400" lvl="1" indent="-457200" eaLnBrk="1" hangingPunct="1">
              <a:lnSpc>
                <a:spcPct val="150000"/>
              </a:lnSpc>
              <a:defRPr/>
            </a:pPr>
            <a:r>
              <a:rPr lang="zh-CN" altLang="en-US" sz="2400" dirty="0" smtClean="0">
                <a:solidFill>
                  <a:schemeClr val="hlink"/>
                </a:solidFill>
                <a:latin typeface="+mn-ea"/>
                <a:ea typeface="+mn-ea"/>
                <a:sym typeface="Monotype Sorts" pitchFamily="2" charset="2"/>
              </a:rPr>
              <a:t>练习</a:t>
            </a:r>
            <a:r>
              <a:rPr lang="en-US" altLang="zh-CN" sz="2400" dirty="0" smtClean="0">
                <a:solidFill>
                  <a:schemeClr val="hlink"/>
                </a:solidFill>
                <a:latin typeface="+mn-ea"/>
                <a:ea typeface="+mn-ea"/>
                <a:sym typeface="Monotype Sorts" pitchFamily="2" charset="2"/>
              </a:rPr>
              <a:t>7</a:t>
            </a:r>
            <a:r>
              <a:rPr lang="zh-CN" altLang="en-US" sz="2400" dirty="0" smtClean="0">
                <a:solidFill>
                  <a:schemeClr val="hlink"/>
                </a:solidFill>
                <a:latin typeface="+mn-ea"/>
                <a:ea typeface="+mn-ea"/>
                <a:sym typeface="Monotype Sorts" pitchFamily="2" charset="2"/>
              </a:rPr>
              <a:t>：</a:t>
            </a:r>
            <a:r>
              <a:rPr lang="zh-CN" altLang="en-US" sz="2400" dirty="0" smtClean="0">
                <a:sym typeface="Monotype Sorts" pitchFamily="2" charset="2"/>
              </a:rPr>
              <a:t>文本的撤消</a:t>
            </a:r>
            <a:r>
              <a:rPr lang="en-US" altLang="zh-CN" sz="2400" dirty="0" smtClean="0">
                <a:sym typeface="Monotype Sorts" pitchFamily="2" charset="2"/>
              </a:rPr>
              <a:t>/</a:t>
            </a:r>
            <a:r>
              <a:rPr lang="zh-CN" altLang="en-US" sz="2400" dirty="0" smtClean="0">
                <a:sym typeface="Monotype Sorts" pitchFamily="2" charset="2"/>
              </a:rPr>
              <a:t>恢复。</a:t>
            </a:r>
          </a:p>
          <a:p>
            <a:pPr marL="914400" lvl="1" indent="-457200" eaLnBrk="1" hangingPunct="1">
              <a:lnSpc>
                <a:spcPct val="150000"/>
              </a:lnSpc>
              <a:defRPr/>
            </a:pPr>
            <a:r>
              <a:rPr lang="zh-CN" altLang="en-US" sz="2400" dirty="0" smtClean="0">
                <a:solidFill>
                  <a:schemeClr val="hlink"/>
                </a:solidFill>
                <a:latin typeface="+mn-ea"/>
                <a:ea typeface="+mn-ea"/>
                <a:sym typeface="Monotype Sorts" pitchFamily="2" charset="2"/>
              </a:rPr>
              <a:t>练习</a:t>
            </a:r>
            <a:r>
              <a:rPr lang="en-US" altLang="zh-CN" sz="2400" dirty="0" smtClean="0">
                <a:solidFill>
                  <a:schemeClr val="hlink"/>
                </a:solidFill>
                <a:latin typeface="+mn-ea"/>
                <a:ea typeface="+mn-ea"/>
                <a:sym typeface="Monotype Sorts" pitchFamily="2" charset="2"/>
              </a:rPr>
              <a:t>8</a:t>
            </a:r>
            <a:r>
              <a:rPr lang="zh-CN" altLang="en-US" sz="2400" dirty="0" smtClean="0">
                <a:solidFill>
                  <a:schemeClr val="hlink"/>
                </a:solidFill>
                <a:latin typeface="+mn-ea"/>
                <a:ea typeface="+mn-ea"/>
                <a:sym typeface="Monotype Sorts" pitchFamily="2" charset="2"/>
              </a:rPr>
              <a:t>：</a:t>
            </a:r>
            <a:r>
              <a:rPr lang="zh-CN" altLang="en-US" sz="2400" dirty="0" smtClean="0">
                <a:sym typeface="Monotype Sorts" pitchFamily="2" charset="2"/>
              </a:rPr>
              <a:t>文本的自动更正。</a:t>
            </a:r>
          </a:p>
          <a:p>
            <a:pPr marL="1295400" lvl="2" indent="-381000" eaLnBrk="1" hangingPunct="1">
              <a:lnSpc>
                <a:spcPct val="150000"/>
              </a:lnSpc>
              <a:buFont typeface="Wingdings" pitchFamily="2" charset="2"/>
              <a:buAutoNum type="arabicPeriod"/>
              <a:defRPr/>
            </a:pPr>
            <a:r>
              <a:rPr lang="zh-CN" altLang="en-US" sz="2000" dirty="0" smtClean="0">
                <a:sym typeface="Monotype Sorts" pitchFamily="2" charset="2"/>
              </a:rPr>
              <a:t>用</a:t>
            </a:r>
            <a:r>
              <a:rPr lang="zh-CN" altLang="en-US" sz="2000" dirty="0" smtClean="0">
                <a:latin typeface="Arial"/>
                <a:sym typeface="Monotype Sorts" pitchFamily="2" charset="2"/>
              </a:rPr>
              <a:t>“</a:t>
            </a:r>
            <a:r>
              <a:rPr lang="en-US" altLang="zh-CN" sz="2000" dirty="0" smtClean="0">
                <a:sym typeface="Monotype Sorts" pitchFamily="2" charset="2"/>
              </a:rPr>
              <a:t>ZF</a:t>
            </a:r>
            <a:r>
              <a:rPr lang="en-US" altLang="zh-CN" sz="2000" dirty="0" smtClean="0">
                <a:latin typeface="Arial"/>
                <a:sym typeface="Monotype Sorts" pitchFamily="2" charset="2"/>
              </a:rPr>
              <a:t>”</a:t>
            </a:r>
            <a:r>
              <a:rPr lang="zh-CN" altLang="en-US" sz="2000" dirty="0" smtClean="0">
                <a:sym typeface="Monotype Sorts" pitchFamily="2" charset="2"/>
              </a:rPr>
              <a:t>来代替</a:t>
            </a:r>
            <a:r>
              <a:rPr lang="zh-CN" altLang="en-US" sz="2000" dirty="0" smtClean="0">
                <a:latin typeface="Arial"/>
                <a:sym typeface="Monotype Sorts" pitchFamily="2" charset="2"/>
              </a:rPr>
              <a:t>“</a:t>
            </a:r>
            <a:r>
              <a:rPr lang="zh-CN" altLang="en-US" sz="2000" dirty="0" smtClean="0">
                <a:sym typeface="Monotype Sorts" pitchFamily="2" charset="2"/>
              </a:rPr>
              <a:t>自学辅导教学</a:t>
            </a:r>
            <a:r>
              <a:rPr lang="zh-CN" altLang="en-US" sz="2000" dirty="0" smtClean="0">
                <a:latin typeface="Arial"/>
                <a:sym typeface="Monotype Sorts" pitchFamily="2" charset="2"/>
              </a:rPr>
              <a:t>”</a:t>
            </a:r>
            <a:r>
              <a:rPr lang="zh-CN" altLang="en-US" sz="2000" dirty="0" smtClean="0">
                <a:sym typeface="Monotype Sorts" pitchFamily="2" charset="2"/>
              </a:rPr>
              <a:t>的输入。</a:t>
            </a:r>
          </a:p>
          <a:p>
            <a:pPr marL="1295400" lvl="2" indent="-381000" eaLnBrk="1" hangingPunct="1">
              <a:lnSpc>
                <a:spcPct val="150000"/>
              </a:lnSpc>
              <a:buFont typeface="Wingdings" pitchFamily="2" charset="2"/>
              <a:buAutoNum type="arabicPeriod"/>
              <a:defRPr/>
            </a:pPr>
            <a:r>
              <a:rPr lang="zh-CN" altLang="en-US" sz="2000" dirty="0" smtClean="0">
                <a:sym typeface="Monotype Sorts" pitchFamily="2" charset="2"/>
              </a:rPr>
              <a:t>用</a:t>
            </a:r>
            <a:r>
              <a:rPr lang="zh-CN" altLang="en-US" sz="2000" dirty="0" smtClean="0">
                <a:latin typeface="Arial"/>
                <a:sym typeface="Monotype Sorts" pitchFamily="2" charset="2"/>
              </a:rPr>
              <a:t>“</a:t>
            </a:r>
            <a:r>
              <a:rPr lang="en-US" altLang="zh-CN" sz="2000" dirty="0" smtClean="0">
                <a:sym typeface="Monotype Sorts" pitchFamily="2" charset="2"/>
              </a:rPr>
              <a:t>W3</a:t>
            </a:r>
            <a:r>
              <a:rPr lang="en-US" altLang="zh-CN" sz="2000" dirty="0" smtClean="0">
                <a:latin typeface="Arial"/>
                <a:sym typeface="Monotype Sorts" pitchFamily="2" charset="2"/>
              </a:rPr>
              <a:t>”</a:t>
            </a:r>
            <a:r>
              <a:rPr lang="zh-CN" altLang="en-US" sz="2000" dirty="0" smtClean="0">
                <a:sym typeface="Monotype Sorts" pitchFamily="2" charset="2"/>
              </a:rPr>
              <a:t>来找替</a:t>
            </a:r>
            <a:r>
              <a:rPr lang="zh-CN" altLang="en-US" sz="2000" dirty="0" smtClean="0">
                <a:latin typeface="Arial"/>
                <a:sym typeface="Monotype Sorts" pitchFamily="2" charset="2"/>
              </a:rPr>
              <a:t>“</a:t>
            </a:r>
            <a:r>
              <a:rPr lang="en-US" altLang="zh-CN" sz="2000" dirty="0" smtClean="0">
                <a:sym typeface="Monotype Sorts" pitchFamily="2" charset="2"/>
              </a:rPr>
              <a:t>Word 2010 </a:t>
            </a:r>
            <a:r>
              <a:rPr lang="en-US" altLang="zh-CN" sz="2000" dirty="0" smtClean="0">
                <a:latin typeface="Arial"/>
                <a:sym typeface="Monotype Sorts" pitchFamily="2" charset="2"/>
              </a:rPr>
              <a:t>”</a:t>
            </a:r>
            <a:r>
              <a:rPr lang="zh-CN" altLang="en-US" sz="2000" dirty="0" smtClean="0">
                <a:sym typeface="Monotype Sorts" pitchFamily="2" charset="2"/>
              </a:rPr>
              <a:t>的输入</a:t>
            </a:r>
          </a:p>
          <a:p>
            <a:pPr marL="914400" lvl="1" indent="-457200" eaLnBrk="1" hangingPunct="1">
              <a:lnSpc>
                <a:spcPct val="150000"/>
              </a:lnSpc>
              <a:defRPr/>
            </a:pPr>
            <a:r>
              <a:rPr lang="zh-CN" altLang="en-US" sz="2400" dirty="0" smtClean="0">
                <a:solidFill>
                  <a:schemeClr val="hlink"/>
                </a:solidFill>
                <a:latin typeface="+mn-ea"/>
                <a:ea typeface="+mn-ea"/>
                <a:sym typeface="Monotype Sorts" pitchFamily="2" charset="2"/>
              </a:rPr>
              <a:t>练习</a:t>
            </a:r>
            <a:r>
              <a:rPr lang="en-US" altLang="zh-CN" sz="2400" dirty="0" smtClean="0">
                <a:solidFill>
                  <a:schemeClr val="hlink"/>
                </a:solidFill>
                <a:latin typeface="+mn-ea"/>
                <a:ea typeface="+mn-ea"/>
                <a:sym typeface="Monotype Sorts" pitchFamily="2" charset="2"/>
              </a:rPr>
              <a:t>9</a:t>
            </a:r>
            <a:r>
              <a:rPr lang="zh-CN" altLang="en-US" sz="2400" dirty="0" smtClean="0">
                <a:solidFill>
                  <a:schemeClr val="hlink"/>
                </a:solidFill>
                <a:latin typeface="+mn-ea"/>
                <a:ea typeface="+mn-ea"/>
                <a:sym typeface="Monotype Sorts" pitchFamily="2" charset="2"/>
              </a:rPr>
              <a:t>：</a:t>
            </a:r>
            <a:r>
              <a:rPr lang="zh-CN" altLang="en-US" sz="2400" dirty="0" smtClean="0">
                <a:sym typeface="Monotype Sorts" pitchFamily="2" charset="2"/>
              </a:rPr>
              <a:t>文本的插入</a:t>
            </a:r>
            <a:r>
              <a:rPr lang="en-US" altLang="zh-CN" sz="2400" dirty="0" smtClean="0">
                <a:sym typeface="Monotype Sorts" pitchFamily="2" charset="2"/>
              </a:rPr>
              <a:t>/</a:t>
            </a:r>
            <a:r>
              <a:rPr lang="zh-CN" altLang="en-US" sz="2400" dirty="0" smtClean="0">
                <a:sym typeface="Monotype Sorts" pitchFamily="2" charset="2"/>
              </a:rPr>
              <a:t>改写状态切换。</a:t>
            </a:r>
          </a:p>
          <a:p>
            <a:pPr marL="1295400" lvl="2" indent="-381000" eaLnBrk="1" hangingPunct="1">
              <a:lnSpc>
                <a:spcPct val="150000"/>
              </a:lnSpc>
              <a:defRPr/>
            </a:pPr>
            <a:r>
              <a:rPr lang="zh-CN" altLang="en-US" sz="2000" dirty="0" smtClean="0">
                <a:sym typeface="Monotype Sorts" pitchFamily="2" charset="2"/>
              </a:rPr>
              <a:t>方法</a:t>
            </a:r>
            <a:r>
              <a:rPr lang="en-US" altLang="zh-CN" sz="2000" dirty="0" smtClean="0">
                <a:sym typeface="Monotype Sorts" pitchFamily="2" charset="2"/>
              </a:rPr>
              <a:t>1</a:t>
            </a:r>
            <a:r>
              <a:rPr lang="zh-CN" altLang="en-US" sz="2000" dirty="0" smtClean="0">
                <a:sym typeface="Monotype Sorts" pitchFamily="2" charset="2"/>
              </a:rPr>
              <a:t>：按</a:t>
            </a:r>
            <a:r>
              <a:rPr lang="en-US" altLang="zh-CN" sz="2000" dirty="0" smtClean="0">
                <a:sym typeface="Monotype Sorts" pitchFamily="2" charset="2"/>
              </a:rPr>
              <a:t>Insert</a:t>
            </a:r>
            <a:r>
              <a:rPr lang="zh-CN" altLang="en-US" sz="2000" dirty="0" smtClean="0">
                <a:sym typeface="Monotype Sorts" pitchFamily="2" charset="2"/>
              </a:rPr>
              <a:t>键</a:t>
            </a:r>
          </a:p>
          <a:p>
            <a:pPr marL="1295400" lvl="2" indent="-381000" eaLnBrk="1" hangingPunct="1">
              <a:lnSpc>
                <a:spcPct val="150000"/>
              </a:lnSpc>
              <a:defRPr/>
            </a:pPr>
            <a:r>
              <a:rPr lang="zh-CN" altLang="en-US" sz="2000" dirty="0" smtClean="0">
                <a:sym typeface="Monotype Sorts" pitchFamily="2" charset="2"/>
              </a:rPr>
              <a:t>方法</a:t>
            </a:r>
            <a:r>
              <a:rPr lang="en-US" altLang="zh-CN" sz="2000" dirty="0" smtClean="0">
                <a:sym typeface="Monotype Sorts" pitchFamily="2" charset="2"/>
              </a:rPr>
              <a:t>2</a:t>
            </a:r>
            <a:r>
              <a:rPr lang="zh-CN" altLang="en-US" sz="2000" dirty="0" smtClean="0">
                <a:sym typeface="Monotype Sorts" pitchFamily="2" charset="2"/>
              </a:rPr>
              <a:t>：双击状态栏中的</a:t>
            </a:r>
            <a:r>
              <a:rPr lang="zh-CN" altLang="en-US" sz="2000" dirty="0" smtClean="0">
                <a:latin typeface="Arial"/>
                <a:sym typeface="Monotype Sorts" pitchFamily="2" charset="2"/>
              </a:rPr>
              <a:t>“</a:t>
            </a:r>
            <a:r>
              <a:rPr lang="zh-CN" altLang="en-US" sz="2000" dirty="0" smtClean="0">
                <a:sym typeface="Monotype Sorts" pitchFamily="2" charset="2"/>
              </a:rPr>
              <a:t>改写</a:t>
            </a:r>
            <a:r>
              <a:rPr lang="zh-CN" altLang="en-US" sz="2000" dirty="0" smtClean="0">
                <a:latin typeface="Arial"/>
                <a:sym typeface="Monotype Sorts" pitchFamily="2" charset="2"/>
              </a:rPr>
              <a:t>”</a:t>
            </a:r>
            <a:r>
              <a:rPr lang="zh-CN" altLang="en-US" sz="2000" dirty="0" smtClean="0">
                <a:sym typeface="Monotype Sorts" pitchFamily="2" charset="2"/>
              </a:rPr>
              <a:t>图标</a:t>
            </a:r>
          </a:p>
        </p:txBody>
      </p:sp>
    </p:spTree>
  </p:cSld>
  <p:clrMapOvr>
    <a:masterClrMapping/>
  </p:clrMapOvr>
  <p:transition spd="med">
    <p:pull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2" name="Rectangle 4"/>
          <p:cNvSpPr>
            <a:spLocks noGrp="1" noChangeArrowheads="1"/>
          </p:cNvSpPr>
          <p:nvPr>
            <p:ph type="title"/>
          </p:nvPr>
        </p:nvSpPr>
        <p:spPr/>
        <p:txBody>
          <a:bodyPr/>
          <a:lstStyle/>
          <a:p>
            <a:pPr eaLnBrk="1" hangingPunct="1">
              <a:defRPr/>
            </a:pPr>
            <a:r>
              <a:rPr lang="zh-CN" altLang="en-US" smtClean="0"/>
              <a:t>三、文档的基本操作和编辑</a:t>
            </a:r>
          </a:p>
        </p:txBody>
      </p:sp>
      <p:sp>
        <p:nvSpPr>
          <p:cNvPr id="411653" name="Rectangle 5"/>
          <p:cNvSpPr>
            <a:spLocks noGrp="1" noChangeArrowheads="1"/>
          </p:cNvSpPr>
          <p:nvPr>
            <p:ph type="body" idx="1"/>
          </p:nvPr>
        </p:nvSpPr>
        <p:spPr>
          <a:xfrm>
            <a:off x="395288" y="1268413"/>
            <a:ext cx="3744912" cy="5113337"/>
          </a:xfrm>
        </p:spPr>
        <p:txBody>
          <a:bodyPr/>
          <a:lstStyle/>
          <a:p>
            <a:pPr marL="609600" indent="-609600" eaLnBrk="1" hangingPunct="1">
              <a:lnSpc>
                <a:spcPct val="150000"/>
              </a:lnSpc>
              <a:buFont typeface="Wingdings" pitchFamily="2" charset="2"/>
              <a:buNone/>
            </a:pPr>
            <a:r>
              <a:rPr lang="zh-CN" altLang="en-US" sz="2800" dirty="0" smtClean="0">
                <a:solidFill>
                  <a:schemeClr val="tx2"/>
                </a:solidFill>
                <a:sym typeface="Monotype Sorts" pitchFamily="2" charset="2"/>
              </a:rPr>
              <a:t>任务</a:t>
            </a:r>
            <a:r>
              <a:rPr lang="en-US" altLang="zh-CN" sz="2800" dirty="0" smtClean="0">
                <a:solidFill>
                  <a:schemeClr val="tx2"/>
                </a:solidFill>
                <a:sym typeface="Monotype Sorts" pitchFamily="2" charset="2"/>
              </a:rPr>
              <a:t>9</a:t>
            </a:r>
            <a:r>
              <a:rPr lang="zh-CN" altLang="en-US" sz="2800" dirty="0" smtClean="0">
                <a:sym typeface="Monotype Sorts" pitchFamily="2" charset="2"/>
              </a:rPr>
              <a:t>：</a:t>
            </a:r>
            <a:r>
              <a:rPr lang="zh-CN" altLang="en-US" sz="2800" dirty="0" smtClean="0"/>
              <a:t>综合作业</a:t>
            </a:r>
            <a:endParaRPr lang="zh-CN" altLang="en-US" sz="2800" dirty="0" smtClean="0">
              <a:sym typeface="Monotype Sorts" pitchFamily="2" charset="2"/>
            </a:endParaRPr>
          </a:p>
          <a:p>
            <a:pPr marL="609600" indent="-609600" eaLnBrk="1" hangingPunct="1">
              <a:buFont typeface="Wingdings" pitchFamily="2" charset="2"/>
              <a:buNone/>
            </a:pPr>
            <a:r>
              <a:rPr lang="zh-CN" altLang="en-US" sz="2000" dirty="0" smtClean="0">
                <a:solidFill>
                  <a:srgbClr val="0000CC"/>
                </a:solidFill>
                <a:sym typeface="Monotype Sorts" pitchFamily="2" charset="2"/>
              </a:rPr>
              <a:t>实作</a:t>
            </a:r>
            <a:r>
              <a:rPr lang="en-US" altLang="zh-CN" sz="2000" dirty="0" smtClean="0">
                <a:solidFill>
                  <a:srgbClr val="0000CC"/>
                </a:solidFill>
                <a:sym typeface="Monotype Sorts" pitchFamily="2" charset="2"/>
              </a:rPr>
              <a:t>1</a:t>
            </a:r>
            <a:r>
              <a:rPr lang="zh-CN" altLang="en-US" sz="2000" dirty="0" smtClean="0">
                <a:solidFill>
                  <a:srgbClr val="0000CC"/>
                </a:solidFill>
                <a:sym typeface="Monotype Sorts" pitchFamily="2" charset="2"/>
              </a:rPr>
              <a:t>：</a:t>
            </a:r>
            <a:r>
              <a:rPr lang="zh-CN" altLang="en-US" sz="2000" dirty="0" smtClean="0"/>
              <a:t>按左图完成文本的编辑</a:t>
            </a:r>
            <a:endParaRPr lang="zh-CN" altLang="en-US" sz="2000" dirty="0" smtClean="0">
              <a:sym typeface="Monotype Sorts" pitchFamily="2" charset="2"/>
            </a:endParaRPr>
          </a:p>
          <a:p>
            <a:pPr marL="631825" lvl="1" indent="-266700" eaLnBrk="1" hangingPunct="1"/>
            <a:r>
              <a:rPr lang="zh-CN" altLang="en-US" sz="1600" dirty="0" smtClean="0">
                <a:effectLst>
                  <a:outerShdw blurRad="38100" dist="38100" dir="2700000" algn="tl">
                    <a:srgbClr val="FFFFFF"/>
                  </a:outerShdw>
                </a:effectLst>
                <a:sym typeface="Monotype Sorts" pitchFamily="2" charset="2"/>
              </a:rPr>
              <a:t>插入、移动、复制、删除文本</a:t>
            </a:r>
            <a:endParaRPr lang="en-US" altLang="zh-CN" sz="1600" dirty="0" smtClean="0">
              <a:effectLst>
                <a:outerShdw blurRad="38100" dist="38100" dir="2700000" algn="tl">
                  <a:srgbClr val="FFFFFF"/>
                </a:outerShdw>
              </a:effectLst>
              <a:sym typeface="Monotype Sorts" pitchFamily="2" charset="2"/>
            </a:endParaRPr>
          </a:p>
          <a:p>
            <a:pPr marL="631825" lvl="1" indent="-266700" eaLnBrk="1" hangingPunct="1"/>
            <a:r>
              <a:rPr lang="zh-CN" altLang="en-US" sz="1600" dirty="0" smtClean="0">
                <a:effectLst>
                  <a:outerShdw blurRad="38100" dist="38100" dir="2700000" algn="tl">
                    <a:srgbClr val="FFFFFF"/>
                  </a:outerShdw>
                </a:effectLst>
                <a:sym typeface="Monotype Sorts" pitchFamily="2" charset="2"/>
              </a:rPr>
              <a:t>将文档中所有的</a:t>
            </a:r>
            <a:r>
              <a:rPr lang="zh-CN" altLang="en-US" sz="1600" dirty="0" smtClean="0">
                <a:effectLst>
                  <a:outerShdw blurRad="38100" dist="38100" dir="2700000" algn="tl">
                    <a:srgbClr val="FFFFFF"/>
                  </a:outerShdw>
                </a:effectLst>
                <a:latin typeface="Arial" pitchFamily="34" charset="0"/>
                <a:sym typeface="Monotype Sorts" pitchFamily="2" charset="2"/>
              </a:rPr>
              <a:t>“</a:t>
            </a:r>
            <a:r>
              <a:rPr lang="zh-CN" altLang="en-US" sz="1600" dirty="0" smtClean="0">
                <a:effectLst>
                  <a:outerShdw blurRad="38100" dist="38100" dir="2700000" algn="tl">
                    <a:srgbClr val="FFFFFF"/>
                  </a:outerShdw>
                </a:effectLst>
                <a:sym typeface="Monotype Sorts" pitchFamily="2" charset="2"/>
              </a:rPr>
              <a:t>趋势</a:t>
            </a:r>
            <a:r>
              <a:rPr lang="zh-CN" altLang="en-US" sz="1600" dirty="0" smtClean="0">
                <a:effectLst>
                  <a:outerShdw blurRad="38100" dist="38100" dir="2700000" algn="tl">
                    <a:srgbClr val="FFFFFF"/>
                  </a:outerShdw>
                </a:effectLst>
                <a:latin typeface="Arial" pitchFamily="34" charset="0"/>
                <a:sym typeface="Monotype Sorts" pitchFamily="2" charset="2"/>
              </a:rPr>
              <a:t>”</a:t>
            </a:r>
            <a:r>
              <a:rPr lang="zh-CN" altLang="en-US" sz="1600" dirty="0" smtClean="0">
                <a:effectLst>
                  <a:outerShdw blurRad="38100" dist="38100" dir="2700000" algn="tl">
                    <a:srgbClr val="FFFFFF"/>
                  </a:outerShdw>
                </a:effectLst>
                <a:sym typeface="Monotype Sorts" pitchFamily="2" charset="2"/>
              </a:rPr>
              <a:t>替换为</a:t>
            </a:r>
            <a:r>
              <a:rPr lang="zh-CN" altLang="en-US" sz="1600" dirty="0" smtClean="0">
                <a:effectLst>
                  <a:outerShdw blurRad="38100" dist="38100" dir="2700000" algn="tl">
                    <a:srgbClr val="FFFFFF"/>
                  </a:outerShdw>
                </a:effectLst>
                <a:latin typeface="Arial" pitchFamily="34" charset="0"/>
                <a:sym typeface="Monotype Sorts" pitchFamily="2" charset="2"/>
              </a:rPr>
              <a:t>“</a:t>
            </a:r>
            <a:r>
              <a:rPr lang="zh-CN" altLang="en-US" sz="1600" dirty="0" smtClean="0">
                <a:effectLst>
                  <a:outerShdw blurRad="38100" dist="38100" dir="2700000" algn="tl">
                    <a:srgbClr val="FFFFFF"/>
                  </a:outerShdw>
                </a:effectLst>
                <a:sym typeface="Monotype Sorts" pitchFamily="2" charset="2"/>
              </a:rPr>
              <a:t>大趋势</a:t>
            </a:r>
            <a:r>
              <a:rPr lang="zh-CN" altLang="en-US" sz="1600" dirty="0" smtClean="0">
                <a:effectLst>
                  <a:outerShdw blurRad="38100" dist="38100" dir="2700000" algn="tl">
                    <a:srgbClr val="FFFFFF"/>
                  </a:outerShdw>
                </a:effectLst>
                <a:latin typeface="Arial" pitchFamily="34" charset="0"/>
                <a:sym typeface="Monotype Sorts" pitchFamily="2" charset="2"/>
              </a:rPr>
              <a:t>”</a:t>
            </a:r>
            <a:r>
              <a:rPr lang="zh-CN" altLang="en-US" sz="1600" dirty="0" smtClean="0">
                <a:effectLst>
                  <a:outerShdw blurRad="38100" dist="38100" dir="2700000" algn="tl">
                    <a:srgbClr val="FFFFFF"/>
                  </a:outerShdw>
                </a:effectLst>
                <a:sym typeface="Monotype Sorts" pitchFamily="2" charset="2"/>
              </a:rPr>
              <a:t>（提示：用</a:t>
            </a:r>
            <a:r>
              <a:rPr lang="zh-CN" altLang="en-US" sz="1600" dirty="0" smtClean="0">
                <a:effectLst>
                  <a:outerShdw blurRad="38100" dist="38100" dir="2700000" algn="tl">
                    <a:srgbClr val="FFFFFF"/>
                  </a:outerShdw>
                </a:effectLst>
                <a:latin typeface="Arial" pitchFamily="34" charset="0"/>
                <a:sym typeface="Monotype Sorts" pitchFamily="2" charset="2"/>
              </a:rPr>
              <a:t>“</a:t>
            </a:r>
            <a:r>
              <a:rPr lang="zh-CN" altLang="en-US" sz="1600" dirty="0" smtClean="0">
                <a:effectLst>
                  <a:outerShdw blurRad="38100" dist="38100" dir="2700000" algn="tl">
                    <a:srgbClr val="FFFFFF"/>
                  </a:outerShdw>
                </a:effectLst>
                <a:sym typeface="Monotype Sorts" pitchFamily="2" charset="2"/>
              </a:rPr>
              <a:t>查找替换</a:t>
            </a:r>
            <a:r>
              <a:rPr lang="zh-CN" altLang="en-US" sz="1600" dirty="0" smtClean="0">
                <a:effectLst>
                  <a:outerShdw blurRad="38100" dist="38100" dir="2700000" algn="tl">
                    <a:srgbClr val="FFFFFF"/>
                  </a:outerShdw>
                </a:effectLst>
                <a:latin typeface="Arial" pitchFamily="34" charset="0"/>
                <a:sym typeface="Monotype Sorts" pitchFamily="2" charset="2"/>
              </a:rPr>
              <a:t>”</a:t>
            </a:r>
            <a:r>
              <a:rPr lang="zh-CN" altLang="en-US" sz="1600" dirty="0" smtClean="0">
                <a:effectLst>
                  <a:outerShdw blurRad="38100" dist="38100" dir="2700000" algn="tl">
                    <a:srgbClr val="FFFFFF"/>
                  </a:outerShdw>
                </a:effectLst>
                <a:sym typeface="Monotype Sorts" pitchFamily="2" charset="2"/>
              </a:rPr>
              <a:t>完成）。</a:t>
            </a:r>
          </a:p>
          <a:p>
            <a:pPr marL="609600" indent="-609600" eaLnBrk="1" hangingPunct="1">
              <a:buNone/>
            </a:pPr>
            <a:r>
              <a:rPr lang="zh-CN" altLang="en-US" sz="2000" dirty="0">
                <a:solidFill>
                  <a:srgbClr val="0000CC"/>
                </a:solidFill>
                <a:sym typeface="Monotype Sorts" pitchFamily="2" charset="2"/>
              </a:rPr>
              <a:t>实作</a:t>
            </a:r>
            <a:r>
              <a:rPr lang="en-US" altLang="zh-CN" sz="2000" dirty="0" smtClean="0">
                <a:solidFill>
                  <a:srgbClr val="0000CC"/>
                </a:solidFill>
                <a:sym typeface="Monotype Sorts" pitchFamily="2" charset="2"/>
              </a:rPr>
              <a:t>2</a:t>
            </a:r>
            <a:r>
              <a:rPr lang="zh-CN" altLang="en-US" sz="2000" dirty="0" smtClean="0">
                <a:solidFill>
                  <a:srgbClr val="0000CC"/>
                </a:solidFill>
                <a:sym typeface="Monotype Sorts" pitchFamily="2" charset="2"/>
              </a:rPr>
              <a:t>：</a:t>
            </a:r>
            <a:r>
              <a:rPr lang="zh-CN" altLang="en-US" sz="2000" dirty="0" smtClean="0">
                <a:sym typeface="Monotype Sorts" pitchFamily="2" charset="2"/>
              </a:rPr>
              <a:t>将</a:t>
            </a:r>
            <a:r>
              <a:rPr lang="zh-CN" altLang="en-US" sz="2000" dirty="0" smtClean="0">
                <a:latin typeface="Arial" pitchFamily="34" charset="0"/>
                <a:sym typeface="Monotype Sorts" pitchFamily="2" charset="2"/>
              </a:rPr>
              <a:t>“</a:t>
            </a:r>
            <a:r>
              <a:rPr lang="zh-CN" altLang="en-US" sz="2000" dirty="0" smtClean="0">
                <a:sym typeface="Monotype Sorts" pitchFamily="2" charset="2"/>
              </a:rPr>
              <a:t>排版练习</a:t>
            </a:r>
            <a:r>
              <a:rPr lang="en-US" altLang="zh-CN" sz="2000" dirty="0" smtClean="0">
                <a:sym typeface="Monotype Sorts" pitchFamily="2" charset="2"/>
              </a:rPr>
              <a:t>1</a:t>
            </a:r>
            <a:r>
              <a:rPr lang="en-US" altLang="zh-CN" sz="2000" dirty="0" smtClean="0">
                <a:latin typeface="Arial" pitchFamily="34" charset="0"/>
                <a:sym typeface="Monotype Sorts" pitchFamily="2" charset="2"/>
              </a:rPr>
              <a:t>”</a:t>
            </a:r>
            <a:r>
              <a:rPr lang="zh-CN" altLang="en-US" sz="2000" dirty="0" smtClean="0">
                <a:sym typeface="Monotype Sorts" pitchFamily="2" charset="2"/>
              </a:rPr>
              <a:t>文档设置为每</a:t>
            </a:r>
            <a:r>
              <a:rPr lang="en-US" altLang="zh-CN" sz="2000" dirty="0" smtClean="0">
                <a:sym typeface="Monotype Sorts" pitchFamily="2" charset="2"/>
              </a:rPr>
              <a:t>5</a:t>
            </a:r>
            <a:r>
              <a:rPr lang="zh-CN" altLang="en-US" sz="2000" dirty="0" smtClean="0">
                <a:sym typeface="Monotype Sorts" pitchFamily="2" charset="2"/>
              </a:rPr>
              <a:t>分钟自动保存。</a:t>
            </a:r>
            <a:endParaRPr lang="en-US" altLang="zh-CN" sz="2000" dirty="0" smtClean="0">
              <a:sym typeface="Monotype Sorts" pitchFamily="2" charset="2"/>
            </a:endParaRPr>
          </a:p>
          <a:p>
            <a:pPr marL="609600" indent="-609600" eaLnBrk="1" hangingPunct="1">
              <a:buNone/>
            </a:pPr>
            <a:r>
              <a:rPr lang="zh-CN" altLang="en-US" sz="2000" dirty="0">
                <a:solidFill>
                  <a:srgbClr val="0000CC"/>
                </a:solidFill>
                <a:sym typeface="Monotype Sorts" pitchFamily="2" charset="2"/>
              </a:rPr>
              <a:t>实作</a:t>
            </a:r>
            <a:r>
              <a:rPr lang="en-US" altLang="zh-CN" sz="2000" dirty="0" smtClean="0">
                <a:solidFill>
                  <a:srgbClr val="0000CC"/>
                </a:solidFill>
                <a:sym typeface="Monotype Sorts" pitchFamily="2" charset="2"/>
              </a:rPr>
              <a:t>3</a:t>
            </a:r>
            <a:r>
              <a:rPr lang="zh-CN" altLang="en-US" sz="2000" dirty="0" smtClean="0">
                <a:solidFill>
                  <a:srgbClr val="0000CC"/>
                </a:solidFill>
                <a:sym typeface="Monotype Sorts" pitchFamily="2" charset="2"/>
              </a:rPr>
              <a:t>：</a:t>
            </a:r>
            <a:r>
              <a:rPr lang="zh-CN" altLang="en-US" sz="2000" dirty="0" smtClean="0">
                <a:sym typeface="Monotype Sorts" pitchFamily="2" charset="2"/>
              </a:rPr>
              <a:t>将</a:t>
            </a:r>
            <a:r>
              <a:rPr lang="zh-CN" altLang="en-US" sz="2000" dirty="0" smtClean="0">
                <a:latin typeface="Arial" pitchFamily="34" charset="0"/>
                <a:sym typeface="Monotype Sorts" pitchFamily="2" charset="2"/>
              </a:rPr>
              <a:t>“</a:t>
            </a:r>
            <a:r>
              <a:rPr lang="zh-CN" altLang="en-US" sz="2000" dirty="0" smtClean="0">
                <a:sym typeface="Monotype Sorts" pitchFamily="2" charset="2"/>
              </a:rPr>
              <a:t>排版练习</a:t>
            </a:r>
            <a:r>
              <a:rPr lang="en-US" altLang="zh-CN" sz="2000" dirty="0" smtClean="0">
                <a:sym typeface="Monotype Sorts" pitchFamily="2" charset="2"/>
              </a:rPr>
              <a:t>1</a:t>
            </a:r>
            <a:r>
              <a:rPr lang="en-US" altLang="zh-CN" sz="2000" dirty="0" smtClean="0">
                <a:latin typeface="Arial" pitchFamily="34" charset="0"/>
                <a:sym typeface="Monotype Sorts" pitchFamily="2" charset="2"/>
              </a:rPr>
              <a:t>”</a:t>
            </a:r>
            <a:r>
              <a:rPr lang="zh-CN" altLang="en-US" sz="2000" dirty="0" smtClean="0">
                <a:sym typeface="Monotype Sorts" pitchFamily="2" charset="2"/>
              </a:rPr>
              <a:t>文档的打开密码设置为</a:t>
            </a:r>
            <a:r>
              <a:rPr lang="zh-CN" altLang="en-US" sz="2000" dirty="0" smtClean="0">
                <a:latin typeface="Arial" pitchFamily="34" charset="0"/>
                <a:sym typeface="Monotype Sorts" pitchFamily="2" charset="2"/>
              </a:rPr>
              <a:t>“</a:t>
            </a:r>
            <a:r>
              <a:rPr lang="en-US" altLang="zh-CN" sz="2000" dirty="0" smtClean="0">
                <a:sym typeface="Monotype Sorts" pitchFamily="2" charset="2"/>
              </a:rPr>
              <a:t>1</a:t>
            </a:r>
            <a:r>
              <a:rPr lang="en-US" altLang="zh-CN" sz="2000" dirty="0" smtClean="0">
                <a:latin typeface="Arial" pitchFamily="34" charset="0"/>
                <a:sym typeface="Monotype Sorts" pitchFamily="2" charset="2"/>
              </a:rPr>
              <a:t>”</a:t>
            </a:r>
            <a:r>
              <a:rPr lang="zh-CN" altLang="en-US" sz="2000" dirty="0" smtClean="0">
                <a:sym typeface="Monotype Sorts" pitchFamily="2" charset="2"/>
              </a:rPr>
              <a:t>，修改密码设置为</a:t>
            </a:r>
            <a:r>
              <a:rPr lang="zh-CN" altLang="en-US" sz="2000" dirty="0" smtClean="0">
                <a:latin typeface="Arial" pitchFamily="34" charset="0"/>
                <a:sym typeface="Monotype Sorts" pitchFamily="2" charset="2"/>
              </a:rPr>
              <a:t>“</a:t>
            </a:r>
            <a:r>
              <a:rPr lang="en-US" altLang="zh-CN" sz="2000" dirty="0" smtClean="0">
                <a:sym typeface="Monotype Sorts" pitchFamily="2" charset="2"/>
              </a:rPr>
              <a:t>2</a:t>
            </a:r>
            <a:r>
              <a:rPr lang="en-US" altLang="zh-CN" sz="2000" dirty="0" smtClean="0">
                <a:latin typeface="Arial" pitchFamily="34" charset="0"/>
                <a:sym typeface="Monotype Sorts" pitchFamily="2" charset="2"/>
              </a:rPr>
              <a:t>”</a:t>
            </a:r>
            <a:r>
              <a:rPr lang="zh-CN" altLang="en-US" sz="2000" dirty="0" smtClean="0">
                <a:sym typeface="Monotype Sorts" pitchFamily="2" charset="2"/>
              </a:rPr>
              <a:t>。</a:t>
            </a:r>
            <a:endParaRPr lang="en-US" altLang="zh-CN" sz="2000" dirty="0" smtClean="0">
              <a:sym typeface="Monotype Sorts" pitchFamily="2" charset="2"/>
            </a:endParaRPr>
          </a:p>
          <a:p>
            <a:pPr marL="609600" indent="-609600" eaLnBrk="1" hangingPunct="1">
              <a:buNone/>
            </a:pPr>
            <a:r>
              <a:rPr lang="zh-CN" altLang="en-US" sz="2000" dirty="0">
                <a:solidFill>
                  <a:srgbClr val="0000CC"/>
                </a:solidFill>
                <a:sym typeface="Monotype Sorts" pitchFamily="2" charset="2"/>
              </a:rPr>
              <a:t>实作</a:t>
            </a:r>
            <a:r>
              <a:rPr lang="en-US" altLang="zh-CN" sz="2000" dirty="0" smtClean="0">
                <a:solidFill>
                  <a:srgbClr val="0000CC"/>
                </a:solidFill>
                <a:latin typeface="黑体" pitchFamily="2" charset="-122"/>
                <a:sym typeface="Monotype Sorts" pitchFamily="2" charset="2"/>
              </a:rPr>
              <a:t>4</a:t>
            </a:r>
            <a:r>
              <a:rPr lang="zh-CN" altLang="en-US" sz="2000" dirty="0" smtClean="0">
                <a:solidFill>
                  <a:srgbClr val="0000CC"/>
                </a:solidFill>
                <a:latin typeface="黑体" pitchFamily="2" charset="-122"/>
                <a:sym typeface="Monotype Sorts" pitchFamily="2" charset="2"/>
              </a:rPr>
              <a:t>：</a:t>
            </a:r>
            <a:r>
              <a:rPr lang="zh-CN" altLang="en-US" sz="2000" dirty="0" smtClean="0">
                <a:solidFill>
                  <a:srgbClr val="FF0000"/>
                </a:solidFill>
                <a:latin typeface="黑体" pitchFamily="2" charset="-122"/>
                <a:sym typeface="Monotype Sorts" pitchFamily="2" charset="2"/>
              </a:rPr>
              <a:t>各小组组长对每个组员的作业评定等级（</a:t>
            </a:r>
            <a:r>
              <a:rPr lang="en-US" altLang="zh-CN" sz="2000" dirty="0" smtClean="0">
                <a:solidFill>
                  <a:srgbClr val="FF0000"/>
                </a:solidFill>
                <a:latin typeface="黑体" pitchFamily="2" charset="-122"/>
                <a:sym typeface="Monotype Sorts" pitchFamily="2" charset="2"/>
              </a:rPr>
              <a:t>A</a:t>
            </a:r>
            <a:r>
              <a:rPr lang="zh-CN" altLang="en-US" sz="2000" dirty="0" smtClean="0">
                <a:solidFill>
                  <a:srgbClr val="FF0000"/>
                </a:solidFill>
                <a:latin typeface="黑体" pitchFamily="2" charset="-122"/>
                <a:sym typeface="Monotype Sorts" pitchFamily="2" charset="2"/>
              </a:rPr>
              <a:t>、</a:t>
            </a:r>
            <a:r>
              <a:rPr lang="en-US" altLang="zh-CN" sz="2000" dirty="0" smtClean="0">
                <a:solidFill>
                  <a:srgbClr val="FF0000"/>
                </a:solidFill>
                <a:latin typeface="黑体" pitchFamily="2" charset="-122"/>
                <a:sym typeface="Monotype Sorts" pitchFamily="2" charset="2"/>
              </a:rPr>
              <a:t>B</a:t>
            </a:r>
            <a:r>
              <a:rPr lang="zh-CN" altLang="en-US" sz="2000" dirty="0" smtClean="0">
                <a:solidFill>
                  <a:srgbClr val="FF0000"/>
                </a:solidFill>
                <a:latin typeface="黑体" pitchFamily="2" charset="-122"/>
                <a:sym typeface="Monotype Sorts" pitchFamily="2" charset="2"/>
              </a:rPr>
              <a:t>、</a:t>
            </a:r>
            <a:r>
              <a:rPr lang="en-US" altLang="zh-CN" sz="2000" dirty="0" smtClean="0">
                <a:solidFill>
                  <a:srgbClr val="FF0000"/>
                </a:solidFill>
                <a:latin typeface="黑体" pitchFamily="2" charset="-122"/>
                <a:sym typeface="Monotype Sorts" pitchFamily="2" charset="2"/>
              </a:rPr>
              <a:t>C</a:t>
            </a:r>
            <a:r>
              <a:rPr lang="zh-CN" altLang="en-US" sz="2000" dirty="0" smtClean="0">
                <a:solidFill>
                  <a:srgbClr val="FF0000"/>
                </a:solidFill>
                <a:latin typeface="黑体" pitchFamily="2" charset="-122"/>
                <a:sym typeface="Monotype Sorts" pitchFamily="2" charset="2"/>
              </a:rPr>
              <a:t>、</a:t>
            </a:r>
            <a:r>
              <a:rPr lang="en-US" altLang="zh-CN" sz="2000" dirty="0" smtClean="0">
                <a:solidFill>
                  <a:srgbClr val="FF0000"/>
                </a:solidFill>
                <a:latin typeface="黑体" pitchFamily="2" charset="-122"/>
                <a:sym typeface="Monotype Sorts" pitchFamily="2" charset="2"/>
              </a:rPr>
              <a:t>D</a:t>
            </a:r>
            <a:r>
              <a:rPr lang="zh-CN" altLang="en-US" sz="2000" dirty="0" smtClean="0">
                <a:solidFill>
                  <a:srgbClr val="FF0000"/>
                </a:solidFill>
                <a:latin typeface="黑体" pitchFamily="2" charset="-122"/>
                <a:sym typeface="Monotype Sorts" pitchFamily="2" charset="2"/>
              </a:rPr>
              <a:t>），并简要说明理由。</a:t>
            </a:r>
          </a:p>
        </p:txBody>
      </p:sp>
      <p:pic>
        <p:nvPicPr>
          <p:cNvPr id="235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638" y="1265238"/>
            <a:ext cx="4716462" cy="516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6" name="Rectangle 4"/>
          <p:cNvSpPr>
            <a:spLocks noGrp="1" noChangeArrowheads="1"/>
          </p:cNvSpPr>
          <p:nvPr>
            <p:ph type="title"/>
          </p:nvPr>
        </p:nvSpPr>
        <p:spPr/>
        <p:txBody>
          <a:bodyPr/>
          <a:lstStyle/>
          <a:p>
            <a:pPr eaLnBrk="1" hangingPunct="1">
              <a:defRPr/>
            </a:pPr>
            <a:r>
              <a:rPr lang="zh-CN" altLang="en-US" smtClean="0"/>
              <a:t>四、字符格式化</a:t>
            </a:r>
          </a:p>
        </p:txBody>
      </p:sp>
      <p:sp>
        <p:nvSpPr>
          <p:cNvPr id="412677" name="Rectangle 5"/>
          <p:cNvSpPr>
            <a:spLocks noGrp="1" noChangeArrowheads="1"/>
          </p:cNvSpPr>
          <p:nvPr>
            <p:ph type="body" idx="1"/>
          </p:nvPr>
        </p:nvSpPr>
        <p:spPr/>
        <p:txBody>
          <a:bodyPr/>
          <a:lstStyle/>
          <a:p>
            <a:pPr marL="0" indent="0" eaLnBrk="1" hangingPunct="1">
              <a:lnSpc>
                <a:spcPct val="150000"/>
              </a:lnSpc>
              <a:buNone/>
              <a:defRPr/>
            </a:pPr>
            <a:r>
              <a:rPr lang="zh-CN" altLang="en-US" sz="2800" dirty="0" smtClean="0">
                <a:solidFill>
                  <a:schemeClr val="tx2"/>
                </a:solidFill>
              </a:rPr>
              <a:t>任务</a:t>
            </a:r>
            <a:r>
              <a:rPr lang="en-US" altLang="zh-CN" sz="2800" dirty="0" smtClean="0">
                <a:solidFill>
                  <a:schemeClr val="tx2"/>
                </a:solidFill>
              </a:rPr>
              <a:t>1</a:t>
            </a:r>
            <a:r>
              <a:rPr lang="zh-CN" altLang="en-US" sz="2800" dirty="0" smtClean="0"/>
              <a:t>：了解</a:t>
            </a:r>
            <a:r>
              <a:rPr lang="en-US" altLang="zh-CN" sz="2800" dirty="0" smtClean="0"/>
              <a:t>Word</a:t>
            </a:r>
            <a:r>
              <a:rPr lang="zh-CN" altLang="en-US" sz="2800" dirty="0" smtClean="0"/>
              <a:t>文档的格式化含义及内容</a:t>
            </a:r>
          </a:p>
          <a:p>
            <a:pPr lvl="1" eaLnBrk="1" hangingPunct="1">
              <a:lnSpc>
                <a:spcPct val="150000"/>
              </a:lnSpc>
              <a:defRPr/>
            </a:pPr>
            <a:r>
              <a:rPr lang="zh-CN" altLang="en-US" sz="2400" dirty="0" smtClean="0"/>
              <a:t>格式化：就是对文档进行美化修饰。</a:t>
            </a:r>
          </a:p>
          <a:p>
            <a:pPr lvl="1" eaLnBrk="1" hangingPunct="1">
              <a:lnSpc>
                <a:spcPct val="150000"/>
              </a:lnSpc>
              <a:defRPr/>
            </a:pPr>
            <a:r>
              <a:rPr lang="zh-CN" altLang="en-US" sz="2400" dirty="0" smtClean="0"/>
              <a:t>文档的格式化主要包括：</a:t>
            </a:r>
          </a:p>
          <a:p>
            <a:pPr lvl="2" eaLnBrk="1" hangingPunct="1">
              <a:lnSpc>
                <a:spcPct val="150000"/>
              </a:lnSpc>
              <a:defRPr/>
            </a:pPr>
            <a:r>
              <a:rPr lang="zh-CN" altLang="en-US" sz="2000" dirty="0" smtClean="0"/>
              <a:t>字符格式化</a:t>
            </a:r>
          </a:p>
          <a:p>
            <a:pPr lvl="2" eaLnBrk="1" hangingPunct="1">
              <a:lnSpc>
                <a:spcPct val="150000"/>
              </a:lnSpc>
              <a:defRPr/>
            </a:pPr>
            <a:r>
              <a:rPr lang="zh-CN" altLang="en-US" sz="2000" dirty="0" smtClean="0"/>
              <a:t>段落格式化</a:t>
            </a:r>
          </a:p>
          <a:p>
            <a:pPr lvl="2" eaLnBrk="1" hangingPunct="1">
              <a:lnSpc>
                <a:spcPct val="150000"/>
              </a:lnSpc>
              <a:defRPr/>
            </a:pPr>
            <a:r>
              <a:rPr lang="zh-CN" altLang="en-US" sz="2000" dirty="0" smtClean="0"/>
              <a:t>页面格式化</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6" name="Rectangle 4"/>
          <p:cNvSpPr>
            <a:spLocks noGrp="1" noChangeArrowheads="1"/>
          </p:cNvSpPr>
          <p:nvPr>
            <p:ph type="title"/>
          </p:nvPr>
        </p:nvSpPr>
        <p:spPr/>
        <p:txBody>
          <a:bodyPr/>
          <a:lstStyle/>
          <a:p>
            <a:pPr eaLnBrk="1" hangingPunct="1">
              <a:defRPr/>
            </a:pPr>
            <a:r>
              <a:rPr lang="zh-CN" altLang="en-US" dirty="0" smtClean="0"/>
              <a:t>四、字符格式化</a:t>
            </a:r>
          </a:p>
        </p:txBody>
      </p:sp>
      <p:sp>
        <p:nvSpPr>
          <p:cNvPr id="412677" name="Rectangle 5"/>
          <p:cNvSpPr>
            <a:spLocks noGrp="1" noChangeArrowheads="1"/>
          </p:cNvSpPr>
          <p:nvPr>
            <p:ph type="body" idx="1"/>
          </p:nvPr>
        </p:nvSpPr>
        <p:spPr/>
        <p:txBody>
          <a:bodyPr/>
          <a:lstStyle/>
          <a:p>
            <a:pPr marL="0" indent="0" eaLnBrk="1" hangingPunct="1">
              <a:lnSpc>
                <a:spcPct val="150000"/>
              </a:lnSpc>
              <a:buNone/>
              <a:defRPr/>
            </a:pPr>
            <a:r>
              <a:rPr lang="zh-CN" altLang="en-US" sz="2800" dirty="0" smtClean="0">
                <a:solidFill>
                  <a:schemeClr val="tx2"/>
                </a:solidFill>
              </a:rPr>
              <a:t>任务</a:t>
            </a:r>
            <a:r>
              <a:rPr lang="en-US" altLang="zh-CN" sz="2800" dirty="0" smtClean="0">
                <a:solidFill>
                  <a:schemeClr val="tx2"/>
                </a:solidFill>
              </a:rPr>
              <a:t>2</a:t>
            </a:r>
            <a:r>
              <a:rPr lang="zh-CN" altLang="en-US" sz="2800" dirty="0" smtClean="0"/>
              <a:t>：了解字符格式化的含义及内容。</a:t>
            </a:r>
          </a:p>
          <a:p>
            <a:pPr lvl="1" eaLnBrk="1" hangingPunct="1">
              <a:lnSpc>
                <a:spcPct val="150000"/>
              </a:lnSpc>
              <a:defRPr/>
            </a:pPr>
            <a:r>
              <a:rPr lang="zh-CN" altLang="en-US" sz="2400" dirty="0" smtClean="0">
                <a:sym typeface="Monotype Sorts" pitchFamily="2" charset="2"/>
              </a:rPr>
              <a:t>字符格式化：设置字符的一种或多种属性。</a:t>
            </a:r>
          </a:p>
          <a:p>
            <a:pPr lvl="2" eaLnBrk="1" hangingPunct="1">
              <a:lnSpc>
                <a:spcPct val="150000"/>
              </a:lnSpc>
              <a:defRPr/>
            </a:pPr>
            <a:r>
              <a:rPr lang="zh-CN" altLang="en-US" sz="2000" dirty="0" smtClean="0">
                <a:latin typeface="Times New Roman" pitchFamily="18" charset="0"/>
                <a:sym typeface="Monotype Sorts" pitchFamily="2" charset="2"/>
              </a:rPr>
              <a:t>字体格式</a:t>
            </a:r>
          </a:p>
          <a:p>
            <a:pPr lvl="2" eaLnBrk="1" hangingPunct="1">
              <a:lnSpc>
                <a:spcPct val="150000"/>
              </a:lnSpc>
              <a:defRPr/>
            </a:pPr>
            <a:r>
              <a:rPr lang="zh-CN" altLang="en-US" sz="2000" dirty="0" smtClean="0">
                <a:latin typeface="Times New Roman" pitchFamily="18" charset="0"/>
                <a:sym typeface="Monotype Sorts" pitchFamily="2" charset="2"/>
              </a:rPr>
              <a:t>字符间距</a:t>
            </a:r>
          </a:p>
          <a:p>
            <a:pPr lvl="2" eaLnBrk="1" hangingPunct="1">
              <a:lnSpc>
                <a:spcPct val="150000"/>
              </a:lnSpc>
              <a:defRPr/>
            </a:pPr>
            <a:r>
              <a:rPr lang="zh-CN" altLang="en-US" sz="2000" dirty="0" smtClean="0">
                <a:latin typeface="Times New Roman" pitchFamily="18" charset="0"/>
                <a:sym typeface="Monotype Sorts" pitchFamily="2" charset="2"/>
              </a:rPr>
              <a:t>文</a:t>
            </a:r>
            <a:r>
              <a:rPr lang="zh-CN" altLang="en-US" sz="2000" dirty="0">
                <a:latin typeface="Times New Roman" pitchFamily="18" charset="0"/>
                <a:sym typeface="Monotype Sorts" pitchFamily="2" charset="2"/>
              </a:rPr>
              <a:t>本</a:t>
            </a:r>
            <a:r>
              <a:rPr lang="zh-CN" altLang="en-US" sz="2000" dirty="0" smtClean="0">
                <a:latin typeface="Times New Roman" pitchFamily="18" charset="0"/>
                <a:sym typeface="Monotype Sorts" pitchFamily="2" charset="2"/>
              </a:rPr>
              <a:t>效果</a:t>
            </a:r>
          </a:p>
          <a:p>
            <a:pPr lvl="2" eaLnBrk="1" hangingPunct="1">
              <a:lnSpc>
                <a:spcPct val="150000"/>
              </a:lnSpc>
              <a:defRPr/>
            </a:pPr>
            <a:r>
              <a:rPr lang="zh-CN" altLang="en-US" sz="2000" dirty="0" smtClean="0">
                <a:latin typeface="Times New Roman" pitchFamily="18" charset="0"/>
                <a:sym typeface="Monotype Sorts" pitchFamily="2" charset="2"/>
              </a:rPr>
              <a:t>字符边框和底纹</a:t>
            </a:r>
            <a:r>
              <a:rPr lang="zh-CN" altLang="en-US" sz="2000" dirty="0" smtClean="0">
                <a:sym typeface="Monotype Sorts" pitchFamily="2" charset="2"/>
              </a:rPr>
              <a:t> </a:t>
            </a:r>
            <a:endParaRPr lang="zh-CN" altLang="en-US" sz="2000" dirty="0" smtClean="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2626924"/>
            <a:ext cx="4833739" cy="370911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728712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p:txBody>
          <a:bodyPr/>
          <a:lstStyle/>
          <a:p>
            <a:pPr eaLnBrk="1" hangingPunct="1">
              <a:defRPr/>
            </a:pPr>
            <a:r>
              <a:rPr lang="zh-CN" altLang="en-US" sz="3200" dirty="0"/>
              <a:t>四、字符格式化</a:t>
            </a:r>
            <a:endParaRPr lang="zh-CN" altLang="en-US" sz="3200" dirty="0" smtClean="0"/>
          </a:p>
        </p:txBody>
      </p:sp>
      <p:sp>
        <p:nvSpPr>
          <p:cNvPr id="414723" name="Rectangle 3"/>
          <p:cNvSpPr>
            <a:spLocks noGrp="1" noChangeArrowheads="1"/>
          </p:cNvSpPr>
          <p:nvPr>
            <p:ph idx="1"/>
          </p:nvPr>
        </p:nvSpPr>
        <p:spPr/>
        <p:txBody>
          <a:bodyPr/>
          <a:lstStyle/>
          <a:p>
            <a:pPr marL="609600" indent="-609600" eaLnBrk="1" hangingPunct="1">
              <a:lnSpc>
                <a:spcPct val="150000"/>
              </a:lnSpc>
              <a:buNone/>
              <a:defRPr/>
            </a:pPr>
            <a:r>
              <a:rPr lang="zh-CN" altLang="en-US" sz="2800" dirty="0">
                <a:solidFill>
                  <a:srgbClr val="FF0000"/>
                </a:solidFill>
              </a:rPr>
              <a:t>任务</a:t>
            </a:r>
            <a:r>
              <a:rPr lang="en-US" altLang="zh-CN" sz="2800" dirty="0">
                <a:solidFill>
                  <a:srgbClr val="FF0000"/>
                </a:solidFill>
              </a:rPr>
              <a:t>3</a:t>
            </a:r>
            <a:r>
              <a:rPr lang="zh-CN" altLang="en-US" sz="2800" dirty="0">
                <a:solidFill>
                  <a:srgbClr val="FF0000"/>
                </a:solidFill>
              </a:rPr>
              <a:t>：</a:t>
            </a:r>
            <a:r>
              <a:rPr lang="zh-CN" altLang="en-US" sz="2800" dirty="0"/>
              <a:t>了解字符格式化工具</a:t>
            </a:r>
            <a:endParaRPr lang="zh-CN" altLang="en-US" dirty="0" smtClean="0">
              <a:sym typeface="Monotype Sorts" pitchFamily="2" charset="2"/>
            </a:endParaRPr>
          </a:p>
          <a:p>
            <a:pPr lvl="1">
              <a:lnSpc>
                <a:spcPct val="150000"/>
              </a:lnSpc>
            </a:pPr>
            <a:r>
              <a:rPr lang="zh-CN" altLang="zh-CN" sz="2400" dirty="0"/>
              <a:t>使用“开始”选项卡的“字体”组</a:t>
            </a:r>
          </a:p>
          <a:p>
            <a:pPr lvl="1">
              <a:lnSpc>
                <a:spcPct val="150000"/>
              </a:lnSpc>
            </a:pPr>
            <a:r>
              <a:rPr lang="zh-CN" altLang="zh-CN" sz="2400" dirty="0"/>
              <a:t>使用“字体”对话框</a:t>
            </a:r>
          </a:p>
          <a:p>
            <a:pPr lvl="1">
              <a:lnSpc>
                <a:spcPct val="150000"/>
              </a:lnSpc>
            </a:pPr>
            <a:r>
              <a:rPr lang="zh-CN" altLang="zh-CN" sz="2400" dirty="0"/>
              <a:t>使用“文本效果”对话框</a:t>
            </a:r>
          </a:p>
          <a:p>
            <a:pPr lvl="1">
              <a:lnSpc>
                <a:spcPct val="150000"/>
              </a:lnSpc>
            </a:pPr>
            <a:r>
              <a:rPr lang="zh-CN" altLang="zh-CN" sz="2400" dirty="0" smtClean="0"/>
              <a:t>“</a:t>
            </a:r>
            <a:r>
              <a:rPr lang="zh-CN" altLang="en-US" sz="2400" dirty="0" smtClean="0"/>
              <a:t>格式刷</a:t>
            </a:r>
            <a:r>
              <a:rPr lang="zh-CN" altLang="zh-CN" sz="2400" dirty="0"/>
              <a:t>”</a:t>
            </a:r>
            <a:r>
              <a:rPr lang="zh-CN" altLang="en-US" sz="2400" dirty="0" smtClean="0"/>
              <a:t>工具</a:t>
            </a:r>
            <a:endParaRPr lang="en-US" altLang="zh-CN" sz="2400" dirty="0" smtClean="0"/>
          </a:p>
          <a:p>
            <a:pPr lvl="1">
              <a:lnSpc>
                <a:spcPct val="150000"/>
              </a:lnSpc>
            </a:pPr>
            <a:r>
              <a:rPr lang="zh-CN" altLang="zh-CN" sz="2400" dirty="0" smtClean="0"/>
              <a:t>使用</a:t>
            </a:r>
            <a:r>
              <a:rPr lang="zh-CN" altLang="zh-CN" sz="2400" dirty="0"/>
              <a:t>“浮动工具栏”（当鼠标悬停在选定的文本上时出现）</a:t>
            </a:r>
          </a:p>
          <a:p>
            <a:pPr lvl="1">
              <a:lnSpc>
                <a:spcPct val="150000"/>
              </a:lnSpc>
            </a:pPr>
            <a:r>
              <a:rPr lang="zh-CN" altLang="zh-CN" sz="2400" dirty="0"/>
              <a:t>使用</a:t>
            </a:r>
            <a:r>
              <a:rPr lang="zh-CN" altLang="zh-CN" sz="2400" dirty="0" smtClean="0"/>
              <a:t>快捷键</a:t>
            </a:r>
            <a:endParaRPr lang="zh-CN" altLang="en-US" sz="2400" dirty="0" smtClean="0">
              <a:sym typeface="Monotype Sorts" pitchFamily="2" charset="2"/>
            </a:endParaRPr>
          </a:p>
        </p:txBody>
      </p:sp>
    </p:spTree>
  </p:cSld>
  <p:clrMapOvr>
    <a:masterClrMapping/>
  </p:clrMapOvr>
  <p:transition spd="med">
    <p:pull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p:txBody>
          <a:bodyPr/>
          <a:lstStyle/>
          <a:p>
            <a:pPr eaLnBrk="1" hangingPunct="1">
              <a:defRPr/>
            </a:pPr>
            <a:r>
              <a:rPr lang="zh-CN" altLang="en-US" sz="3200" dirty="0"/>
              <a:t>四、字符格式化</a:t>
            </a:r>
            <a:endParaRPr lang="zh-CN" altLang="en-US" sz="3200" dirty="0" smtClean="0"/>
          </a:p>
        </p:txBody>
      </p:sp>
      <p:sp>
        <p:nvSpPr>
          <p:cNvPr id="414723" name="Rectangle 3"/>
          <p:cNvSpPr>
            <a:spLocks noGrp="1" noChangeArrowheads="1"/>
          </p:cNvSpPr>
          <p:nvPr>
            <p:ph idx="1"/>
          </p:nvPr>
        </p:nvSpPr>
        <p:spPr/>
        <p:txBody>
          <a:bodyPr/>
          <a:lstStyle/>
          <a:p>
            <a:pPr marL="609600" indent="-609600" eaLnBrk="1" hangingPunct="1">
              <a:lnSpc>
                <a:spcPct val="150000"/>
              </a:lnSpc>
              <a:buNone/>
              <a:defRPr/>
            </a:pPr>
            <a:r>
              <a:rPr lang="zh-CN" altLang="en-US" sz="2800" dirty="0">
                <a:solidFill>
                  <a:srgbClr val="FF0000"/>
                </a:solidFill>
              </a:rPr>
              <a:t>任务</a:t>
            </a:r>
            <a:r>
              <a:rPr lang="en-US" altLang="zh-CN" sz="2800" dirty="0">
                <a:solidFill>
                  <a:srgbClr val="FF0000"/>
                </a:solidFill>
              </a:rPr>
              <a:t>3</a:t>
            </a:r>
            <a:r>
              <a:rPr lang="zh-CN" altLang="en-US" sz="2800" dirty="0">
                <a:solidFill>
                  <a:srgbClr val="FF0000"/>
                </a:solidFill>
              </a:rPr>
              <a:t>：</a:t>
            </a:r>
            <a:r>
              <a:rPr lang="zh-CN" altLang="en-US" sz="2800" dirty="0"/>
              <a:t>了解字符格式化工具</a:t>
            </a:r>
            <a:endParaRPr lang="zh-CN" altLang="en-US" dirty="0" smtClean="0">
              <a:sym typeface="Monotype Sorts" pitchFamily="2" charset="2"/>
            </a:endParaRPr>
          </a:p>
          <a:p>
            <a:pPr marL="0" indent="0">
              <a:lnSpc>
                <a:spcPct val="150000"/>
              </a:lnSpc>
              <a:buNone/>
            </a:pPr>
            <a:r>
              <a:rPr lang="zh-CN" altLang="en-US" sz="2400" dirty="0" smtClean="0">
                <a:solidFill>
                  <a:srgbClr val="0000CC"/>
                </a:solidFill>
              </a:rPr>
              <a:t>实作</a:t>
            </a:r>
            <a:r>
              <a:rPr lang="en-US" altLang="zh-CN" sz="2400" dirty="0" smtClean="0">
                <a:solidFill>
                  <a:srgbClr val="0000CC"/>
                </a:solidFill>
              </a:rPr>
              <a:t>1</a:t>
            </a:r>
            <a:r>
              <a:rPr lang="en-US" altLang="zh-CN" sz="2400" dirty="0" smtClean="0"/>
              <a:t>：</a:t>
            </a:r>
            <a:r>
              <a:rPr lang="zh-CN" altLang="en-US" sz="2400" dirty="0" smtClean="0"/>
              <a:t>查看</a:t>
            </a:r>
            <a:r>
              <a:rPr lang="zh-CN" altLang="zh-CN" sz="2400" dirty="0" smtClean="0"/>
              <a:t>“开始”</a:t>
            </a:r>
            <a:r>
              <a:rPr lang="zh-CN" altLang="zh-CN" sz="2400" dirty="0"/>
              <a:t>选项卡的“字体”</a:t>
            </a:r>
            <a:r>
              <a:rPr lang="zh-CN" altLang="zh-CN" sz="2400" dirty="0" smtClean="0"/>
              <a:t>组</a:t>
            </a:r>
            <a:r>
              <a:rPr lang="zh-CN" altLang="en-US" sz="2400" dirty="0" smtClean="0"/>
              <a:t>中的字符格式设置工具。</a:t>
            </a:r>
            <a:endParaRPr lang="zh-CN" altLang="zh-CN" sz="2400"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827584" y="3551674"/>
            <a:ext cx="7619470" cy="203756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018701542"/>
      </p:ext>
    </p:extLst>
  </p:cSld>
  <p:clrMapOvr>
    <a:masterClrMapping/>
  </p:clrMapOvr>
  <p:transition spd="med">
    <p:pull dir="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p:txBody>
          <a:bodyPr/>
          <a:lstStyle/>
          <a:p>
            <a:pPr eaLnBrk="1" hangingPunct="1">
              <a:defRPr/>
            </a:pPr>
            <a:r>
              <a:rPr lang="zh-CN" altLang="en-US" sz="3200" dirty="0"/>
              <a:t>四、字符格式化</a:t>
            </a:r>
            <a:endParaRPr lang="zh-CN" altLang="en-US" sz="3200" dirty="0" smtClean="0"/>
          </a:p>
        </p:txBody>
      </p:sp>
      <p:sp>
        <p:nvSpPr>
          <p:cNvPr id="414723" name="Rectangle 3"/>
          <p:cNvSpPr>
            <a:spLocks noGrp="1" noChangeArrowheads="1"/>
          </p:cNvSpPr>
          <p:nvPr>
            <p:ph idx="1"/>
          </p:nvPr>
        </p:nvSpPr>
        <p:spPr/>
        <p:txBody>
          <a:bodyPr/>
          <a:lstStyle/>
          <a:p>
            <a:pPr marL="609600" indent="-609600" eaLnBrk="1" hangingPunct="1">
              <a:lnSpc>
                <a:spcPct val="150000"/>
              </a:lnSpc>
              <a:buNone/>
              <a:defRPr/>
            </a:pPr>
            <a:r>
              <a:rPr lang="zh-CN" altLang="en-US" sz="2800" dirty="0">
                <a:solidFill>
                  <a:srgbClr val="FF0000"/>
                </a:solidFill>
              </a:rPr>
              <a:t>任务</a:t>
            </a:r>
            <a:r>
              <a:rPr lang="en-US" altLang="zh-CN" sz="2800" dirty="0">
                <a:solidFill>
                  <a:srgbClr val="FF0000"/>
                </a:solidFill>
              </a:rPr>
              <a:t>3</a:t>
            </a:r>
            <a:r>
              <a:rPr lang="zh-CN" altLang="en-US" sz="2800" dirty="0">
                <a:solidFill>
                  <a:srgbClr val="FF0000"/>
                </a:solidFill>
              </a:rPr>
              <a:t>：</a:t>
            </a:r>
            <a:r>
              <a:rPr lang="zh-CN" altLang="en-US" sz="2800" dirty="0"/>
              <a:t>了解字符格式化工具</a:t>
            </a:r>
            <a:endParaRPr lang="zh-CN" altLang="en-US" dirty="0" smtClean="0">
              <a:sym typeface="Monotype Sorts" pitchFamily="2" charset="2"/>
            </a:endParaRPr>
          </a:p>
          <a:p>
            <a:pPr marL="0" indent="0">
              <a:lnSpc>
                <a:spcPct val="150000"/>
              </a:lnSpc>
              <a:buNone/>
            </a:pPr>
            <a:r>
              <a:rPr lang="zh-CN" altLang="en-US" sz="2400" dirty="0" smtClean="0">
                <a:solidFill>
                  <a:srgbClr val="0000CC"/>
                </a:solidFill>
              </a:rPr>
              <a:t>实作</a:t>
            </a:r>
            <a:r>
              <a:rPr lang="en-US" altLang="zh-CN" sz="2400" dirty="0" smtClean="0">
                <a:solidFill>
                  <a:srgbClr val="0000CC"/>
                </a:solidFill>
              </a:rPr>
              <a:t>2：</a:t>
            </a:r>
            <a:r>
              <a:rPr lang="zh-CN" altLang="en-US" sz="2400" dirty="0"/>
              <a:t>查看</a:t>
            </a:r>
            <a:r>
              <a:rPr lang="zh-CN" altLang="zh-CN" sz="2400" dirty="0"/>
              <a:t>“</a:t>
            </a:r>
            <a:r>
              <a:rPr lang="zh-CN" altLang="zh-CN" sz="2400" dirty="0" smtClean="0"/>
              <a:t>字体”对话框</a:t>
            </a:r>
            <a:r>
              <a:rPr lang="zh-CN" altLang="en-US" sz="2400" dirty="0" smtClean="0"/>
              <a:t>中的字符格式设置。</a:t>
            </a:r>
            <a:endParaRPr lang="en-US" altLang="zh-CN" sz="2400" dirty="0" smtClean="0"/>
          </a:p>
          <a:p>
            <a:pPr lvl="1">
              <a:lnSpc>
                <a:spcPct val="150000"/>
              </a:lnSpc>
            </a:pPr>
            <a:r>
              <a:rPr lang="zh-CN" altLang="en-US" sz="2000" dirty="0" smtClean="0">
                <a:effectLst/>
              </a:rPr>
              <a:t>切换到时</a:t>
            </a:r>
            <a:r>
              <a:rPr lang="zh-CN" altLang="zh-CN" sz="2000" dirty="0" smtClean="0">
                <a:effectLst/>
              </a:rPr>
              <a:t>“开始”</a:t>
            </a:r>
            <a:r>
              <a:rPr lang="zh-CN" altLang="zh-CN" sz="2000" dirty="0">
                <a:effectLst/>
              </a:rPr>
              <a:t>选项</a:t>
            </a:r>
            <a:r>
              <a:rPr lang="zh-CN" altLang="zh-CN" sz="2000" dirty="0" smtClean="0">
                <a:effectLst/>
              </a:rPr>
              <a:t>卡</a:t>
            </a:r>
            <a:endParaRPr lang="en-US" altLang="zh-CN" sz="2000" dirty="0" smtClean="0">
              <a:effectLst/>
            </a:endParaRPr>
          </a:p>
          <a:p>
            <a:pPr lvl="1">
              <a:lnSpc>
                <a:spcPct val="150000"/>
              </a:lnSpc>
            </a:pPr>
            <a:r>
              <a:rPr lang="zh-CN" altLang="en-US" sz="2000" dirty="0" smtClean="0">
                <a:effectLst/>
              </a:rPr>
              <a:t>单击</a:t>
            </a:r>
            <a:r>
              <a:rPr lang="zh-CN" altLang="zh-CN" sz="2000" dirty="0" smtClean="0">
                <a:effectLst/>
              </a:rPr>
              <a:t>“字体”组</a:t>
            </a:r>
            <a:r>
              <a:rPr lang="zh-CN" altLang="en-US" sz="2000" dirty="0" smtClean="0">
                <a:effectLst/>
              </a:rPr>
              <a:t>的对话框启动器</a:t>
            </a:r>
            <a:endParaRPr lang="zh-CN" altLang="zh-CN" dirty="0"/>
          </a:p>
        </p:txBody>
      </p:sp>
      <p:pic>
        <p:nvPicPr>
          <p:cNvPr id="4" name="图片 3"/>
          <p:cNvPicPr/>
          <p:nvPr/>
        </p:nvPicPr>
        <p:blipFill>
          <a:blip r:embed="rId2"/>
          <a:stretch>
            <a:fillRect/>
          </a:stretch>
        </p:blipFill>
        <p:spPr>
          <a:xfrm>
            <a:off x="5076056" y="2671910"/>
            <a:ext cx="3528392" cy="370941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17482107"/>
      </p:ext>
    </p:extLst>
  </p:cSld>
  <p:clrMapOvr>
    <a:masterClrMapping/>
  </p:clrMapOvr>
  <p:transition spd="med">
    <p:pull dir="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p:txBody>
          <a:bodyPr/>
          <a:lstStyle/>
          <a:p>
            <a:pPr eaLnBrk="1" hangingPunct="1">
              <a:defRPr/>
            </a:pPr>
            <a:r>
              <a:rPr lang="zh-CN" altLang="en-US" sz="3200" dirty="0"/>
              <a:t>四、字符格式化</a:t>
            </a:r>
            <a:endParaRPr lang="zh-CN" altLang="en-US" sz="3200" dirty="0" smtClean="0"/>
          </a:p>
        </p:txBody>
      </p:sp>
      <p:sp>
        <p:nvSpPr>
          <p:cNvPr id="414723" name="Rectangle 3"/>
          <p:cNvSpPr>
            <a:spLocks noGrp="1" noChangeArrowheads="1"/>
          </p:cNvSpPr>
          <p:nvPr>
            <p:ph idx="1"/>
          </p:nvPr>
        </p:nvSpPr>
        <p:spPr/>
        <p:txBody>
          <a:bodyPr/>
          <a:lstStyle/>
          <a:p>
            <a:pPr marL="609600" indent="-609600" eaLnBrk="1" hangingPunct="1">
              <a:lnSpc>
                <a:spcPct val="150000"/>
              </a:lnSpc>
              <a:buNone/>
              <a:defRPr/>
            </a:pPr>
            <a:r>
              <a:rPr lang="zh-CN" altLang="en-US" sz="2800" dirty="0">
                <a:solidFill>
                  <a:srgbClr val="FF0000"/>
                </a:solidFill>
              </a:rPr>
              <a:t>任务</a:t>
            </a:r>
            <a:r>
              <a:rPr lang="en-US" altLang="zh-CN" sz="2800" dirty="0">
                <a:solidFill>
                  <a:srgbClr val="FF0000"/>
                </a:solidFill>
              </a:rPr>
              <a:t>3</a:t>
            </a:r>
            <a:r>
              <a:rPr lang="zh-CN" altLang="en-US" sz="2800" dirty="0">
                <a:solidFill>
                  <a:srgbClr val="FF0000"/>
                </a:solidFill>
              </a:rPr>
              <a:t>：</a:t>
            </a:r>
            <a:r>
              <a:rPr lang="zh-CN" altLang="en-US" sz="2800" dirty="0"/>
              <a:t>了解字符格式化工具</a:t>
            </a:r>
            <a:endParaRPr lang="zh-CN" altLang="en-US" dirty="0" smtClean="0">
              <a:sym typeface="Monotype Sorts" pitchFamily="2" charset="2"/>
            </a:endParaRPr>
          </a:p>
          <a:p>
            <a:pPr marL="0" indent="0">
              <a:lnSpc>
                <a:spcPct val="150000"/>
              </a:lnSpc>
              <a:buNone/>
            </a:pPr>
            <a:r>
              <a:rPr lang="zh-CN" altLang="en-US" sz="2400" dirty="0" smtClean="0">
                <a:solidFill>
                  <a:srgbClr val="0000CC"/>
                </a:solidFill>
              </a:rPr>
              <a:t>实作</a:t>
            </a:r>
            <a:r>
              <a:rPr lang="en-US" altLang="zh-CN" sz="2400" dirty="0" smtClean="0">
                <a:solidFill>
                  <a:srgbClr val="0000CC"/>
                </a:solidFill>
              </a:rPr>
              <a:t>3</a:t>
            </a:r>
            <a:r>
              <a:rPr lang="en-US" altLang="zh-CN" sz="2400" dirty="0" smtClean="0"/>
              <a:t>：</a:t>
            </a:r>
            <a:r>
              <a:rPr lang="zh-CN" altLang="en-US" sz="2400" dirty="0" smtClean="0"/>
              <a:t>查看</a:t>
            </a:r>
            <a:r>
              <a:rPr lang="zh-CN" altLang="zh-CN" sz="2400" dirty="0" smtClean="0"/>
              <a:t>“文本效果”对话框</a:t>
            </a:r>
            <a:r>
              <a:rPr lang="zh-CN" altLang="en-US" sz="2400" dirty="0"/>
              <a:t>中的字符格式</a:t>
            </a:r>
            <a:r>
              <a:rPr lang="zh-CN" altLang="en-US" sz="2400" dirty="0" smtClean="0"/>
              <a:t>设置。</a:t>
            </a:r>
            <a:endParaRPr lang="en-US" altLang="zh-CN" sz="2400" dirty="0" smtClean="0"/>
          </a:p>
          <a:p>
            <a:pPr lvl="1">
              <a:lnSpc>
                <a:spcPct val="150000"/>
              </a:lnSpc>
            </a:pPr>
            <a:r>
              <a:rPr lang="zh-CN" altLang="en-US" sz="2000" dirty="0">
                <a:effectLst/>
              </a:rPr>
              <a:t>切换到时</a:t>
            </a:r>
            <a:r>
              <a:rPr lang="zh-CN" altLang="zh-CN" sz="2000" dirty="0">
                <a:effectLst/>
              </a:rPr>
              <a:t>“开始”选项卡</a:t>
            </a:r>
            <a:endParaRPr lang="en-US" altLang="zh-CN" sz="2000" dirty="0">
              <a:effectLst/>
            </a:endParaRPr>
          </a:p>
          <a:p>
            <a:pPr lvl="1">
              <a:lnSpc>
                <a:spcPct val="150000"/>
              </a:lnSpc>
            </a:pPr>
            <a:r>
              <a:rPr lang="zh-CN" altLang="en-US" sz="2000" dirty="0">
                <a:effectLst/>
              </a:rPr>
              <a:t>单击</a:t>
            </a:r>
            <a:r>
              <a:rPr lang="zh-CN" altLang="zh-CN" sz="2000" dirty="0">
                <a:effectLst/>
              </a:rPr>
              <a:t>“字体”组</a:t>
            </a:r>
            <a:r>
              <a:rPr lang="zh-CN" altLang="en-US" sz="2000" dirty="0" smtClean="0">
                <a:effectLst/>
              </a:rPr>
              <a:t>的</a:t>
            </a:r>
            <a:r>
              <a:rPr lang="en-US" altLang="zh-CN" sz="2000" dirty="0" smtClean="0">
                <a:effectLst/>
              </a:rPr>
              <a:t>“</a:t>
            </a:r>
            <a:r>
              <a:rPr lang="zh-CN" altLang="en-US" sz="2000" dirty="0" smtClean="0">
                <a:effectLst/>
              </a:rPr>
              <a:t>文本效果</a:t>
            </a:r>
            <a:r>
              <a:rPr lang="en-US" altLang="zh-CN" sz="2000" dirty="0" smtClean="0">
                <a:effectLst/>
              </a:rPr>
              <a:t>”</a:t>
            </a:r>
            <a:r>
              <a:rPr lang="zh-CN" altLang="en-US" sz="2000" dirty="0" smtClean="0">
                <a:effectLst/>
              </a:rPr>
              <a:t>按钮</a:t>
            </a:r>
            <a:endParaRPr lang="en-US" altLang="zh-CN" sz="2000" dirty="0" smtClean="0">
              <a:effectLst/>
            </a:endParaRPr>
          </a:p>
          <a:p>
            <a:pPr lvl="1">
              <a:lnSpc>
                <a:spcPct val="150000"/>
              </a:lnSpc>
            </a:pPr>
            <a:r>
              <a:rPr lang="en-US" altLang="zh-CN" sz="2000" dirty="0" smtClean="0">
                <a:effectLst/>
              </a:rPr>
              <a:t>……</a:t>
            </a:r>
            <a:endParaRPr lang="zh-CN" altLang="zh-CN" dirty="0"/>
          </a:p>
          <a:p>
            <a:pPr marL="0" indent="0">
              <a:buNone/>
            </a:pPr>
            <a:endParaRPr lang="zh-CN" altLang="zh-CN" sz="2400" dirty="0"/>
          </a:p>
        </p:txBody>
      </p:sp>
      <p:pic>
        <p:nvPicPr>
          <p:cNvPr id="4" name="图片 3"/>
          <p:cNvPicPr/>
          <p:nvPr/>
        </p:nvPicPr>
        <p:blipFill>
          <a:blip r:embed="rId2"/>
          <a:stretch>
            <a:fillRect/>
          </a:stretch>
        </p:blipFill>
        <p:spPr>
          <a:xfrm>
            <a:off x="5115813" y="3140968"/>
            <a:ext cx="3560643" cy="317105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170979463"/>
      </p:ext>
    </p:extLst>
  </p:cSld>
  <p:clrMapOvr>
    <a:masterClrMapping/>
  </p:clrMapOvr>
  <p:transition spd="med">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Grp="1" noChangeArrowheads="1"/>
          </p:cNvSpPr>
          <p:nvPr>
            <p:ph type="title" idx="4294967295"/>
          </p:nvPr>
        </p:nvSpPr>
        <p:spPr/>
        <p:txBody>
          <a:bodyPr/>
          <a:lstStyle/>
          <a:p>
            <a:pPr eaLnBrk="1" hangingPunct="1">
              <a:defRPr/>
            </a:pPr>
            <a:r>
              <a:rPr lang="zh-CN" altLang="en-US" smtClean="0"/>
              <a:t>复习</a:t>
            </a:r>
            <a:r>
              <a:rPr lang="en-US" altLang="zh-CN" smtClean="0"/>
              <a:t>&amp;</a:t>
            </a:r>
            <a:r>
              <a:rPr lang="zh-CN" altLang="en-US" smtClean="0"/>
              <a:t>提问</a:t>
            </a:r>
          </a:p>
        </p:txBody>
      </p:sp>
      <p:sp>
        <p:nvSpPr>
          <p:cNvPr id="7171" name="Rectangle 3"/>
          <p:cNvSpPr>
            <a:spLocks noGrp="1" noChangeArrowheads="1"/>
          </p:cNvSpPr>
          <p:nvPr>
            <p:ph type="body" idx="4294967295"/>
          </p:nvPr>
        </p:nvSpPr>
        <p:spPr/>
        <p:txBody>
          <a:bodyPr/>
          <a:lstStyle/>
          <a:p>
            <a:pPr marL="609600" indent="-609600" eaLnBrk="1" hangingPunct="1">
              <a:buFont typeface="Wingdings" pitchFamily="2" charset="2"/>
              <a:buAutoNum type="arabicPeriod" startAt="4"/>
            </a:pPr>
            <a:r>
              <a:rPr lang="zh-CN" altLang="en-US" sz="2400" dirty="0" smtClean="0">
                <a:latin typeface="华文中宋" pitchFamily="2" charset="-122"/>
                <a:ea typeface="华文中宋" pitchFamily="2" charset="-122"/>
              </a:rPr>
              <a:t>文件或文件夹有哪些属性</a:t>
            </a:r>
            <a:r>
              <a:rPr lang="zh-CN" altLang="en-US" sz="2800" dirty="0" smtClean="0"/>
              <a:t>？</a:t>
            </a:r>
          </a:p>
          <a:p>
            <a:pPr marL="914400" lvl="1" indent="-457200">
              <a:lnSpc>
                <a:spcPct val="150000"/>
              </a:lnSpc>
              <a:buFont typeface="Wingdings" pitchFamily="2" charset="2"/>
              <a:buNone/>
            </a:pPr>
            <a:r>
              <a:rPr kumimoji="1" lang="zh-CN" altLang="en-US" sz="2000" dirty="0">
                <a:solidFill>
                  <a:srgbClr val="0000CC"/>
                </a:solidFill>
                <a:effectLst/>
                <a:latin typeface="黑体" panose="02010600030101010101" pitchFamily="2" charset="-122"/>
                <a:ea typeface="黑体" panose="02010600030101010101" pitchFamily="2" charset="-122"/>
              </a:rPr>
              <a:t>答</a:t>
            </a:r>
            <a:r>
              <a:rPr kumimoji="1" lang="en-US" altLang="zh-CN" sz="2000" dirty="0">
                <a:solidFill>
                  <a:srgbClr val="0000CC"/>
                </a:solidFill>
                <a:effectLst/>
                <a:latin typeface="黑体" panose="02010600030101010101" pitchFamily="2" charset="-122"/>
                <a:ea typeface="黑体" panose="02010600030101010101" pitchFamily="2" charset="-122"/>
              </a:rPr>
              <a:t>:</a:t>
            </a:r>
            <a:r>
              <a:rPr kumimoji="1" lang="zh-CN" altLang="en-US" sz="2000" dirty="0">
                <a:solidFill>
                  <a:srgbClr val="0000CC"/>
                </a:solidFill>
                <a:effectLst/>
                <a:latin typeface="黑体" panose="02010600030101010101" pitchFamily="2" charset="-122"/>
                <a:ea typeface="黑体" panose="02010600030101010101" pitchFamily="2" charset="-122"/>
              </a:rPr>
              <a:t>只读、隐藏、存档</a:t>
            </a:r>
          </a:p>
          <a:p>
            <a:pPr marL="609600" indent="-609600" eaLnBrk="1" hangingPunct="1">
              <a:buFont typeface="Wingdings" pitchFamily="2" charset="2"/>
              <a:buAutoNum type="arabicPeriod" startAt="4"/>
            </a:pPr>
            <a:r>
              <a:rPr lang="zh-CN" altLang="en-US" sz="2400" dirty="0" smtClean="0">
                <a:latin typeface="华文中宋" pitchFamily="2" charset="-122"/>
                <a:ea typeface="华文中宋" pitchFamily="2" charset="-122"/>
              </a:rPr>
              <a:t>什么文件系统才能进行文件和文件夹的加密</a:t>
            </a:r>
            <a:r>
              <a:rPr lang="en-US" altLang="zh-CN" sz="2400" dirty="0" smtClean="0">
                <a:latin typeface="华文中宋" pitchFamily="2" charset="-122"/>
                <a:ea typeface="华文中宋" pitchFamily="2" charset="-122"/>
              </a:rPr>
              <a:t>?</a:t>
            </a:r>
            <a:r>
              <a:rPr lang="zh-CN" altLang="en-US" sz="2800" dirty="0" smtClean="0"/>
              <a:t>？</a:t>
            </a:r>
          </a:p>
          <a:p>
            <a:pPr marL="914400" lvl="1" indent="-457200" eaLnBrk="1" hangingPunct="1">
              <a:lnSpc>
                <a:spcPct val="150000"/>
              </a:lnSpc>
              <a:buFont typeface="Wingdings" pitchFamily="2" charset="2"/>
              <a:buNone/>
            </a:pPr>
            <a:r>
              <a:rPr kumimoji="1" lang="zh-CN" altLang="en-US" sz="2000" dirty="0">
                <a:solidFill>
                  <a:srgbClr val="0000CC"/>
                </a:solidFill>
                <a:effectLst/>
                <a:latin typeface="黑体" panose="02010600030101010101" pitchFamily="2" charset="-122"/>
                <a:ea typeface="黑体" panose="02010600030101010101" pitchFamily="2" charset="-122"/>
              </a:rPr>
              <a:t>答：</a:t>
            </a:r>
            <a:r>
              <a:rPr kumimoji="1" lang="en-US" altLang="zh-CN" sz="2000" dirty="0">
                <a:solidFill>
                  <a:srgbClr val="0000CC"/>
                </a:solidFill>
                <a:effectLst/>
                <a:latin typeface="黑体" panose="02010600030101010101" pitchFamily="2" charset="-122"/>
                <a:ea typeface="黑体" panose="02010600030101010101" pitchFamily="2" charset="-122"/>
              </a:rPr>
              <a:t>NTFS</a:t>
            </a:r>
            <a:r>
              <a:rPr kumimoji="1" lang="zh-CN" altLang="en-US" sz="2000" dirty="0">
                <a:solidFill>
                  <a:srgbClr val="0000CC"/>
                </a:solidFill>
                <a:effectLst/>
                <a:latin typeface="黑体" panose="02010600030101010101" pitchFamily="2" charset="-122"/>
                <a:ea typeface="黑体" panose="02010600030101010101" pitchFamily="2" charset="-122"/>
              </a:rPr>
              <a:t>。</a:t>
            </a:r>
          </a:p>
          <a:p>
            <a:pPr marL="609600" indent="-609600" eaLnBrk="1" hangingPunct="1">
              <a:buFont typeface="Wingdings" pitchFamily="2" charset="2"/>
              <a:buAutoNum type="arabicPeriod" startAt="4"/>
            </a:pPr>
            <a:r>
              <a:rPr lang="zh-CN" altLang="en-US" sz="2400" dirty="0" smtClean="0">
                <a:latin typeface="华文中宋" pitchFamily="2" charset="-122"/>
                <a:ea typeface="华文中宋" pitchFamily="2" charset="-122"/>
              </a:rPr>
              <a:t>文件系统的分区格式有哪些</a:t>
            </a:r>
            <a:r>
              <a:rPr lang="en-US" altLang="zh-CN" sz="2400" dirty="0" smtClean="0">
                <a:latin typeface="华文中宋" pitchFamily="2" charset="-122"/>
                <a:ea typeface="华文中宋" pitchFamily="2" charset="-122"/>
              </a:rPr>
              <a:t>?</a:t>
            </a:r>
            <a:r>
              <a:rPr lang="zh-CN" altLang="en-US" sz="2800" dirty="0" smtClean="0"/>
              <a:t> </a:t>
            </a:r>
            <a:endParaRPr lang="en-US" altLang="zh-CN" sz="2800" dirty="0" smtClean="0"/>
          </a:p>
          <a:p>
            <a:pPr marL="914400" lvl="1" indent="-457200" eaLnBrk="1" hangingPunct="1">
              <a:lnSpc>
                <a:spcPct val="150000"/>
              </a:lnSpc>
              <a:buFont typeface="Wingdings" pitchFamily="2" charset="2"/>
              <a:buNone/>
            </a:pPr>
            <a:r>
              <a:rPr kumimoji="1" lang="zh-CN" altLang="en-US" sz="2000" dirty="0">
                <a:solidFill>
                  <a:srgbClr val="0000CC"/>
                </a:solidFill>
                <a:effectLst/>
                <a:latin typeface="黑体" panose="02010600030101010101" pitchFamily="2" charset="-122"/>
                <a:ea typeface="黑体" panose="02010600030101010101" pitchFamily="2" charset="-122"/>
              </a:rPr>
              <a:t>答：</a:t>
            </a:r>
            <a:r>
              <a:rPr kumimoji="1" lang="en-US" altLang="zh-CN" sz="2000" dirty="0">
                <a:solidFill>
                  <a:srgbClr val="0000CC"/>
                </a:solidFill>
                <a:effectLst/>
                <a:latin typeface="黑体" panose="02010600030101010101" pitchFamily="2" charset="-122"/>
                <a:ea typeface="黑体" panose="02010600030101010101" pitchFamily="2" charset="-122"/>
              </a:rPr>
              <a:t>NTFS</a:t>
            </a:r>
            <a:r>
              <a:rPr kumimoji="1" lang="zh-CN" altLang="en-US" sz="2000" dirty="0">
                <a:solidFill>
                  <a:srgbClr val="0000CC"/>
                </a:solidFill>
                <a:effectLst/>
                <a:latin typeface="黑体" panose="02010600030101010101" pitchFamily="2" charset="-122"/>
                <a:ea typeface="黑体" panose="02010600030101010101" pitchFamily="2" charset="-122"/>
              </a:rPr>
              <a:t>、</a:t>
            </a:r>
            <a:r>
              <a:rPr kumimoji="1" lang="en-US" altLang="zh-CN" sz="2000" dirty="0">
                <a:solidFill>
                  <a:srgbClr val="0000CC"/>
                </a:solidFill>
                <a:effectLst/>
                <a:latin typeface="黑体" panose="02010600030101010101" pitchFamily="2" charset="-122"/>
                <a:ea typeface="黑体" panose="02010600030101010101" pitchFamily="2" charset="-122"/>
              </a:rPr>
              <a:t>FAT16</a:t>
            </a:r>
            <a:r>
              <a:rPr kumimoji="1" lang="zh-CN" altLang="en-US" sz="2000" dirty="0">
                <a:solidFill>
                  <a:srgbClr val="0000CC"/>
                </a:solidFill>
                <a:effectLst/>
                <a:latin typeface="黑体" panose="02010600030101010101" pitchFamily="2" charset="-122"/>
                <a:ea typeface="黑体" panose="02010600030101010101" pitchFamily="2" charset="-122"/>
              </a:rPr>
              <a:t>、</a:t>
            </a:r>
            <a:r>
              <a:rPr kumimoji="1" lang="en-US" altLang="zh-CN" sz="2000" dirty="0">
                <a:solidFill>
                  <a:srgbClr val="0000CC"/>
                </a:solidFill>
                <a:effectLst/>
                <a:latin typeface="黑体" panose="02010600030101010101" pitchFamily="2" charset="-122"/>
                <a:ea typeface="黑体" panose="02010600030101010101" pitchFamily="2" charset="-122"/>
              </a:rPr>
              <a:t>FAT32</a:t>
            </a:r>
            <a:r>
              <a:rPr kumimoji="1" lang="zh-CN" altLang="en-US" sz="2000" dirty="0">
                <a:solidFill>
                  <a:srgbClr val="0000CC"/>
                </a:solidFill>
                <a:effectLst/>
                <a:latin typeface="黑体" panose="02010600030101010101" pitchFamily="2" charset="-122"/>
                <a:ea typeface="黑体" panose="02010600030101010101" pitchFamily="2" charset="-122"/>
              </a:rPr>
              <a:t>。</a:t>
            </a:r>
          </a:p>
          <a:p>
            <a:pPr marL="609600" indent="-609600" eaLnBrk="1" hangingPunct="1">
              <a:buFont typeface="Wingdings" pitchFamily="2" charset="2"/>
              <a:buAutoNum type="arabicPeriod" startAt="7"/>
            </a:pPr>
            <a:r>
              <a:rPr lang="zh-CN" altLang="en-US" sz="2400" dirty="0" smtClean="0">
                <a:latin typeface="华文中宋" pitchFamily="2" charset="-122"/>
                <a:ea typeface="华文中宋" pitchFamily="2" charset="-122"/>
              </a:rPr>
              <a:t>屏幕保护程序有什么作用</a:t>
            </a:r>
            <a:r>
              <a:rPr lang="en-US" altLang="zh-CN" sz="2400" dirty="0" smtClean="0">
                <a:latin typeface="华文中宋" pitchFamily="2" charset="-122"/>
                <a:ea typeface="华文中宋" pitchFamily="2" charset="-122"/>
              </a:rPr>
              <a:t>?</a:t>
            </a:r>
          </a:p>
          <a:p>
            <a:pPr marL="914400" lvl="1" indent="-457200" eaLnBrk="1" hangingPunct="1">
              <a:lnSpc>
                <a:spcPct val="150000"/>
              </a:lnSpc>
              <a:buFont typeface="Wingdings" pitchFamily="2" charset="2"/>
              <a:buNone/>
            </a:pPr>
            <a:r>
              <a:rPr kumimoji="1" lang="zh-CN" altLang="en-US" sz="2000" dirty="0">
                <a:solidFill>
                  <a:srgbClr val="0000CC"/>
                </a:solidFill>
                <a:effectLst/>
                <a:latin typeface="黑体" panose="02010600030101010101" pitchFamily="2" charset="-122"/>
                <a:ea typeface="黑体" panose="02010600030101010101" pitchFamily="2" charset="-122"/>
              </a:rPr>
              <a:t>答：通过设置密码对信息进行保护。</a:t>
            </a:r>
            <a:endParaRPr kumimoji="1" lang="en-US" altLang="zh-CN" sz="2000" dirty="0">
              <a:solidFill>
                <a:srgbClr val="0000CC"/>
              </a:solidFill>
              <a:effectLst/>
              <a:latin typeface="黑体" panose="02010600030101010101" pitchFamily="2" charset="-122"/>
              <a:ea typeface="黑体" panose="02010600030101010101" pitchFamily="2" charset="-122"/>
            </a:endParaRPr>
          </a:p>
          <a:p>
            <a:pPr marL="609600" indent="-609600" eaLnBrk="1" hangingPunct="1">
              <a:buFont typeface="Wingdings" pitchFamily="2" charset="2"/>
              <a:buAutoNum type="arabicPeriod" startAt="7"/>
            </a:pPr>
            <a:r>
              <a:rPr lang="en-US" altLang="zh-CN" sz="2400" dirty="0" smtClean="0">
                <a:latin typeface="华文中宋" pitchFamily="2" charset="-122"/>
                <a:ea typeface="华文中宋" pitchFamily="2" charset="-122"/>
              </a:rPr>
              <a:t>Windows XP</a:t>
            </a:r>
            <a:r>
              <a:rPr lang="zh-CN" altLang="en-US" sz="2400" dirty="0" smtClean="0">
                <a:latin typeface="华文中宋" pitchFamily="2" charset="-122"/>
                <a:ea typeface="华文中宋" pitchFamily="2" charset="-122"/>
              </a:rPr>
              <a:t>有哪些帐户</a:t>
            </a:r>
            <a:r>
              <a:rPr lang="en-US" altLang="zh-CN" sz="2400" dirty="0" smtClean="0">
                <a:latin typeface="华文中宋" pitchFamily="2" charset="-122"/>
                <a:ea typeface="华文中宋" pitchFamily="2" charset="-122"/>
              </a:rPr>
              <a:t>?</a:t>
            </a:r>
            <a:r>
              <a:rPr lang="zh-CN" altLang="en-US" sz="2400" dirty="0" smtClean="0">
                <a:latin typeface="华文中宋" pitchFamily="2" charset="-122"/>
                <a:ea typeface="华文中宋" pitchFamily="2" charset="-122"/>
              </a:rPr>
              <a:t>各有什么作用？</a:t>
            </a:r>
            <a:endParaRPr lang="en-US" altLang="zh-CN" sz="2400" dirty="0" smtClean="0">
              <a:latin typeface="华文中宋" pitchFamily="2" charset="-122"/>
              <a:ea typeface="华文中宋" pitchFamily="2" charset="-122"/>
            </a:endParaRPr>
          </a:p>
          <a:p>
            <a:pPr marL="914400" lvl="1" indent="-457200" eaLnBrk="1" hangingPunct="1">
              <a:lnSpc>
                <a:spcPct val="150000"/>
              </a:lnSpc>
              <a:buFont typeface="Wingdings" pitchFamily="2" charset="2"/>
              <a:buNone/>
            </a:pPr>
            <a:r>
              <a:rPr kumimoji="1" lang="zh-CN" altLang="en-US" sz="2000" dirty="0">
                <a:solidFill>
                  <a:srgbClr val="0000CC"/>
                </a:solidFill>
                <a:effectLst/>
                <a:latin typeface="黑体" panose="02010600030101010101" pitchFamily="2" charset="-122"/>
                <a:ea typeface="黑体" panose="02010600030101010101" pitchFamily="2" charset="-122"/>
              </a:rPr>
              <a:t>答：计算机管理员账户、受限账户</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wipe(left)">
                                      <p:cBhvr>
                                        <p:cTn id="7" dur="500"/>
                                        <p:tgtEl>
                                          <p:spTgt spid="717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wipe(left)">
                                      <p:cBhvr>
                                        <p:cTn id="12" dur="500"/>
                                        <p:tgtEl>
                                          <p:spTgt spid="7171">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171">
                                            <p:txEl>
                                              <p:pRg st="5" end="5"/>
                                            </p:txEl>
                                          </p:spTgt>
                                        </p:tgtEl>
                                        <p:attrNameLst>
                                          <p:attrName>style.visibility</p:attrName>
                                        </p:attrNameLst>
                                      </p:cBhvr>
                                      <p:to>
                                        <p:strVal val="visible"/>
                                      </p:to>
                                    </p:set>
                                    <p:animEffect transition="in" filter="wipe(left)">
                                      <p:cBhvr>
                                        <p:cTn id="17" dur="500"/>
                                        <p:tgtEl>
                                          <p:spTgt spid="7171">
                                            <p:txEl>
                                              <p:pRg st="5" end="5"/>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7171">
                                            <p:txEl>
                                              <p:pRg st="7" end="7"/>
                                            </p:txEl>
                                          </p:spTgt>
                                        </p:tgtEl>
                                        <p:attrNameLst>
                                          <p:attrName>style.visibility</p:attrName>
                                        </p:attrNameLst>
                                      </p:cBhvr>
                                      <p:to>
                                        <p:strVal val="visible"/>
                                      </p:to>
                                    </p:set>
                                    <p:animEffect transition="in" filter="wipe(left)">
                                      <p:cBhvr>
                                        <p:cTn id="22" dur="500"/>
                                        <p:tgtEl>
                                          <p:spTgt spid="7171">
                                            <p:txEl>
                                              <p:pRg st="7" end="7"/>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7171">
                                            <p:txEl>
                                              <p:pRg st="9" end="9"/>
                                            </p:txEl>
                                          </p:spTgt>
                                        </p:tgtEl>
                                        <p:attrNameLst>
                                          <p:attrName>style.visibility</p:attrName>
                                        </p:attrNameLst>
                                      </p:cBhvr>
                                      <p:to>
                                        <p:strVal val="visible"/>
                                      </p:to>
                                    </p:set>
                                    <p:animEffect transition="in" filter="wipe(left)">
                                      <p:cBhvr>
                                        <p:cTn id="27" dur="500"/>
                                        <p:tgtEl>
                                          <p:spTgt spid="717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p:txBody>
          <a:bodyPr/>
          <a:lstStyle/>
          <a:p>
            <a:pPr eaLnBrk="1" hangingPunct="1">
              <a:defRPr/>
            </a:pPr>
            <a:r>
              <a:rPr lang="zh-CN" altLang="en-US" sz="3200" dirty="0"/>
              <a:t>四、字符格式化</a:t>
            </a:r>
            <a:endParaRPr lang="zh-CN" altLang="en-US" sz="3200" dirty="0" smtClean="0"/>
          </a:p>
        </p:txBody>
      </p:sp>
      <p:sp>
        <p:nvSpPr>
          <p:cNvPr id="414723" name="Rectangle 3"/>
          <p:cNvSpPr>
            <a:spLocks noGrp="1" noChangeArrowheads="1"/>
          </p:cNvSpPr>
          <p:nvPr>
            <p:ph idx="1"/>
          </p:nvPr>
        </p:nvSpPr>
        <p:spPr/>
        <p:txBody>
          <a:bodyPr/>
          <a:lstStyle/>
          <a:p>
            <a:pPr marL="609600" indent="-609600" eaLnBrk="1" hangingPunct="1">
              <a:lnSpc>
                <a:spcPct val="150000"/>
              </a:lnSpc>
              <a:buNone/>
              <a:defRPr/>
            </a:pPr>
            <a:r>
              <a:rPr lang="zh-CN" altLang="en-US" sz="2800" dirty="0">
                <a:solidFill>
                  <a:srgbClr val="FF0000"/>
                </a:solidFill>
              </a:rPr>
              <a:t>任务</a:t>
            </a:r>
            <a:r>
              <a:rPr lang="en-US" altLang="zh-CN" sz="2800" dirty="0">
                <a:solidFill>
                  <a:srgbClr val="FF0000"/>
                </a:solidFill>
              </a:rPr>
              <a:t>3</a:t>
            </a:r>
            <a:r>
              <a:rPr lang="zh-CN" altLang="en-US" sz="2800" dirty="0">
                <a:solidFill>
                  <a:srgbClr val="FF0000"/>
                </a:solidFill>
              </a:rPr>
              <a:t>：</a:t>
            </a:r>
            <a:r>
              <a:rPr lang="zh-CN" altLang="en-US" sz="2800" dirty="0"/>
              <a:t>了解字符格式化工具</a:t>
            </a:r>
            <a:endParaRPr lang="zh-CN" altLang="en-US" dirty="0" smtClean="0">
              <a:sym typeface="Monotype Sorts" pitchFamily="2" charset="2"/>
            </a:endParaRPr>
          </a:p>
          <a:p>
            <a:pPr marL="609600" indent="-609600" eaLnBrk="1" hangingPunct="1">
              <a:lnSpc>
                <a:spcPct val="150000"/>
              </a:lnSpc>
              <a:buNone/>
              <a:defRPr/>
            </a:pPr>
            <a:r>
              <a:rPr lang="zh-CN" altLang="en-US" sz="2400" dirty="0" smtClean="0">
                <a:solidFill>
                  <a:srgbClr val="0000CC"/>
                </a:solidFill>
              </a:rPr>
              <a:t>实作</a:t>
            </a:r>
            <a:r>
              <a:rPr lang="en-US" altLang="zh-CN" sz="2400" dirty="0" smtClean="0">
                <a:solidFill>
                  <a:srgbClr val="0000CC"/>
                </a:solidFill>
              </a:rPr>
              <a:t>4</a:t>
            </a:r>
            <a:r>
              <a:rPr lang="en-US" altLang="zh-CN" sz="2400" dirty="0" smtClean="0"/>
              <a:t>：</a:t>
            </a:r>
            <a:r>
              <a:rPr lang="zh-CN" altLang="en-US" sz="2400" dirty="0" smtClean="0">
                <a:sym typeface="Monotype Sorts" pitchFamily="2" charset="2"/>
              </a:rPr>
              <a:t>使用</a:t>
            </a:r>
            <a:r>
              <a:rPr lang="zh-CN" altLang="en-US" sz="2400" dirty="0">
                <a:solidFill>
                  <a:schemeClr val="hlink"/>
                </a:solidFill>
                <a:latin typeface="Arial"/>
                <a:sym typeface="Monotype Sorts" pitchFamily="2" charset="2"/>
              </a:rPr>
              <a:t>“</a:t>
            </a:r>
            <a:r>
              <a:rPr lang="zh-CN" altLang="en-US" sz="2400" dirty="0">
                <a:solidFill>
                  <a:schemeClr val="hlink"/>
                </a:solidFill>
                <a:sym typeface="Monotype Sorts" pitchFamily="2" charset="2"/>
              </a:rPr>
              <a:t>格式刷</a:t>
            </a:r>
            <a:r>
              <a:rPr lang="zh-CN" altLang="en-US" sz="2400" dirty="0">
                <a:solidFill>
                  <a:schemeClr val="hlink"/>
                </a:solidFill>
                <a:latin typeface="Arial"/>
                <a:sym typeface="Monotype Sorts" pitchFamily="2" charset="2"/>
              </a:rPr>
              <a:t>”</a:t>
            </a:r>
            <a:r>
              <a:rPr lang="zh-CN" altLang="en-US" sz="2400" dirty="0">
                <a:solidFill>
                  <a:schemeClr val="hlink"/>
                </a:solidFill>
                <a:sym typeface="Monotype Sorts" pitchFamily="2" charset="2"/>
              </a:rPr>
              <a:t>工具</a:t>
            </a:r>
            <a:r>
              <a:rPr lang="zh-CN" altLang="en-US" sz="2400" dirty="0">
                <a:sym typeface="Monotype Sorts" pitchFamily="2" charset="2"/>
              </a:rPr>
              <a:t>进行字符格式化。</a:t>
            </a:r>
          </a:p>
          <a:p>
            <a:pPr marL="814388" lvl="1" indent="-357188" algn="just" eaLnBrk="1" hangingPunct="1">
              <a:lnSpc>
                <a:spcPct val="150000"/>
              </a:lnSpc>
              <a:defRPr/>
            </a:pPr>
            <a:r>
              <a:rPr lang="zh-CN" altLang="en-US" sz="2000" dirty="0"/>
              <a:t>单击</a:t>
            </a:r>
            <a:r>
              <a:rPr lang="zh-CN" altLang="en-US" sz="2000" dirty="0">
                <a:latin typeface="Arial"/>
              </a:rPr>
              <a:t>“</a:t>
            </a:r>
            <a:r>
              <a:rPr lang="zh-CN" altLang="en-US" sz="2000" dirty="0"/>
              <a:t>格式刷</a:t>
            </a:r>
            <a:r>
              <a:rPr lang="zh-CN" altLang="en-US" sz="2000" dirty="0">
                <a:latin typeface="Arial"/>
              </a:rPr>
              <a:t>”</a:t>
            </a:r>
            <a:r>
              <a:rPr lang="zh-CN" altLang="en-US" sz="2000" dirty="0"/>
              <a:t>：只能进行一次格式的复制</a:t>
            </a:r>
            <a:r>
              <a:rPr lang="zh-CN" altLang="en-US" sz="2000" dirty="0" smtClean="0"/>
              <a:t>。</a:t>
            </a:r>
            <a:endParaRPr lang="en-US" altLang="zh-CN" sz="2000" dirty="0" smtClean="0"/>
          </a:p>
          <a:p>
            <a:pPr marL="814388" lvl="1" indent="-357188" algn="just" eaLnBrk="1" hangingPunct="1">
              <a:lnSpc>
                <a:spcPct val="150000"/>
              </a:lnSpc>
              <a:defRPr/>
            </a:pPr>
            <a:r>
              <a:rPr lang="zh-CN" altLang="en-US" sz="2000" dirty="0" smtClean="0"/>
              <a:t>双击</a:t>
            </a:r>
            <a:r>
              <a:rPr lang="zh-CN" altLang="en-US" sz="2000" dirty="0">
                <a:latin typeface="Arial"/>
              </a:rPr>
              <a:t>“</a:t>
            </a:r>
            <a:r>
              <a:rPr lang="zh-CN" altLang="en-US" sz="2000" dirty="0"/>
              <a:t>格式刷</a:t>
            </a:r>
            <a:r>
              <a:rPr lang="zh-CN" altLang="en-US" sz="2000" dirty="0">
                <a:latin typeface="Arial"/>
              </a:rPr>
              <a:t>”</a:t>
            </a:r>
            <a:r>
              <a:rPr lang="zh-CN" altLang="en-US" sz="2000" dirty="0"/>
              <a:t>：可进行若干次格式的复制</a:t>
            </a:r>
            <a:r>
              <a:rPr lang="zh-CN" altLang="en-US" sz="2000" dirty="0" smtClean="0"/>
              <a:t>。</a:t>
            </a:r>
            <a:endParaRPr lang="zh-CN" altLang="zh-CN" sz="2400" dirty="0"/>
          </a:p>
        </p:txBody>
      </p:sp>
    </p:spTree>
    <p:extLst>
      <p:ext uri="{BB962C8B-B14F-4D97-AF65-F5344CB8AC3E}">
        <p14:creationId xmlns:p14="http://schemas.microsoft.com/office/powerpoint/2010/main" val="3812324407"/>
      </p:ext>
    </p:extLst>
  </p:cSld>
  <p:clrMapOvr>
    <a:masterClrMapping/>
  </p:clrMapOvr>
  <p:transition spd="med">
    <p:pull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ChangeArrowheads="1"/>
          </p:cNvSpPr>
          <p:nvPr>
            <p:ph type="title"/>
          </p:nvPr>
        </p:nvSpPr>
        <p:spPr/>
        <p:txBody>
          <a:bodyPr/>
          <a:lstStyle/>
          <a:p>
            <a:pPr eaLnBrk="1" hangingPunct="1">
              <a:defRPr/>
            </a:pPr>
            <a:r>
              <a:rPr lang="zh-CN" altLang="en-US" sz="3200" dirty="0"/>
              <a:t>四、字符格式化</a:t>
            </a:r>
            <a:endParaRPr lang="en-US" altLang="zh-CN" sz="3200" dirty="0" smtClean="0">
              <a:sym typeface="Monotype Sorts" pitchFamily="2" charset="2"/>
            </a:endParaRPr>
          </a:p>
        </p:txBody>
      </p:sp>
      <p:sp>
        <p:nvSpPr>
          <p:cNvPr id="2052" name="Rectangle 3"/>
          <p:cNvSpPr>
            <a:spLocks noGrp="1" noChangeArrowheads="1"/>
          </p:cNvSpPr>
          <p:nvPr>
            <p:ph idx="1"/>
          </p:nvPr>
        </p:nvSpPr>
        <p:spPr>
          <a:xfrm>
            <a:off x="395289" y="1268413"/>
            <a:ext cx="3528639" cy="5113337"/>
          </a:xfrm>
          <a:noFill/>
          <a:extLst>
            <a:ext uri="{909E8E84-426E-40DD-AFC4-6F175D3DCCD1}">
              <a14:hiddenFill xmlns:a14="http://schemas.microsoft.com/office/drawing/2010/main">
                <a:solidFill>
                  <a:srgbClr val="FFFFFF"/>
                </a:solidFill>
              </a14:hiddenFill>
            </a:ext>
          </a:extLst>
        </p:spPr>
        <p:txBody>
          <a:bodyPr/>
          <a:lstStyle/>
          <a:p>
            <a:pPr marL="609600" indent="-609600" eaLnBrk="1" hangingPunct="1">
              <a:lnSpc>
                <a:spcPct val="150000"/>
              </a:lnSpc>
              <a:buNone/>
            </a:pPr>
            <a:r>
              <a:rPr lang="zh-CN" altLang="en-US" sz="2400" dirty="0">
                <a:solidFill>
                  <a:schemeClr val="tx2"/>
                </a:solidFill>
              </a:rPr>
              <a:t>任务</a:t>
            </a:r>
            <a:r>
              <a:rPr lang="en-US" altLang="zh-CN" sz="2400" dirty="0">
                <a:solidFill>
                  <a:schemeClr val="tx2"/>
                </a:solidFill>
              </a:rPr>
              <a:t>4</a:t>
            </a:r>
            <a:r>
              <a:rPr lang="zh-CN" altLang="en-US" sz="2400" dirty="0">
                <a:solidFill>
                  <a:schemeClr val="tx2"/>
                </a:solidFill>
              </a:rPr>
              <a:t>：</a:t>
            </a:r>
            <a:r>
              <a:rPr lang="zh-CN" altLang="en-US" sz="2400" dirty="0"/>
              <a:t>字符格式化练习</a:t>
            </a:r>
            <a:endParaRPr lang="en-US" altLang="zh-CN" sz="2400" dirty="0">
              <a:sym typeface="Monotype Sorts" pitchFamily="2" charset="2"/>
            </a:endParaRPr>
          </a:p>
          <a:p>
            <a:pPr marL="609600" indent="-609600" eaLnBrk="1" hangingPunct="1">
              <a:lnSpc>
                <a:spcPct val="150000"/>
              </a:lnSpc>
              <a:buFont typeface="Wingdings" pitchFamily="2" charset="2"/>
              <a:buNone/>
            </a:pPr>
            <a:r>
              <a:rPr lang="zh-CN" altLang="en-US" sz="2000" dirty="0" smtClean="0">
                <a:solidFill>
                  <a:srgbClr val="0000CC"/>
                </a:solidFill>
                <a:latin typeface="Arial Narrow" pitchFamily="34" charset="0"/>
                <a:sym typeface="Monotype Sorts" pitchFamily="2" charset="2"/>
              </a:rPr>
              <a:t>实作</a:t>
            </a:r>
            <a:r>
              <a:rPr lang="en-US" altLang="zh-CN" sz="2000" dirty="0" smtClean="0">
                <a:solidFill>
                  <a:srgbClr val="0000CC"/>
                </a:solidFill>
                <a:latin typeface="Arial Narrow" pitchFamily="34" charset="0"/>
                <a:sym typeface="Monotype Sorts" pitchFamily="2" charset="2"/>
              </a:rPr>
              <a:t>1</a:t>
            </a:r>
            <a:r>
              <a:rPr lang="zh-CN" altLang="en-US" sz="2000" dirty="0" smtClean="0">
                <a:latin typeface="Arial Narrow" pitchFamily="34" charset="0"/>
                <a:sym typeface="Monotype Sorts" pitchFamily="2" charset="2"/>
              </a:rPr>
              <a:t>：打开“</a:t>
            </a:r>
            <a:r>
              <a:rPr lang="zh-CN" altLang="en-US" sz="2000" dirty="0" smtClean="0">
                <a:solidFill>
                  <a:schemeClr val="hlink"/>
                </a:solidFill>
                <a:latin typeface="Arial Narrow" pitchFamily="34" charset="0"/>
                <a:sym typeface="Monotype Sorts" pitchFamily="2" charset="2"/>
              </a:rPr>
              <a:t>字符素材</a:t>
            </a:r>
            <a:r>
              <a:rPr lang="zh-CN" altLang="en-US" sz="2000" dirty="0" smtClean="0">
                <a:latin typeface="Arial Narrow" pitchFamily="34" charset="0"/>
                <a:sym typeface="Monotype Sorts" pitchFamily="2" charset="2"/>
              </a:rPr>
              <a:t>”文件夹中“</a:t>
            </a:r>
            <a:r>
              <a:rPr lang="zh-CN" altLang="en-US" sz="2000" dirty="0" smtClean="0">
                <a:solidFill>
                  <a:schemeClr val="hlink"/>
                </a:solidFill>
                <a:latin typeface="Arial Narrow" pitchFamily="34" charset="0"/>
                <a:sym typeface="Monotype Sorts" pitchFamily="2" charset="2"/>
              </a:rPr>
              <a:t>字符格式化练习</a:t>
            </a:r>
            <a:r>
              <a:rPr lang="zh-CN" altLang="en-US" sz="2000" dirty="0" smtClean="0">
                <a:latin typeface="Arial Narrow" pitchFamily="34" charset="0"/>
                <a:sym typeface="Monotype Sorts" pitchFamily="2" charset="2"/>
              </a:rPr>
              <a:t>”文档</a:t>
            </a:r>
            <a:endParaRPr lang="en-US" altLang="zh-CN" sz="2000" dirty="0" smtClean="0">
              <a:latin typeface="Arial Narrow" pitchFamily="34" charset="0"/>
              <a:sym typeface="Monotype Sorts" pitchFamily="2" charset="2"/>
            </a:endParaRPr>
          </a:p>
          <a:p>
            <a:pPr marL="609600" indent="-609600" eaLnBrk="1" hangingPunct="1">
              <a:lnSpc>
                <a:spcPct val="150000"/>
              </a:lnSpc>
              <a:buNone/>
            </a:pPr>
            <a:r>
              <a:rPr lang="zh-CN" altLang="en-US" sz="2000" dirty="0" smtClean="0">
                <a:solidFill>
                  <a:srgbClr val="0000CC"/>
                </a:solidFill>
                <a:latin typeface="Arial Narrow" pitchFamily="34" charset="0"/>
                <a:sym typeface="Monotype Sorts" pitchFamily="2" charset="2"/>
              </a:rPr>
              <a:t>实作</a:t>
            </a:r>
            <a:r>
              <a:rPr lang="en-US" altLang="zh-CN" sz="2000" dirty="0" smtClean="0">
                <a:solidFill>
                  <a:srgbClr val="0000CC"/>
                </a:solidFill>
                <a:latin typeface="Arial Narrow" pitchFamily="34" charset="0"/>
                <a:sym typeface="Monotype Sorts" pitchFamily="2" charset="2"/>
              </a:rPr>
              <a:t>2 </a:t>
            </a:r>
            <a:r>
              <a:rPr lang="zh-CN" altLang="en-US" sz="2000" dirty="0" smtClean="0">
                <a:latin typeface="Arial Narrow" pitchFamily="34" charset="0"/>
                <a:sym typeface="Monotype Sorts" pitchFamily="2" charset="2"/>
              </a:rPr>
              <a:t>：按左图所示的格式进行字符格式化。</a:t>
            </a:r>
            <a:endParaRPr lang="en-US" altLang="zh-CN" sz="2000" dirty="0" smtClean="0">
              <a:latin typeface="Arial Narrow" pitchFamily="34" charset="0"/>
              <a:sym typeface="Monotype Sorts" pitchFamily="2" charset="2"/>
            </a:endParaRPr>
          </a:p>
          <a:p>
            <a:pPr marL="609600" indent="-609600" eaLnBrk="1" hangingPunct="1">
              <a:lnSpc>
                <a:spcPct val="150000"/>
              </a:lnSpc>
              <a:buNone/>
            </a:pPr>
            <a:r>
              <a:rPr lang="zh-CN" altLang="en-US" sz="2000" dirty="0" smtClean="0">
                <a:solidFill>
                  <a:srgbClr val="0000CC"/>
                </a:solidFill>
                <a:latin typeface="Arial Narrow" pitchFamily="34" charset="0"/>
                <a:sym typeface="Monotype Sorts" pitchFamily="2" charset="2"/>
              </a:rPr>
              <a:t>实</a:t>
            </a:r>
            <a:r>
              <a:rPr lang="zh-CN" altLang="en-US" sz="2000" dirty="0">
                <a:solidFill>
                  <a:srgbClr val="0000CC"/>
                </a:solidFill>
                <a:latin typeface="Arial Narrow" pitchFamily="34" charset="0"/>
                <a:sym typeface="Monotype Sorts" pitchFamily="2" charset="2"/>
              </a:rPr>
              <a:t>作</a:t>
            </a:r>
            <a:r>
              <a:rPr lang="en-US" altLang="zh-CN" sz="2000" dirty="0">
                <a:solidFill>
                  <a:srgbClr val="0000CC"/>
                </a:solidFill>
                <a:latin typeface="Arial Narrow" pitchFamily="34" charset="0"/>
                <a:sym typeface="Monotype Sorts" pitchFamily="2" charset="2"/>
              </a:rPr>
              <a:t>3</a:t>
            </a:r>
            <a:r>
              <a:rPr lang="zh-CN" altLang="en-US" sz="2000" dirty="0" smtClean="0">
                <a:latin typeface="Arial Narrow" pitchFamily="34" charset="0"/>
                <a:sym typeface="Monotype Sorts" pitchFamily="2" charset="2"/>
              </a:rPr>
              <a:t>：</a:t>
            </a:r>
            <a:r>
              <a:rPr lang="zh-CN" altLang="en-US" sz="2000" dirty="0">
                <a:solidFill>
                  <a:schemeClr val="tx2"/>
                </a:solidFill>
                <a:latin typeface="Arial Narrow" pitchFamily="34" charset="0"/>
                <a:sym typeface="Monotype Sorts" pitchFamily="2" charset="2"/>
              </a:rPr>
              <a:t>各小组组长对每个组员的作业评定等级（</a:t>
            </a:r>
            <a:r>
              <a:rPr lang="en-US" altLang="zh-CN" sz="2000" dirty="0">
                <a:solidFill>
                  <a:schemeClr val="tx2"/>
                </a:solidFill>
                <a:latin typeface="Arial Narrow" pitchFamily="34" charset="0"/>
                <a:sym typeface="Monotype Sorts" pitchFamily="2" charset="2"/>
              </a:rPr>
              <a:t>A</a:t>
            </a:r>
            <a:r>
              <a:rPr lang="zh-CN" altLang="en-US" sz="2000" dirty="0">
                <a:solidFill>
                  <a:schemeClr val="tx2"/>
                </a:solidFill>
                <a:latin typeface="Arial Narrow" pitchFamily="34" charset="0"/>
                <a:sym typeface="Monotype Sorts" pitchFamily="2" charset="2"/>
              </a:rPr>
              <a:t>、</a:t>
            </a:r>
            <a:r>
              <a:rPr lang="en-US" altLang="zh-CN" sz="2000" dirty="0">
                <a:solidFill>
                  <a:schemeClr val="tx2"/>
                </a:solidFill>
                <a:latin typeface="Arial Narrow" pitchFamily="34" charset="0"/>
                <a:sym typeface="Monotype Sorts" pitchFamily="2" charset="2"/>
              </a:rPr>
              <a:t>B</a:t>
            </a:r>
            <a:r>
              <a:rPr lang="zh-CN" altLang="en-US" sz="2000" dirty="0">
                <a:solidFill>
                  <a:schemeClr val="tx2"/>
                </a:solidFill>
                <a:latin typeface="Arial Narrow" pitchFamily="34" charset="0"/>
                <a:sym typeface="Monotype Sorts" pitchFamily="2" charset="2"/>
              </a:rPr>
              <a:t>、</a:t>
            </a:r>
            <a:r>
              <a:rPr lang="en-US" altLang="zh-CN" sz="2000" dirty="0">
                <a:solidFill>
                  <a:schemeClr val="tx2"/>
                </a:solidFill>
                <a:latin typeface="Arial Narrow" pitchFamily="34" charset="0"/>
                <a:sym typeface="Monotype Sorts" pitchFamily="2" charset="2"/>
              </a:rPr>
              <a:t>C</a:t>
            </a:r>
            <a:r>
              <a:rPr lang="zh-CN" altLang="en-US" sz="2000" dirty="0">
                <a:solidFill>
                  <a:schemeClr val="tx2"/>
                </a:solidFill>
                <a:latin typeface="Arial Narrow" pitchFamily="34" charset="0"/>
                <a:sym typeface="Monotype Sorts" pitchFamily="2" charset="2"/>
              </a:rPr>
              <a:t>、</a:t>
            </a:r>
            <a:r>
              <a:rPr lang="en-US" altLang="zh-CN" sz="2000" dirty="0">
                <a:solidFill>
                  <a:schemeClr val="tx2"/>
                </a:solidFill>
                <a:latin typeface="Arial Narrow" pitchFamily="34" charset="0"/>
                <a:sym typeface="Monotype Sorts" pitchFamily="2" charset="2"/>
              </a:rPr>
              <a:t>D</a:t>
            </a:r>
            <a:r>
              <a:rPr lang="zh-CN" altLang="en-US" sz="2000" dirty="0">
                <a:solidFill>
                  <a:schemeClr val="tx2"/>
                </a:solidFill>
                <a:latin typeface="Arial Narrow" pitchFamily="34" charset="0"/>
                <a:sym typeface="Monotype Sorts" pitchFamily="2" charset="2"/>
              </a:rPr>
              <a:t>），并简要说明理由</a:t>
            </a:r>
            <a:r>
              <a:rPr lang="zh-CN" altLang="en-US" sz="2000" dirty="0" smtClean="0">
                <a:solidFill>
                  <a:schemeClr val="tx2"/>
                </a:solidFill>
                <a:latin typeface="Arial Narrow" pitchFamily="34" charset="0"/>
                <a:sym typeface="Monotype Sorts" pitchFamily="2" charset="2"/>
              </a:rPr>
              <a:t>。</a:t>
            </a:r>
            <a:endParaRPr lang="zh-CN" altLang="en-US" sz="1600" dirty="0" smtClean="0">
              <a:solidFill>
                <a:schemeClr val="tx2"/>
              </a:solidFill>
              <a:latin typeface="Arial Narrow" pitchFamily="34" charset="0"/>
              <a:sym typeface="Monotype Sorts" pitchFamily="2" charset="2"/>
            </a:endParaRPr>
          </a:p>
        </p:txBody>
      </p:sp>
      <p:pic>
        <p:nvPicPr>
          <p:cNvPr id="2063"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3487" y="1318635"/>
            <a:ext cx="4868993" cy="504056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pull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2"/>
          <p:cNvSpPr>
            <a:spLocks noGrp="1" noChangeArrowheads="1"/>
          </p:cNvSpPr>
          <p:nvPr>
            <p:ph type="title"/>
          </p:nvPr>
        </p:nvSpPr>
        <p:spPr/>
        <p:txBody>
          <a:bodyPr/>
          <a:lstStyle/>
          <a:p>
            <a:pPr eaLnBrk="1" hangingPunct="1">
              <a:defRPr/>
            </a:pPr>
            <a:r>
              <a:rPr lang="zh-CN" altLang="en-US" sz="3200" dirty="0"/>
              <a:t>四、字符格式化</a:t>
            </a:r>
            <a:endParaRPr lang="en-US" altLang="zh-CN" sz="3200" dirty="0" smtClean="0">
              <a:solidFill>
                <a:srgbClr val="0033CC"/>
              </a:solidFill>
              <a:sym typeface="Monotype Sorts" pitchFamily="2" charset="2"/>
            </a:endParaRPr>
          </a:p>
        </p:txBody>
      </p:sp>
      <p:sp>
        <p:nvSpPr>
          <p:cNvPr id="25603" name="Rectangle 3"/>
          <p:cNvSpPr>
            <a:spLocks noGrp="1" noChangeArrowheads="1"/>
          </p:cNvSpPr>
          <p:nvPr>
            <p:ph idx="1"/>
          </p:nvPr>
        </p:nvSpPr>
        <p:spPr/>
        <p:txBody>
          <a:bodyPr/>
          <a:lstStyle/>
          <a:p>
            <a:pPr marL="609600" indent="-609600" eaLnBrk="1" hangingPunct="1">
              <a:buNone/>
            </a:pPr>
            <a:r>
              <a:rPr lang="zh-CN" altLang="en-US" sz="2800" dirty="0" smtClean="0">
                <a:solidFill>
                  <a:schemeClr val="tx2"/>
                </a:solidFill>
              </a:rPr>
              <a:t>任务</a:t>
            </a:r>
            <a:r>
              <a:rPr lang="en-US" altLang="zh-CN" sz="2800" dirty="0" smtClean="0">
                <a:solidFill>
                  <a:schemeClr val="tx2"/>
                </a:solidFill>
              </a:rPr>
              <a:t>5</a:t>
            </a:r>
            <a:r>
              <a:rPr lang="zh-CN" altLang="en-US" sz="2800" dirty="0" smtClean="0">
                <a:solidFill>
                  <a:srgbClr val="0033CC"/>
                </a:solidFill>
              </a:rPr>
              <a:t>：</a:t>
            </a:r>
            <a:r>
              <a:rPr lang="zh-CN" altLang="en-US" sz="2800" dirty="0" smtClean="0"/>
              <a:t>综合</a:t>
            </a:r>
            <a:r>
              <a:rPr lang="zh-CN" altLang="en-US" sz="2800" dirty="0"/>
              <a:t>应用</a:t>
            </a:r>
            <a:endParaRPr lang="en-US" altLang="zh-CN" sz="2800" dirty="0">
              <a:sym typeface="Monotype Sorts" pitchFamily="2" charset="2"/>
            </a:endParaRPr>
          </a:p>
          <a:p>
            <a:pPr marL="609600" indent="-609600" eaLnBrk="1" hangingPunct="1">
              <a:buNone/>
            </a:pPr>
            <a:r>
              <a:rPr lang="zh-CN" altLang="en-US" sz="2200" dirty="0">
                <a:solidFill>
                  <a:srgbClr val="0000CC"/>
                </a:solidFill>
                <a:latin typeface="+mn-ea"/>
                <a:sym typeface="Monotype Sorts" pitchFamily="2" charset="2"/>
              </a:rPr>
              <a:t>实作</a:t>
            </a:r>
            <a:r>
              <a:rPr lang="en-US" altLang="zh-CN" sz="2200" dirty="0">
                <a:solidFill>
                  <a:srgbClr val="0000CC"/>
                </a:solidFill>
                <a:latin typeface="+mn-ea"/>
                <a:sym typeface="Monotype Sorts" pitchFamily="2" charset="2"/>
              </a:rPr>
              <a:t>1 </a:t>
            </a:r>
            <a:r>
              <a:rPr lang="zh-CN" altLang="en-US" sz="2200" dirty="0" smtClean="0">
                <a:latin typeface="+mn-ea"/>
                <a:sym typeface="Monotype Sorts" pitchFamily="2" charset="2"/>
              </a:rPr>
              <a:t>：打开</a:t>
            </a:r>
            <a:r>
              <a:rPr lang="en-US" altLang="zh-CN" sz="2200" dirty="0" smtClean="0">
                <a:latin typeface="+mn-ea"/>
                <a:sym typeface="Monotype Sorts" pitchFamily="2" charset="2"/>
              </a:rPr>
              <a:t>”</a:t>
            </a:r>
            <a:r>
              <a:rPr lang="zh-CN" altLang="en-US" sz="2200" dirty="0" smtClean="0">
                <a:solidFill>
                  <a:schemeClr val="hlink"/>
                </a:solidFill>
                <a:latin typeface="+mn-ea"/>
                <a:sym typeface="Monotype Sorts" pitchFamily="2" charset="2"/>
              </a:rPr>
              <a:t>字符素材</a:t>
            </a:r>
            <a:r>
              <a:rPr lang="en-US" altLang="zh-CN" sz="2200" dirty="0" smtClean="0">
                <a:latin typeface="+mn-ea"/>
                <a:sym typeface="Monotype Sorts" pitchFamily="2" charset="2"/>
              </a:rPr>
              <a:t>”</a:t>
            </a:r>
            <a:r>
              <a:rPr lang="zh-CN" altLang="en-US" sz="2200" dirty="0" smtClean="0">
                <a:latin typeface="+mn-ea"/>
                <a:sym typeface="Monotype Sorts" pitchFamily="2" charset="2"/>
              </a:rPr>
              <a:t>文件夹中的</a:t>
            </a:r>
            <a:r>
              <a:rPr lang="en-US" altLang="zh-CN" sz="2200" dirty="0" smtClean="0">
                <a:latin typeface="+mn-ea"/>
                <a:sym typeface="Monotype Sorts" pitchFamily="2" charset="2"/>
              </a:rPr>
              <a:t>”</a:t>
            </a:r>
            <a:r>
              <a:rPr lang="zh-CN" altLang="en-US" sz="2200" dirty="0" smtClean="0">
                <a:solidFill>
                  <a:schemeClr val="hlink"/>
                </a:solidFill>
                <a:latin typeface="+mn-ea"/>
                <a:sym typeface="Monotype Sorts" pitchFamily="2" charset="2"/>
              </a:rPr>
              <a:t>字符格式化实例</a:t>
            </a:r>
            <a:r>
              <a:rPr lang="en-US" altLang="zh-CN" sz="2200" dirty="0" smtClean="0">
                <a:latin typeface="+mn-ea"/>
                <a:sym typeface="Monotype Sorts" pitchFamily="2" charset="2"/>
              </a:rPr>
              <a:t>”</a:t>
            </a:r>
            <a:r>
              <a:rPr lang="zh-CN" altLang="en-US" sz="2200" dirty="0" smtClean="0">
                <a:latin typeface="+mn-ea"/>
                <a:sym typeface="Monotype Sorts" pitchFamily="2" charset="2"/>
              </a:rPr>
              <a:t>文档</a:t>
            </a:r>
          </a:p>
          <a:p>
            <a:pPr marL="609600" indent="-609600" eaLnBrk="1" hangingPunct="1">
              <a:buNone/>
            </a:pPr>
            <a:r>
              <a:rPr lang="zh-CN" altLang="en-US" sz="2200" dirty="0">
                <a:solidFill>
                  <a:srgbClr val="0000CC"/>
                </a:solidFill>
                <a:latin typeface="+mn-ea"/>
                <a:sym typeface="Monotype Sorts" pitchFamily="2" charset="2"/>
              </a:rPr>
              <a:t>实</a:t>
            </a:r>
            <a:r>
              <a:rPr lang="zh-CN" altLang="en-US" sz="2200" dirty="0" smtClean="0">
                <a:solidFill>
                  <a:srgbClr val="0000CC"/>
                </a:solidFill>
                <a:latin typeface="+mn-ea"/>
                <a:sym typeface="Monotype Sorts" pitchFamily="2" charset="2"/>
              </a:rPr>
              <a:t>作</a:t>
            </a:r>
            <a:r>
              <a:rPr lang="en-US" altLang="zh-CN" sz="2200" dirty="0" smtClean="0">
                <a:solidFill>
                  <a:srgbClr val="0000CC"/>
                </a:solidFill>
                <a:latin typeface="+mn-ea"/>
                <a:sym typeface="Monotype Sorts" pitchFamily="2" charset="2"/>
              </a:rPr>
              <a:t>2</a:t>
            </a:r>
            <a:r>
              <a:rPr lang="zh-CN" altLang="en-US" sz="2200" dirty="0" smtClean="0">
                <a:latin typeface="+mn-ea"/>
                <a:sym typeface="Monotype Sorts" pitchFamily="2" charset="2"/>
              </a:rPr>
              <a:t>：按下图所示的格式进行设计（限定一页）。</a:t>
            </a:r>
          </a:p>
        </p:txBody>
      </p:sp>
      <p:pic>
        <p:nvPicPr>
          <p:cNvPr id="25604" name="Picture 4"/>
          <p:cNvPicPr>
            <a:picLocks noChangeAspect="1" noChangeArrowheads="1"/>
          </p:cNvPicPr>
          <p:nvPr/>
        </p:nvPicPr>
        <p:blipFill>
          <a:blip r:embed="rId2">
            <a:extLst>
              <a:ext uri="{28A0092B-C50C-407E-A947-70E740481C1C}">
                <a14:useLocalDpi xmlns:a14="http://schemas.microsoft.com/office/drawing/2010/main" val="0"/>
              </a:ext>
            </a:extLst>
          </a:blip>
          <a:srcRect l="2852" t="6436" r="5882" b="8827"/>
          <a:stretch>
            <a:fillRect/>
          </a:stretch>
        </p:blipFill>
        <p:spPr bwMode="auto">
          <a:xfrm>
            <a:off x="1979712" y="2628197"/>
            <a:ext cx="5184577" cy="3755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700" name="Rectangle 4"/>
          <p:cNvSpPr>
            <a:spLocks noGrp="1" noChangeArrowheads="1"/>
          </p:cNvSpPr>
          <p:nvPr>
            <p:ph type="title"/>
          </p:nvPr>
        </p:nvSpPr>
        <p:spPr/>
        <p:txBody>
          <a:bodyPr/>
          <a:lstStyle/>
          <a:p>
            <a:pPr eaLnBrk="1" hangingPunct="1">
              <a:defRPr/>
            </a:pPr>
            <a:r>
              <a:rPr lang="zh-CN" altLang="en-US" smtClean="0"/>
              <a:t>课余作业布置</a:t>
            </a:r>
          </a:p>
        </p:txBody>
      </p:sp>
      <p:sp>
        <p:nvSpPr>
          <p:cNvPr id="413701" name="Rectangle 5"/>
          <p:cNvSpPr>
            <a:spLocks noGrp="1" noChangeArrowheads="1"/>
          </p:cNvSpPr>
          <p:nvPr>
            <p:ph type="body" idx="1"/>
          </p:nvPr>
        </p:nvSpPr>
        <p:spPr/>
        <p:txBody>
          <a:bodyPr/>
          <a:lstStyle/>
          <a:p>
            <a:pPr marL="533400" indent="-533400" eaLnBrk="1" hangingPunct="1">
              <a:defRPr/>
            </a:pPr>
            <a:r>
              <a:rPr lang="zh-CN" altLang="en-US" sz="2800" dirty="0" smtClean="0"/>
              <a:t>预习：</a:t>
            </a:r>
          </a:p>
          <a:p>
            <a:pPr marL="914400" lvl="1" indent="-457200" eaLnBrk="1" hangingPunct="1">
              <a:lnSpc>
                <a:spcPct val="150000"/>
              </a:lnSpc>
              <a:defRPr/>
            </a:pPr>
            <a:r>
              <a:rPr lang="zh-CN" altLang="en-US" sz="2000" dirty="0" smtClean="0"/>
              <a:t>第</a:t>
            </a:r>
            <a:r>
              <a:rPr lang="en-US" altLang="zh-CN" sz="2000" dirty="0" smtClean="0"/>
              <a:t>3</a:t>
            </a:r>
            <a:r>
              <a:rPr lang="zh-CN" altLang="en-US" sz="2000" dirty="0" smtClean="0"/>
              <a:t>章的段落和页面格式化内容。</a:t>
            </a:r>
          </a:p>
          <a:p>
            <a:pPr marL="533400" indent="-533400" eaLnBrk="1" hangingPunct="1">
              <a:defRPr/>
            </a:pPr>
            <a:r>
              <a:rPr lang="zh-CN" altLang="en-US" sz="2800" dirty="0" smtClean="0"/>
              <a:t>思考题：</a:t>
            </a:r>
          </a:p>
          <a:p>
            <a:pPr marL="914400" lvl="1" indent="-457200" eaLnBrk="1" hangingPunct="1">
              <a:buFont typeface="Wingdings" pitchFamily="2" charset="2"/>
              <a:buAutoNum type="arabicPeriod"/>
              <a:defRPr/>
            </a:pPr>
            <a:r>
              <a:rPr lang="en-US" altLang="zh-CN" sz="2000" dirty="0"/>
              <a:t>WORD2010</a:t>
            </a:r>
            <a:r>
              <a:rPr lang="zh-CN" altLang="en-US" sz="2000" dirty="0"/>
              <a:t>新增了哪些功能？</a:t>
            </a:r>
            <a:endParaRPr lang="en-US" altLang="zh-CN" sz="2000" dirty="0"/>
          </a:p>
          <a:p>
            <a:pPr marL="914400" lvl="1" indent="-457200" eaLnBrk="1" hangingPunct="1">
              <a:buFont typeface="Wingdings" pitchFamily="2" charset="2"/>
              <a:buAutoNum type="arabicPeriod"/>
              <a:defRPr/>
            </a:pPr>
            <a:r>
              <a:rPr lang="en-US" altLang="zh-CN" sz="2000" dirty="0" smtClean="0"/>
              <a:t>WORD</a:t>
            </a:r>
            <a:r>
              <a:rPr lang="zh-CN" altLang="en-US" sz="2000" dirty="0" smtClean="0"/>
              <a:t>文档有哪几种视图 ？</a:t>
            </a:r>
          </a:p>
          <a:p>
            <a:pPr marL="914400" lvl="1" indent="-457200" eaLnBrk="1" hangingPunct="1">
              <a:buFont typeface="Wingdings" pitchFamily="2" charset="2"/>
              <a:buAutoNum type="arabicPeriod"/>
              <a:defRPr/>
            </a:pPr>
            <a:r>
              <a:rPr lang="zh-CN" altLang="en-US" sz="2000" dirty="0" smtClean="0"/>
              <a:t>在</a:t>
            </a:r>
            <a:r>
              <a:rPr lang="en-US" altLang="zh-CN" sz="2000" dirty="0" smtClean="0"/>
              <a:t>WORD</a:t>
            </a:r>
            <a:r>
              <a:rPr lang="zh-CN" altLang="en-US" sz="2000" dirty="0" smtClean="0"/>
              <a:t>文档中可以设置哪些密码 ？</a:t>
            </a:r>
          </a:p>
          <a:p>
            <a:pPr marL="914400" lvl="1" indent="-457200" eaLnBrk="1" hangingPunct="1">
              <a:buFont typeface="Wingdings" pitchFamily="2" charset="2"/>
              <a:buAutoNum type="arabicPeriod"/>
              <a:defRPr/>
            </a:pPr>
            <a:r>
              <a:rPr lang="zh-CN" altLang="en-US" sz="2000" dirty="0" smtClean="0"/>
              <a:t>如何才能使</a:t>
            </a:r>
            <a:r>
              <a:rPr lang="en-US" altLang="zh-CN" sz="2000" dirty="0" smtClean="0"/>
              <a:t>WORD</a:t>
            </a:r>
            <a:r>
              <a:rPr lang="zh-CN" altLang="en-US" sz="2000" dirty="0" smtClean="0"/>
              <a:t>文档自动保存在指定的位置吗？</a:t>
            </a:r>
          </a:p>
          <a:p>
            <a:pPr marL="914400" lvl="1" indent="-457200" eaLnBrk="1" hangingPunct="1">
              <a:buFont typeface="Wingdings" pitchFamily="2" charset="2"/>
              <a:buAutoNum type="arabicPeriod"/>
              <a:defRPr/>
            </a:pPr>
            <a:r>
              <a:rPr lang="zh-CN" altLang="en-US" sz="2000" dirty="0" smtClean="0"/>
              <a:t>选定全文有哪些方法？</a:t>
            </a:r>
          </a:p>
          <a:p>
            <a:pPr marL="914400" lvl="1" indent="-457200" eaLnBrk="1" hangingPunct="1">
              <a:buFont typeface="Wingdings" pitchFamily="2" charset="2"/>
              <a:buAutoNum type="arabicPeriod"/>
              <a:defRPr/>
            </a:pPr>
            <a:r>
              <a:rPr lang="zh-CN" altLang="en-US" sz="2000" dirty="0" smtClean="0"/>
              <a:t>如果文档中有若干处相同文本要修改，用什么方法最简便 ？</a:t>
            </a:r>
          </a:p>
          <a:p>
            <a:pPr marL="914400" lvl="1" indent="-457200" eaLnBrk="1" hangingPunct="1">
              <a:buFont typeface="Wingdings" pitchFamily="2" charset="2"/>
              <a:buAutoNum type="arabicPeriod"/>
              <a:defRPr/>
            </a:pPr>
            <a:r>
              <a:rPr lang="en-US" altLang="zh-CN" sz="2000" dirty="0" smtClean="0"/>
              <a:t>WORD</a:t>
            </a:r>
            <a:r>
              <a:rPr lang="zh-CN" altLang="en-US" sz="2000" dirty="0" smtClean="0"/>
              <a:t>文档的格式化包括哪些内容？</a:t>
            </a:r>
          </a:p>
          <a:p>
            <a:pPr marL="914400" lvl="1" indent="-457200" eaLnBrk="1" hangingPunct="1">
              <a:buFont typeface="Wingdings" pitchFamily="2" charset="2"/>
              <a:buAutoNum type="arabicPeriod"/>
              <a:defRPr/>
            </a:pPr>
            <a:r>
              <a:rPr lang="zh-CN" altLang="en-US" sz="2000" dirty="0" smtClean="0"/>
              <a:t>格式刷有什么作用 ？如何使用？</a:t>
            </a:r>
          </a:p>
          <a:p>
            <a:pPr marL="914400" lvl="1" indent="-457200" eaLnBrk="1" hangingPunct="1">
              <a:buFont typeface="Wingdings" pitchFamily="2" charset="2"/>
              <a:buAutoNum type="arabicPeriod"/>
              <a:defRPr/>
            </a:pPr>
            <a:r>
              <a:rPr lang="zh-CN" altLang="en-US" sz="2000" dirty="0" smtClean="0"/>
              <a:t>设置类似</a:t>
            </a:r>
            <a:r>
              <a:rPr lang="en-US" altLang="zh-CN" sz="2000" dirty="0" smtClean="0">
                <a:latin typeface="Arial"/>
              </a:rPr>
              <a:t>®</a:t>
            </a:r>
            <a:r>
              <a:rPr lang="zh-CN" altLang="en-US" sz="2000" dirty="0" smtClean="0"/>
              <a:t>的字符有哪两种方式？</a:t>
            </a:r>
            <a:endParaRPr lang="en-US" altLang="zh-CN" sz="2000" dirty="0" smtClean="0"/>
          </a:p>
          <a:p>
            <a:pPr marL="914400" lvl="1" indent="-457200" eaLnBrk="1" hangingPunct="1">
              <a:lnSpc>
                <a:spcPct val="90000"/>
              </a:lnSpc>
              <a:buFont typeface="Wingdings" pitchFamily="2" charset="2"/>
              <a:buAutoNum type="arabicPeriod"/>
              <a:defRPr/>
            </a:pPr>
            <a:endParaRPr lang="zh-CN" altLang="en-US" sz="20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Grp="1" noChangeArrowheads="1"/>
          </p:cNvSpPr>
          <p:nvPr>
            <p:ph type="title" idx="4294967295"/>
          </p:nvPr>
        </p:nvSpPr>
        <p:spPr/>
        <p:txBody>
          <a:bodyPr/>
          <a:lstStyle/>
          <a:p>
            <a:pPr eaLnBrk="1" hangingPunct="1">
              <a:defRPr/>
            </a:pPr>
            <a:r>
              <a:rPr lang="zh-CN" altLang="en-US" dirty="0" smtClean="0"/>
              <a:t>复习</a:t>
            </a:r>
            <a:r>
              <a:rPr lang="en-US" altLang="zh-CN" dirty="0" smtClean="0"/>
              <a:t>&amp;</a:t>
            </a:r>
            <a:r>
              <a:rPr lang="zh-CN" altLang="en-US" dirty="0" smtClean="0"/>
              <a:t>提问</a:t>
            </a:r>
          </a:p>
        </p:txBody>
      </p:sp>
      <p:sp>
        <p:nvSpPr>
          <p:cNvPr id="7171" name="Rectangle 3"/>
          <p:cNvSpPr>
            <a:spLocks noGrp="1" noChangeArrowheads="1"/>
          </p:cNvSpPr>
          <p:nvPr>
            <p:ph type="body" idx="4294967295"/>
          </p:nvPr>
        </p:nvSpPr>
        <p:spPr/>
        <p:txBody>
          <a:bodyPr/>
          <a:lstStyle/>
          <a:p>
            <a:pPr marL="609600" indent="-609600" eaLnBrk="1" hangingPunct="1">
              <a:buFont typeface="Wingdings" pitchFamily="2" charset="2"/>
              <a:buAutoNum type="arabicPeriod" startAt="9"/>
            </a:pPr>
            <a:r>
              <a:rPr lang="zh-CN" altLang="en-US" sz="2400" dirty="0" smtClean="0">
                <a:latin typeface="华文中宋" pitchFamily="2" charset="-122"/>
                <a:ea typeface="华文中宋" pitchFamily="2" charset="-122"/>
              </a:rPr>
              <a:t>硬盘为什么要进行分区</a:t>
            </a:r>
            <a:r>
              <a:rPr lang="zh-CN" altLang="en-US" sz="2800" dirty="0" smtClean="0"/>
              <a:t>？</a:t>
            </a:r>
          </a:p>
          <a:p>
            <a:pPr marL="990600" lvl="1" indent="-533400">
              <a:lnSpc>
                <a:spcPct val="200000"/>
              </a:lnSpc>
              <a:buNone/>
            </a:pPr>
            <a:r>
              <a:rPr kumimoji="1" lang="zh-CN" altLang="en-US" sz="2000" dirty="0">
                <a:solidFill>
                  <a:srgbClr val="0000CC"/>
                </a:solidFill>
                <a:effectLst/>
                <a:latin typeface="黑体" panose="02010600030101010101" pitchFamily="2" charset="-122"/>
                <a:ea typeface="黑体" panose="02010600030101010101" pitchFamily="2" charset="-122"/>
              </a:rPr>
              <a:t>答</a:t>
            </a:r>
            <a:r>
              <a:rPr kumimoji="1" lang="en-US" altLang="zh-CN" sz="2000" dirty="0">
                <a:solidFill>
                  <a:srgbClr val="0000CC"/>
                </a:solidFill>
                <a:effectLst/>
                <a:latin typeface="黑体" panose="02010600030101010101" pitchFamily="2" charset="-122"/>
                <a:ea typeface="黑体" panose="02010600030101010101" pitchFamily="2" charset="-122"/>
              </a:rPr>
              <a:t>:</a:t>
            </a:r>
            <a:r>
              <a:rPr kumimoji="1" lang="zh-CN" altLang="en-US" sz="2000" dirty="0">
                <a:solidFill>
                  <a:srgbClr val="0000CC"/>
                </a:solidFill>
                <a:effectLst/>
                <a:latin typeface="黑体" panose="02010600030101010101" pitchFamily="2" charset="-122"/>
                <a:ea typeface="黑体" panose="02010600030101010101" pitchFamily="2" charset="-122"/>
              </a:rPr>
              <a:t>硬盘只有分区后才能使用。</a:t>
            </a:r>
          </a:p>
          <a:p>
            <a:pPr marL="609600" indent="-609600" eaLnBrk="1" hangingPunct="1">
              <a:buFont typeface="Wingdings" pitchFamily="2" charset="2"/>
              <a:buAutoNum type="arabicPeriod" startAt="9"/>
            </a:pPr>
            <a:r>
              <a:rPr lang="zh-CN" altLang="en-US" sz="2400" dirty="0" smtClean="0">
                <a:latin typeface="华文中宋" pitchFamily="2" charset="-122"/>
                <a:ea typeface="华文中宋" pitchFamily="2" charset="-122"/>
              </a:rPr>
              <a:t>格式化磁盘时要注意什么</a:t>
            </a:r>
            <a:r>
              <a:rPr lang="zh-CN" altLang="en-US" sz="2800" dirty="0" smtClean="0"/>
              <a:t>？</a:t>
            </a:r>
          </a:p>
          <a:p>
            <a:pPr marL="990600" lvl="1" indent="-533400">
              <a:lnSpc>
                <a:spcPct val="200000"/>
              </a:lnSpc>
              <a:buNone/>
            </a:pPr>
            <a:r>
              <a:rPr kumimoji="1" lang="zh-CN" altLang="en-US" sz="2000" dirty="0">
                <a:solidFill>
                  <a:srgbClr val="0000CC"/>
                </a:solidFill>
                <a:effectLst/>
                <a:latin typeface="黑体" panose="02010600030101010101" pitchFamily="2" charset="-122"/>
                <a:ea typeface="黑体" panose="02010600030101010101" pitchFamily="2" charset="-122"/>
              </a:rPr>
              <a:t>答：确保是用户盘或要清除磁盘数据。</a:t>
            </a:r>
          </a:p>
          <a:p>
            <a:pPr marL="609600" indent="-609600" eaLnBrk="1" hangingPunct="1">
              <a:buFont typeface="Wingdings" pitchFamily="2" charset="2"/>
              <a:buAutoNum type="arabicPeriod" startAt="9"/>
            </a:pPr>
            <a:r>
              <a:rPr lang="zh-CN" altLang="en-US" sz="2400" dirty="0" smtClean="0">
                <a:latin typeface="华文中宋" pitchFamily="2" charset="-122"/>
                <a:ea typeface="华文中宋" pitchFamily="2" charset="-122"/>
              </a:rPr>
              <a:t>为什么要进行磁盘清理</a:t>
            </a:r>
            <a:r>
              <a:rPr lang="en-US" altLang="zh-CN" sz="2400" dirty="0" smtClean="0">
                <a:latin typeface="华文中宋" pitchFamily="2" charset="-122"/>
                <a:ea typeface="华文中宋" pitchFamily="2" charset="-122"/>
              </a:rPr>
              <a:t>?</a:t>
            </a:r>
            <a:r>
              <a:rPr lang="zh-CN" altLang="en-US" sz="2800" dirty="0" smtClean="0"/>
              <a:t> </a:t>
            </a:r>
            <a:endParaRPr lang="en-US" altLang="zh-CN" sz="2800" dirty="0" smtClean="0"/>
          </a:p>
          <a:p>
            <a:pPr marL="990600" lvl="1" indent="-533400">
              <a:lnSpc>
                <a:spcPct val="200000"/>
              </a:lnSpc>
              <a:buNone/>
            </a:pPr>
            <a:r>
              <a:rPr kumimoji="1" lang="zh-CN" altLang="en-US" sz="2000" dirty="0">
                <a:solidFill>
                  <a:srgbClr val="0000CC"/>
                </a:solidFill>
                <a:effectLst/>
                <a:latin typeface="黑体" panose="02010600030101010101" pitchFamily="2" charset="-122"/>
                <a:ea typeface="黑体" panose="02010600030101010101" pitchFamily="2" charset="-122"/>
              </a:rPr>
              <a:t>答：为了释放更多的硬盘空间。</a:t>
            </a:r>
          </a:p>
          <a:p>
            <a:pPr marL="609600" indent="-609600" eaLnBrk="1" hangingPunct="1">
              <a:buFont typeface="Wingdings" pitchFamily="2" charset="2"/>
              <a:buAutoNum type="arabicPeriod" startAt="12"/>
            </a:pPr>
            <a:r>
              <a:rPr lang="zh-CN" altLang="en-US" sz="2400" dirty="0" smtClean="0">
                <a:latin typeface="华文中宋" pitchFamily="2" charset="-122"/>
                <a:ea typeface="华文中宋" pitchFamily="2" charset="-122"/>
              </a:rPr>
              <a:t>磁盘碎片是如何产生的</a:t>
            </a:r>
            <a:r>
              <a:rPr lang="en-US" altLang="zh-CN" sz="2400" dirty="0" smtClean="0">
                <a:latin typeface="华文中宋" pitchFamily="2" charset="-122"/>
                <a:ea typeface="华文中宋" pitchFamily="2" charset="-122"/>
              </a:rPr>
              <a:t>?</a:t>
            </a:r>
          </a:p>
          <a:p>
            <a:pPr marL="990600" lvl="1" indent="-533400">
              <a:lnSpc>
                <a:spcPct val="200000"/>
              </a:lnSpc>
              <a:buNone/>
            </a:pPr>
            <a:r>
              <a:rPr kumimoji="1" lang="zh-CN" altLang="en-US" sz="2000" dirty="0">
                <a:solidFill>
                  <a:srgbClr val="0000CC"/>
                </a:solidFill>
                <a:effectLst/>
                <a:latin typeface="黑体" panose="02010600030101010101" pitchFamily="2" charset="-122"/>
                <a:ea typeface="黑体" panose="02010600030101010101" pitchFamily="2" charset="-122"/>
              </a:rPr>
              <a:t>答：对硬盘文件反复的写入和删除操作。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wipe(left)">
                                      <p:cBhvr>
                                        <p:cTn id="7" dur="500"/>
                                        <p:tgtEl>
                                          <p:spTgt spid="717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wipe(left)">
                                      <p:cBhvr>
                                        <p:cTn id="12" dur="500"/>
                                        <p:tgtEl>
                                          <p:spTgt spid="7171">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171">
                                            <p:txEl>
                                              <p:pRg st="5" end="5"/>
                                            </p:txEl>
                                          </p:spTgt>
                                        </p:tgtEl>
                                        <p:attrNameLst>
                                          <p:attrName>style.visibility</p:attrName>
                                        </p:attrNameLst>
                                      </p:cBhvr>
                                      <p:to>
                                        <p:strVal val="visible"/>
                                      </p:to>
                                    </p:set>
                                    <p:animEffect transition="in" filter="wipe(left)">
                                      <p:cBhvr>
                                        <p:cTn id="17" dur="500"/>
                                        <p:tgtEl>
                                          <p:spTgt spid="7171">
                                            <p:txEl>
                                              <p:pRg st="5" end="5"/>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7171">
                                            <p:txEl>
                                              <p:pRg st="7" end="7"/>
                                            </p:txEl>
                                          </p:spTgt>
                                        </p:tgtEl>
                                        <p:attrNameLst>
                                          <p:attrName>style.visibility</p:attrName>
                                        </p:attrNameLst>
                                      </p:cBhvr>
                                      <p:to>
                                        <p:strVal val="visible"/>
                                      </p:to>
                                    </p:set>
                                    <p:animEffect transition="in" filter="wipe(left)">
                                      <p:cBhvr>
                                        <p:cTn id="22" dur="500"/>
                                        <p:tgtEl>
                                          <p:spTgt spid="71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68313" y="116632"/>
            <a:ext cx="8135937" cy="1465287"/>
          </a:xfrm>
        </p:spPr>
        <p:txBody>
          <a:bodyPr lIns="92075" tIns="46038" rIns="92075" bIns="46038" anchor="ctr"/>
          <a:lstStyle/>
          <a:p>
            <a:pPr eaLnBrk="1" hangingPunct="1">
              <a:lnSpc>
                <a:spcPct val="150000"/>
              </a:lnSpc>
            </a:pPr>
            <a:r>
              <a:rPr lang="zh-CN" altLang="en-US" sz="3200" dirty="0" smtClean="0"/>
              <a:t>第</a:t>
            </a:r>
            <a:r>
              <a:rPr lang="en-US" altLang="zh-CN" sz="3200" dirty="0" smtClean="0"/>
              <a:t>4</a:t>
            </a:r>
            <a:r>
              <a:rPr lang="zh-CN" altLang="en-US" sz="3200" dirty="0" smtClean="0"/>
              <a:t>章  </a:t>
            </a:r>
            <a:r>
              <a:rPr lang="en-US" altLang="zh-CN" sz="3200" dirty="0" smtClean="0"/>
              <a:t>Word 2010 </a:t>
            </a:r>
            <a:r>
              <a:rPr lang="zh-CN" altLang="en-US" sz="3200" dirty="0" smtClean="0"/>
              <a:t>的使用</a:t>
            </a:r>
            <a:br>
              <a:rPr lang="zh-CN" altLang="en-US" sz="3200" dirty="0" smtClean="0"/>
            </a:br>
            <a:r>
              <a:rPr lang="zh-CN" altLang="en-US" sz="2800" dirty="0" smtClean="0">
                <a:solidFill>
                  <a:srgbClr val="009200"/>
                </a:solidFill>
                <a:latin typeface="Arial" pitchFamily="34" charset="0"/>
              </a:rPr>
              <a:t>第</a:t>
            </a:r>
            <a:r>
              <a:rPr lang="en-US" altLang="zh-CN" sz="2800" dirty="0" smtClean="0">
                <a:solidFill>
                  <a:srgbClr val="009200"/>
                </a:solidFill>
                <a:latin typeface="Arial" pitchFamily="34" charset="0"/>
              </a:rPr>
              <a:t>1</a:t>
            </a:r>
            <a:r>
              <a:rPr lang="zh-CN" altLang="en-US" sz="2800" dirty="0" smtClean="0">
                <a:solidFill>
                  <a:srgbClr val="009200"/>
                </a:solidFill>
                <a:latin typeface="Arial" pitchFamily="34" charset="0"/>
              </a:rPr>
              <a:t>讲  </a:t>
            </a:r>
            <a:r>
              <a:rPr lang="zh-CN" altLang="en-US" sz="2800" dirty="0" smtClean="0">
                <a:solidFill>
                  <a:schemeClr val="hlink"/>
                </a:solidFill>
              </a:rPr>
              <a:t>文档的基本编辑、字符格式化</a:t>
            </a:r>
            <a:endParaRPr lang="zh-CN" altLang="en-US" sz="1800" dirty="0" smtClean="0">
              <a:solidFill>
                <a:schemeClr val="hlink"/>
              </a:solidFill>
              <a:effectLst>
                <a:outerShdw blurRad="38100" dist="38100" dir="2700000" algn="tl">
                  <a:srgbClr val="000000"/>
                </a:outerShdw>
              </a:effectLst>
            </a:endParaRPr>
          </a:p>
        </p:txBody>
      </p:sp>
      <p:sp>
        <p:nvSpPr>
          <p:cNvPr id="149507" name="Rectangle 3"/>
          <p:cNvSpPr>
            <a:spLocks noGrp="1" noChangeArrowheads="1"/>
          </p:cNvSpPr>
          <p:nvPr>
            <p:ph type="body" idx="1"/>
          </p:nvPr>
        </p:nvSpPr>
        <p:spPr>
          <a:xfrm>
            <a:off x="468313" y="1628801"/>
            <a:ext cx="8123237" cy="4752950"/>
          </a:xfrm>
          <a:ln w="12700" cap="flat">
            <a:solidFill>
              <a:srgbClr val="FFCC00"/>
            </a:solidFill>
          </a:ln>
        </p:spPr>
        <p:txBody>
          <a:bodyPr lIns="92075" tIns="46038" rIns="92075" bIns="46038"/>
          <a:lstStyle/>
          <a:p>
            <a:pPr eaLnBrk="1" hangingPunct="1">
              <a:lnSpc>
                <a:spcPct val="150000"/>
              </a:lnSpc>
            </a:pPr>
            <a:r>
              <a:rPr lang="zh-CN" altLang="en-US" sz="2800" dirty="0" smtClean="0"/>
              <a:t>认知目标</a:t>
            </a:r>
          </a:p>
          <a:p>
            <a:pPr lvl="1" eaLnBrk="1" hangingPunct="1"/>
            <a:r>
              <a:rPr lang="zh-CN" altLang="en-US" sz="2000" dirty="0" smtClean="0">
                <a:effectLst>
                  <a:outerShdw blurRad="38100" dist="38100" dir="2700000" algn="tl">
                    <a:srgbClr val="FFFFFF"/>
                  </a:outerShdw>
                </a:effectLst>
                <a:latin typeface="宋体" pitchFamily="2" charset="-122"/>
              </a:rPr>
              <a:t>了解</a:t>
            </a:r>
            <a:r>
              <a:rPr lang="en-US" altLang="zh-CN" sz="2000" dirty="0" smtClean="0">
                <a:effectLst>
                  <a:outerShdw blurRad="38100" dist="38100" dir="2700000" algn="tl">
                    <a:srgbClr val="FFFFFF"/>
                  </a:outerShdw>
                </a:effectLst>
              </a:rPr>
              <a:t>Word 2010</a:t>
            </a:r>
            <a:r>
              <a:rPr lang="zh-CN" altLang="en-US" sz="2000" dirty="0" smtClean="0">
                <a:effectLst>
                  <a:outerShdw blurRad="38100" dist="38100" dir="2700000" algn="tl">
                    <a:srgbClr val="FFFFFF"/>
                  </a:outerShdw>
                </a:effectLst>
                <a:latin typeface="宋体" pitchFamily="2" charset="-122"/>
              </a:rPr>
              <a:t>的功能</a:t>
            </a:r>
            <a:r>
              <a:rPr lang="zh-CN" altLang="en-US" sz="2000" dirty="0" smtClean="0">
                <a:effectLst>
                  <a:outerShdw blurRad="38100" dist="38100" dir="2700000" algn="tl">
                    <a:srgbClr val="FFFFFF"/>
                  </a:outerShdw>
                </a:effectLst>
              </a:rPr>
              <a:t> </a:t>
            </a:r>
            <a:endParaRPr lang="zh-CN" altLang="en-US" sz="2000" dirty="0" smtClean="0">
              <a:effectLst>
                <a:outerShdw blurRad="38100" dist="38100" dir="2700000" algn="tl">
                  <a:srgbClr val="FFFFFF"/>
                </a:outerShdw>
              </a:effectLst>
              <a:latin typeface="宋体" pitchFamily="2" charset="-122"/>
            </a:endParaRPr>
          </a:p>
          <a:p>
            <a:pPr lvl="1" eaLnBrk="1" hangingPunct="1"/>
            <a:r>
              <a:rPr lang="zh-CN" altLang="en-US" sz="2000" dirty="0" smtClean="0">
                <a:effectLst>
                  <a:outerShdw blurRad="38100" dist="38100" dir="2700000" algn="tl">
                    <a:srgbClr val="FFFFFF"/>
                  </a:outerShdw>
                </a:effectLst>
                <a:latin typeface="宋体" pitchFamily="2" charset="-122"/>
              </a:rPr>
              <a:t>认识</a:t>
            </a:r>
            <a:r>
              <a:rPr lang="en-US" altLang="zh-CN" sz="2000" dirty="0" smtClean="0">
                <a:effectLst>
                  <a:outerShdw blurRad="38100" dist="38100" dir="2700000" algn="tl">
                    <a:srgbClr val="FFFFFF"/>
                  </a:outerShdw>
                </a:effectLst>
              </a:rPr>
              <a:t>Word 2010</a:t>
            </a:r>
            <a:r>
              <a:rPr lang="zh-CN" altLang="en-US" sz="2000" dirty="0" smtClean="0">
                <a:effectLst>
                  <a:outerShdw blurRad="38100" dist="38100" dir="2700000" algn="tl">
                    <a:srgbClr val="FFFFFF"/>
                  </a:outerShdw>
                </a:effectLst>
                <a:latin typeface="宋体" pitchFamily="2" charset="-122"/>
              </a:rPr>
              <a:t>的界面</a:t>
            </a:r>
          </a:p>
          <a:p>
            <a:pPr lvl="1" eaLnBrk="1" hangingPunct="1"/>
            <a:r>
              <a:rPr lang="zh-CN" altLang="en-US" sz="2000" dirty="0" smtClean="0">
                <a:effectLst>
                  <a:outerShdw blurRad="38100" dist="38100" dir="2700000" algn="tl">
                    <a:srgbClr val="FFFFFF"/>
                  </a:outerShdw>
                </a:effectLst>
              </a:rPr>
              <a:t>理解</a:t>
            </a:r>
            <a:r>
              <a:rPr lang="en-US" altLang="zh-CN" sz="2000" dirty="0" smtClean="0">
                <a:effectLst>
                  <a:outerShdw blurRad="38100" dist="38100" dir="2700000" algn="tl">
                    <a:srgbClr val="FFFFFF"/>
                  </a:outerShdw>
                </a:effectLst>
              </a:rPr>
              <a:t>Word 2010</a:t>
            </a:r>
            <a:r>
              <a:rPr lang="zh-CN" altLang="en-US" sz="2000" dirty="0" smtClean="0">
                <a:effectLst>
                  <a:outerShdw blurRad="38100" dist="38100" dir="2700000" algn="tl">
                    <a:srgbClr val="FFFFFF"/>
                  </a:outerShdw>
                </a:effectLst>
                <a:latin typeface="宋体" pitchFamily="2" charset="-122"/>
              </a:rPr>
              <a:t>的基本术语</a:t>
            </a:r>
            <a:endParaRPr lang="zh-CN" altLang="en-US" sz="1800" dirty="0" smtClean="0">
              <a:effectLst>
                <a:outerShdw blurRad="38100" dist="38100" dir="2700000" algn="tl">
                  <a:srgbClr val="FFFFFF"/>
                </a:outerShdw>
              </a:effectLst>
              <a:latin typeface="宋体" pitchFamily="2" charset="-122"/>
            </a:endParaRPr>
          </a:p>
          <a:p>
            <a:pPr lvl="1" eaLnBrk="1" hangingPunct="1"/>
            <a:r>
              <a:rPr lang="zh-CN" altLang="en-US" sz="2000" dirty="0" smtClean="0">
                <a:effectLst>
                  <a:outerShdw blurRad="38100" dist="38100" dir="2700000" algn="tl">
                    <a:srgbClr val="FFFFFF"/>
                  </a:outerShdw>
                </a:effectLst>
                <a:latin typeface="宋体" pitchFamily="2" charset="-122"/>
              </a:rPr>
              <a:t>了解</a:t>
            </a:r>
            <a:r>
              <a:rPr lang="en-US" altLang="zh-CN" sz="2000" dirty="0" smtClean="0">
                <a:effectLst>
                  <a:outerShdw blurRad="38100" dist="38100" dir="2700000" algn="tl">
                    <a:srgbClr val="FFFFFF"/>
                  </a:outerShdw>
                </a:effectLst>
              </a:rPr>
              <a:t>Word</a:t>
            </a:r>
            <a:r>
              <a:rPr lang="zh-CN" altLang="en-US" sz="2000" dirty="0" smtClean="0">
                <a:effectLst>
                  <a:outerShdw blurRad="38100" dist="38100" dir="2700000" algn="tl">
                    <a:srgbClr val="FFFFFF"/>
                  </a:outerShdw>
                </a:effectLst>
              </a:rPr>
              <a:t>文档格式化的含义</a:t>
            </a:r>
          </a:p>
          <a:p>
            <a:pPr lvl="1" eaLnBrk="1" hangingPunct="1">
              <a:lnSpc>
                <a:spcPct val="90000"/>
              </a:lnSpc>
            </a:pPr>
            <a:endParaRPr lang="zh-CN" altLang="en-US" sz="2000" dirty="0" smtClean="0">
              <a:effectLst>
                <a:outerShdw blurRad="38100" dist="38100" dir="2700000" algn="tl">
                  <a:srgbClr val="FFFFFF"/>
                </a:outerShdw>
              </a:effectLst>
            </a:endParaRPr>
          </a:p>
          <a:p>
            <a:pPr eaLnBrk="1" hangingPunct="1"/>
            <a:r>
              <a:rPr lang="zh-CN" altLang="en-US" sz="2800" dirty="0" smtClean="0"/>
              <a:t>能力目标</a:t>
            </a:r>
          </a:p>
          <a:p>
            <a:pPr lvl="1" eaLnBrk="1" hangingPunct="1"/>
            <a:r>
              <a:rPr lang="zh-CN" altLang="en-US" sz="2000" dirty="0" smtClean="0">
                <a:effectLst>
                  <a:outerShdw blurRad="38100" dist="38100" dir="2700000" algn="tl">
                    <a:srgbClr val="FFFFFF"/>
                  </a:outerShdw>
                </a:effectLst>
              </a:rPr>
              <a:t>熟悉</a:t>
            </a:r>
            <a:r>
              <a:rPr lang="en-US" altLang="zh-CN" sz="2000" dirty="0" smtClean="0">
                <a:effectLst>
                  <a:outerShdw blurRad="38100" dist="38100" dir="2700000" algn="tl">
                    <a:srgbClr val="FFFFFF"/>
                  </a:outerShdw>
                </a:effectLst>
              </a:rPr>
              <a:t>Word 2010</a:t>
            </a:r>
            <a:r>
              <a:rPr lang="zh-CN" altLang="en-US" sz="2000" dirty="0" smtClean="0">
                <a:effectLst>
                  <a:outerShdw blurRad="38100" dist="38100" dir="2700000" algn="tl">
                    <a:srgbClr val="FFFFFF"/>
                  </a:outerShdw>
                </a:effectLst>
              </a:rPr>
              <a:t>界面的基本操作</a:t>
            </a:r>
          </a:p>
          <a:p>
            <a:pPr lvl="1" eaLnBrk="1" hangingPunct="1"/>
            <a:r>
              <a:rPr lang="zh-CN" altLang="en-US" sz="2000" dirty="0" smtClean="0">
                <a:effectLst>
                  <a:outerShdw blurRad="38100" dist="38100" dir="2700000" algn="tl">
                    <a:srgbClr val="FFFFFF"/>
                  </a:outerShdw>
                </a:effectLst>
              </a:rPr>
              <a:t>掌握</a:t>
            </a:r>
            <a:r>
              <a:rPr lang="en-US" altLang="zh-CN" sz="2000" dirty="0" smtClean="0">
                <a:effectLst>
                  <a:outerShdw blurRad="38100" dist="38100" dir="2700000" algn="tl">
                    <a:srgbClr val="FFFFFF"/>
                  </a:outerShdw>
                </a:effectLst>
              </a:rPr>
              <a:t>Word 2010</a:t>
            </a:r>
            <a:r>
              <a:rPr lang="zh-CN" altLang="en-US" sz="2000" dirty="0" smtClean="0">
                <a:effectLst>
                  <a:outerShdw blurRad="38100" dist="38100" dir="2700000" algn="tl">
                    <a:srgbClr val="FFFFFF"/>
                  </a:outerShdw>
                </a:effectLst>
              </a:rPr>
              <a:t>文档的基本操作</a:t>
            </a:r>
            <a:endParaRPr lang="zh-CN" altLang="en-US" sz="2000" dirty="0" smtClean="0">
              <a:effectLst>
                <a:outerShdw blurRad="38100" dist="38100" dir="2700000" algn="tl">
                  <a:srgbClr val="FFFFFF"/>
                </a:outerShdw>
              </a:effectLst>
              <a:latin typeface="宋体" pitchFamily="2" charset="-122"/>
            </a:endParaRPr>
          </a:p>
          <a:p>
            <a:pPr lvl="1" eaLnBrk="1" hangingPunct="1"/>
            <a:r>
              <a:rPr lang="zh-CN" altLang="en-US" sz="2000" dirty="0" smtClean="0">
                <a:effectLst>
                  <a:outerShdw blurRad="38100" dist="38100" dir="2700000" algn="tl">
                    <a:srgbClr val="FFFFFF"/>
                  </a:outerShdw>
                </a:effectLst>
              </a:rPr>
              <a:t>掌握</a:t>
            </a:r>
            <a:r>
              <a:rPr lang="en-US" altLang="zh-CN" sz="2000" dirty="0" smtClean="0">
                <a:effectLst>
                  <a:outerShdw blurRad="38100" dist="38100" dir="2700000" algn="tl">
                    <a:srgbClr val="FFFFFF"/>
                  </a:outerShdw>
                </a:effectLst>
              </a:rPr>
              <a:t>Word 2010</a:t>
            </a:r>
            <a:r>
              <a:rPr lang="zh-CN" altLang="en-US" sz="2000" dirty="0" smtClean="0">
                <a:effectLst>
                  <a:outerShdw blurRad="38100" dist="38100" dir="2700000" algn="tl">
                    <a:srgbClr val="FFFFFF"/>
                  </a:outerShdw>
                </a:effectLst>
              </a:rPr>
              <a:t>文档的基本编辑</a:t>
            </a:r>
          </a:p>
          <a:p>
            <a:pPr lvl="1" eaLnBrk="1" hangingPunct="1"/>
            <a:r>
              <a:rPr lang="zh-CN" altLang="en-US" sz="2000" dirty="0" smtClean="0">
                <a:solidFill>
                  <a:schemeClr val="tx2"/>
                </a:solidFill>
                <a:effectLst>
                  <a:outerShdw blurRad="38100" dist="38100" dir="2700000" algn="tl">
                    <a:srgbClr val="000000"/>
                  </a:outerShdw>
                </a:effectLst>
              </a:rPr>
              <a:t>熟练掌握</a:t>
            </a:r>
            <a:r>
              <a:rPr lang="en-US" altLang="zh-CN" sz="2000" dirty="0" smtClean="0">
                <a:effectLst>
                  <a:outerShdw blurRad="38100" dist="38100" dir="2700000" algn="tl">
                    <a:srgbClr val="FFFFFF"/>
                  </a:outerShdw>
                </a:effectLst>
              </a:rPr>
              <a:t>Word</a:t>
            </a:r>
            <a:r>
              <a:rPr lang="zh-CN" altLang="en-US" sz="2000" dirty="0" smtClean="0">
                <a:effectLst>
                  <a:outerShdw blurRad="38100" dist="38100" dir="2700000" algn="tl">
                    <a:srgbClr val="FFFFFF"/>
                  </a:outerShdw>
                </a:effectLst>
              </a:rPr>
              <a:t>文档的字符格式化</a:t>
            </a:r>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3" name="Rectangle 7"/>
          <p:cNvSpPr>
            <a:spLocks noGrp="1" noChangeArrowheads="1"/>
          </p:cNvSpPr>
          <p:nvPr>
            <p:ph type="body" idx="1"/>
          </p:nvPr>
        </p:nvSpPr>
        <p:spPr>
          <a:xfrm>
            <a:off x="539750" y="1628775"/>
            <a:ext cx="8064500" cy="4752975"/>
          </a:xfrm>
        </p:spPr>
        <p:txBody>
          <a:bodyPr/>
          <a:lstStyle/>
          <a:p>
            <a:pPr marL="533400" indent="-533400" eaLnBrk="1" hangingPunct="1">
              <a:defRPr/>
            </a:pPr>
            <a:r>
              <a:rPr lang="zh-CN" altLang="en-US" sz="2800" dirty="0" smtClean="0">
                <a:effectLst>
                  <a:outerShdw blurRad="38100" dist="38100" dir="2700000" algn="tl">
                    <a:srgbClr val="C0C0C0"/>
                  </a:outerShdw>
                </a:effectLst>
                <a:latin typeface="Times New Roman" pitchFamily="18" charset="0"/>
              </a:rPr>
              <a:t>实训项目</a:t>
            </a:r>
          </a:p>
          <a:p>
            <a:pPr marL="914400" lvl="1" indent="-457200" eaLnBrk="1" hangingPunct="1">
              <a:buFont typeface="Wingdings" pitchFamily="2" charset="2"/>
              <a:buNone/>
              <a:defRPr/>
            </a:pPr>
            <a:r>
              <a:rPr lang="zh-CN" altLang="en-US" sz="2000" dirty="0" smtClean="0"/>
              <a:t>任务</a:t>
            </a:r>
            <a:r>
              <a:rPr lang="en-US" altLang="zh-CN" sz="2000" dirty="0" smtClean="0"/>
              <a:t>1</a:t>
            </a:r>
            <a:r>
              <a:rPr lang="zh-CN" altLang="en-US" sz="2000" dirty="0" smtClean="0"/>
              <a:t>：认识</a:t>
            </a:r>
            <a:r>
              <a:rPr lang="en-US" altLang="zh-CN" sz="2000" dirty="0" smtClean="0"/>
              <a:t>Word 2010</a:t>
            </a:r>
            <a:r>
              <a:rPr lang="zh-CN" altLang="en-US" sz="2000" dirty="0" smtClean="0"/>
              <a:t>的界面</a:t>
            </a:r>
          </a:p>
          <a:p>
            <a:pPr marL="914400" lvl="1" indent="-457200" eaLnBrk="1" hangingPunct="1">
              <a:buFont typeface="Wingdings" pitchFamily="2" charset="2"/>
              <a:buNone/>
              <a:defRPr/>
            </a:pPr>
            <a:r>
              <a:rPr lang="zh-CN" altLang="en-US" sz="2000" dirty="0" smtClean="0"/>
              <a:t>任务</a:t>
            </a:r>
            <a:r>
              <a:rPr lang="en-US" altLang="zh-CN" sz="2000" dirty="0" smtClean="0"/>
              <a:t>2</a:t>
            </a:r>
            <a:r>
              <a:rPr lang="zh-CN" altLang="en-US" sz="2000" dirty="0" smtClean="0"/>
              <a:t>：工具栏的使用</a:t>
            </a:r>
          </a:p>
          <a:p>
            <a:pPr marL="914400" lvl="1" indent="-457200" eaLnBrk="1" hangingPunct="1">
              <a:buFont typeface="Wingdings" pitchFamily="2" charset="2"/>
              <a:buNone/>
              <a:defRPr/>
            </a:pPr>
            <a:r>
              <a:rPr lang="zh-CN" altLang="en-US" sz="2000" dirty="0" smtClean="0"/>
              <a:t>任务</a:t>
            </a:r>
            <a:r>
              <a:rPr lang="en-US" altLang="zh-CN" sz="2000" dirty="0" smtClean="0"/>
              <a:t>3</a:t>
            </a:r>
            <a:r>
              <a:rPr lang="zh-CN" altLang="en-US" sz="2000" dirty="0" smtClean="0"/>
              <a:t>：调节文档的显示比例</a:t>
            </a:r>
          </a:p>
          <a:p>
            <a:pPr marL="914400" lvl="1" indent="-457200" eaLnBrk="1" hangingPunct="1">
              <a:buFont typeface="Wingdings" pitchFamily="2" charset="2"/>
              <a:buNone/>
              <a:defRPr/>
            </a:pPr>
            <a:r>
              <a:rPr lang="zh-CN" altLang="en-US" sz="2000" dirty="0" smtClean="0"/>
              <a:t>任务</a:t>
            </a:r>
            <a:r>
              <a:rPr lang="en-US" altLang="zh-CN" sz="2000" dirty="0" smtClean="0"/>
              <a:t>4</a:t>
            </a:r>
            <a:r>
              <a:rPr lang="zh-CN" altLang="en-US" sz="2000" dirty="0" smtClean="0"/>
              <a:t>：查看</a:t>
            </a:r>
            <a:r>
              <a:rPr lang="en-US" altLang="zh-CN" sz="2000" dirty="0" smtClean="0"/>
              <a:t>Word 2010</a:t>
            </a:r>
            <a:r>
              <a:rPr lang="zh-CN" altLang="en-US" sz="2000" dirty="0" smtClean="0"/>
              <a:t>的视图</a:t>
            </a:r>
          </a:p>
          <a:p>
            <a:pPr marL="914400" lvl="1" indent="-457200" eaLnBrk="1" hangingPunct="1">
              <a:buFont typeface="Wingdings" pitchFamily="2" charset="2"/>
              <a:buNone/>
              <a:defRPr/>
            </a:pPr>
            <a:r>
              <a:rPr lang="zh-CN" altLang="en-US" sz="2000" dirty="0" smtClean="0"/>
              <a:t>任务</a:t>
            </a:r>
            <a:r>
              <a:rPr lang="en-US" altLang="zh-CN" sz="2000" dirty="0" smtClean="0"/>
              <a:t>5</a:t>
            </a:r>
            <a:r>
              <a:rPr lang="zh-CN" altLang="en-US" sz="2000" dirty="0" smtClean="0"/>
              <a:t>：文本的选定练习</a:t>
            </a:r>
          </a:p>
          <a:p>
            <a:pPr marL="914400" lvl="1" indent="-457200" eaLnBrk="1" hangingPunct="1">
              <a:buFont typeface="Wingdings" pitchFamily="2" charset="2"/>
              <a:buNone/>
              <a:defRPr/>
            </a:pPr>
            <a:r>
              <a:rPr lang="zh-CN" altLang="en-US" sz="2000" dirty="0" smtClean="0"/>
              <a:t>任务</a:t>
            </a:r>
            <a:r>
              <a:rPr lang="en-US" altLang="zh-CN" sz="2000" dirty="0" smtClean="0"/>
              <a:t>6</a:t>
            </a:r>
            <a:r>
              <a:rPr lang="zh-CN" altLang="en-US" sz="2000" dirty="0" smtClean="0"/>
              <a:t>：文档的创建和保存</a:t>
            </a:r>
          </a:p>
          <a:p>
            <a:pPr marL="914400" lvl="1" indent="-457200" eaLnBrk="1" hangingPunct="1">
              <a:buFont typeface="Wingdings" pitchFamily="2" charset="2"/>
              <a:buNone/>
              <a:defRPr/>
            </a:pPr>
            <a:r>
              <a:rPr lang="zh-CN" altLang="en-US" sz="2000" dirty="0" smtClean="0"/>
              <a:t>任务</a:t>
            </a:r>
            <a:r>
              <a:rPr lang="en-US" altLang="zh-CN" sz="2000" dirty="0" smtClean="0"/>
              <a:t>7</a:t>
            </a:r>
            <a:r>
              <a:rPr lang="zh-CN" altLang="en-US" sz="2000" dirty="0" smtClean="0"/>
              <a:t>：文本的编辑练习</a:t>
            </a:r>
          </a:p>
          <a:p>
            <a:pPr marL="914400" lvl="1" indent="-457200" eaLnBrk="1" hangingPunct="1">
              <a:buFont typeface="Wingdings" pitchFamily="2" charset="2"/>
              <a:buNone/>
              <a:defRPr/>
            </a:pPr>
            <a:r>
              <a:rPr lang="zh-CN" altLang="en-US" sz="2000" dirty="0" smtClean="0"/>
              <a:t>任务</a:t>
            </a:r>
            <a:r>
              <a:rPr lang="en-US" altLang="zh-CN" sz="2000" dirty="0" smtClean="0"/>
              <a:t>8</a:t>
            </a:r>
            <a:r>
              <a:rPr lang="zh-CN" altLang="en-US" sz="2000" dirty="0" smtClean="0"/>
              <a:t>：综合作业</a:t>
            </a:r>
          </a:p>
          <a:p>
            <a:pPr marL="914400" lvl="1" indent="-457200" eaLnBrk="1" hangingPunct="1">
              <a:buFont typeface="Wingdings" pitchFamily="2" charset="2"/>
              <a:buNone/>
              <a:defRPr/>
            </a:pPr>
            <a:r>
              <a:rPr lang="zh-CN" altLang="en-US" sz="2000" dirty="0" smtClean="0"/>
              <a:t>任务</a:t>
            </a:r>
            <a:r>
              <a:rPr lang="en-US" altLang="zh-CN" sz="2000" dirty="0" smtClean="0"/>
              <a:t>9</a:t>
            </a:r>
            <a:r>
              <a:rPr lang="zh-CN" altLang="en-US" sz="2000" dirty="0" smtClean="0"/>
              <a:t>：查看字符格式化的几种方式</a:t>
            </a:r>
          </a:p>
          <a:p>
            <a:pPr marL="914400" lvl="1" indent="-457200" eaLnBrk="1" hangingPunct="1">
              <a:buFont typeface="Wingdings" pitchFamily="2" charset="2"/>
              <a:buNone/>
              <a:defRPr/>
            </a:pPr>
            <a:r>
              <a:rPr lang="zh-CN" altLang="en-US" sz="2000" dirty="0" smtClean="0"/>
              <a:t>任务</a:t>
            </a:r>
            <a:r>
              <a:rPr lang="en-US" altLang="zh-CN" sz="2000" dirty="0" smtClean="0"/>
              <a:t>10</a:t>
            </a:r>
            <a:r>
              <a:rPr lang="zh-CN" altLang="en-US" sz="2000" dirty="0" smtClean="0"/>
              <a:t>：字符格式化练习</a:t>
            </a:r>
          </a:p>
          <a:p>
            <a:pPr marL="914400" lvl="1" indent="-457200" eaLnBrk="1" hangingPunct="1">
              <a:buFont typeface="Wingdings" pitchFamily="2" charset="2"/>
              <a:buNone/>
              <a:defRPr/>
            </a:pPr>
            <a:r>
              <a:rPr lang="zh-CN" altLang="en-US" sz="2000" dirty="0" smtClean="0"/>
              <a:t>任务</a:t>
            </a:r>
            <a:r>
              <a:rPr lang="en-US" altLang="zh-CN" sz="2000" dirty="0" smtClean="0"/>
              <a:t>11</a:t>
            </a:r>
            <a:r>
              <a:rPr lang="zh-CN" altLang="en-US" sz="2000" dirty="0" smtClean="0"/>
              <a:t>：字符格式化综合应用</a:t>
            </a:r>
          </a:p>
        </p:txBody>
      </p:sp>
      <p:sp>
        <p:nvSpPr>
          <p:cNvPr id="5" name="Rectangle 2"/>
          <p:cNvSpPr>
            <a:spLocks noGrp="1" noChangeArrowheads="1"/>
          </p:cNvSpPr>
          <p:nvPr>
            <p:ph type="title"/>
          </p:nvPr>
        </p:nvSpPr>
        <p:spPr>
          <a:xfrm>
            <a:off x="467296" y="296863"/>
            <a:ext cx="8281168" cy="1187921"/>
          </a:xfrm>
        </p:spPr>
        <p:txBody>
          <a:bodyPr lIns="92075" tIns="46038" rIns="92075" bIns="46038" anchor="ctr"/>
          <a:lstStyle/>
          <a:p>
            <a:pPr eaLnBrk="1" hangingPunct="1">
              <a:lnSpc>
                <a:spcPct val="150000"/>
              </a:lnSpc>
            </a:pPr>
            <a:r>
              <a:rPr lang="zh-CN" altLang="en-US" sz="3200" dirty="0" smtClean="0"/>
              <a:t>第</a:t>
            </a:r>
            <a:r>
              <a:rPr lang="en-US" altLang="zh-CN" sz="3200" dirty="0" smtClean="0"/>
              <a:t>4</a:t>
            </a:r>
            <a:r>
              <a:rPr lang="zh-CN" altLang="en-US" sz="3200" dirty="0" smtClean="0"/>
              <a:t>章  </a:t>
            </a:r>
            <a:r>
              <a:rPr lang="en-US" altLang="zh-CN" sz="3200" dirty="0" smtClean="0"/>
              <a:t>Word 2010 </a:t>
            </a:r>
            <a:r>
              <a:rPr lang="zh-CN" altLang="en-US" sz="3200" dirty="0" smtClean="0"/>
              <a:t>的使用</a:t>
            </a:r>
            <a:br>
              <a:rPr lang="zh-CN" altLang="en-US" sz="3200" dirty="0" smtClean="0"/>
            </a:br>
            <a:r>
              <a:rPr lang="zh-CN" altLang="en-US" sz="2800" dirty="0" smtClean="0">
                <a:solidFill>
                  <a:srgbClr val="009200"/>
                </a:solidFill>
                <a:latin typeface="Arial" pitchFamily="34" charset="0"/>
              </a:rPr>
              <a:t>第</a:t>
            </a:r>
            <a:r>
              <a:rPr lang="en-US" altLang="zh-CN" sz="2800" dirty="0" smtClean="0">
                <a:solidFill>
                  <a:srgbClr val="009200"/>
                </a:solidFill>
                <a:latin typeface="Arial" pitchFamily="34" charset="0"/>
              </a:rPr>
              <a:t>1</a:t>
            </a:r>
            <a:r>
              <a:rPr lang="zh-CN" altLang="en-US" sz="2800" dirty="0" smtClean="0">
                <a:solidFill>
                  <a:srgbClr val="009200"/>
                </a:solidFill>
                <a:latin typeface="Arial" pitchFamily="34" charset="0"/>
              </a:rPr>
              <a:t>讲  </a:t>
            </a:r>
            <a:r>
              <a:rPr lang="zh-CN" altLang="en-US" sz="2800" dirty="0" smtClean="0">
                <a:solidFill>
                  <a:schemeClr val="hlink"/>
                </a:solidFill>
              </a:rPr>
              <a:t>文档的基本编辑、字符格式化</a:t>
            </a:r>
            <a:endParaRPr lang="zh-CN" altLang="en-US" sz="1800" dirty="0" smtClean="0">
              <a:solidFill>
                <a:schemeClr val="hlink"/>
              </a:solidFill>
              <a:effectLst>
                <a:outerShdw blurRad="38100" dist="38100" dir="2700000" algn="tl">
                  <a:srgbClr val="000000"/>
                </a:outerShdw>
              </a:effectLst>
            </a:endParaRPr>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62" name="Rectangle 2"/>
          <p:cNvSpPr>
            <a:spLocks noGrp="1" noChangeArrowheads="1"/>
          </p:cNvSpPr>
          <p:nvPr>
            <p:ph type="title"/>
          </p:nvPr>
        </p:nvSpPr>
        <p:spPr/>
        <p:txBody>
          <a:bodyPr/>
          <a:lstStyle/>
          <a:p>
            <a:pPr eaLnBrk="1" hangingPunct="1">
              <a:defRPr/>
            </a:pPr>
            <a:r>
              <a:rPr lang="zh-CN" altLang="en-US" dirty="0" smtClean="0"/>
              <a:t>一、</a:t>
            </a:r>
            <a:r>
              <a:rPr lang="en-US" altLang="zh-CN" dirty="0" smtClean="0"/>
              <a:t>Word 2010</a:t>
            </a:r>
            <a:r>
              <a:rPr lang="zh-CN" altLang="en-US" dirty="0" smtClean="0"/>
              <a:t>的新增功能</a:t>
            </a:r>
          </a:p>
        </p:txBody>
      </p:sp>
      <p:sp>
        <p:nvSpPr>
          <p:cNvPr id="399363" name="Rectangle 3"/>
          <p:cNvSpPr>
            <a:spLocks noGrp="1" noChangeArrowheads="1"/>
          </p:cNvSpPr>
          <p:nvPr>
            <p:ph type="body" idx="1"/>
          </p:nvPr>
        </p:nvSpPr>
        <p:spPr/>
        <p:txBody>
          <a:bodyPr/>
          <a:lstStyle/>
          <a:p>
            <a:pPr eaLnBrk="1" hangingPunct="1">
              <a:defRPr/>
            </a:pPr>
            <a:r>
              <a:rPr lang="zh-CN" altLang="en-US" sz="2800" dirty="0" smtClean="0"/>
              <a:t>简介</a:t>
            </a:r>
          </a:p>
          <a:p>
            <a:pPr lvl="1" eaLnBrk="1" hangingPunct="1">
              <a:defRPr/>
            </a:pPr>
            <a:r>
              <a:rPr lang="en-US" altLang="zh-CN" sz="2400" dirty="0" smtClean="0"/>
              <a:t>Word 2010</a:t>
            </a:r>
            <a:r>
              <a:rPr lang="zh-CN" altLang="en-US" sz="2400" dirty="0" smtClean="0"/>
              <a:t>是</a:t>
            </a:r>
            <a:r>
              <a:rPr lang="en-US" altLang="zh-CN" sz="2400" dirty="0" smtClean="0"/>
              <a:t>Microsoft</a:t>
            </a:r>
            <a:r>
              <a:rPr lang="zh-CN" altLang="en-US" sz="2400" dirty="0" smtClean="0"/>
              <a:t>公司推出的</a:t>
            </a:r>
            <a:r>
              <a:rPr lang="en-US" altLang="zh-CN" sz="2400" dirty="0" smtClean="0"/>
              <a:t>Office 2010</a:t>
            </a:r>
            <a:r>
              <a:rPr lang="zh-CN" altLang="en-US" sz="2400" dirty="0" smtClean="0"/>
              <a:t>办公软件中的组件之一。它是一个文字处理软件，用户不仅可以很方便地编辑文字，还可以处理图形、处理图表、处理表格版面设计、制作网页等。 </a:t>
            </a:r>
          </a:p>
          <a:p>
            <a:pPr lvl="1" eaLnBrk="1" hangingPunct="1">
              <a:defRPr/>
            </a:pPr>
            <a:endParaRPr lang="zh-CN" altLang="en-US" sz="2400" dirty="0" smtClean="0"/>
          </a:p>
          <a:p>
            <a:pPr eaLnBrk="1" hangingPunct="1">
              <a:defRPr/>
            </a:pPr>
            <a:r>
              <a:rPr lang="en-US" altLang="zh-CN" sz="2800" dirty="0" smtClean="0"/>
              <a:t>Office 2010</a:t>
            </a:r>
            <a:r>
              <a:rPr lang="zh-CN" altLang="en-US" sz="2800" dirty="0" smtClean="0"/>
              <a:t>组件中还包括：</a:t>
            </a:r>
          </a:p>
          <a:p>
            <a:pPr lvl="1" eaLnBrk="1" hangingPunct="1">
              <a:defRPr/>
            </a:pPr>
            <a:r>
              <a:rPr lang="en-US" altLang="zh-CN" sz="2400" dirty="0" smtClean="0"/>
              <a:t>Excel 2010、PowerPoint 2010、FrontPage 2010</a:t>
            </a:r>
          </a:p>
          <a:p>
            <a:pPr lvl="1" eaLnBrk="1" hangingPunct="1">
              <a:defRPr/>
            </a:pPr>
            <a:r>
              <a:rPr lang="en-US" altLang="zh-CN" sz="2400" dirty="0" smtClean="0"/>
              <a:t>Access 2010、Outlook 2010 、</a:t>
            </a:r>
            <a:r>
              <a:rPr lang="en-US" altLang="zh-CN" sz="2400" dirty="0" smtClean="0">
                <a:effectLst/>
              </a:rPr>
              <a:t>Publisher </a:t>
            </a:r>
            <a:r>
              <a:rPr lang="en-US" altLang="zh-CN" sz="2400" dirty="0"/>
              <a:t>2010</a:t>
            </a:r>
            <a:endParaRPr lang="en-US" altLang="zh-CN" sz="2400" dirty="0" smtClean="0">
              <a:effectLst/>
            </a:endParaRPr>
          </a:p>
          <a:p>
            <a:pPr lvl="1" eaLnBrk="1" hangingPunct="1">
              <a:defRPr/>
            </a:pPr>
            <a:r>
              <a:rPr lang="en-US" altLang="zh-CN" sz="2400" dirty="0" smtClean="0">
                <a:effectLst/>
              </a:rPr>
              <a:t>OneNote </a:t>
            </a:r>
            <a:r>
              <a:rPr lang="en-US" altLang="zh-CN" sz="2400" dirty="0" smtClean="0"/>
              <a:t>2010、</a:t>
            </a:r>
            <a:r>
              <a:rPr lang="en-US" altLang="zh-CN" sz="2400" dirty="0" smtClean="0">
                <a:effectLst/>
              </a:rPr>
              <a:t>InfoPath </a:t>
            </a:r>
            <a:r>
              <a:rPr lang="en-US" altLang="zh-CN" sz="2400" dirty="0"/>
              <a:t>2010</a:t>
            </a:r>
            <a:endParaRPr lang="en-US" altLang="zh-CN" sz="2400" dirty="0" smtClean="0">
              <a:effectLst/>
            </a:endParaRPr>
          </a:p>
          <a:p>
            <a:pPr lvl="1" eaLnBrk="1" hangingPunct="1">
              <a:defRPr/>
            </a:pPr>
            <a:r>
              <a:rPr lang="en-US" altLang="zh-CN" sz="2400" dirty="0" smtClean="0">
                <a:effectLst/>
              </a:rPr>
              <a:t>SharePoint Workspace </a:t>
            </a:r>
            <a:r>
              <a:rPr lang="en-US" altLang="zh-CN" sz="2400" dirty="0"/>
              <a:t>2010</a:t>
            </a:r>
            <a:endParaRPr lang="en-US" altLang="zh-CN" sz="2400" dirty="0" smtClean="0"/>
          </a:p>
        </p:txBody>
      </p:sp>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99363">
                                            <p:txEl>
                                              <p:pRg st="0" end="0"/>
                                            </p:txEl>
                                          </p:spTgt>
                                        </p:tgtEl>
                                        <p:attrNameLst>
                                          <p:attrName>style.visibility</p:attrName>
                                        </p:attrNameLst>
                                      </p:cBhvr>
                                      <p:to>
                                        <p:strVal val="visible"/>
                                      </p:to>
                                    </p:set>
                                    <p:animEffect transition="in" filter="wipe(up)">
                                      <p:cBhvr>
                                        <p:cTn id="7" dur="500"/>
                                        <p:tgtEl>
                                          <p:spTgt spid="3993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99363">
                                            <p:txEl>
                                              <p:pRg st="1" end="1"/>
                                            </p:txEl>
                                          </p:spTgt>
                                        </p:tgtEl>
                                        <p:attrNameLst>
                                          <p:attrName>style.visibility</p:attrName>
                                        </p:attrNameLst>
                                      </p:cBhvr>
                                      <p:to>
                                        <p:strVal val="visible"/>
                                      </p:to>
                                    </p:set>
                                    <p:animEffect transition="in" filter="wipe(up)">
                                      <p:cBhvr>
                                        <p:cTn id="12" dur="500"/>
                                        <p:tgtEl>
                                          <p:spTgt spid="3993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99363">
                                            <p:txEl>
                                              <p:pRg st="3" end="3"/>
                                            </p:txEl>
                                          </p:spTgt>
                                        </p:tgtEl>
                                        <p:attrNameLst>
                                          <p:attrName>style.visibility</p:attrName>
                                        </p:attrNameLst>
                                      </p:cBhvr>
                                      <p:to>
                                        <p:strVal val="visible"/>
                                      </p:to>
                                    </p:set>
                                    <p:animEffect transition="in" filter="wipe(up)">
                                      <p:cBhvr>
                                        <p:cTn id="17" dur="500"/>
                                        <p:tgtEl>
                                          <p:spTgt spid="39936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99363">
                                            <p:txEl>
                                              <p:pRg st="4" end="4"/>
                                            </p:txEl>
                                          </p:spTgt>
                                        </p:tgtEl>
                                        <p:attrNameLst>
                                          <p:attrName>style.visibility</p:attrName>
                                        </p:attrNameLst>
                                      </p:cBhvr>
                                      <p:to>
                                        <p:strVal val="visible"/>
                                      </p:to>
                                    </p:set>
                                    <p:animEffect transition="in" filter="wipe(up)">
                                      <p:cBhvr>
                                        <p:cTn id="22" dur="500"/>
                                        <p:tgtEl>
                                          <p:spTgt spid="39936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99363">
                                            <p:txEl>
                                              <p:pRg st="5" end="5"/>
                                            </p:txEl>
                                          </p:spTgt>
                                        </p:tgtEl>
                                        <p:attrNameLst>
                                          <p:attrName>style.visibility</p:attrName>
                                        </p:attrNameLst>
                                      </p:cBhvr>
                                      <p:to>
                                        <p:strVal val="visible"/>
                                      </p:to>
                                    </p:set>
                                    <p:animEffect transition="in" filter="wipe(up)">
                                      <p:cBhvr>
                                        <p:cTn id="27" dur="500"/>
                                        <p:tgtEl>
                                          <p:spTgt spid="3993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3" grpId="0" build="p" bldLvl="2"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62" name="Rectangle 2"/>
          <p:cNvSpPr>
            <a:spLocks noGrp="1" noChangeArrowheads="1"/>
          </p:cNvSpPr>
          <p:nvPr>
            <p:ph type="title"/>
          </p:nvPr>
        </p:nvSpPr>
        <p:spPr/>
        <p:txBody>
          <a:bodyPr/>
          <a:lstStyle/>
          <a:p>
            <a:pPr eaLnBrk="1" hangingPunct="1">
              <a:defRPr/>
            </a:pPr>
            <a:r>
              <a:rPr lang="zh-CN" altLang="en-US" dirty="0" smtClean="0"/>
              <a:t>一、</a:t>
            </a:r>
            <a:r>
              <a:rPr lang="en-US" altLang="zh-CN" dirty="0" smtClean="0"/>
              <a:t>Word 2010</a:t>
            </a:r>
            <a:r>
              <a:rPr lang="zh-CN" altLang="en-US" dirty="0" smtClean="0"/>
              <a:t>的新增功能</a:t>
            </a:r>
          </a:p>
        </p:txBody>
      </p:sp>
      <p:sp>
        <p:nvSpPr>
          <p:cNvPr id="399363" name="Rectangle 3"/>
          <p:cNvSpPr>
            <a:spLocks noGrp="1" noChangeArrowheads="1"/>
          </p:cNvSpPr>
          <p:nvPr>
            <p:ph type="body" idx="1"/>
          </p:nvPr>
        </p:nvSpPr>
        <p:spPr/>
        <p:txBody>
          <a:bodyPr/>
          <a:lstStyle/>
          <a:p>
            <a:pPr eaLnBrk="1" hangingPunct="1">
              <a:lnSpc>
                <a:spcPct val="150000"/>
              </a:lnSpc>
              <a:defRPr/>
            </a:pPr>
            <a:r>
              <a:rPr lang="en-US" altLang="zh-CN" sz="2800" dirty="0"/>
              <a:t>Word 2010</a:t>
            </a:r>
            <a:r>
              <a:rPr lang="zh-CN" altLang="zh-CN" sz="2800" dirty="0"/>
              <a:t>的主要功能</a:t>
            </a:r>
            <a:r>
              <a:rPr lang="zh-CN" altLang="en-US" sz="2800" dirty="0" smtClean="0"/>
              <a:t>：</a:t>
            </a:r>
          </a:p>
          <a:p>
            <a:pPr lvl="1">
              <a:lnSpc>
                <a:spcPct val="150000"/>
              </a:lnSpc>
            </a:pPr>
            <a:r>
              <a:rPr lang="zh-CN" altLang="zh-CN" sz="2400" dirty="0" smtClean="0"/>
              <a:t>面向</a:t>
            </a:r>
            <a:r>
              <a:rPr lang="zh-CN" altLang="zh-CN" sz="2400" dirty="0"/>
              <a:t>结果的界面</a:t>
            </a:r>
          </a:p>
          <a:p>
            <a:pPr lvl="1" eaLnBrk="1" hangingPunct="1">
              <a:lnSpc>
                <a:spcPct val="150000"/>
              </a:lnSpc>
              <a:defRPr/>
            </a:pPr>
            <a:r>
              <a:rPr lang="zh-CN" altLang="zh-CN" sz="2400" dirty="0" smtClean="0">
                <a:effectLst/>
              </a:rPr>
              <a:t>轻松</a:t>
            </a:r>
            <a:r>
              <a:rPr lang="zh-CN" altLang="zh-CN" sz="2400" dirty="0">
                <a:effectLst/>
              </a:rPr>
              <a:t>实现图文混排</a:t>
            </a:r>
          </a:p>
          <a:p>
            <a:pPr lvl="1" eaLnBrk="1" hangingPunct="1">
              <a:lnSpc>
                <a:spcPct val="150000"/>
              </a:lnSpc>
              <a:defRPr/>
            </a:pPr>
            <a:r>
              <a:rPr lang="zh-CN" altLang="zh-CN" sz="2400" dirty="0" smtClean="0">
                <a:effectLst/>
              </a:rPr>
              <a:t>超</a:t>
            </a:r>
            <a:r>
              <a:rPr lang="zh-CN" altLang="zh-CN" sz="2400" dirty="0">
                <a:effectLst/>
              </a:rPr>
              <a:t>强的制表功能</a:t>
            </a:r>
          </a:p>
          <a:p>
            <a:pPr lvl="1" eaLnBrk="1" hangingPunct="1">
              <a:lnSpc>
                <a:spcPct val="150000"/>
              </a:lnSpc>
              <a:defRPr/>
            </a:pPr>
            <a:r>
              <a:rPr lang="zh-CN" altLang="zh-CN" sz="2400" dirty="0">
                <a:effectLst/>
              </a:rPr>
              <a:t>具有拼写和语法检查</a:t>
            </a:r>
            <a:r>
              <a:rPr lang="zh-CN" altLang="zh-CN" sz="2400" dirty="0" smtClean="0">
                <a:effectLst/>
              </a:rPr>
              <a:t>功能</a:t>
            </a:r>
            <a:endParaRPr lang="en-US" altLang="zh-CN" sz="2400" dirty="0" smtClean="0">
              <a:effectLst/>
            </a:endParaRPr>
          </a:p>
          <a:p>
            <a:pPr lvl="1" eaLnBrk="1" hangingPunct="1">
              <a:lnSpc>
                <a:spcPct val="150000"/>
              </a:lnSpc>
              <a:defRPr/>
            </a:pPr>
            <a:r>
              <a:rPr lang="zh-CN" altLang="zh-CN" sz="2400" dirty="0" smtClean="0">
                <a:effectLst/>
              </a:rPr>
              <a:t>提供</a:t>
            </a:r>
            <a:r>
              <a:rPr lang="zh-CN" altLang="zh-CN" sz="2400" dirty="0">
                <a:effectLst/>
              </a:rPr>
              <a:t>模板和向导</a:t>
            </a:r>
            <a:r>
              <a:rPr lang="zh-CN" altLang="zh-CN" sz="2400" dirty="0" smtClean="0">
                <a:effectLst/>
              </a:rPr>
              <a:t>功能</a:t>
            </a:r>
            <a:endParaRPr lang="zh-CN" altLang="zh-CN" sz="2400" dirty="0">
              <a:effectLst/>
            </a:endParaRPr>
          </a:p>
        </p:txBody>
      </p:sp>
    </p:spTree>
    <p:extLst>
      <p:ext uri="{BB962C8B-B14F-4D97-AF65-F5344CB8AC3E}">
        <p14:creationId xmlns:p14="http://schemas.microsoft.com/office/powerpoint/2010/main" val="2098642630"/>
      </p:ext>
    </p:extLst>
  </p:cSld>
  <p:clrMapOvr>
    <a:masterClrMapping/>
  </p:clrMapOvr>
  <p:transition spd="med">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99363">
                                            <p:txEl>
                                              <p:pRg st="0" end="0"/>
                                            </p:txEl>
                                          </p:spTgt>
                                        </p:tgtEl>
                                        <p:attrNameLst>
                                          <p:attrName>style.visibility</p:attrName>
                                        </p:attrNameLst>
                                      </p:cBhvr>
                                      <p:to>
                                        <p:strVal val="visible"/>
                                      </p:to>
                                    </p:set>
                                    <p:animEffect transition="in" filter="wipe(up)">
                                      <p:cBhvr>
                                        <p:cTn id="7" dur="500"/>
                                        <p:tgtEl>
                                          <p:spTgt spid="3993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99363">
                                            <p:txEl>
                                              <p:pRg st="1" end="1"/>
                                            </p:txEl>
                                          </p:spTgt>
                                        </p:tgtEl>
                                        <p:attrNameLst>
                                          <p:attrName>style.visibility</p:attrName>
                                        </p:attrNameLst>
                                      </p:cBhvr>
                                      <p:to>
                                        <p:strVal val="visible"/>
                                      </p:to>
                                    </p:set>
                                    <p:animEffect transition="in" filter="wipe(up)">
                                      <p:cBhvr>
                                        <p:cTn id="12" dur="500"/>
                                        <p:tgtEl>
                                          <p:spTgt spid="3993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99363">
                                            <p:txEl>
                                              <p:pRg st="2" end="2"/>
                                            </p:txEl>
                                          </p:spTgt>
                                        </p:tgtEl>
                                        <p:attrNameLst>
                                          <p:attrName>style.visibility</p:attrName>
                                        </p:attrNameLst>
                                      </p:cBhvr>
                                      <p:to>
                                        <p:strVal val="visible"/>
                                      </p:to>
                                    </p:set>
                                    <p:animEffect transition="in" filter="wipe(up)">
                                      <p:cBhvr>
                                        <p:cTn id="17" dur="500"/>
                                        <p:tgtEl>
                                          <p:spTgt spid="39936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99363">
                                            <p:txEl>
                                              <p:pRg st="3" end="3"/>
                                            </p:txEl>
                                          </p:spTgt>
                                        </p:tgtEl>
                                        <p:attrNameLst>
                                          <p:attrName>style.visibility</p:attrName>
                                        </p:attrNameLst>
                                      </p:cBhvr>
                                      <p:to>
                                        <p:strVal val="visible"/>
                                      </p:to>
                                    </p:set>
                                    <p:animEffect transition="in" filter="wipe(up)">
                                      <p:cBhvr>
                                        <p:cTn id="22" dur="500"/>
                                        <p:tgtEl>
                                          <p:spTgt spid="39936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99363">
                                            <p:txEl>
                                              <p:pRg st="4" end="4"/>
                                            </p:txEl>
                                          </p:spTgt>
                                        </p:tgtEl>
                                        <p:attrNameLst>
                                          <p:attrName>style.visibility</p:attrName>
                                        </p:attrNameLst>
                                      </p:cBhvr>
                                      <p:to>
                                        <p:strVal val="visible"/>
                                      </p:to>
                                    </p:set>
                                    <p:animEffect transition="in" filter="wipe(up)">
                                      <p:cBhvr>
                                        <p:cTn id="27" dur="500"/>
                                        <p:tgtEl>
                                          <p:spTgt spid="39936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99363">
                                            <p:txEl>
                                              <p:pRg st="5" end="5"/>
                                            </p:txEl>
                                          </p:spTgt>
                                        </p:tgtEl>
                                        <p:attrNameLst>
                                          <p:attrName>style.visibility</p:attrName>
                                        </p:attrNameLst>
                                      </p:cBhvr>
                                      <p:to>
                                        <p:strVal val="visible"/>
                                      </p:to>
                                    </p:set>
                                    <p:animEffect transition="in" filter="wipe(up)">
                                      <p:cBhvr>
                                        <p:cTn id="32" dur="500"/>
                                        <p:tgtEl>
                                          <p:spTgt spid="3993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3" grpId="0" build="p" bldLvl="2" autoUpdateAnimBg="0"/>
    </p:bld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黑体"/>
        <a:cs typeface=""/>
      </a:majorFont>
      <a:minorFont>
        <a:latin typeface="Comic Sans MS"/>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4163</TotalTime>
  <Words>2832</Words>
  <Application>Microsoft Office PowerPoint</Application>
  <PresentationFormat>全屏显示(4:3)</PresentationFormat>
  <Paragraphs>321</Paragraphs>
  <Slides>43</Slides>
  <Notes>2</Notes>
  <HiddenSlides>0</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Crayons</vt:lpstr>
      <vt:lpstr>第4章  Word 2010 的使用 第1讲  文档的基本编辑、字符格式化</vt:lpstr>
      <vt:lpstr>复习&amp;提问</vt:lpstr>
      <vt:lpstr>复习&amp;提问</vt:lpstr>
      <vt:lpstr>复习&amp;提问</vt:lpstr>
      <vt:lpstr>复习&amp;提问</vt:lpstr>
      <vt:lpstr>第4章  Word 2010 的使用 第1讲  文档的基本编辑、字符格式化</vt:lpstr>
      <vt:lpstr>第4章  Word 2010 的使用 第1讲  文档的基本编辑、字符格式化</vt:lpstr>
      <vt:lpstr>一、Word 2010的新增功能</vt:lpstr>
      <vt:lpstr>一、Word 2010的新增功能</vt:lpstr>
      <vt:lpstr>一、Word 2010的功能</vt:lpstr>
      <vt:lpstr>一、Word 2010的功能</vt:lpstr>
      <vt:lpstr>一、Word 2010的功能</vt:lpstr>
      <vt:lpstr>一、Word 2010的功能</vt:lpstr>
      <vt:lpstr>一、Word 2010的功能</vt:lpstr>
      <vt:lpstr>二、Word 2010的界面</vt:lpstr>
      <vt:lpstr>二、Word 2010的界面</vt:lpstr>
      <vt:lpstr>二、Word 2010的界面</vt:lpstr>
      <vt:lpstr>二、Word 2010的界面</vt:lpstr>
      <vt:lpstr>二、Word 2010的界面</vt:lpstr>
      <vt:lpstr>二、Word 2010的界面</vt:lpstr>
      <vt:lpstr>三、文档的基本操作和编辑</vt:lpstr>
      <vt:lpstr>三、文档的基本操作和编辑</vt:lpstr>
      <vt:lpstr>三、文档的基本操作和编辑</vt:lpstr>
      <vt:lpstr>三、文档的基本操作和编辑</vt:lpstr>
      <vt:lpstr>三、文档的基本操作和编辑</vt:lpstr>
      <vt:lpstr>三、文档的基本操作和编辑</vt:lpstr>
      <vt:lpstr>三、文档的基本操作和编辑</vt:lpstr>
      <vt:lpstr>三、文档的基本操作和编辑</vt:lpstr>
      <vt:lpstr>三、文档的基本操作和编辑</vt:lpstr>
      <vt:lpstr>三、文档的基本操作和编辑</vt:lpstr>
      <vt:lpstr>三、文档的基本操作和编辑</vt:lpstr>
      <vt:lpstr>三、文档的基本操作和编辑</vt:lpstr>
      <vt:lpstr>三、文档的基本操作和编辑</vt:lpstr>
      <vt:lpstr>四、字符格式化</vt:lpstr>
      <vt:lpstr>四、字符格式化</vt:lpstr>
      <vt:lpstr>四、字符格式化</vt:lpstr>
      <vt:lpstr>四、字符格式化</vt:lpstr>
      <vt:lpstr>四、字符格式化</vt:lpstr>
      <vt:lpstr>四、字符格式化</vt:lpstr>
      <vt:lpstr>四、字符格式化</vt:lpstr>
      <vt:lpstr>四、字符格式化</vt:lpstr>
      <vt:lpstr>四、字符格式化</vt:lpstr>
      <vt:lpstr>课余作业布置</vt:lpstr>
    </vt:vector>
  </TitlesOfParts>
  <Company>重庆电子科技职业学院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计算机基础及操作系统</dc:title>
  <dc:creator>段利文</dc:creator>
  <cp:lastModifiedBy>段利文</cp:lastModifiedBy>
  <cp:revision>264</cp:revision>
  <dcterms:created xsi:type="dcterms:W3CDTF">2003-05-15T13:10:49Z</dcterms:created>
  <dcterms:modified xsi:type="dcterms:W3CDTF">2014-06-04T05:59:29Z</dcterms:modified>
</cp:coreProperties>
</file>