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2"/>
  </p:notesMasterIdLst>
  <p:handoutMasterIdLst>
    <p:handoutMasterId r:id="rId13"/>
  </p:handoutMasterIdLst>
  <p:sldIdLst>
    <p:sldId id="370" r:id="rId3"/>
    <p:sldId id="371" r:id="rId4"/>
    <p:sldId id="379" r:id="rId5"/>
    <p:sldId id="391" r:id="rId6"/>
    <p:sldId id="386" r:id="rId7"/>
    <p:sldId id="380" r:id="rId8"/>
    <p:sldId id="383" r:id="rId9"/>
    <p:sldId id="385" r:id="rId10"/>
    <p:sldId id="384" r:id="rId11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90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9293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6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02549" y="3552761"/>
            <a:ext cx="10382937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标注样式的设置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701378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理解尺寸线、延伸线等标注的基本参数的含义，并能正确进行标注参数设置。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864629" y="1550848"/>
            <a:ext cx="4489280" cy="407070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800" b="1" dirty="0"/>
              <a:t>标注</a:t>
            </a:r>
            <a:endParaRPr lang="en-US" altLang="zh-CN" sz="2800" b="1" dirty="0"/>
          </a:p>
          <a:p>
            <a:pPr algn="ctr"/>
            <a:r>
              <a:rPr lang="zh-CN" altLang="en-US" sz="2800" b="1" dirty="0"/>
              <a:t>基本参数</a:t>
            </a:r>
          </a:p>
        </p:txBody>
      </p:sp>
      <p:sp>
        <p:nvSpPr>
          <p:cNvPr id="51" name="六边形 50"/>
          <p:cNvSpPr/>
          <p:nvPr/>
        </p:nvSpPr>
        <p:spPr>
          <a:xfrm rot="5400000">
            <a:off x="4511333" y="1506111"/>
            <a:ext cx="1599339" cy="1414257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dirty="0"/>
              <a:t>尺寸线</a:t>
            </a:r>
          </a:p>
        </p:txBody>
      </p:sp>
      <p:sp>
        <p:nvSpPr>
          <p:cNvPr id="53" name="六边形 52"/>
          <p:cNvSpPr/>
          <p:nvPr/>
        </p:nvSpPr>
        <p:spPr>
          <a:xfrm rot="5400000">
            <a:off x="6095508" y="1506111"/>
            <a:ext cx="1599339" cy="1414257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dirty="0"/>
              <a:t>文字</a:t>
            </a:r>
          </a:p>
        </p:txBody>
      </p:sp>
      <p:sp>
        <p:nvSpPr>
          <p:cNvPr id="55" name="六边形 54"/>
          <p:cNvSpPr/>
          <p:nvPr/>
        </p:nvSpPr>
        <p:spPr>
          <a:xfrm rot="5400000">
            <a:off x="3719245" y="2874263"/>
            <a:ext cx="1599339" cy="1414257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dirty="0"/>
              <a:t>延伸线</a:t>
            </a:r>
            <a:endParaRPr lang="en-US" altLang="zh-CN" dirty="0"/>
          </a:p>
        </p:txBody>
      </p:sp>
      <p:sp>
        <p:nvSpPr>
          <p:cNvPr id="54" name="六边形 53"/>
          <p:cNvSpPr/>
          <p:nvPr/>
        </p:nvSpPr>
        <p:spPr>
          <a:xfrm rot="5400000">
            <a:off x="6861694" y="2874263"/>
            <a:ext cx="1599339" cy="1414257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dirty="0"/>
              <a:t>箭头</a:t>
            </a:r>
          </a:p>
        </p:txBody>
      </p:sp>
      <p:sp>
        <p:nvSpPr>
          <p:cNvPr id="57" name="六边形 56"/>
          <p:cNvSpPr/>
          <p:nvPr/>
        </p:nvSpPr>
        <p:spPr>
          <a:xfrm rot="5400000">
            <a:off x="6095508" y="4242415"/>
            <a:ext cx="1599339" cy="1414257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dirty="0"/>
              <a:t>起点偏移量</a:t>
            </a:r>
          </a:p>
        </p:txBody>
      </p:sp>
      <p:sp>
        <p:nvSpPr>
          <p:cNvPr id="56" name="六边形 55"/>
          <p:cNvSpPr/>
          <p:nvPr/>
        </p:nvSpPr>
        <p:spPr>
          <a:xfrm rot="5400000">
            <a:off x="4511333" y="4242415"/>
            <a:ext cx="1599339" cy="1414257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dirty="0"/>
              <a:t>超出尺寸线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93" name="组合 9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9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98" name="燕尾形 9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9" name="燕尾形 9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0" name="燕尾形 9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471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1" grpId="0" animBg="1"/>
      <p:bldP spid="53" grpId="0" animBg="1"/>
      <p:bldP spid="55" grpId="0" animBg="1"/>
      <p:bldP spid="54" grpId="0" animBg="1"/>
      <p:bldP spid="57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191387E7-10E6-40DF-8304-80F1AE28E8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108" y="1761016"/>
            <a:ext cx="5806195" cy="4391865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C56DF97-A4DA-46E5-85D6-A7A5744B9C5C}"/>
              </a:ext>
            </a:extLst>
          </p:cNvPr>
          <p:cNvSpPr/>
          <p:nvPr/>
        </p:nvSpPr>
        <p:spPr>
          <a:xfrm>
            <a:off x="9974108" y="1751901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3"/>
                </a:solidFill>
              </a:rPr>
              <a:t>尺寸线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C9AA1C93-3A45-431A-8BDE-EC4D1A0ADCE1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7702758" y="2013511"/>
            <a:ext cx="2271350" cy="533085"/>
          </a:xfrm>
          <a:prstGeom prst="straightConnector1">
            <a:avLst/>
          </a:prstGeom>
          <a:ln>
            <a:solidFill>
              <a:srgbClr val="FF0000"/>
            </a:solidFill>
            <a:headEnd type="none" w="lg" len="lg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id="{EB404DA3-5A80-490F-871D-FAA186989B1D}"/>
              </a:ext>
            </a:extLst>
          </p:cNvPr>
          <p:cNvSpPr/>
          <p:nvPr/>
        </p:nvSpPr>
        <p:spPr>
          <a:xfrm>
            <a:off x="9830092" y="2688005"/>
            <a:ext cx="159370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3"/>
                </a:solidFill>
              </a:rPr>
              <a:t>延伸线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91BE7D7E-CD5B-43A1-BD00-ACB6BCCFF9D9}"/>
              </a:ext>
            </a:extLst>
          </p:cNvPr>
          <p:cNvCxnSpPr>
            <a:cxnSpLocks/>
          </p:cNvCxnSpPr>
          <p:nvPr/>
        </p:nvCxnSpPr>
        <p:spPr>
          <a:xfrm flipH="1" flipV="1">
            <a:off x="8687495" y="2688005"/>
            <a:ext cx="1286613" cy="261610"/>
          </a:xfrm>
          <a:prstGeom prst="straightConnector1">
            <a:avLst/>
          </a:prstGeom>
          <a:ln>
            <a:solidFill>
              <a:srgbClr val="FF0000"/>
            </a:solidFill>
            <a:headEnd type="none" w="lg" len="lg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0B7C9388-1789-4F16-931D-6E591FA9BD1C}"/>
              </a:ext>
            </a:extLst>
          </p:cNvPr>
          <p:cNvSpPr/>
          <p:nvPr/>
        </p:nvSpPr>
        <p:spPr>
          <a:xfrm>
            <a:off x="622598" y="2061642"/>
            <a:ext cx="20201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3"/>
                </a:solidFill>
              </a:rPr>
              <a:t>超出尺寸线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4FFB8118-29B0-4629-A330-7C1A7E5FBF02}"/>
              </a:ext>
            </a:extLst>
          </p:cNvPr>
          <p:cNvSpPr/>
          <p:nvPr/>
        </p:nvSpPr>
        <p:spPr>
          <a:xfrm>
            <a:off x="622598" y="2834566"/>
            <a:ext cx="20201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3"/>
                </a:solidFill>
              </a:rPr>
              <a:t>起点偏移量</a:t>
            </a:r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B38ED423-82D7-4946-A6D2-846D469F86BB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2642702" y="3096176"/>
            <a:ext cx="491886" cy="0"/>
          </a:xfrm>
          <a:prstGeom prst="straightConnector1">
            <a:avLst/>
          </a:prstGeom>
          <a:ln>
            <a:solidFill>
              <a:srgbClr val="FF0000"/>
            </a:solidFill>
            <a:headEnd type="none" w="lg" len="lg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52F7A69A-20D9-4F6F-8B00-7ED34510A483}"/>
              </a:ext>
            </a:extLst>
          </p:cNvPr>
          <p:cNvCxnSpPr>
            <a:cxnSpLocks/>
          </p:cNvCxnSpPr>
          <p:nvPr/>
        </p:nvCxnSpPr>
        <p:spPr>
          <a:xfrm>
            <a:off x="2632824" y="2313500"/>
            <a:ext cx="493899" cy="0"/>
          </a:xfrm>
          <a:prstGeom prst="straightConnector1">
            <a:avLst/>
          </a:prstGeom>
          <a:ln>
            <a:solidFill>
              <a:srgbClr val="FF0000"/>
            </a:solidFill>
            <a:headEnd type="none" w="lg" len="lg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:a16="http://schemas.microsoft.com/office/drawing/2014/main" id="{0D4C94B5-B6F3-4751-91C6-CC9E3F6DCFB8}"/>
              </a:ext>
            </a:extLst>
          </p:cNvPr>
          <p:cNvSpPr/>
          <p:nvPr/>
        </p:nvSpPr>
        <p:spPr>
          <a:xfrm>
            <a:off x="4341175" y="1449704"/>
            <a:ext cx="1653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3"/>
                </a:solidFill>
              </a:rPr>
              <a:t>箭头大小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49C37E52-28F7-4361-8933-2E2E09BB16EE}"/>
              </a:ext>
            </a:extLst>
          </p:cNvPr>
          <p:cNvSpPr/>
          <p:nvPr/>
        </p:nvSpPr>
        <p:spPr>
          <a:xfrm>
            <a:off x="6405852" y="1489541"/>
            <a:ext cx="20201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2800" b="1" dirty="0">
                <a:ln/>
                <a:solidFill>
                  <a:schemeClr val="accent3"/>
                </a:solidFill>
              </a:rPr>
              <a:t>文字偏移量</a:t>
            </a:r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C4AFB7DD-763D-4BDC-BC0B-22647C9B5F03}"/>
              </a:ext>
            </a:extLst>
          </p:cNvPr>
          <p:cNvCxnSpPr>
            <a:cxnSpLocks/>
          </p:cNvCxnSpPr>
          <p:nvPr/>
        </p:nvCxnSpPr>
        <p:spPr>
          <a:xfrm flipH="1">
            <a:off x="6611341" y="1988164"/>
            <a:ext cx="962126" cy="448758"/>
          </a:xfrm>
          <a:prstGeom prst="straightConnector1">
            <a:avLst/>
          </a:prstGeom>
          <a:ln>
            <a:solidFill>
              <a:srgbClr val="FF0000"/>
            </a:solidFill>
            <a:headEnd type="none" w="lg" len="lg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右大括号 56">
            <a:extLst>
              <a:ext uri="{FF2B5EF4-FFF2-40B4-BE49-F238E27FC236}">
                <a16:creationId xmlns:a16="http://schemas.microsoft.com/office/drawing/2014/main" id="{5BC7FE84-B8CC-47FF-8B1C-E06FCD985C7B}"/>
              </a:ext>
            </a:extLst>
          </p:cNvPr>
          <p:cNvSpPr/>
          <p:nvPr/>
        </p:nvSpPr>
        <p:spPr>
          <a:xfrm>
            <a:off x="6161581" y="2343123"/>
            <a:ext cx="411660" cy="24162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9" name="左大括号 58">
            <a:extLst>
              <a:ext uri="{FF2B5EF4-FFF2-40B4-BE49-F238E27FC236}">
                <a16:creationId xmlns:a16="http://schemas.microsoft.com/office/drawing/2014/main" id="{2CBAC7A5-EA1F-4266-BA09-C19C5BA20CDD}"/>
              </a:ext>
            </a:extLst>
          </p:cNvPr>
          <p:cNvSpPr/>
          <p:nvPr/>
        </p:nvSpPr>
        <p:spPr>
          <a:xfrm>
            <a:off x="3205171" y="2087885"/>
            <a:ext cx="225739" cy="45870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左大括号 68">
            <a:extLst>
              <a:ext uri="{FF2B5EF4-FFF2-40B4-BE49-F238E27FC236}">
                <a16:creationId xmlns:a16="http://schemas.microsoft.com/office/drawing/2014/main" id="{7C5F5A87-D892-424F-AC3B-DD67A4A05369}"/>
              </a:ext>
            </a:extLst>
          </p:cNvPr>
          <p:cNvSpPr/>
          <p:nvPr/>
        </p:nvSpPr>
        <p:spPr>
          <a:xfrm>
            <a:off x="3214886" y="2857901"/>
            <a:ext cx="225739" cy="45870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箭头连接符 70">
            <a:extLst>
              <a:ext uri="{FF2B5EF4-FFF2-40B4-BE49-F238E27FC236}">
                <a16:creationId xmlns:a16="http://schemas.microsoft.com/office/drawing/2014/main" id="{19D4ABB8-4C76-4157-BF14-0145C5564654}"/>
              </a:ext>
            </a:extLst>
          </p:cNvPr>
          <p:cNvCxnSpPr>
            <a:cxnSpLocks/>
          </p:cNvCxnSpPr>
          <p:nvPr/>
        </p:nvCxnSpPr>
        <p:spPr>
          <a:xfrm flipH="1">
            <a:off x="3636400" y="1971160"/>
            <a:ext cx="1455657" cy="537789"/>
          </a:xfrm>
          <a:prstGeom prst="straightConnector1">
            <a:avLst/>
          </a:prstGeom>
          <a:ln>
            <a:solidFill>
              <a:srgbClr val="FF0000"/>
            </a:solidFill>
            <a:headEnd type="none" w="lg" len="lg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流程图: 接点 74">
            <a:extLst>
              <a:ext uri="{FF2B5EF4-FFF2-40B4-BE49-F238E27FC236}">
                <a16:creationId xmlns:a16="http://schemas.microsoft.com/office/drawing/2014/main" id="{F90CAA79-A7BE-4E0C-90F9-9D7A8CD48FDA}"/>
              </a:ext>
            </a:extLst>
          </p:cNvPr>
          <p:cNvSpPr/>
          <p:nvPr/>
        </p:nvSpPr>
        <p:spPr>
          <a:xfrm>
            <a:off x="3369183" y="3239291"/>
            <a:ext cx="270131" cy="270131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流程图: 接点 75">
            <a:extLst>
              <a:ext uri="{FF2B5EF4-FFF2-40B4-BE49-F238E27FC236}">
                <a16:creationId xmlns:a16="http://schemas.microsoft.com/office/drawing/2014/main" id="{75613FFC-92E9-43B4-A182-B826DF531DD0}"/>
              </a:ext>
            </a:extLst>
          </p:cNvPr>
          <p:cNvSpPr/>
          <p:nvPr/>
        </p:nvSpPr>
        <p:spPr>
          <a:xfrm>
            <a:off x="8470704" y="3239291"/>
            <a:ext cx="270131" cy="270131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箭头: 上 76">
            <a:extLst>
              <a:ext uri="{FF2B5EF4-FFF2-40B4-BE49-F238E27FC236}">
                <a16:creationId xmlns:a16="http://schemas.microsoft.com/office/drawing/2014/main" id="{3236F7C5-2288-4174-B4B2-2F6E5030F86D}"/>
              </a:ext>
            </a:extLst>
          </p:cNvPr>
          <p:cNvSpPr/>
          <p:nvPr/>
        </p:nvSpPr>
        <p:spPr>
          <a:xfrm>
            <a:off x="5879182" y="2637706"/>
            <a:ext cx="409271" cy="523220"/>
          </a:xfrm>
          <a:prstGeom prst="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9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/>
      <p:bldP spid="40" grpId="0"/>
      <p:bldP spid="41" grpId="0"/>
      <p:bldP spid="47" grpId="0"/>
      <p:bldP spid="48" grpId="0"/>
      <p:bldP spid="57" grpId="0" animBg="1"/>
      <p:bldP spid="59" grpId="0" animBg="1"/>
      <p:bldP spid="69" grpId="0" animBg="1"/>
      <p:bldP spid="75" grpId="0" animBg="1"/>
      <p:bldP spid="76" grpId="0" animBg="1"/>
      <p:bldP spid="77" grpId="0" animBg="1"/>
      <p:bldP spid="77" grpId="1" animBg="1"/>
      <p:bldP spid="77" grpId="2" animBg="1"/>
      <p:bldP spid="77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163438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标注样式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在菜单栏中选择“注释”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Dimstyle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B5DD918E-D563-4D6A-8069-78369C6284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173" y="2401223"/>
            <a:ext cx="2504762" cy="1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3501802"/>
            <a:ext cx="46315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标注中的偏移量距离、文字和箭头的大小不是一固定值，应结合图形大小以及工程制图标准进行设置。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911220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150</Words>
  <Application>Microsoft Office PowerPoint</Application>
  <PresentationFormat>自定义</PresentationFormat>
  <Paragraphs>42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286</cp:revision>
  <dcterms:created xsi:type="dcterms:W3CDTF">2015-04-23T03:04:00Z</dcterms:created>
  <dcterms:modified xsi:type="dcterms:W3CDTF">2018-08-20T08:08:44Z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