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4" r:id="rId2"/>
  </p:sldMasterIdLst>
  <p:notesMasterIdLst>
    <p:notesMasterId r:id="rId16"/>
  </p:notesMasterIdLst>
  <p:handoutMasterIdLst>
    <p:handoutMasterId r:id="rId17"/>
  </p:handoutMasterIdLst>
  <p:sldIdLst>
    <p:sldId id="370" r:id="rId3"/>
    <p:sldId id="371" r:id="rId4"/>
    <p:sldId id="379" r:id="rId5"/>
    <p:sldId id="388" r:id="rId6"/>
    <p:sldId id="389" r:id="rId7"/>
    <p:sldId id="391" r:id="rId8"/>
    <p:sldId id="392" r:id="rId9"/>
    <p:sldId id="393" r:id="rId10"/>
    <p:sldId id="394" r:id="rId11"/>
    <p:sldId id="395" r:id="rId12"/>
    <p:sldId id="383" r:id="rId13"/>
    <p:sldId id="385" r:id="rId14"/>
    <p:sldId id="384" r:id="rId15"/>
  </p:sldIdLst>
  <p:sldSz cx="12190413" cy="6859588"/>
  <p:notesSz cx="6858000" cy="9144000"/>
  <p:defaultTextStyle>
    <a:defPPr>
      <a:defRPr lang="zh-CN"/>
    </a:defPPr>
    <a:lvl1pPr marL="0" algn="l" defTabSz="1088390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1pPr>
    <a:lvl2pPr marL="544195" algn="l" defTabSz="1088390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2pPr>
    <a:lvl3pPr marL="1088390" algn="l" defTabSz="1088390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3pPr>
    <a:lvl4pPr marL="1632585" algn="l" defTabSz="1088390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4pPr>
    <a:lvl5pPr marL="2176780" algn="l" defTabSz="1088390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5pPr>
    <a:lvl6pPr marL="2720975" algn="l" defTabSz="1088390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6pPr>
    <a:lvl7pPr marL="3265805" algn="l" defTabSz="1088390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7pPr>
    <a:lvl8pPr marL="3810000" algn="l" defTabSz="1088390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8pPr>
    <a:lvl9pPr marL="4354195" algn="l" defTabSz="1088390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orient="horz" pos="3838">
          <p15:clr>
            <a:srgbClr val="A4A3A4"/>
          </p15:clr>
        </p15:guide>
        <p15:guide id="3" pos="3839">
          <p15:clr>
            <a:srgbClr val="A4A3A4"/>
          </p15:clr>
        </p15:guide>
        <p15:guide id="4" pos="7196">
          <p15:clr>
            <a:srgbClr val="A4A3A4"/>
          </p15:clr>
        </p15:guide>
        <p15:guide id="5" pos="573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7768"/>
    <a:srgbClr val="38B1BF"/>
    <a:srgbClr val="FF9933"/>
    <a:srgbClr val="C7C7C7"/>
    <a:srgbClr val="F5F5F5"/>
    <a:srgbClr val="00458E"/>
    <a:srgbClr val="8B8B8B"/>
    <a:srgbClr val="B11212"/>
    <a:srgbClr val="022A4F"/>
    <a:srgbClr val="007AD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1511" autoAdjust="0"/>
    <p:restoredTop sz="94660"/>
  </p:normalViewPr>
  <p:slideViewPr>
    <p:cSldViewPr>
      <p:cViewPr varScale="1">
        <p:scale>
          <a:sx n="90" d="100"/>
          <a:sy n="90" d="100"/>
        </p:scale>
        <p:origin x="318" y="78"/>
      </p:cViewPr>
      <p:guideLst>
        <p:guide orient="horz" pos="2160"/>
        <p:guide orient="horz" pos="3838"/>
        <p:guide pos="3839"/>
        <p:guide pos="7196"/>
        <p:guide pos="573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howGuides="1">
      <p:cViewPr varScale="1">
        <p:scale>
          <a:sx n="83" d="100"/>
          <a:sy n="83" d="100"/>
        </p:scale>
        <p:origin x="-3840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D1C15E6-6BD2-4E4B-B1D4-218C26E1B228}" type="datetimeFigureOut">
              <a:rPr lang="zh-CN" altLang="en-US" smtClean="0"/>
              <a:t>2018/8/20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655EDCA-2189-4435-B38B-6F3C2C04435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6343033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B17430C-5A66-4BD0-A971-34190B6C6019}" type="datetimeFigureOut">
              <a:rPr lang="zh-CN" altLang="en-US" smtClean="0"/>
              <a:t>2018/8/20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4AC173A-3DA8-4893-B28A-1E15F55C330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745736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639293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321933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000908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358475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521" y="1535469"/>
            <a:ext cx="5386216" cy="639911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600" indent="0">
              <a:buNone/>
              <a:defRPr sz="2700" b="1"/>
            </a:lvl2pPr>
            <a:lvl3pPr marL="1219200" indent="0">
              <a:buNone/>
              <a:defRPr sz="2400" b="1"/>
            </a:lvl3pPr>
            <a:lvl4pPr marL="1828800" indent="0">
              <a:buNone/>
              <a:defRPr sz="2100" b="1"/>
            </a:lvl4pPr>
            <a:lvl5pPr marL="2438400" indent="0">
              <a:buNone/>
              <a:defRPr sz="2100" b="1"/>
            </a:lvl5pPr>
            <a:lvl6pPr marL="3048000" indent="0">
              <a:buNone/>
              <a:defRPr sz="2100" b="1"/>
            </a:lvl6pPr>
            <a:lvl7pPr marL="3657600" indent="0">
              <a:buNone/>
              <a:defRPr sz="2100" b="1"/>
            </a:lvl7pPr>
            <a:lvl8pPr marL="4267200" indent="0">
              <a:buNone/>
              <a:defRPr sz="2100" b="1"/>
            </a:lvl8pPr>
            <a:lvl9pPr marL="4876800" indent="0">
              <a:buNone/>
              <a:defRPr sz="21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521" y="2175378"/>
            <a:ext cx="5386216" cy="3952203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4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566" y="1535469"/>
            <a:ext cx="5388332" cy="639911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600" indent="0">
              <a:buNone/>
              <a:defRPr sz="2700" b="1"/>
            </a:lvl2pPr>
            <a:lvl3pPr marL="1219200" indent="0">
              <a:buNone/>
              <a:defRPr sz="2400" b="1"/>
            </a:lvl3pPr>
            <a:lvl4pPr marL="1828800" indent="0">
              <a:buNone/>
              <a:defRPr sz="2100" b="1"/>
            </a:lvl4pPr>
            <a:lvl5pPr marL="2438400" indent="0">
              <a:buNone/>
              <a:defRPr sz="2100" b="1"/>
            </a:lvl5pPr>
            <a:lvl6pPr marL="3048000" indent="0">
              <a:buNone/>
              <a:defRPr sz="2100" b="1"/>
            </a:lvl6pPr>
            <a:lvl7pPr marL="3657600" indent="0">
              <a:buNone/>
              <a:defRPr sz="2100" b="1"/>
            </a:lvl7pPr>
            <a:lvl8pPr marL="4267200" indent="0">
              <a:buNone/>
              <a:defRPr sz="2100" b="1"/>
            </a:lvl8pPr>
            <a:lvl9pPr marL="4876800" indent="0">
              <a:buNone/>
              <a:defRPr sz="21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566" y="2175378"/>
            <a:ext cx="5388332" cy="3952203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4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CD9F9-72C8-4589-8A77-E0EAAC1A944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2018/8/20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3447A-3CB4-4631-B405-5E14F97A7A6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Administrator\Desktop\矢量httpwww.3lian.comvector（三联www.3lian.com） (2) [转换]-01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83110" y="189338"/>
            <a:ext cx="734684" cy="4563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24" y="273114"/>
            <a:ext cx="4010562" cy="1162320"/>
          </a:xfrm>
        </p:spPr>
        <p:txBody>
          <a:bodyPr anchor="b"/>
          <a:lstStyle>
            <a:lvl1pPr algn="l">
              <a:defRPr sz="27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113" y="273116"/>
            <a:ext cx="6814779" cy="5854469"/>
          </a:xfrm>
        </p:spPr>
        <p:txBody>
          <a:bodyPr/>
          <a:lstStyle>
            <a:lvl1pPr>
              <a:defRPr sz="4300"/>
            </a:lvl1pPr>
            <a:lvl2pPr>
              <a:defRPr sz="3700"/>
            </a:lvl2pPr>
            <a:lvl3pPr>
              <a:defRPr sz="3200"/>
            </a:lvl3pPr>
            <a:lvl4pPr>
              <a:defRPr sz="2700"/>
            </a:lvl4pPr>
            <a:lvl5pPr>
              <a:defRPr sz="2700"/>
            </a:lvl5pPr>
            <a:lvl6pPr>
              <a:defRPr sz="2700"/>
            </a:lvl6pPr>
            <a:lvl7pPr>
              <a:defRPr sz="2700"/>
            </a:lvl7pPr>
            <a:lvl8pPr>
              <a:defRPr sz="2700"/>
            </a:lvl8pPr>
            <a:lvl9pPr>
              <a:defRPr sz="27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524" y="1435436"/>
            <a:ext cx="4010562" cy="4692149"/>
          </a:xfrm>
        </p:spPr>
        <p:txBody>
          <a:bodyPr/>
          <a:lstStyle>
            <a:lvl1pPr marL="0" indent="0">
              <a:buNone/>
              <a:defRPr sz="1900"/>
            </a:lvl1pPr>
            <a:lvl2pPr marL="609600" indent="0">
              <a:buNone/>
              <a:defRPr sz="1600"/>
            </a:lvl2pPr>
            <a:lvl3pPr marL="1219200" indent="0">
              <a:buNone/>
              <a:defRPr sz="1300"/>
            </a:lvl3pPr>
            <a:lvl4pPr marL="1828800" indent="0">
              <a:buNone/>
              <a:defRPr sz="1200"/>
            </a:lvl4pPr>
            <a:lvl5pPr marL="2438400" indent="0">
              <a:buNone/>
              <a:defRPr sz="1200"/>
            </a:lvl5pPr>
            <a:lvl6pPr marL="3048000" indent="0">
              <a:buNone/>
              <a:defRPr sz="1200"/>
            </a:lvl6pPr>
            <a:lvl7pPr marL="3657600" indent="0">
              <a:buNone/>
              <a:defRPr sz="1200"/>
            </a:lvl7pPr>
            <a:lvl8pPr marL="4267200" indent="0">
              <a:buNone/>
              <a:defRPr sz="1200"/>
            </a:lvl8pPr>
            <a:lvl9pPr marL="4876800" indent="0">
              <a:buNone/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CD9F9-72C8-4589-8A77-E0EAAC1A944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2018/8/20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3447A-3CB4-4631-B405-5E14F97A7A6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406" y="4801713"/>
            <a:ext cx="7314248" cy="566870"/>
          </a:xfrm>
        </p:spPr>
        <p:txBody>
          <a:bodyPr anchor="b"/>
          <a:lstStyle>
            <a:lvl1pPr algn="l">
              <a:defRPr sz="27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406" y="612916"/>
            <a:ext cx="7314248" cy="4115753"/>
          </a:xfrm>
        </p:spPr>
        <p:txBody>
          <a:bodyPr/>
          <a:lstStyle>
            <a:lvl1pPr marL="0" indent="0">
              <a:buNone/>
              <a:defRPr sz="4300"/>
            </a:lvl1pPr>
            <a:lvl2pPr marL="609600" indent="0">
              <a:buNone/>
              <a:defRPr sz="3700"/>
            </a:lvl2pPr>
            <a:lvl3pPr marL="1219200" indent="0">
              <a:buNone/>
              <a:defRPr sz="3200"/>
            </a:lvl3pPr>
            <a:lvl4pPr marL="1828800" indent="0">
              <a:buNone/>
              <a:defRPr sz="2700"/>
            </a:lvl4pPr>
            <a:lvl5pPr marL="2438400" indent="0">
              <a:buNone/>
              <a:defRPr sz="2700"/>
            </a:lvl5pPr>
            <a:lvl6pPr marL="3048000" indent="0">
              <a:buNone/>
              <a:defRPr sz="2700"/>
            </a:lvl6pPr>
            <a:lvl7pPr marL="3657600" indent="0">
              <a:buNone/>
              <a:defRPr sz="2700"/>
            </a:lvl7pPr>
            <a:lvl8pPr marL="4267200" indent="0">
              <a:buNone/>
              <a:defRPr sz="2700"/>
            </a:lvl8pPr>
            <a:lvl9pPr marL="4876800" indent="0">
              <a:buNone/>
              <a:defRPr sz="27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406" y="5368583"/>
            <a:ext cx="7314248" cy="805048"/>
          </a:xfrm>
        </p:spPr>
        <p:txBody>
          <a:bodyPr/>
          <a:lstStyle>
            <a:lvl1pPr marL="0" indent="0">
              <a:buNone/>
              <a:defRPr sz="1900"/>
            </a:lvl1pPr>
            <a:lvl2pPr marL="609600" indent="0">
              <a:buNone/>
              <a:defRPr sz="1600"/>
            </a:lvl2pPr>
            <a:lvl3pPr marL="1219200" indent="0">
              <a:buNone/>
              <a:defRPr sz="1300"/>
            </a:lvl3pPr>
            <a:lvl4pPr marL="1828800" indent="0">
              <a:buNone/>
              <a:defRPr sz="1200"/>
            </a:lvl4pPr>
            <a:lvl5pPr marL="2438400" indent="0">
              <a:buNone/>
              <a:defRPr sz="1200"/>
            </a:lvl5pPr>
            <a:lvl6pPr marL="3048000" indent="0">
              <a:buNone/>
              <a:defRPr sz="1200"/>
            </a:lvl6pPr>
            <a:lvl7pPr marL="3657600" indent="0">
              <a:buNone/>
              <a:defRPr sz="1200"/>
            </a:lvl7pPr>
            <a:lvl8pPr marL="4267200" indent="0">
              <a:buNone/>
              <a:defRPr sz="1200"/>
            </a:lvl8pPr>
            <a:lvl9pPr marL="4876800" indent="0">
              <a:buNone/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CD9F9-72C8-4589-8A77-E0EAAC1A944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2018/8/20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3447A-3CB4-4631-B405-5E14F97A7A6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8" name="Picture 2" descr="C:\Users\Administrator\Desktop\矢量httpwww.3lian.comvector（三联www.3lian.com） (2) [转换]-01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83110" y="189338"/>
            <a:ext cx="734684" cy="4563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CD9F9-72C8-4589-8A77-E0EAAC1A944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2018/8/20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3447A-3CB4-4631-B405-5E14F97A7A6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8049" y="274702"/>
            <a:ext cx="2742843" cy="585288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521" y="274702"/>
            <a:ext cx="8025355" cy="585288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CD9F9-72C8-4589-8A77-E0EAAC1A944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2018/8/20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3447A-3CB4-4631-B405-5E14F97A7A6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7" name="Picture 2" descr="C:\Users\Administrator\Desktop\矢量httpwww.3lian.comvector（三联www.3lian.com） (2) [转换]-01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83110" y="189338"/>
            <a:ext cx="734684" cy="4563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3_两栏内容">
    <p:bg>
      <p:bgPr>
        <a:solidFill>
          <a:srgbClr val="F5F5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5"/>
          <p:cNvSpPr txBox="1"/>
          <p:nvPr userDrawn="1"/>
        </p:nvSpPr>
        <p:spPr>
          <a:xfrm>
            <a:off x="10801374" y="405458"/>
            <a:ext cx="107273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zh-CN" altLang="en-US"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fld id="{2EEF1883-7A0E-4F66-9932-E581691AD397}" type="slidenum">
              <a:rPr lang="zh-CN" altLang="en-US" sz="2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‹#›</a:t>
            </a:fld>
            <a:r>
              <a:rPr lang="zh-CN" altLang="en-US"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页</a:t>
            </a:r>
            <a:endParaRPr lang="zh-CN" altLang="en-US" sz="1600" b="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603594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2_两栏内容">
    <p:bg>
      <p:bgPr>
        <a:solidFill>
          <a:srgbClr val="F5F5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3_两栏内容">
    <p:bg>
      <p:bgPr>
        <a:solidFill>
          <a:srgbClr val="F5F5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5"/>
          <p:cNvSpPr txBox="1"/>
          <p:nvPr userDrawn="1"/>
        </p:nvSpPr>
        <p:spPr>
          <a:xfrm>
            <a:off x="10801374" y="405458"/>
            <a:ext cx="107273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zh-CN" altLang="en-US"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fld id="{2EEF1883-7A0E-4F66-9932-E581691AD397}" type="slidenum">
              <a:rPr lang="zh-CN" altLang="en-US" sz="2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‹#›</a:t>
            </a:fld>
            <a:r>
              <a:rPr lang="zh-CN" altLang="en-US"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页</a:t>
            </a:r>
            <a:endParaRPr lang="zh-CN" altLang="en-US" sz="1600" b="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1_两栏内容">
    <p:bg>
      <p:bgPr>
        <a:solidFill>
          <a:srgbClr val="F5F5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그림 6" descr="0006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39" y="2"/>
            <a:ext cx="12190413" cy="66949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CD9F9-72C8-4589-8A77-E0EAAC1A944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2018/8/20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3447A-3CB4-4631-B405-5E14F97A7A6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7" name="Picture 2" descr="C:\Users\Administrator\Desktop\矢量httpwww.3lian.comvector（三联www.3lian.com） (2) [转换]-01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83110" y="189338"/>
            <a:ext cx="734684" cy="4563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2959" y="4407924"/>
            <a:ext cx="10361851" cy="1362391"/>
          </a:xfrm>
        </p:spPr>
        <p:txBody>
          <a:bodyPr anchor="t"/>
          <a:lstStyle>
            <a:lvl1pPr algn="l">
              <a:defRPr sz="53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2959" y="2907386"/>
            <a:ext cx="10361851" cy="1500534"/>
          </a:xfrm>
        </p:spPr>
        <p:txBody>
          <a:bodyPr anchor="b"/>
          <a:lstStyle>
            <a:lvl1pPr marL="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1pPr>
            <a:lvl2pPr marL="6096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92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3pPr>
            <a:lvl4pPr marL="182880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4pPr>
            <a:lvl5pPr marL="243840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5pPr>
            <a:lvl6pPr marL="304800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6pPr>
            <a:lvl7pPr marL="365760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7pPr>
            <a:lvl8pPr marL="426720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8pPr>
            <a:lvl9pPr marL="487680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CD9F9-72C8-4589-8A77-E0EAAC1A944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2018/8/20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3447A-3CB4-4631-B405-5E14F97A7A6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521" y="1600572"/>
            <a:ext cx="5384099" cy="4527011"/>
          </a:xfrm>
        </p:spPr>
        <p:txBody>
          <a:bodyPr/>
          <a:lstStyle>
            <a:lvl1pPr>
              <a:defRPr sz="3700"/>
            </a:lvl1pPr>
            <a:lvl2pPr>
              <a:defRPr sz="32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6793" y="1600572"/>
            <a:ext cx="5384099" cy="4527011"/>
          </a:xfrm>
        </p:spPr>
        <p:txBody>
          <a:bodyPr/>
          <a:lstStyle>
            <a:lvl1pPr>
              <a:defRPr sz="3700"/>
            </a:lvl1pPr>
            <a:lvl2pPr>
              <a:defRPr sz="32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CD9F9-72C8-4589-8A77-E0EAAC1A944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2018/8/20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3447A-3CB4-4631-B405-5E14F97A7A6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8.xml"/><Relationship Id="rId7" Type="http://schemas.openxmlformats.org/officeDocument/2006/relationships/slideLayout" Target="../slideLayouts/slideLayout12.xml"/><Relationship Id="rId12" Type="http://schemas.openxmlformats.org/officeDocument/2006/relationships/slideLayout" Target="../slideLayouts/slideLayout17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6" Type="http://schemas.openxmlformats.org/officeDocument/2006/relationships/slideLayout" Target="../slideLayouts/slideLayout11.xml"/><Relationship Id="rId11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0.xml"/><Relationship Id="rId10" Type="http://schemas.openxmlformats.org/officeDocument/2006/relationships/slideLayout" Target="../slideLayouts/slideLayout15.xml"/><Relationship Id="rId4" Type="http://schemas.openxmlformats.org/officeDocument/2006/relationships/slideLayout" Target="../slideLayouts/slideLayout9.xml"/><Relationship Id="rId9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xStyles>
    <p:titleStyle>
      <a:lvl1pPr algn="ctr" defTabSz="1088390" rtl="0" eaLnBrk="1" latinLnBrk="0" hangingPunct="1">
        <a:spcBef>
          <a:spcPct val="0"/>
        </a:spcBef>
        <a:buNone/>
        <a:defRPr sz="52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08305" indent="-408305" algn="l" defTabSz="1088390" rtl="0" eaLnBrk="1" latinLnBrk="0" hangingPunct="1">
        <a:spcBef>
          <a:spcPct val="20000"/>
        </a:spcBef>
        <a:buFont typeface="Arial" panose="020B0604020202020204" pitchFamily="34" charset="0"/>
        <a:buChar char="•"/>
        <a:defRPr sz="3800" kern="1200">
          <a:solidFill>
            <a:schemeClr val="tx1"/>
          </a:solidFill>
          <a:latin typeface="+mn-lt"/>
          <a:ea typeface="+mn-ea"/>
          <a:cs typeface="+mn-cs"/>
        </a:defRPr>
      </a:lvl1pPr>
      <a:lvl2pPr marL="884555" indent="-340360" algn="l" defTabSz="1088390" rtl="0" eaLnBrk="1" latinLnBrk="0" hangingPunct="1">
        <a:spcBef>
          <a:spcPct val="20000"/>
        </a:spcBef>
        <a:buFont typeface="Arial" panose="020B0604020202020204" pitchFamily="34" charset="0"/>
        <a:buChar char="–"/>
        <a:defRPr sz="3300" kern="1200">
          <a:solidFill>
            <a:schemeClr val="tx1"/>
          </a:solidFill>
          <a:latin typeface="+mn-lt"/>
          <a:ea typeface="+mn-ea"/>
          <a:cs typeface="+mn-cs"/>
        </a:defRPr>
      </a:lvl2pPr>
      <a:lvl3pPr marL="1360805" indent="-272415" algn="l" defTabSz="1088390" rtl="0" eaLnBrk="1" latinLnBrk="0" hangingPunct="1">
        <a:spcBef>
          <a:spcPct val="20000"/>
        </a:spcBef>
        <a:buFont typeface="Arial" panose="020B0604020202020204" pitchFamily="34" charset="0"/>
        <a:buChar char="•"/>
        <a:defRPr sz="2900" kern="1200">
          <a:solidFill>
            <a:schemeClr val="tx1"/>
          </a:solidFill>
          <a:latin typeface="+mn-lt"/>
          <a:ea typeface="+mn-ea"/>
          <a:cs typeface="+mn-cs"/>
        </a:defRPr>
      </a:lvl3pPr>
      <a:lvl4pPr marL="1905000" indent="-272415" algn="l" defTabSz="1088390" rtl="0" eaLnBrk="1" latinLnBrk="0" hangingPunct="1">
        <a:spcBef>
          <a:spcPct val="20000"/>
        </a:spcBef>
        <a:buFont typeface="Arial" panose="020B0604020202020204" pitchFamily="34" charset="0"/>
        <a:buChar char="–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49195" indent="-272415" algn="l" defTabSz="1088390" rtl="0" eaLnBrk="1" latinLnBrk="0" hangingPunct="1">
        <a:spcBef>
          <a:spcPct val="20000"/>
        </a:spcBef>
        <a:buFont typeface="Arial" panose="020B0604020202020204" pitchFamily="34" charset="0"/>
        <a:buChar char="»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2993390" indent="-272415" algn="l" defTabSz="108839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537585" indent="-272415" algn="l" defTabSz="108839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081780" indent="-272415" algn="l" defTabSz="108839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625975" indent="-272415" algn="l" defTabSz="108839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44195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88390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632585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176780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720975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265805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810000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354195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521" y="274701"/>
            <a:ext cx="10971372" cy="1143265"/>
          </a:xfrm>
          <a:prstGeom prst="rect">
            <a:avLst/>
          </a:prstGeom>
        </p:spPr>
        <p:txBody>
          <a:bodyPr vert="horz" lIns="121917" tIns="60958" rIns="121917" bIns="60958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521" y="1600572"/>
            <a:ext cx="10971372" cy="4527011"/>
          </a:xfrm>
          <a:prstGeom prst="rect">
            <a:avLst/>
          </a:prstGeom>
        </p:spPr>
        <p:txBody>
          <a:bodyPr vert="horz" lIns="121917" tIns="60958" rIns="121917" bIns="60958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521" y="6357824"/>
            <a:ext cx="2844430" cy="365210"/>
          </a:xfrm>
          <a:prstGeom prst="rect">
            <a:avLst/>
          </a:prstGeom>
        </p:spPr>
        <p:txBody>
          <a:bodyPr vert="horz" lIns="121917" tIns="60958" rIns="121917" bIns="60958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218565"/>
            <a:fld id="{8B8CD9F9-72C8-4589-8A77-E0EAAC1A944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2018/8/20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058" y="6357824"/>
            <a:ext cx="3860297" cy="365210"/>
          </a:xfrm>
          <a:prstGeom prst="rect">
            <a:avLst/>
          </a:prstGeom>
        </p:spPr>
        <p:txBody>
          <a:bodyPr vert="horz" lIns="121917" tIns="60958" rIns="121917" bIns="60958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218565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6463" y="6357824"/>
            <a:ext cx="2844430" cy="365210"/>
          </a:xfrm>
          <a:prstGeom prst="rect">
            <a:avLst/>
          </a:prstGeom>
        </p:spPr>
        <p:txBody>
          <a:bodyPr vert="horz" lIns="121917" tIns="60958" rIns="121917" bIns="60958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218565"/>
            <a:fld id="{8C53447A-3CB4-4631-B405-5E14F97A7A6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6" r:id="rId2"/>
    <p:sldLayoutId id="2147483657" r:id="rId3"/>
    <p:sldLayoutId id="2147483658" r:id="rId4"/>
    <p:sldLayoutId id="2147483659" r:id="rId5"/>
    <p:sldLayoutId id="2147483660" r:id="rId6"/>
    <p:sldLayoutId id="2147483661" r:id="rId7"/>
    <p:sldLayoutId id="2147483662" r:id="rId8"/>
    <p:sldLayoutId id="2147483663" r:id="rId9"/>
    <p:sldLayoutId id="2147483664" r:id="rId10"/>
    <p:sldLayoutId id="2147483665" r:id="rId11"/>
    <p:sldLayoutId id="2147483666" r:id="rId12"/>
  </p:sldLayoutIdLst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xStyles>
    <p:titleStyle>
      <a:lvl1pPr algn="ctr" defTabSz="1218565" rtl="0" eaLnBrk="1" latinLnBrk="0" hangingPunct="1">
        <a:spcBef>
          <a:spcPct val="0"/>
        </a:spcBef>
        <a:buNone/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200" indent="-4572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4300" kern="1200">
          <a:solidFill>
            <a:schemeClr val="tx1"/>
          </a:solidFill>
          <a:latin typeface="+mn-lt"/>
          <a:ea typeface="+mn-ea"/>
          <a:cs typeface="+mn-cs"/>
        </a:defRPr>
      </a:lvl1pPr>
      <a:lvl2pPr marL="990600" indent="-3810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–"/>
        <a:defRPr sz="3700" kern="1200">
          <a:solidFill>
            <a:schemeClr val="tx1"/>
          </a:solidFill>
          <a:latin typeface="+mn-lt"/>
          <a:ea typeface="+mn-ea"/>
          <a:cs typeface="+mn-cs"/>
        </a:defRPr>
      </a:lvl2pPr>
      <a:lvl3pPr marL="1524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»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7.xml"/><Relationship Id="rId5" Type="http://schemas.openxmlformats.org/officeDocument/2006/relationships/image" Target="../media/image16.jpeg"/><Relationship Id="rId4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18.gi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7.xml"/><Relationship Id="rId5" Type="http://schemas.openxmlformats.org/officeDocument/2006/relationships/image" Target="../media/image3.pn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8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3" Type="http://schemas.openxmlformats.org/officeDocument/2006/relationships/image" Target="../media/image3.png"/><Relationship Id="rId7" Type="http://schemas.openxmlformats.org/officeDocument/2006/relationships/image" Target="../media/image10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9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Relationship Id="rId9" Type="http://schemas.openxmlformats.org/officeDocument/2006/relationships/image" Target="../media/image12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3.png"/><Relationship Id="rId7" Type="http://schemas.openxmlformats.org/officeDocument/2006/relationships/image" Target="../media/image13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9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等腰三角形 1"/>
          <p:cNvSpPr/>
          <p:nvPr/>
        </p:nvSpPr>
        <p:spPr>
          <a:xfrm>
            <a:off x="4655046" y="1127493"/>
            <a:ext cx="2880320" cy="2483034"/>
          </a:xfrm>
          <a:prstGeom prst="triangl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0" y="6406814"/>
            <a:ext cx="12190412" cy="452774"/>
            <a:chOff x="1" y="6406814"/>
            <a:chExt cx="12190412" cy="452774"/>
          </a:xfrm>
        </p:grpSpPr>
        <p:sp>
          <p:nvSpPr>
            <p:cNvPr id="32" name="六边形 31"/>
            <p:cNvSpPr/>
            <p:nvPr/>
          </p:nvSpPr>
          <p:spPr>
            <a:xfrm>
              <a:off x="1" y="6406814"/>
              <a:ext cx="3041773" cy="452774"/>
            </a:xfrm>
            <a:prstGeom prst="hexagon">
              <a:avLst/>
            </a:prstGeom>
            <a:solidFill>
              <a:srgbClr val="5FCA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六边形 32"/>
            <p:cNvSpPr/>
            <p:nvPr/>
          </p:nvSpPr>
          <p:spPr>
            <a:xfrm>
              <a:off x="3041775" y="6406814"/>
              <a:ext cx="3063750" cy="452774"/>
            </a:xfrm>
            <a:prstGeom prst="hexagon">
              <a:avLst/>
            </a:prstGeom>
            <a:solidFill>
              <a:srgbClr val="A0BF0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六边形 33"/>
            <p:cNvSpPr/>
            <p:nvPr/>
          </p:nvSpPr>
          <p:spPr>
            <a:xfrm>
              <a:off x="6095207" y="6406814"/>
              <a:ext cx="3047603" cy="452774"/>
            </a:xfrm>
            <a:prstGeom prst="hexag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六边形 34"/>
            <p:cNvSpPr/>
            <p:nvPr/>
          </p:nvSpPr>
          <p:spPr>
            <a:xfrm>
              <a:off x="9142810" y="6406814"/>
              <a:ext cx="3047603" cy="452774"/>
            </a:xfrm>
            <a:prstGeom prst="hexagon">
              <a:avLst/>
            </a:prstGeom>
            <a:solidFill>
              <a:srgbClr val="F5841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6" name="六边形 35"/>
          <p:cNvSpPr/>
          <p:nvPr/>
        </p:nvSpPr>
        <p:spPr>
          <a:xfrm flipV="1">
            <a:off x="0" y="0"/>
            <a:ext cx="3047603" cy="93401"/>
          </a:xfrm>
          <a:prstGeom prst="hexagon">
            <a:avLst/>
          </a:prstGeom>
          <a:solidFill>
            <a:srgbClr val="5FCA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sp>
        <p:nvSpPr>
          <p:cNvPr id="40" name="TextBox 39"/>
          <p:cNvSpPr txBox="1"/>
          <p:nvPr/>
        </p:nvSpPr>
        <p:spPr>
          <a:xfrm>
            <a:off x="4295006" y="2721425"/>
            <a:ext cx="3877950" cy="830981"/>
          </a:xfrm>
          <a:prstGeom prst="rect">
            <a:avLst/>
          </a:prstGeom>
          <a:noFill/>
        </p:spPr>
        <p:txBody>
          <a:bodyPr wrap="none" lIns="91423" tIns="45712" rIns="91423" bIns="45712" rtlCol="0">
            <a:spAutoFit/>
          </a:bodyPr>
          <a:lstStyle/>
          <a:p>
            <a:r>
              <a:rPr lang="zh-CN" altLang="en-US" sz="4800" dirty="0">
                <a:solidFill>
                  <a:srgbClr val="319095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通信工程制图</a:t>
            </a:r>
          </a:p>
        </p:txBody>
      </p:sp>
      <p:sp>
        <p:nvSpPr>
          <p:cNvPr id="41" name="文本框 5"/>
          <p:cNvSpPr txBox="1"/>
          <p:nvPr/>
        </p:nvSpPr>
        <p:spPr>
          <a:xfrm>
            <a:off x="5078367" y="4785383"/>
            <a:ext cx="2031292" cy="461649"/>
          </a:xfrm>
          <a:prstGeom prst="rect">
            <a:avLst/>
          </a:prstGeom>
          <a:noFill/>
        </p:spPr>
        <p:txBody>
          <a:bodyPr wrap="none" lIns="91423" tIns="45712" rIns="91423" bIns="45712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主讲：刘方涛</a:t>
            </a:r>
            <a:endParaRPr lang="en-US" altLang="zh-CN" sz="24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2994467" y="3552761"/>
            <a:ext cx="6199099" cy="1015647"/>
          </a:xfrm>
          <a:prstGeom prst="rect">
            <a:avLst/>
          </a:prstGeom>
          <a:noFill/>
          <a:ln>
            <a:noFill/>
          </a:ln>
          <a:effectLst>
            <a:glow rad="1905000">
              <a:srgbClr val="F14124">
                <a:alpha val="40000"/>
              </a:srgbClr>
            </a:glow>
            <a:softEdge rad="1270000"/>
          </a:effectLst>
        </p:spPr>
        <p:txBody>
          <a:bodyPr wrap="none" lIns="91423" tIns="45712" rIns="91423" bIns="45712">
            <a:spAutoFit/>
          </a:bodyPr>
          <a:lstStyle/>
          <a:p>
            <a:pPr algn="ctr"/>
            <a:r>
              <a:rPr lang="zh-CN" altLang="en-US" sz="6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</a:t>
            </a:r>
            <a:r>
              <a:rPr lang="en-US" altLang="zh-CN" sz="6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5.2 </a:t>
            </a:r>
            <a:r>
              <a:rPr lang="zh-CN" altLang="en-US" sz="6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绘图标准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1067969" y="113000"/>
            <a:ext cx="246279" cy="1923599"/>
          </a:xfrm>
          <a:prstGeom prst="rect">
            <a:avLst/>
          </a:prstGeom>
          <a:noFill/>
        </p:spPr>
        <p:txBody>
          <a:bodyPr wrap="none" lIns="121917" tIns="60958" rIns="121917" bIns="60958" rtlCol="0">
            <a:spAutoFit/>
          </a:bodyPr>
          <a:lstStyle/>
          <a:p>
            <a:pPr algn="ctr"/>
            <a:endParaRPr lang="zh-CN" altLang="en-US" sz="4000" dirty="0"/>
          </a:p>
          <a:p>
            <a:pPr algn="ctr"/>
            <a:endParaRPr lang="zh-CN" altLang="en-US" sz="4000" dirty="0"/>
          </a:p>
          <a:p>
            <a:pPr algn="ctr"/>
            <a:endParaRPr lang="zh-CN" altLang="en-US" sz="3700" dirty="0">
              <a:solidFill>
                <a:schemeClr val="tx1">
                  <a:lumMod val="75000"/>
                  <a:lumOff val="25000"/>
                </a:schemeClr>
              </a:solidFill>
              <a:latin typeface="Eras Bold ITC" panose="020B0907030504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9" name="六边形 18"/>
          <p:cNvSpPr/>
          <p:nvPr/>
        </p:nvSpPr>
        <p:spPr>
          <a:xfrm flipV="1">
            <a:off x="3041774" y="2632"/>
            <a:ext cx="3047603" cy="93401"/>
          </a:xfrm>
          <a:prstGeom prst="hexagon">
            <a:avLst/>
          </a:prstGeom>
          <a:solidFill>
            <a:srgbClr val="A0BF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sp>
        <p:nvSpPr>
          <p:cNvPr id="20" name="六边形 19"/>
          <p:cNvSpPr/>
          <p:nvPr/>
        </p:nvSpPr>
        <p:spPr>
          <a:xfrm flipV="1">
            <a:off x="6083548" y="2632"/>
            <a:ext cx="3047603" cy="93401"/>
          </a:xfrm>
          <a:prstGeom prst="hexagon">
            <a:avLst/>
          </a:prstGeom>
          <a:solidFill>
            <a:srgbClr val="3190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sp>
        <p:nvSpPr>
          <p:cNvPr id="21" name="六边形 20"/>
          <p:cNvSpPr/>
          <p:nvPr/>
        </p:nvSpPr>
        <p:spPr>
          <a:xfrm flipV="1">
            <a:off x="9142810" y="2632"/>
            <a:ext cx="3047603" cy="93401"/>
          </a:xfrm>
          <a:prstGeom prst="hexagon">
            <a:avLst/>
          </a:prstGeom>
          <a:solidFill>
            <a:srgbClr val="F584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71"/>
            <a:ext cx="3476379" cy="97495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53" presetClass="entr" presetSubtype="16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6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animBg="1"/>
      <p:bldP spid="40" grpId="0"/>
      <p:bldP spid="41" grpId="0"/>
      <p:bldP spid="42" grpId="0"/>
      <p:bldP spid="45" grpId="0"/>
      <p:bldP spid="19" grpId="0" animBg="1"/>
      <p:bldP spid="20" grpId="0" animBg="1"/>
      <p:bldP spid="21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12" descr="QQ图片20140616151030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41407" y="4960404"/>
            <a:ext cx="2620231" cy="72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Freeform 105"/>
          <p:cNvSpPr/>
          <p:nvPr/>
        </p:nvSpPr>
        <p:spPr bwMode="auto">
          <a:xfrm>
            <a:off x="6168159" y="4355944"/>
            <a:ext cx="1151467" cy="1250951"/>
          </a:xfrm>
          <a:custGeom>
            <a:avLst/>
            <a:gdLst>
              <a:gd name="T0" fmla="*/ 0 w 876"/>
              <a:gd name="T1" fmla="*/ 2147483647 h 952"/>
              <a:gd name="T2" fmla="*/ 0 w 876"/>
              <a:gd name="T3" fmla="*/ 2147483647 h 952"/>
              <a:gd name="T4" fmla="*/ 2147483647 w 876"/>
              <a:gd name="T5" fmla="*/ 2147483647 h 952"/>
              <a:gd name="T6" fmla="*/ 2147483647 w 876"/>
              <a:gd name="T7" fmla="*/ 0 h 952"/>
              <a:gd name="T8" fmla="*/ 2147483647 w 876"/>
              <a:gd name="T9" fmla="*/ 0 h 952"/>
              <a:gd name="T10" fmla="*/ 2147483647 w 876"/>
              <a:gd name="T11" fmla="*/ 2147483647 h 952"/>
              <a:gd name="T12" fmla="*/ 0 w 876"/>
              <a:gd name="T13" fmla="*/ 2147483647 h 952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876" h="952">
                <a:moveTo>
                  <a:pt x="0" y="30"/>
                </a:moveTo>
                <a:lnTo>
                  <a:pt x="0" y="492"/>
                </a:lnTo>
                <a:lnTo>
                  <a:pt x="876" y="952"/>
                </a:lnTo>
                <a:lnTo>
                  <a:pt x="712" y="0"/>
                </a:lnTo>
                <a:lnTo>
                  <a:pt x="378" y="0"/>
                </a:lnTo>
                <a:lnTo>
                  <a:pt x="422" y="252"/>
                </a:lnTo>
                <a:lnTo>
                  <a:pt x="0" y="3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Freeform 107"/>
          <p:cNvSpPr/>
          <p:nvPr/>
        </p:nvSpPr>
        <p:spPr bwMode="auto">
          <a:xfrm>
            <a:off x="4826193" y="4355944"/>
            <a:ext cx="1155700" cy="1250951"/>
          </a:xfrm>
          <a:custGeom>
            <a:avLst/>
            <a:gdLst>
              <a:gd name="T0" fmla="*/ 878 w 878"/>
              <a:gd name="T1" fmla="*/ 30 h 952"/>
              <a:gd name="T2" fmla="*/ 456 w 878"/>
              <a:gd name="T3" fmla="*/ 252 h 952"/>
              <a:gd name="T4" fmla="*/ 498 w 878"/>
              <a:gd name="T5" fmla="*/ 0 h 952"/>
              <a:gd name="T6" fmla="*/ 164 w 878"/>
              <a:gd name="T7" fmla="*/ 0 h 952"/>
              <a:gd name="T8" fmla="*/ 0 w 878"/>
              <a:gd name="T9" fmla="*/ 952 h 952"/>
              <a:gd name="T10" fmla="*/ 878 w 878"/>
              <a:gd name="T11" fmla="*/ 492 h 952"/>
              <a:gd name="T12" fmla="*/ 878 w 878"/>
              <a:gd name="T13" fmla="*/ 30 h 9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78" h="952">
                <a:moveTo>
                  <a:pt x="878" y="30"/>
                </a:moveTo>
                <a:lnTo>
                  <a:pt x="456" y="252"/>
                </a:lnTo>
                <a:lnTo>
                  <a:pt x="498" y="0"/>
                </a:lnTo>
                <a:lnTo>
                  <a:pt x="164" y="0"/>
                </a:lnTo>
                <a:lnTo>
                  <a:pt x="0" y="952"/>
                </a:lnTo>
                <a:lnTo>
                  <a:pt x="878" y="492"/>
                </a:lnTo>
                <a:lnTo>
                  <a:pt x="878" y="3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2400">
              <a:solidFill>
                <a:prstClr val="black"/>
              </a:soli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8318096" y="2412527"/>
            <a:ext cx="3465742" cy="1754326"/>
            <a:chOff x="7939194" y="2030307"/>
            <a:chExt cx="2609851" cy="1754326"/>
          </a:xfrm>
        </p:grpSpPr>
        <p:sp>
          <p:nvSpPr>
            <p:cNvPr id="14" name="矩形 1"/>
            <p:cNvSpPr>
              <a:spLocks noChangeArrowheads="1"/>
            </p:cNvSpPr>
            <p:nvPr/>
          </p:nvSpPr>
          <p:spPr bwMode="auto">
            <a:xfrm>
              <a:off x="8250345" y="2030307"/>
              <a:ext cx="2298700" cy="17543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 eaLnBrk="1" fontAlgn="base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800" b="1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一般：</a:t>
              </a:r>
              <a:r>
                <a:rPr lang="en-US" altLang="zh-CN" sz="1800" b="1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0.5 </a:t>
              </a:r>
              <a:r>
                <a:rPr lang="zh-CN" altLang="en-US" sz="1800" b="1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、</a:t>
              </a:r>
              <a:r>
                <a:rPr lang="en-US" altLang="zh-CN" sz="1800" b="1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0.7 </a:t>
              </a:r>
              <a:r>
                <a:rPr lang="zh-CN" altLang="en-US" sz="1800" b="1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、</a:t>
              </a:r>
              <a:r>
                <a:rPr lang="en-US" altLang="zh-CN" sz="1800" b="1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 mm</a:t>
              </a:r>
              <a:r>
                <a:rPr lang="zh-CN" altLang="en-US" sz="1800" b="1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endParaRPr lang="en-US" altLang="zh-CN" sz="18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just" eaLnBrk="1" fontAlgn="base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800" b="1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推荐：</a:t>
              </a:r>
              <a:r>
                <a:rPr lang="en-US" altLang="zh-CN" sz="1800" b="1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0.13</a:t>
              </a:r>
              <a:r>
                <a:rPr lang="zh-CN" altLang="en-US" sz="1800" b="1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、</a:t>
              </a:r>
              <a:r>
                <a:rPr lang="en-US" altLang="zh-CN" sz="1800" b="1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0.18 </a:t>
              </a:r>
              <a:r>
                <a:rPr lang="zh-CN" altLang="en-US" sz="1800" b="1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、</a:t>
              </a:r>
              <a:r>
                <a:rPr lang="en-US" altLang="zh-CN" sz="1800" b="1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0.25 </a:t>
              </a:r>
              <a:r>
                <a:rPr lang="zh-CN" altLang="en-US" sz="1800" b="1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、</a:t>
              </a:r>
              <a:r>
                <a:rPr lang="en-US" altLang="zh-CN" sz="1800" b="1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0.35 </a:t>
              </a:r>
              <a:r>
                <a:rPr lang="zh-CN" altLang="en-US" sz="1800" b="1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、</a:t>
              </a:r>
              <a:r>
                <a:rPr lang="en-US" altLang="zh-CN" sz="1800" b="1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0.5 </a:t>
              </a:r>
              <a:r>
                <a:rPr lang="zh-CN" altLang="en-US" sz="1800" b="1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、</a:t>
              </a:r>
              <a:r>
                <a:rPr lang="en-US" altLang="zh-CN" sz="1800" b="1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0.7 </a:t>
              </a:r>
              <a:r>
                <a:rPr lang="zh-CN" altLang="en-US" sz="1800" b="1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、</a:t>
              </a:r>
              <a:r>
                <a:rPr lang="en-US" altLang="zh-CN" sz="1800" b="1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 </a:t>
              </a:r>
              <a:r>
                <a:rPr lang="zh-CN" altLang="en-US" sz="1800" b="1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、</a:t>
              </a:r>
              <a:r>
                <a:rPr lang="en-US" altLang="zh-CN" sz="1800" b="1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1.4 </a:t>
              </a:r>
              <a:r>
                <a:rPr lang="zh-CN" altLang="en-US" sz="1800" b="1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、</a:t>
              </a:r>
              <a:r>
                <a:rPr lang="en-US" altLang="zh-CN" sz="1800" b="1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 mm</a:t>
              </a:r>
              <a:r>
                <a:rPr lang="zh-CN" altLang="en-US" sz="1800" b="1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endParaRPr lang="en-US" altLang="zh-CN" sz="18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" name="Freeform 11"/>
            <p:cNvSpPr/>
            <p:nvPr/>
          </p:nvSpPr>
          <p:spPr bwMode="auto">
            <a:xfrm>
              <a:off x="7939194" y="2163657"/>
              <a:ext cx="357717" cy="313267"/>
            </a:xfrm>
            <a:custGeom>
              <a:avLst/>
              <a:gdLst>
                <a:gd name="T0" fmla="*/ 2147483647 w 478"/>
                <a:gd name="T1" fmla="*/ 2147483647 h 420"/>
                <a:gd name="T2" fmla="*/ 2147483647 w 478"/>
                <a:gd name="T3" fmla="*/ 2147483647 h 420"/>
                <a:gd name="T4" fmla="*/ 2147483647 w 478"/>
                <a:gd name="T5" fmla="*/ 2147483647 h 420"/>
                <a:gd name="T6" fmla="*/ 2147483647 w 478"/>
                <a:gd name="T7" fmla="*/ 2147483647 h 420"/>
                <a:gd name="T8" fmla="*/ 2147483647 w 478"/>
                <a:gd name="T9" fmla="*/ 0 h 420"/>
                <a:gd name="T10" fmla="*/ 2147483647 w 478"/>
                <a:gd name="T11" fmla="*/ 0 h 420"/>
                <a:gd name="T12" fmla="*/ 2147483647 w 478"/>
                <a:gd name="T13" fmla="*/ 2147483647 h 420"/>
                <a:gd name="T14" fmla="*/ 2147483647 w 478"/>
                <a:gd name="T15" fmla="*/ 2147483647 h 420"/>
                <a:gd name="T16" fmla="*/ 2147483647 w 478"/>
                <a:gd name="T17" fmla="*/ 2147483647 h 420"/>
                <a:gd name="T18" fmla="*/ 2147483647 w 478"/>
                <a:gd name="T19" fmla="*/ 2147483647 h 420"/>
                <a:gd name="T20" fmla="*/ 2147483647 w 478"/>
                <a:gd name="T21" fmla="*/ 2147483647 h 420"/>
                <a:gd name="T22" fmla="*/ 2147483647 w 478"/>
                <a:gd name="T23" fmla="*/ 2147483647 h 420"/>
                <a:gd name="T24" fmla="*/ 2147483647 w 478"/>
                <a:gd name="T25" fmla="*/ 2147483647 h 420"/>
                <a:gd name="T26" fmla="*/ 2147483647 w 478"/>
                <a:gd name="T27" fmla="*/ 2147483647 h 420"/>
                <a:gd name="T28" fmla="*/ 2147483647 w 478"/>
                <a:gd name="T29" fmla="*/ 2147483647 h 420"/>
                <a:gd name="T30" fmla="*/ 2147483647 w 478"/>
                <a:gd name="T31" fmla="*/ 2147483647 h 420"/>
                <a:gd name="T32" fmla="*/ 2147483647 w 478"/>
                <a:gd name="T33" fmla="*/ 2147483647 h 420"/>
                <a:gd name="T34" fmla="*/ 2147483647 w 478"/>
                <a:gd name="T35" fmla="*/ 2147483647 h 420"/>
                <a:gd name="T36" fmla="*/ 2147483647 w 478"/>
                <a:gd name="T37" fmla="*/ 2147483647 h 420"/>
                <a:gd name="T38" fmla="*/ 0 w 478"/>
                <a:gd name="T39" fmla="*/ 2147483647 h 420"/>
                <a:gd name="T40" fmla="*/ 2147483647 w 478"/>
                <a:gd name="T41" fmla="*/ 2147483647 h 420"/>
                <a:gd name="T42" fmla="*/ 2147483647 w 478"/>
                <a:gd name="T43" fmla="*/ 2147483647 h 420"/>
                <a:gd name="T44" fmla="*/ 2147483647 w 478"/>
                <a:gd name="T45" fmla="*/ 2147483647 h 420"/>
                <a:gd name="T46" fmla="*/ 2147483647 w 478"/>
                <a:gd name="T47" fmla="*/ 2147483647 h 420"/>
                <a:gd name="T48" fmla="*/ 2147483647 w 478"/>
                <a:gd name="T49" fmla="*/ 2147483647 h 420"/>
                <a:gd name="T50" fmla="*/ 2147483647 w 478"/>
                <a:gd name="T51" fmla="*/ 2147483647 h 420"/>
                <a:gd name="T52" fmla="*/ 2147483647 w 478"/>
                <a:gd name="T53" fmla="*/ 2147483647 h 420"/>
                <a:gd name="T54" fmla="*/ 2147483647 w 478"/>
                <a:gd name="T55" fmla="*/ 2147483647 h 420"/>
                <a:gd name="T56" fmla="*/ 2147483647 w 478"/>
                <a:gd name="T57" fmla="*/ 2147483647 h 420"/>
                <a:gd name="T58" fmla="*/ 2147483647 w 478"/>
                <a:gd name="T59" fmla="*/ 2147483647 h 420"/>
                <a:gd name="T60" fmla="*/ 2147483647 w 478"/>
                <a:gd name="T61" fmla="*/ 2147483647 h 420"/>
                <a:gd name="T62" fmla="*/ 2147483647 w 478"/>
                <a:gd name="T63" fmla="*/ 2147483647 h 420"/>
                <a:gd name="T64" fmla="*/ 2147483647 w 478"/>
                <a:gd name="T65" fmla="*/ 2147483647 h 420"/>
                <a:gd name="T66" fmla="*/ 2147483647 w 478"/>
                <a:gd name="T67" fmla="*/ 2147483647 h 420"/>
                <a:gd name="T68" fmla="*/ 2147483647 w 478"/>
                <a:gd name="T69" fmla="*/ 2147483647 h 420"/>
                <a:gd name="T70" fmla="*/ 2147483647 w 478"/>
                <a:gd name="T71" fmla="*/ 2147483647 h 420"/>
                <a:gd name="T72" fmla="*/ 2147483647 w 478"/>
                <a:gd name="T73" fmla="*/ 2147483647 h 420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478" h="420">
                  <a:moveTo>
                    <a:pt x="478" y="72"/>
                  </a:moveTo>
                  <a:lnTo>
                    <a:pt x="478" y="72"/>
                  </a:lnTo>
                  <a:lnTo>
                    <a:pt x="478" y="56"/>
                  </a:lnTo>
                  <a:lnTo>
                    <a:pt x="474" y="44"/>
                  </a:lnTo>
                  <a:lnTo>
                    <a:pt x="466" y="30"/>
                  </a:lnTo>
                  <a:lnTo>
                    <a:pt x="458" y="20"/>
                  </a:lnTo>
                  <a:lnTo>
                    <a:pt x="448" y="12"/>
                  </a:lnTo>
                  <a:lnTo>
                    <a:pt x="434" y="4"/>
                  </a:lnTo>
                  <a:lnTo>
                    <a:pt x="422" y="0"/>
                  </a:lnTo>
                  <a:lnTo>
                    <a:pt x="406" y="0"/>
                  </a:lnTo>
                  <a:lnTo>
                    <a:pt x="392" y="0"/>
                  </a:lnTo>
                  <a:lnTo>
                    <a:pt x="378" y="4"/>
                  </a:lnTo>
                  <a:lnTo>
                    <a:pt x="366" y="12"/>
                  </a:lnTo>
                  <a:lnTo>
                    <a:pt x="356" y="20"/>
                  </a:lnTo>
                  <a:lnTo>
                    <a:pt x="348" y="30"/>
                  </a:lnTo>
                  <a:lnTo>
                    <a:pt x="340" y="44"/>
                  </a:lnTo>
                  <a:lnTo>
                    <a:pt x="336" y="56"/>
                  </a:lnTo>
                  <a:lnTo>
                    <a:pt x="336" y="72"/>
                  </a:lnTo>
                  <a:lnTo>
                    <a:pt x="336" y="86"/>
                  </a:lnTo>
                  <a:lnTo>
                    <a:pt x="342" y="100"/>
                  </a:lnTo>
                  <a:lnTo>
                    <a:pt x="348" y="112"/>
                  </a:lnTo>
                  <a:lnTo>
                    <a:pt x="358" y="124"/>
                  </a:lnTo>
                  <a:lnTo>
                    <a:pt x="276" y="318"/>
                  </a:lnTo>
                  <a:lnTo>
                    <a:pt x="208" y="168"/>
                  </a:lnTo>
                  <a:lnTo>
                    <a:pt x="148" y="160"/>
                  </a:lnTo>
                  <a:lnTo>
                    <a:pt x="96" y="226"/>
                  </a:lnTo>
                  <a:lnTo>
                    <a:pt x="84" y="222"/>
                  </a:lnTo>
                  <a:lnTo>
                    <a:pt x="72" y="222"/>
                  </a:lnTo>
                  <a:lnTo>
                    <a:pt x="58" y="222"/>
                  </a:lnTo>
                  <a:lnTo>
                    <a:pt x="44" y="226"/>
                  </a:lnTo>
                  <a:lnTo>
                    <a:pt x="32" y="234"/>
                  </a:lnTo>
                  <a:lnTo>
                    <a:pt x="22" y="242"/>
                  </a:lnTo>
                  <a:lnTo>
                    <a:pt x="14" y="252"/>
                  </a:lnTo>
                  <a:lnTo>
                    <a:pt x="6" y="264"/>
                  </a:lnTo>
                  <a:lnTo>
                    <a:pt x="2" y="278"/>
                  </a:lnTo>
                  <a:lnTo>
                    <a:pt x="0" y="292"/>
                  </a:lnTo>
                  <a:lnTo>
                    <a:pt x="2" y="308"/>
                  </a:lnTo>
                  <a:lnTo>
                    <a:pt x="6" y="320"/>
                  </a:lnTo>
                  <a:lnTo>
                    <a:pt x="14" y="334"/>
                  </a:lnTo>
                  <a:lnTo>
                    <a:pt x="22" y="344"/>
                  </a:lnTo>
                  <a:lnTo>
                    <a:pt x="32" y="352"/>
                  </a:lnTo>
                  <a:lnTo>
                    <a:pt x="44" y="360"/>
                  </a:lnTo>
                  <a:lnTo>
                    <a:pt x="58" y="364"/>
                  </a:lnTo>
                  <a:lnTo>
                    <a:pt x="72" y="364"/>
                  </a:lnTo>
                  <a:lnTo>
                    <a:pt x="88" y="364"/>
                  </a:lnTo>
                  <a:lnTo>
                    <a:pt x="100" y="360"/>
                  </a:lnTo>
                  <a:lnTo>
                    <a:pt x="112" y="352"/>
                  </a:lnTo>
                  <a:lnTo>
                    <a:pt x="124" y="344"/>
                  </a:lnTo>
                  <a:lnTo>
                    <a:pt x="132" y="334"/>
                  </a:lnTo>
                  <a:lnTo>
                    <a:pt x="138" y="320"/>
                  </a:lnTo>
                  <a:lnTo>
                    <a:pt x="144" y="308"/>
                  </a:lnTo>
                  <a:lnTo>
                    <a:pt x="144" y="292"/>
                  </a:lnTo>
                  <a:lnTo>
                    <a:pt x="144" y="278"/>
                  </a:lnTo>
                  <a:lnTo>
                    <a:pt x="168" y="248"/>
                  </a:lnTo>
                  <a:lnTo>
                    <a:pt x="244" y="420"/>
                  </a:lnTo>
                  <a:lnTo>
                    <a:pt x="308" y="418"/>
                  </a:lnTo>
                  <a:lnTo>
                    <a:pt x="426" y="140"/>
                  </a:lnTo>
                  <a:lnTo>
                    <a:pt x="436" y="136"/>
                  </a:lnTo>
                  <a:lnTo>
                    <a:pt x="448" y="130"/>
                  </a:lnTo>
                  <a:lnTo>
                    <a:pt x="456" y="124"/>
                  </a:lnTo>
                  <a:lnTo>
                    <a:pt x="464" y="114"/>
                  </a:lnTo>
                  <a:lnTo>
                    <a:pt x="470" y="106"/>
                  </a:lnTo>
                  <a:lnTo>
                    <a:pt x="474" y="94"/>
                  </a:lnTo>
                  <a:lnTo>
                    <a:pt x="478" y="84"/>
                  </a:lnTo>
                  <a:lnTo>
                    <a:pt x="478" y="72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1171779" y="2417173"/>
            <a:ext cx="3411258" cy="923330"/>
            <a:chOff x="1336673" y="2030307"/>
            <a:chExt cx="3411258" cy="923330"/>
          </a:xfrm>
        </p:grpSpPr>
        <p:sp>
          <p:nvSpPr>
            <p:cNvPr id="17" name="矩形 1"/>
            <p:cNvSpPr>
              <a:spLocks noChangeArrowheads="1"/>
            </p:cNvSpPr>
            <p:nvPr/>
          </p:nvSpPr>
          <p:spPr bwMode="auto">
            <a:xfrm>
              <a:off x="1688038" y="2030307"/>
              <a:ext cx="3059893" cy="923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 eaLnBrk="1" fontAlgn="base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800" b="1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图线：粗、中、细</a:t>
              </a:r>
              <a:endParaRPr lang="en-US" altLang="zh-CN" sz="18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just" eaLnBrk="1" fontAlgn="base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800" b="1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宽度比为：</a:t>
              </a:r>
              <a:r>
                <a:rPr lang="en-US" altLang="zh-CN" sz="1800" b="1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4:2:1</a:t>
              </a:r>
            </a:p>
          </p:txBody>
        </p:sp>
        <p:grpSp>
          <p:nvGrpSpPr>
            <p:cNvPr id="18" name="组合 122"/>
            <p:cNvGrpSpPr/>
            <p:nvPr/>
          </p:nvGrpSpPr>
          <p:grpSpPr bwMode="auto">
            <a:xfrm>
              <a:off x="1336673" y="2178474"/>
              <a:ext cx="256116" cy="258233"/>
              <a:chOff x="3889445" y="2973091"/>
              <a:chExt cx="319708" cy="324921"/>
            </a:xfrm>
            <a:solidFill>
              <a:schemeClr val="tx2"/>
            </a:solidFill>
          </p:grpSpPr>
          <p:sp>
            <p:nvSpPr>
              <p:cNvPr id="19" name="Rectangle 12"/>
              <p:cNvSpPr>
                <a:spLocks noChangeArrowheads="1"/>
              </p:cNvSpPr>
              <p:nvPr/>
            </p:nvSpPr>
            <p:spPr bwMode="auto">
              <a:xfrm>
                <a:off x="3889445" y="3006104"/>
                <a:ext cx="128578" cy="12684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fontAlgn="base" hangingPunct="1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0" name="Rectangle 13"/>
              <p:cNvSpPr>
                <a:spLocks noChangeArrowheads="1"/>
              </p:cNvSpPr>
              <p:nvPr/>
            </p:nvSpPr>
            <p:spPr bwMode="auto">
              <a:xfrm>
                <a:off x="4049299" y="2973091"/>
                <a:ext cx="159854" cy="159854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fontAlgn="base" hangingPunct="1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1" name="Rectangle 14"/>
              <p:cNvSpPr>
                <a:spLocks noChangeArrowheads="1"/>
              </p:cNvSpPr>
              <p:nvPr/>
            </p:nvSpPr>
            <p:spPr bwMode="auto">
              <a:xfrm>
                <a:off x="3889445" y="3171171"/>
                <a:ext cx="128578" cy="12684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fontAlgn="base" hangingPunct="1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2" name="Rectangle 15"/>
              <p:cNvSpPr>
                <a:spLocks noChangeArrowheads="1"/>
              </p:cNvSpPr>
              <p:nvPr/>
            </p:nvSpPr>
            <p:spPr bwMode="auto">
              <a:xfrm>
                <a:off x="4049299" y="3171171"/>
                <a:ext cx="126841" cy="12684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fontAlgn="base" hangingPunct="1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23" name="组合 22"/>
          <p:cNvGrpSpPr/>
          <p:nvPr/>
        </p:nvGrpSpPr>
        <p:grpSpPr>
          <a:xfrm>
            <a:off x="8041408" y="4326203"/>
            <a:ext cx="2571751" cy="458908"/>
            <a:chOff x="7977294" y="4055958"/>
            <a:chExt cx="2571751" cy="458908"/>
          </a:xfrm>
        </p:grpSpPr>
        <p:sp>
          <p:nvSpPr>
            <p:cNvPr id="24" name="矩形 1"/>
            <p:cNvSpPr>
              <a:spLocks noChangeArrowheads="1"/>
            </p:cNvSpPr>
            <p:nvPr/>
          </p:nvSpPr>
          <p:spPr bwMode="auto">
            <a:xfrm>
              <a:off x="8250345" y="4055958"/>
              <a:ext cx="2298700" cy="4589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 eaLnBrk="1" fontAlgn="base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800" b="1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图线的颜色</a:t>
              </a:r>
            </a:p>
          </p:txBody>
        </p:sp>
        <p:grpSp>
          <p:nvGrpSpPr>
            <p:cNvPr id="25" name="组合 13321"/>
            <p:cNvGrpSpPr/>
            <p:nvPr/>
          </p:nvGrpSpPr>
          <p:grpSpPr bwMode="auto">
            <a:xfrm>
              <a:off x="7977294" y="4233757"/>
              <a:ext cx="281517" cy="279400"/>
              <a:chOff x="1057275" y="3008313"/>
              <a:chExt cx="368300" cy="368300"/>
            </a:xfrm>
            <a:solidFill>
              <a:schemeClr val="accent2"/>
            </a:solidFill>
          </p:grpSpPr>
          <p:sp>
            <p:nvSpPr>
              <p:cNvPr id="26" name="Freeform 11"/>
              <p:cNvSpPr/>
              <p:nvPr/>
            </p:nvSpPr>
            <p:spPr bwMode="auto">
              <a:xfrm>
                <a:off x="1057275" y="3033713"/>
                <a:ext cx="342900" cy="342900"/>
              </a:xfrm>
              <a:custGeom>
                <a:avLst/>
                <a:gdLst>
                  <a:gd name="T0" fmla="*/ 2147483647 w 216"/>
                  <a:gd name="T1" fmla="*/ 0 h 216"/>
                  <a:gd name="T2" fmla="*/ 2147483647 w 216"/>
                  <a:gd name="T3" fmla="*/ 0 h 216"/>
                  <a:gd name="T4" fmla="*/ 2147483647 w 216"/>
                  <a:gd name="T5" fmla="*/ 2147483647 h 216"/>
                  <a:gd name="T6" fmla="*/ 2147483647 w 216"/>
                  <a:gd name="T7" fmla="*/ 2147483647 h 216"/>
                  <a:gd name="T8" fmla="*/ 2147483647 w 216"/>
                  <a:gd name="T9" fmla="*/ 2147483647 h 216"/>
                  <a:gd name="T10" fmla="*/ 2147483647 w 216"/>
                  <a:gd name="T11" fmla="*/ 2147483647 h 216"/>
                  <a:gd name="T12" fmla="*/ 2147483647 w 216"/>
                  <a:gd name="T13" fmla="*/ 2147483647 h 216"/>
                  <a:gd name="T14" fmla="*/ 2147483647 w 216"/>
                  <a:gd name="T15" fmla="*/ 2147483647 h 216"/>
                  <a:gd name="T16" fmla="*/ 2147483647 w 216"/>
                  <a:gd name="T17" fmla="*/ 2147483647 h 216"/>
                  <a:gd name="T18" fmla="*/ 0 w 216"/>
                  <a:gd name="T19" fmla="*/ 2147483647 h 216"/>
                  <a:gd name="T20" fmla="*/ 0 w 216"/>
                  <a:gd name="T21" fmla="*/ 2147483647 h 216"/>
                  <a:gd name="T22" fmla="*/ 0 w 216"/>
                  <a:gd name="T23" fmla="*/ 2147483647 h 216"/>
                  <a:gd name="T24" fmla="*/ 2147483647 w 216"/>
                  <a:gd name="T25" fmla="*/ 2147483647 h 216"/>
                  <a:gd name="T26" fmla="*/ 2147483647 w 216"/>
                  <a:gd name="T27" fmla="*/ 2147483647 h 216"/>
                  <a:gd name="T28" fmla="*/ 2147483647 w 216"/>
                  <a:gd name="T29" fmla="*/ 2147483647 h 216"/>
                  <a:gd name="T30" fmla="*/ 2147483647 w 216"/>
                  <a:gd name="T31" fmla="*/ 2147483647 h 216"/>
                  <a:gd name="T32" fmla="*/ 2147483647 w 216"/>
                  <a:gd name="T33" fmla="*/ 2147483647 h 216"/>
                  <a:gd name="T34" fmla="*/ 2147483647 w 216"/>
                  <a:gd name="T35" fmla="*/ 2147483647 h 216"/>
                  <a:gd name="T36" fmla="*/ 2147483647 w 216"/>
                  <a:gd name="T37" fmla="*/ 2147483647 h 216"/>
                  <a:gd name="T38" fmla="*/ 2147483647 w 216"/>
                  <a:gd name="T39" fmla="*/ 2147483647 h 216"/>
                  <a:gd name="T40" fmla="*/ 2147483647 w 216"/>
                  <a:gd name="T41" fmla="*/ 2147483647 h 216"/>
                  <a:gd name="T42" fmla="*/ 2147483647 w 216"/>
                  <a:gd name="T43" fmla="*/ 2147483647 h 216"/>
                  <a:gd name="T44" fmla="*/ 2147483647 w 216"/>
                  <a:gd name="T45" fmla="*/ 2147483647 h 216"/>
                  <a:gd name="T46" fmla="*/ 2147483647 w 216"/>
                  <a:gd name="T47" fmla="*/ 2147483647 h 216"/>
                  <a:gd name="T48" fmla="*/ 2147483647 w 216"/>
                  <a:gd name="T49" fmla="*/ 2147483647 h 216"/>
                  <a:gd name="T50" fmla="*/ 2147483647 w 216"/>
                  <a:gd name="T51" fmla="*/ 2147483647 h 216"/>
                  <a:gd name="T52" fmla="*/ 2147483647 w 216"/>
                  <a:gd name="T53" fmla="*/ 2147483647 h 216"/>
                  <a:gd name="T54" fmla="*/ 2147483647 w 216"/>
                  <a:gd name="T55" fmla="*/ 2147483647 h 216"/>
                  <a:gd name="T56" fmla="*/ 2147483647 w 216"/>
                  <a:gd name="T57" fmla="*/ 2147483647 h 216"/>
                  <a:gd name="T58" fmla="*/ 2147483647 w 216"/>
                  <a:gd name="T59" fmla="*/ 2147483647 h 216"/>
                  <a:gd name="T60" fmla="*/ 2147483647 w 216"/>
                  <a:gd name="T61" fmla="*/ 0 h 21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</a:gdLst>
                <a:ahLst/>
                <a:cxnLst>
                  <a:cxn ang="T62">
                    <a:pos x="T0" y="T1"/>
                  </a:cxn>
                  <a:cxn ang="T63">
                    <a:pos x="T2" y="T3"/>
                  </a:cxn>
                  <a:cxn ang="T64">
                    <a:pos x="T4" y="T5"/>
                  </a:cxn>
                  <a:cxn ang="T65">
                    <a:pos x="T6" y="T7"/>
                  </a:cxn>
                  <a:cxn ang="T66">
                    <a:pos x="T8" y="T9"/>
                  </a:cxn>
                  <a:cxn ang="T67">
                    <a:pos x="T10" y="T11"/>
                  </a:cxn>
                  <a:cxn ang="T68">
                    <a:pos x="T12" y="T13"/>
                  </a:cxn>
                  <a:cxn ang="T69">
                    <a:pos x="T14" y="T15"/>
                  </a:cxn>
                  <a:cxn ang="T70">
                    <a:pos x="T16" y="T17"/>
                  </a:cxn>
                  <a:cxn ang="T71">
                    <a:pos x="T18" y="T19"/>
                  </a:cxn>
                  <a:cxn ang="T72">
                    <a:pos x="T20" y="T21"/>
                  </a:cxn>
                  <a:cxn ang="T73">
                    <a:pos x="T22" y="T23"/>
                  </a:cxn>
                  <a:cxn ang="T74">
                    <a:pos x="T24" y="T25"/>
                  </a:cxn>
                  <a:cxn ang="T75">
                    <a:pos x="T26" y="T27"/>
                  </a:cxn>
                  <a:cxn ang="T76">
                    <a:pos x="T28" y="T29"/>
                  </a:cxn>
                  <a:cxn ang="T77">
                    <a:pos x="T30" y="T31"/>
                  </a:cxn>
                  <a:cxn ang="T78">
                    <a:pos x="T32" y="T33"/>
                  </a:cxn>
                  <a:cxn ang="T79">
                    <a:pos x="T34" y="T35"/>
                  </a:cxn>
                  <a:cxn ang="T80">
                    <a:pos x="T36" y="T37"/>
                  </a:cxn>
                  <a:cxn ang="T81">
                    <a:pos x="T38" y="T39"/>
                  </a:cxn>
                  <a:cxn ang="T82">
                    <a:pos x="T40" y="T41"/>
                  </a:cxn>
                  <a:cxn ang="T83">
                    <a:pos x="T42" y="T43"/>
                  </a:cxn>
                  <a:cxn ang="T84">
                    <a:pos x="T44" y="T45"/>
                  </a:cxn>
                  <a:cxn ang="T85">
                    <a:pos x="T46" y="T47"/>
                  </a:cxn>
                  <a:cxn ang="T86">
                    <a:pos x="T48" y="T49"/>
                  </a:cxn>
                  <a:cxn ang="T87">
                    <a:pos x="T50" y="T51"/>
                  </a:cxn>
                  <a:cxn ang="T88">
                    <a:pos x="T52" y="T53"/>
                  </a:cxn>
                  <a:cxn ang="T89">
                    <a:pos x="T54" y="T55"/>
                  </a:cxn>
                  <a:cxn ang="T90">
                    <a:pos x="T56" y="T57"/>
                  </a:cxn>
                  <a:cxn ang="T91">
                    <a:pos x="T58" y="T59"/>
                  </a:cxn>
                  <a:cxn ang="T92">
                    <a:pos x="T60" y="T61"/>
                  </a:cxn>
                </a:cxnLst>
                <a:rect l="0" t="0" r="r" b="b"/>
                <a:pathLst>
                  <a:path w="216" h="216">
                    <a:moveTo>
                      <a:pt x="100" y="0"/>
                    </a:moveTo>
                    <a:lnTo>
                      <a:pt x="100" y="0"/>
                    </a:lnTo>
                    <a:lnTo>
                      <a:pt x="80" y="2"/>
                    </a:lnTo>
                    <a:lnTo>
                      <a:pt x="62" y="10"/>
                    </a:lnTo>
                    <a:lnTo>
                      <a:pt x="46" y="18"/>
                    </a:lnTo>
                    <a:lnTo>
                      <a:pt x="30" y="32"/>
                    </a:lnTo>
                    <a:lnTo>
                      <a:pt x="16" y="48"/>
                    </a:lnTo>
                    <a:lnTo>
                      <a:pt x="6" y="68"/>
                    </a:lnTo>
                    <a:lnTo>
                      <a:pt x="0" y="88"/>
                    </a:lnTo>
                    <a:lnTo>
                      <a:pt x="0" y="108"/>
                    </a:lnTo>
                    <a:lnTo>
                      <a:pt x="0" y="128"/>
                    </a:lnTo>
                    <a:lnTo>
                      <a:pt x="6" y="148"/>
                    </a:lnTo>
                    <a:lnTo>
                      <a:pt x="16" y="168"/>
                    </a:lnTo>
                    <a:lnTo>
                      <a:pt x="30" y="184"/>
                    </a:lnTo>
                    <a:lnTo>
                      <a:pt x="48" y="198"/>
                    </a:lnTo>
                    <a:lnTo>
                      <a:pt x="66" y="208"/>
                    </a:lnTo>
                    <a:lnTo>
                      <a:pt x="86" y="214"/>
                    </a:lnTo>
                    <a:lnTo>
                      <a:pt x="108" y="216"/>
                    </a:lnTo>
                    <a:lnTo>
                      <a:pt x="128" y="214"/>
                    </a:lnTo>
                    <a:lnTo>
                      <a:pt x="148" y="208"/>
                    </a:lnTo>
                    <a:lnTo>
                      <a:pt x="168" y="198"/>
                    </a:lnTo>
                    <a:lnTo>
                      <a:pt x="184" y="184"/>
                    </a:lnTo>
                    <a:lnTo>
                      <a:pt x="198" y="170"/>
                    </a:lnTo>
                    <a:lnTo>
                      <a:pt x="206" y="152"/>
                    </a:lnTo>
                    <a:lnTo>
                      <a:pt x="212" y="134"/>
                    </a:lnTo>
                    <a:lnTo>
                      <a:pt x="216" y="116"/>
                    </a:lnTo>
                    <a:lnTo>
                      <a:pt x="100" y="116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7" name="Freeform 12"/>
              <p:cNvSpPr/>
              <p:nvPr/>
            </p:nvSpPr>
            <p:spPr bwMode="auto">
              <a:xfrm>
                <a:off x="1238250" y="3008313"/>
                <a:ext cx="187325" cy="184150"/>
              </a:xfrm>
              <a:custGeom>
                <a:avLst/>
                <a:gdLst>
                  <a:gd name="T0" fmla="*/ 2147483647 w 118"/>
                  <a:gd name="T1" fmla="*/ 2147483647 h 116"/>
                  <a:gd name="T2" fmla="*/ 2147483647 w 118"/>
                  <a:gd name="T3" fmla="*/ 2147483647 h 116"/>
                  <a:gd name="T4" fmla="*/ 2147483647 w 118"/>
                  <a:gd name="T5" fmla="*/ 2147483647 h 116"/>
                  <a:gd name="T6" fmla="*/ 2147483647 w 118"/>
                  <a:gd name="T7" fmla="*/ 2147483647 h 116"/>
                  <a:gd name="T8" fmla="*/ 2147483647 w 118"/>
                  <a:gd name="T9" fmla="*/ 2147483647 h 116"/>
                  <a:gd name="T10" fmla="*/ 2147483647 w 118"/>
                  <a:gd name="T11" fmla="*/ 2147483647 h 116"/>
                  <a:gd name="T12" fmla="*/ 2147483647 w 118"/>
                  <a:gd name="T13" fmla="*/ 2147483647 h 116"/>
                  <a:gd name="T14" fmla="*/ 2147483647 w 118"/>
                  <a:gd name="T15" fmla="*/ 0 h 116"/>
                  <a:gd name="T16" fmla="*/ 2147483647 w 118"/>
                  <a:gd name="T17" fmla="*/ 0 h 116"/>
                  <a:gd name="T18" fmla="*/ 0 w 118"/>
                  <a:gd name="T19" fmla="*/ 0 h 116"/>
                  <a:gd name="T20" fmla="*/ 0 w 118"/>
                  <a:gd name="T21" fmla="*/ 2147483647 h 116"/>
                  <a:gd name="T22" fmla="*/ 2147483647 w 118"/>
                  <a:gd name="T23" fmla="*/ 2147483647 h 116"/>
                  <a:gd name="T24" fmla="*/ 2147483647 w 118"/>
                  <a:gd name="T25" fmla="*/ 2147483647 h 116"/>
                  <a:gd name="T26" fmla="*/ 2147483647 w 118"/>
                  <a:gd name="T27" fmla="*/ 2147483647 h 116"/>
                  <a:gd name="T28" fmla="*/ 2147483647 w 118"/>
                  <a:gd name="T29" fmla="*/ 2147483647 h 116"/>
                  <a:gd name="T30" fmla="*/ 2147483647 w 118"/>
                  <a:gd name="T31" fmla="*/ 2147483647 h 116"/>
                  <a:gd name="T32" fmla="*/ 2147483647 w 118"/>
                  <a:gd name="T33" fmla="*/ 2147483647 h 116"/>
                  <a:gd name="T34" fmla="*/ 2147483647 w 118"/>
                  <a:gd name="T35" fmla="*/ 2147483647 h 116"/>
                  <a:gd name="T36" fmla="*/ 2147483647 w 118"/>
                  <a:gd name="T37" fmla="*/ 2147483647 h 116"/>
                  <a:gd name="T38" fmla="*/ 2147483647 w 118"/>
                  <a:gd name="T39" fmla="*/ 2147483647 h 116"/>
                  <a:gd name="T40" fmla="*/ 2147483647 w 118"/>
                  <a:gd name="T41" fmla="*/ 2147483647 h 116"/>
                  <a:gd name="T42" fmla="*/ 2147483647 w 118"/>
                  <a:gd name="T43" fmla="*/ 2147483647 h 11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</a:gdLst>
                <a:ahLst/>
                <a:cxnLst>
                  <a:cxn ang="T44">
                    <a:pos x="T0" y="T1"/>
                  </a:cxn>
                  <a:cxn ang="T45">
                    <a:pos x="T2" y="T3"/>
                  </a:cxn>
                  <a:cxn ang="T46">
                    <a:pos x="T4" y="T5"/>
                  </a:cxn>
                  <a:cxn ang="T47">
                    <a:pos x="T6" y="T7"/>
                  </a:cxn>
                  <a:cxn ang="T48">
                    <a:pos x="T8" y="T9"/>
                  </a:cxn>
                  <a:cxn ang="T49">
                    <a:pos x="T10" y="T11"/>
                  </a:cxn>
                  <a:cxn ang="T50">
                    <a:pos x="T12" y="T13"/>
                  </a:cxn>
                  <a:cxn ang="T51">
                    <a:pos x="T14" y="T15"/>
                  </a:cxn>
                  <a:cxn ang="T52">
                    <a:pos x="T16" y="T17"/>
                  </a:cxn>
                  <a:cxn ang="T53">
                    <a:pos x="T18" y="T19"/>
                  </a:cxn>
                  <a:cxn ang="T54">
                    <a:pos x="T20" y="T21"/>
                  </a:cxn>
                  <a:cxn ang="T55">
                    <a:pos x="T22" y="T23"/>
                  </a:cxn>
                  <a:cxn ang="T56">
                    <a:pos x="T24" y="T25"/>
                  </a:cxn>
                  <a:cxn ang="T57">
                    <a:pos x="T26" y="T27"/>
                  </a:cxn>
                  <a:cxn ang="T58">
                    <a:pos x="T28" y="T29"/>
                  </a:cxn>
                  <a:cxn ang="T59">
                    <a:pos x="T30" y="T31"/>
                  </a:cxn>
                  <a:cxn ang="T60">
                    <a:pos x="T32" y="T33"/>
                  </a:cxn>
                  <a:cxn ang="T61">
                    <a:pos x="T34" y="T35"/>
                  </a:cxn>
                  <a:cxn ang="T62">
                    <a:pos x="T36" y="T37"/>
                  </a:cxn>
                  <a:cxn ang="T63">
                    <a:pos x="T38" y="T39"/>
                  </a:cxn>
                  <a:cxn ang="T64">
                    <a:pos x="T40" y="T41"/>
                  </a:cxn>
                  <a:cxn ang="T65">
                    <a:pos x="T42" y="T43"/>
                  </a:cxn>
                </a:cxnLst>
                <a:rect l="0" t="0" r="r" b="b"/>
                <a:pathLst>
                  <a:path w="118" h="116">
                    <a:moveTo>
                      <a:pt x="86" y="32"/>
                    </a:moveTo>
                    <a:lnTo>
                      <a:pt x="86" y="32"/>
                    </a:lnTo>
                    <a:lnTo>
                      <a:pt x="78" y="24"/>
                    </a:lnTo>
                    <a:lnTo>
                      <a:pt x="68" y="16"/>
                    </a:lnTo>
                    <a:lnTo>
                      <a:pt x="56" y="10"/>
                    </a:lnTo>
                    <a:lnTo>
                      <a:pt x="46" y="6"/>
                    </a:lnTo>
                    <a:lnTo>
                      <a:pt x="36" y="2"/>
                    </a:lnTo>
                    <a:lnTo>
                      <a:pt x="24" y="0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116"/>
                    </a:lnTo>
                    <a:lnTo>
                      <a:pt x="118" y="116"/>
                    </a:lnTo>
                    <a:lnTo>
                      <a:pt x="118" y="106"/>
                    </a:lnTo>
                    <a:lnTo>
                      <a:pt x="118" y="94"/>
                    </a:lnTo>
                    <a:lnTo>
                      <a:pt x="114" y="82"/>
                    </a:lnTo>
                    <a:lnTo>
                      <a:pt x="112" y="72"/>
                    </a:lnTo>
                    <a:lnTo>
                      <a:pt x="108" y="60"/>
                    </a:lnTo>
                    <a:lnTo>
                      <a:pt x="102" y="50"/>
                    </a:lnTo>
                    <a:lnTo>
                      <a:pt x="94" y="40"/>
                    </a:lnTo>
                    <a:lnTo>
                      <a:pt x="86" y="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28" name="组合 27"/>
          <p:cNvGrpSpPr/>
          <p:nvPr/>
        </p:nvGrpSpPr>
        <p:grpSpPr>
          <a:xfrm>
            <a:off x="1171779" y="4319275"/>
            <a:ext cx="3826420" cy="458908"/>
            <a:chOff x="1324871" y="4058074"/>
            <a:chExt cx="2613228" cy="458908"/>
          </a:xfrm>
        </p:grpSpPr>
        <p:sp>
          <p:nvSpPr>
            <p:cNvPr id="29" name="矩形 1"/>
            <p:cNvSpPr>
              <a:spLocks noChangeArrowheads="1"/>
            </p:cNvSpPr>
            <p:nvPr/>
          </p:nvSpPr>
          <p:spPr bwMode="auto">
            <a:xfrm>
              <a:off x="1639399" y="4058074"/>
              <a:ext cx="2298700" cy="4589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 eaLnBrk="1" fontAlgn="base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800" b="1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图线的基本线型与应用</a:t>
              </a:r>
            </a:p>
          </p:txBody>
        </p:sp>
        <p:grpSp>
          <p:nvGrpSpPr>
            <p:cNvPr id="30" name="组合 13322"/>
            <p:cNvGrpSpPr/>
            <p:nvPr/>
          </p:nvGrpSpPr>
          <p:grpSpPr bwMode="auto">
            <a:xfrm>
              <a:off x="1324871" y="4185073"/>
              <a:ext cx="279400" cy="298451"/>
              <a:chOff x="1946500" y="2659080"/>
              <a:chExt cx="249236" cy="264850"/>
            </a:xfrm>
            <a:solidFill>
              <a:schemeClr val="accent3"/>
            </a:solidFill>
          </p:grpSpPr>
          <p:sp>
            <p:nvSpPr>
              <p:cNvPr id="31" name="Rectangle 13"/>
              <p:cNvSpPr>
                <a:spLocks noChangeArrowheads="1"/>
              </p:cNvSpPr>
              <p:nvPr/>
            </p:nvSpPr>
            <p:spPr bwMode="auto">
              <a:xfrm>
                <a:off x="1946500" y="2712050"/>
                <a:ext cx="40474" cy="211880"/>
              </a:xfrm>
              <a:prstGeom prst="rect">
                <a:avLst/>
              </a:prstGeom>
              <a:solidFill>
                <a:schemeClr val="tx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fontAlgn="base" hangingPunct="1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2" name="Rectangle 14"/>
              <p:cNvSpPr>
                <a:spLocks noChangeArrowheads="1"/>
              </p:cNvSpPr>
              <p:nvPr/>
            </p:nvSpPr>
            <p:spPr bwMode="auto">
              <a:xfrm>
                <a:off x="2016797" y="2679947"/>
                <a:ext cx="40474" cy="243983"/>
              </a:xfrm>
              <a:prstGeom prst="rect">
                <a:avLst/>
              </a:prstGeom>
              <a:solidFill>
                <a:schemeClr val="tx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fontAlgn="base" hangingPunct="1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3" name="Rectangle 15"/>
              <p:cNvSpPr>
                <a:spLocks noChangeArrowheads="1"/>
              </p:cNvSpPr>
              <p:nvPr/>
            </p:nvSpPr>
            <p:spPr bwMode="auto">
              <a:xfrm>
                <a:off x="2084964" y="2659080"/>
                <a:ext cx="42604" cy="264850"/>
              </a:xfrm>
              <a:prstGeom prst="rect">
                <a:avLst/>
              </a:prstGeom>
              <a:solidFill>
                <a:schemeClr val="tx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fontAlgn="base" hangingPunct="1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4" name="Rectangle 16"/>
              <p:cNvSpPr>
                <a:spLocks noChangeArrowheads="1"/>
              </p:cNvSpPr>
              <p:nvPr/>
            </p:nvSpPr>
            <p:spPr bwMode="auto">
              <a:xfrm>
                <a:off x="2155262" y="2790702"/>
                <a:ext cx="40474" cy="133228"/>
              </a:xfrm>
              <a:prstGeom prst="rect">
                <a:avLst/>
              </a:prstGeom>
              <a:solidFill>
                <a:schemeClr val="tx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fontAlgn="base" hangingPunct="1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35" name="组合 34"/>
          <p:cNvGrpSpPr/>
          <p:nvPr/>
        </p:nvGrpSpPr>
        <p:grpSpPr>
          <a:xfrm>
            <a:off x="1486695" y="2313361"/>
            <a:ext cx="4018947" cy="882650"/>
            <a:chOff x="1177047" y="2540424"/>
            <a:chExt cx="4018947" cy="882650"/>
          </a:xfrm>
        </p:grpSpPr>
        <p:sp>
          <p:nvSpPr>
            <p:cNvPr id="36" name="任意多边形 35"/>
            <p:cNvSpPr/>
            <p:nvPr/>
          </p:nvSpPr>
          <p:spPr>
            <a:xfrm flipH="1">
              <a:off x="1177047" y="2540424"/>
              <a:ext cx="3966030" cy="821267"/>
            </a:xfrm>
            <a:custGeom>
              <a:avLst/>
              <a:gdLst>
                <a:gd name="connsiteX0" fmla="*/ 0 w 1495425"/>
                <a:gd name="connsiteY0" fmla="*/ 581025 h 581025"/>
                <a:gd name="connsiteX1" fmla="*/ 333375 w 1495425"/>
                <a:gd name="connsiteY1" fmla="*/ 0 h 581025"/>
                <a:gd name="connsiteX2" fmla="*/ 1238250 w 1495425"/>
                <a:gd name="connsiteY2" fmla="*/ 0 h 581025"/>
                <a:gd name="connsiteX3" fmla="*/ 1495425 w 1495425"/>
                <a:gd name="connsiteY3" fmla="*/ 0 h 581025"/>
                <a:gd name="connsiteX0-1" fmla="*/ 0 w 1238249"/>
                <a:gd name="connsiteY0-2" fmla="*/ 581025 h 581025"/>
                <a:gd name="connsiteX1-3" fmla="*/ 333375 w 1238249"/>
                <a:gd name="connsiteY1-4" fmla="*/ 0 h 581025"/>
                <a:gd name="connsiteX2-5" fmla="*/ 1238250 w 1238249"/>
                <a:gd name="connsiteY2-6" fmla="*/ 0 h 581025"/>
                <a:gd name="connsiteX0-7" fmla="*/ 0 w 2896333"/>
                <a:gd name="connsiteY0-8" fmla="*/ 581025 h 581025"/>
                <a:gd name="connsiteX1-9" fmla="*/ 333375 w 2896333"/>
                <a:gd name="connsiteY1-10" fmla="*/ 0 h 581025"/>
                <a:gd name="connsiteX2-11" fmla="*/ 2896333 w 2896333"/>
                <a:gd name="connsiteY2-12" fmla="*/ 0 h 58102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</a:cxnLst>
              <a:rect l="l" t="t" r="r" b="b"/>
              <a:pathLst>
                <a:path w="2896333" h="581025">
                  <a:moveTo>
                    <a:pt x="0" y="581025"/>
                  </a:moveTo>
                  <a:lnTo>
                    <a:pt x="333375" y="0"/>
                  </a:lnTo>
                  <a:lnTo>
                    <a:pt x="2896333" y="0"/>
                  </a:lnTo>
                </a:path>
              </a:pathLst>
            </a:custGeom>
            <a:noFill/>
            <a:ln w="12700">
              <a:solidFill>
                <a:schemeClr val="bg1">
                  <a:lumMod val="50000"/>
                </a:schemeClr>
              </a:solidFill>
              <a:prstDash val="dash"/>
              <a:headEnd type="oval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240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7" name="Oval 54"/>
            <p:cNvSpPr>
              <a:spLocks noChangeArrowheads="1"/>
            </p:cNvSpPr>
            <p:nvPr/>
          </p:nvSpPr>
          <p:spPr bwMode="auto">
            <a:xfrm>
              <a:off x="5085927" y="3313007"/>
              <a:ext cx="110067" cy="110067"/>
            </a:xfrm>
            <a:prstGeom prst="ellipse">
              <a:avLst/>
            </a:prstGeom>
            <a:ln>
              <a:solidFill>
                <a:schemeClr val="bg1">
                  <a:lumMod val="50000"/>
                </a:schemeClr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2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6873008" y="2326061"/>
            <a:ext cx="3712633" cy="878416"/>
            <a:chOff x="6563360" y="2553124"/>
            <a:chExt cx="3712633" cy="878416"/>
          </a:xfrm>
        </p:grpSpPr>
        <p:sp>
          <p:nvSpPr>
            <p:cNvPr id="39" name="任意多边形 38"/>
            <p:cNvSpPr/>
            <p:nvPr/>
          </p:nvSpPr>
          <p:spPr>
            <a:xfrm>
              <a:off x="6626860" y="2553124"/>
              <a:ext cx="3649133" cy="821267"/>
            </a:xfrm>
            <a:custGeom>
              <a:avLst/>
              <a:gdLst>
                <a:gd name="connsiteX0" fmla="*/ 0 w 1495425"/>
                <a:gd name="connsiteY0" fmla="*/ 581025 h 581025"/>
                <a:gd name="connsiteX1" fmla="*/ 333375 w 1495425"/>
                <a:gd name="connsiteY1" fmla="*/ 0 h 581025"/>
                <a:gd name="connsiteX2" fmla="*/ 1238250 w 1495425"/>
                <a:gd name="connsiteY2" fmla="*/ 0 h 581025"/>
                <a:gd name="connsiteX3" fmla="*/ 1495425 w 1495425"/>
                <a:gd name="connsiteY3" fmla="*/ 0 h 581025"/>
                <a:gd name="connsiteX0-1" fmla="*/ 0 w 1238249"/>
                <a:gd name="connsiteY0-2" fmla="*/ 581025 h 581025"/>
                <a:gd name="connsiteX1-3" fmla="*/ 333375 w 1238249"/>
                <a:gd name="connsiteY1-4" fmla="*/ 0 h 581025"/>
                <a:gd name="connsiteX2-5" fmla="*/ 1238250 w 1238249"/>
                <a:gd name="connsiteY2-6" fmla="*/ 0 h 581025"/>
                <a:gd name="connsiteX0-7" fmla="*/ 0 w 2896333"/>
                <a:gd name="connsiteY0-8" fmla="*/ 581025 h 581025"/>
                <a:gd name="connsiteX1-9" fmla="*/ 333375 w 2896333"/>
                <a:gd name="connsiteY1-10" fmla="*/ 0 h 581025"/>
                <a:gd name="connsiteX2-11" fmla="*/ 2896333 w 2896333"/>
                <a:gd name="connsiteY2-12" fmla="*/ 0 h 58102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</a:cxnLst>
              <a:rect l="l" t="t" r="r" b="b"/>
              <a:pathLst>
                <a:path w="2896333" h="581025">
                  <a:moveTo>
                    <a:pt x="0" y="581025"/>
                  </a:moveTo>
                  <a:lnTo>
                    <a:pt x="333375" y="0"/>
                  </a:lnTo>
                  <a:lnTo>
                    <a:pt x="2896333" y="0"/>
                  </a:lnTo>
                </a:path>
              </a:pathLst>
            </a:custGeom>
            <a:noFill/>
            <a:ln w="12700">
              <a:solidFill>
                <a:schemeClr val="bg1">
                  <a:lumMod val="50000"/>
                </a:schemeClr>
              </a:solidFill>
              <a:prstDash val="dash"/>
              <a:headEnd type="oval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240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0" name="Oval 54"/>
            <p:cNvSpPr>
              <a:spLocks noChangeArrowheads="1"/>
            </p:cNvSpPr>
            <p:nvPr/>
          </p:nvSpPr>
          <p:spPr bwMode="auto">
            <a:xfrm>
              <a:off x="6563360" y="3321473"/>
              <a:ext cx="110067" cy="110067"/>
            </a:xfrm>
            <a:prstGeom prst="ellipse">
              <a:avLst/>
            </a:prstGeom>
            <a:ln>
              <a:solidFill>
                <a:schemeClr val="bg1">
                  <a:lumMod val="50000"/>
                </a:schemeClr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2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6936508" y="4221882"/>
            <a:ext cx="3676651" cy="882650"/>
            <a:chOff x="6626860" y="4574541"/>
            <a:chExt cx="3676651" cy="882650"/>
          </a:xfrm>
        </p:grpSpPr>
        <p:sp>
          <p:nvSpPr>
            <p:cNvPr id="42" name="任意多边形 41"/>
            <p:cNvSpPr/>
            <p:nvPr/>
          </p:nvSpPr>
          <p:spPr>
            <a:xfrm>
              <a:off x="6686127" y="4574541"/>
              <a:ext cx="3617384" cy="827617"/>
            </a:xfrm>
            <a:custGeom>
              <a:avLst/>
              <a:gdLst>
                <a:gd name="connsiteX0" fmla="*/ 0 w 1495425"/>
                <a:gd name="connsiteY0" fmla="*/ 581025 h 581025"/>
                <a:gd name="connsiteX1" fmla="*/ 333375 w 1495425"/>
                <a:gd name="connsiteY1" fmla="*/ 0 h 581025"/>
                <a:gd name="connsiteX2" fmla="*/ 1238250 w 1495425"/>
                <a:gd name="connsiteY2" fmla="*/ 0 h 581025"/>
                <a:gd name="connsiteX3" fmla="*/ 1495425 w 1495425"/>
                <a:gd name="connsiteY3" fmla="*/ 0 h 581025"/>
                <a:gd name="connsiteX0-1" fmla="*/ 0 w 1238249"/>
                <a:gd name="connsiteY0-2" fmla="*/ 581025 h 581025"/>
                <a:gd name="connsiteX1-3" fmla="*/ 333375 w 1238249"/>
                <a:gd name="connsiteY1-4" fmla="*/ 0 h 581025"/>
                <a:gd name="connsiteX2-5" fmla="*/ 1238250 w 1238249"/>
                <a:gd name="connsiteY2-6" fmla="*/ 0 h 581025"/>
                <a:gd name="connsiteX0-7" fmla="*/ 0 w 2528430"/>
                <a:gd name="connsiteY0-8" fmla="*/ 587027 h 587027"/>
                <a:gd name="connsiteX1-9" fmla="*/ 333375 w 2528430"/>
                <a:gd name="connsiteY1-10" fmla="*/ 6002 h 587027"/>
                <a:gd name="connsiteX2-11" fmla="*/ 2528430 w 2528430"/>
                <a:gd name="connsiteY2-12" fmla="*/ 0 h 587027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</a:cxnLst>
              <a:rect l="l" t="t" r="r" b="b"/>
              <a:pathLst>
                <a:path w="2528430" h="587027">
                  <a:moveTo>
                    <a:pt x="0" y="587027"/>
                  </a:moveTo>
                  <a:lnTo>
                    <a:pt x="333375" y="6002"/>
                  </a:lnTo>
                  <a:lnTo>
                    <a:pt x="2528430" y="0"/>
                  </a:lnTo>
                </a:path>
              </a:pathLst>
            </a:custGeom>
            <a:noFill/>
            <a:ln w="12700">
              <a:solidFill>
                <a:schemeClr val="bg1">
                  <a:lumMod val="50000"/>
                </a:schemeClr>
              </a:solidFill>
              <a:prstDash val="dash"/>
              <a:headEnd type="oval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240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3" name="Oval 54"/>
            <p:cNvSpPr>
              <a:spLocks noChangeArrowheads="1"/>
            </p:cNvSpPr>
            <p:nvPr/>
          </p:nvSpPr>
          <p:spPr bwMode="auto">
            <a:xfrm>
              <a:off x="6626860" y="5347124"/>
              <a:ext cx="110067" cy="110067"/>
            </a:xfrm>
            <a:prstGeom prst="ellipse">
              <a:avLst/>
            </a:prstGeom>
            <a:ln>
              <a:solidFill>
                <a:schemeClr val="bg1">
                  <a:lumMod val="50000"/>
                </a:schemeClr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2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1486694" y="4221882"/>
            <a:ext cx="3640065" cy="882650"/>
            <a:chOff x="1177046" y="4574541"/>
            <a:chExt cx="3640065" cy="882650"/>
          </a:xfrm>
        </p:grpSpPr>
        <p:sp>
          <p:nvSpPr>
            <p:cNvPr id="45" name="任意多边形 44"/>
            <p:cNvSpPr/>
            <p:nvPr/>
          </p:nvSpPr>
          <p:spPr>
            <a:xfrm flipH="1">
              <a:off x="1177046" y="4574541"/>
              <a:ext cx="3574447" cy="827617"/>
            </a:xfrm>
            <a:custGeom>
              <a:avLst/>
              <a:gdLst>
                <a:gd name="connsiteX0" fmla="*/ 0 w 1495425"/>
                <a:gd name="connsiteY0" fmla="*/ 581025 h 581025"/>
                <a:gd name="connsiteX1" fmla="*/ 333375 w 1495425"/>
                <a:gd name="connsiteY1" fmla="*/ 0 h 581025"/>
                <a:gd name="connsiteX2" fmla="*/ 1238250 w 1495425"/>
                <a:gd name="connsiteY2" fmla="*/ 0 h 581025"/>
                <a:gd name="connsiteX3" fmla="*/ 1495425 w 1495425"/>
                <a:gd name="connsiteY3" fmla="*/ 0 h 581025"/>
                <a:gd name="connsiteX0-1" fmla="*/ 0 w 1238249"/>
                <a:gd name="connsiteY0-2" fmla="*/ 581025 h 581025"/>
                <a:gd name="connsiteX1-3" fmla="*/ 333375 w 1238249"/>
                <a:gd name="connsiteY1-4" fmla="*/ 0 h 581025"/>
                <a:gd name="connsiteX2-5" fmla="*/ 1238250 w 1238249"/>
                <a:gd name="connsiteY2-6" fmla="*/ 0 h 581025"/>
                <a:gd name="connsiteX0-7" fmla="*/ 0 w 2528430"/>
                <a:gd name="connsiteY0-8" fmla="*/ 587027 h 587027"/>
                <a:gd name="connsiteX1-9" fmla="*/ 333375 w 2528430"/>
                <a:gd name="connsiteY1-10" fmla="*/ 6002 h 587027"/>
                <a:gd name="connsiteX2-11" fmla="*/ 2528430 w 2528430"/>
                <a:gd name="connsiteY2-12" fmla="*/ 0 h 587027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</a:cxnLst>
              <a:rect l="l" t="t" r="r" b="b"/>
              <a:pathLst>
                <a:path w="2528430" h="587027">
                  <a:moveTo>
                    <a:pt x="0" y="587027"/>
                  </a:moveTo>
                  <a:lnTo>
                    <a:pt x="333375" y="6002"/>
                  </a:lnTo>
                  <a:lnTo>
                    <a:pt x="2528430" y="0"/>
                  </a:lnTo>
                </a:path>
              </a:pathLst>
            </a:custGeom>
            <a:noFill/>
            <a:ln w="12700">
              <a:solidFill>
                <a:schemeClr val="bg1">
                  <a:lumMod val="50000"/>
                </a:schemeClr>
              </a:solidFill>
              <a:prstDash val="dash"/>
              <a:headEnd type="oval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240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6" name="Oval 54"/>
            <p:cNvSpPr>
              <a:spLocks noChangeArrowheads="1"/>
            </p:cNvSpPr>
            <p:nvPr/>
          </p:nvSpPr>
          <p:spPr bwMode="auto">
            <a:xfrm>
              <a:off x="4707044" y="5347124"/>
              <a:ext cx="110067" cy="110067"/>
            </a:xfrm>
            <a:prstGeom prst="ellipse">
              <a:avLst/>
            </a:prstGeom>
            <a:ln>
              <a:solidFill>
                <a:schemeClr val="bg1">
                  <a:lumMod val="50000"/>
                </a:schemeClr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2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62" name="直接连接符 61"/>
          <p:cNvCxnSpPr/>
          <p:nvPr/>
        </p:nvCxnSpPr>
        <p:spPr>
          <a:xfrm>
            <a:off x="0" y="909514"/>
            <a:ext cx="12200731" cy="0"/>
          </a:xfrm>
          <a:prstGeom prst="line">
            <a:avLst/>
          </a:prstGeom>
          <a:ln w="28575">
            <a:solidFill>
              <a:srgbClr val="3190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3" name="图片 6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522"/>
          <a:stretch/>
        </p:blipFill>
        <p:spPr>
          <a:xfrm>
            <a:off x="1" y="-80223"/>
            <a:ext cx="910629" cy="1002370"/>
          </a:xfrm>
          <a:prstGeom prst="rect">
            <a:avLst/>
          </a:prstGeom>
        </p:spPr>
      </p:pic>
      <p:grpSp>
        <p:nvGrpSpPr>
          <p:cNvPr id="64" name="组合 63"/>
          <p:cNvGrpSpPr/>
          <p:nvPr/>
        </p:nvGrpSpPr>
        <p:grpSpPr>
          <a:xfrm>
            <a:off x="926449" y="0"/>
            <a:ext cx="6393177" cy="909514"/>
            <a:chOff x="926449" y="0"/>
            <a:chExt cx="6393177" cy="909514"/>
          </a:xfrm>
        </p:grpSpPr>
        <p:sp>
          <p:nvSpPr>
            <p:cNvPr id="65" name="TextBox 43"/>
            <p:cNvSpPr txBox="1">
              <a:spLocks noChangeArrowheads="1"/>
            </p:cNvSpPr>
            <p:nvPr/>
          </p:nvSpPr>
          <p:spPr bwMode="auto">
            <a:xfrm>
              <a:off x="2947016" y="200149"/>
              <a:ext cx="4372610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9pPr>
            </a:lstStyle>
            <a:p>
              <a:pPr defTabSz="1218565">
                <a:defRPr/>
              </a:pPr>
              <a:r>
                <a:rPr lang="zh-CN" altLang="en-US" sz="2800" b="1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</a:rPr>
                <a:t>相关知识</a:t>
              </a:r>
              <a:r>
                <a:rPr lang="en-US" altLang="zh-CN" sz="2800" b="1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</a:rPr>
                <a:t>:</a:t>
              </a:r>
              <a:r>
                <a:rPr lang="zh-CN" altLang="en-US" sz="2800" b="1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</a:rPr>
                <a:t>图线</a:t>
              </a:r>
            </a:p>
          </p:txBody>
        </p:sp>
        <p:sp>
          <p:nvSpPr>
            <p:cNvPr id="66" name="燕尾形 65"/>
            <p:cNvSpPr/>
            <p:nvPr/>
          </p:nvSpPr>
          <p:spPr>
            <a:xfrm>
              <a:off x="926449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67" name="燕尾形 66"/>
            <p:cNvSpPr/>
            <p:nvPr/>
          </p:nvSpPr>
          <p:spPr>
            <a:xfrm>
              <a:off x="1486694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68" name="燕尾形 67"/>
            <p:cNvSpPr/>
            <p:nvPr/>
          </p:nvSpPr>
          <p:spPr>
            <a:xfrm>
              <a:off x="2066770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3896033" y="1413570"/>
            <a:ext cx="4408663" cy="4193325"/>
            <a:chOff x="3896033" y="1413570"/>
            <a:chExt cx="4408663" cy="4193325"/>
          </a:xfrm>
        </p:grpSpPr>
        <p:grpSp>
          <p:nvGrpSpPr>
            <p:cNvPr id="4" name="组合 3"/>
            <p:cNvGrpSpPr/>
            <p:nvPr/>
          </p:nvGrpSpPr>
          <p:grpSpPr>
            <a:xfrm>
              <a:off x="3896033" y="1413570"/>
              <a:ext cx="4408663" cy="4193325"/>
              <a:chOff x="3748193" y="2000673"/>
              <a:chExt cx="4030134" cy="3833285"/>
            </a:xfrm>
          </p:grpSpPr>
          <p:sp>
            <p:nvSpPr>
              <p:cNvPr id="5" name="Freeform 104"/>
              <p:cNvSpPr/>
              <p:nvPr/>
            </p:nvSpPr>
            <p:spPr bwMode="auto">
              <a:xfrm>
                <a:off x="5858511" y="4583007"/>
                <a:ext cx="1151467" cy="1250951"/>
              </a:xfrm>
              <a:custGeom>
                <a:avLst/>
                <a:gdLst>
                  <a:gd name="T0" fmla="*/ 0 w 876"/>
                  <a:gd name="T1" fmla="*/ 2147483647 h 952"/>
                  <a:gd name="T2" fmla="*/ 0 w 876"/>
                  <a:gd name="T3" fmla="*/ 2147483647 h 952"/>
                  <a:gd name="T4" fmla="*/ 2147483647 w 876"/>
                  <a:gd name="T5" fmla="*/ 2147483647 h 952"/>
                  <a:gd name="T6" fmla="*/ 2147483647 w 876"/>
                  <a:gd name="T7" fmla="*/ 0 h 952"/>
                  <a:gd name="T8" fmla="*/ 2147483647 w 876"/>
                  <a:gd name="T9" fmla="*/ 0 h 952"/>
                  <a:gd name="T10" fmla="*/ 2147483647 w 876"/>
                  <a:gd name="T11" fmla="*/ 2147483647 h 952"/>
                  <a:gd name="T12" fmla="*/ 0 w 876"/>
                  <a:gd name="T13" fmla="*/ 2147483647 h 95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876" h="952">
                    <a:moveTo>
                      <a:pt x="0" y="30"/>
                    </a:moveTo>
                    <a:lnTo>
                      <a:pt x="0" y="492"/>
                    </a:lnTo>
                    <a:lnTo>
                      <a:pt x="876" y="952"/>
                    </a:lnTo>
                    <a:lnTo>
                      <a:pt x="712" y="0"/>
                    </a:lnTo>
                    <a:lnTo>
                      <a:pt x="378" y="0"/>
                    </a:lnTo>
                    <a:lnTo>
                      <a:pt x="422" y="252"/>
                    </a:lnTo>
                    <a:lnTo>
                      <a:pt x="0" y="30"/>
                    </a:lnTo>
                    <a:close/>
                  </a:path>
                </a:pathLst>
              </a:custGeom>
              <a:solidFill>
                <a:srgbClr val="A0BF0D"/>
              </a:solidFill>
              <a:ln>
                <a:noFill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" name="Freeform 106"/>
              <p:cNvSpPr/>
              <p:nvPr/>
            </p:nvSpPr>
            <p:spPr bwMode="auto">
              <a:xfrm>
                <a:off x="4516545" y="4583007"/>
                <a:ext cx="1155700" cy="1250951"/>
              </a:xfrm>
              <a:custGeom>
                <a:avLst/>
                <a:gdLst>
                  <a:gd name="T0" fmla="*/ 2147483647 w 878"/>
                  <a:gd name="T1" fmla="*/ 2147483647 h 952"/>
                  <a:gd name="T2" fmla="*/ 2147483647 w 878"/>
                  <a:gd name="T3" fmla="*/ 2147483647 h 952"/>
                  <a:gd name="T4" fmla="*/ 2147483647 w 878"/>
                  <a:gd name="T5" fmla="*/ 0 h 952"/>
                  <a:gd name="T6" fmla="*/ 2147483647 w 878"/>
                  <a:gd name="T7" fmla="*/ 0 h 952"/>
                  <a:gd name="T8" fmla="*/ 0 w 878"/>
                  <a:gd name="T9" fmla="*/ 2147483647 h 952"/>
                  <a:gd name="T10" fmla="*/ 2147483647 w 878"/>
                  <a:gd name="T11" fmla="*/ 2147483647 h 952"/>
                  <a:gd name="T12" fmla="*/ 2147483647 w 878"/>
                  <a:gd name="T13" fmla="*/ 2147483647 h 95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878" h="952">
                    <a:moveTo>
                      <a:pt x="878" y="30"/>
                    </a:moveTo>
                    <a:lnTo>
                      <a:pt x="456" y="252"/>
                    </a:lnTo>
                    <a:lnTo>
                      <a:pt x="498" y="0"/>
                    </a:lnTo>
                    <a:lnTo>
                      <a:pt x="164" y="0"/>
                    </a:lnTo>
                    <a:lnTo>
                      <a:pt x="0" y="952"/>
                    </a:lnTo>
                    <a:lnTo>
                      <a:pt x="878" y="492"/>
                    </a:lnTo>
                    <a:lnTo>
                      <a:pt x="878" y="30"/>
                    </a:lnTo>
                    <a:close/>
                  </a:path>
                </a:pathLst>
              </a:custGeom>
              <a:solidFill>
                <a:srgbClr val="F5841C"/>
              </a:solidFill>
              <a:ln>
                <a:noFill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" name="Freeform 108"/>
              <p:cNvSpPr/>
              <p:nvPr/>
            </p:nvSpPr>
            <p:spPr bwMode="auto">
              <a:xfrm>
                <a:off x="5763260" y="2000673"/>
                <a:ext cx="2015067" cy="2370667"/>
              </a:xfrm>
              <a:custGeom>
                <a:avLst/>
                <a:gdLst>
                  <a:gd name="T0" fmla="*/ 2147483647 w 1534"/>
                  <a:gd name="T1" fmla="*/ 2147483647 h 1804"/>
                  <a:gd name="T2" fmla="*/ 0 w 1534"/>
                  <a:gd name="T3" fmla="*/ 0 h 1804"/>
                  <a:gd name="T4" fmla="*/ 0 w 1534"/>
                  <a:gd name="T5" fmla="*/ 2147483647 h 1804"/>
                  <a:gd name="T6" fmla="*/ 2147483647 w 1534"/>
                  <a:gd name="T7" fmla="*/ 2147483647 h 1804"/>
                  <a:gd name="T8" fmla="*/ 2147483647 w 1534"/>
                  <a:gd name="T9" fmla="*/ 2147483647 h 1804"/>
                  <a:gd name="T10" fmla="*/ 2147483647 w 1534"/>
                  <a:gd name="T11" fmla="*/ 2147483647 h 1804"/>
                  <a:gd name="T12" fmla="*/ 2147483647 w 1534"/>
                  <a:gd name="T13" fmla="*/ 2147483647 h 1804"/>
                  <a:gd name="T14" fmla="*/ 2147483647 w 1534"/>
                  <a:gd name="T15" fmla="*/ 2147483647 h 1804"/>
                  <a:gd name="T16" fmla="*/ 2147483647 w 1534"/>
                  <a:gd name="T17" fmla="*/ 2147483647 h 1804"/>
                  <a:gd name="T18" fmla="*/ 2147483647 w 1534"/>
                  <a:gd name="T19" fmla="*/ 2147483647 h 1804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1534" h="1804">
                    <a:moveTo>
                      <a:pt x="474" y="962"/>
                    </a:moveTo>
                    <a:lnTo>
                      <a:pt x="0" y="0"/>
                    </a:lnTo>
                    <a:lnTo>
                      <a:pt x="0" y="700"/>
                    </a:lnTo>
                    <a:lnTo>
                      <a:pt x="246" y="1200"/>
                    </a:lnTo>
                    <a:lnTo>
                      <a:pt x="798" y="1280"/>
                    </a:lnTo>
                    <a:lnTo>
                      <a:pt x="400" y="1670"/>
                    </a:lnTo>
                    <a:lnTo>
                      <a:pt x="422" y="1804"/>
                    </a:lnTo>
                    <a:lnTo>
                      <a:pt x="826" y="1804"/>
                    </a:lnTo>
                    <a:lnTo>
                      <a:pt x="1534" y="1116"/>
                    </a:lnTo>
                    <a:lnTo>
                      <a:pt x="474" y="962"/>
                    </a:lnTo>
                    <a:close/>
                  </a:path>
                </a:pathLst>
              </a:custGeom>
              <a:solidFill>
                <a:srgbClr val="5FCACB"/>
              </a:solidFill>
              <a:ln>
                <a:noFill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8" name="Freeform 109"/>
              <p:cNvSpPr/>
              <p:nvPr/>
            </p:nvSpPr>
            <p:spPr bwMode="auto">
              <a:xfrm>
                <a:off x="3748193" y="2000673"/>
                <a:ext cx="2015067" cy="2370667"/>
              </a:xfrm>
              <a:custGeom>
                <a:avLst/>
                <a:gdLst>
                  <a:gd name="T0" fmla="*/ 2147483647 w 1534"/>
                  <a:gd name="T1" fmla="*/ 2147483647 h 1804"/>
                  <a:gd name="T2" fmla="*/ 0 w 1534"/>
                  <a:gd name="T3" fmla="*/ 2147483647 h 1804"/>
                  <a:gd name="T4" fmla="*/ 2147483647 w 1534"/>
                  <a:gd name="T5" fmla="*/ 2147483647 h 1804"/>
                  <a:gd name="T6" fmla="*/ 2147483647 w 1534"/>
                  <a:gd name="T7" fmla="*/ 2147483647 h 1804"/>
                  <a:gd name="T8" fmla="*/ 2147483647 w 1534"/>
                  <a:gd name="T9" fmla="*/ 2147483647 h 1804"/>
                  <a:gd name="T10" fmla="*/ 2147483647 w 1534"/>
                  <a:gd name="T11" fmla="*/ 2147483647 h 1804"/>
                  <a:gd name="T12" fmla="*/ 2147483647 w 1534"/>
                  <a:gd name="T13" fmla="*/ 2147483647 h 1804"/>
                  <a:gd name="T14" fmla="*/ 2147483647 w 1534"/>
                  <a:gd name="T15" fmla="*/ 2147483647 h 1804"/>
                  <a:gd name="T16" fmla="*/ 2147483647 w 1534"/>
                  <a:gd name="T17" fmla="*/ 0 h 1804"/>
                  <a:gd name="T18" fmla="*/ 2147483647 w 1534"/>
                  <a:gd name="T19" fmla="*/ 2147483647 h 1804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1534" h="1804">
                    <a:moveTo>
                      <a:pt x="1060" y="962"/>
                    </a:moveTo>
                    <a:lnTo>
                      <a:pt x="0" y="1116"/>
                    </a:lnTo>
                    <a:lnTo>
                      <a:pt x="708" y="1804"/>
                    </a:lnTo>
                    <a:lnTo>
                      <a:pt x="1112" y="1804"/>
                    </a:lnTo>
                    <a:lnTo>
                      <a:pt x="1136" y="1670"/>
                    </a:lnTo>
                    <a:lnTo>
                      <a:pt x="736" y="1280"/>
                    </a:lnTo>
                    <a:lnTo>
                      <a:pt x="1288" y="1200"/>
                    </a:lnTo>
                    <a:lnTo>
                      <a:pt x="1534" y="700"/>
                    </a:lnTo>
                    <a:lnTo>
                      <a:pt x="1534" y="0"/>
                    </a:lnTo>
                    <a:lnTo>
                      <a:pt x="1060" y="962"/>
                    </a:lnTo>
                    <a:close/>
                  </a:path>
                </a:pathLst>
              </a:custGeom>
              <a:solidFill>
                <a:srgbClr val="319095"/>
              </a:solidFill>
              <a:ln>
                <a:noFill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51" name="TextBox 50"/>
            <p:cNvSpPr txBox="1"/>
            <p:nvPr/>
          </p:nvSpPr>
          <p:spPr>
            <a:xfrm>
              <a:off x="5262655" y="3297990"/>
              <a:ext cx="1678665" cy="105522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ts val="2500"/>
                </a:lnSpc>
              </a:pPr>
              <a:r>
                <a:rPr lang="en-US" altLang="zh-CN" sz="2400" b="1" cap="all" dirty="0">
                  <a:ln w="9000" cmpd="sng">
                    <a:solidFill>
                      <a:schemeClr val="accent4">
                        <a:shade val="50000"/>
                        <a:satMod val="120000"/>
                      </a:schemeClr>
                    </a:solidFill>
                    <a:prstDash val="solid"/>
                  </a:ln>
                  <a:gradFill>
                    <a:gsLst>
                      <a:gs pos="0">
                        <a:schemeClr val="accent4">
                          <a:shade val="20000"/>
                          <a:satMod val="245000"/>
                        </a:schemeClr>
                      </a:gs>
                      <a:gs pos="43000">
                        <a:schemeClr val="accent4">
                          <a:satMod val="255000"/>
                        </a:schemeClr>
                      </a:gs>
                      <a:gs pos="48000">
                        <a:schemeClr val="accent4">
                          <a:shade val="85000"/>
                          <a:satMod val="255000"/>
                        </a:schemeClr>
                      </a:gs>
                      <a:gs pos="100000">
                        <a:schemeClr val="accent4">
                          <a:shade val="20000"/>
                          <a:satMod val="245000"/>
                        </a:schemeClr>
                      </a:gs>
                    </a:gsLst>
                    <a:lin ang="5400000"/>
                  </a:gradFill>
                  <a:effectLst>
                    <a:reflection blurRad="12700" stA="28000" endPos="45000" dist="1000" dir="5400000" sy="-100000" algn="bl" rotWithShape="0"/>
                  </a:effectLst>
                </a:rPr>
                <a:t>GB/T</a:t>
              </a:r>
            </a:p>
            <a:p>
              <a:pPr algn="ctr">
                <a:lnSpc>
                  <a:spcPts val="2500"/>
                </a:lnSpc>
              </a:pPr>
              <a:endParaRPr lang="en-US" altLang="zh-CN" sz="2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endParaRPr>
            </a:p>
            <a:p>
              <a:pPr algn="ctr">
                <a:lnSpc>
                  <a:spcPts val="2500"/>
                </a:lnSpc>
              </a:pPr>
              <a:r>
                <a:rPr lang="en-US" altLang="zh-CN" sz="2400" b="1" cap="all" dirty="0">
                  <a:ln w="9000" cmpd="sng">
                    <a:solidFill>
                      <a:schemeClr val="accent4">
                        <a:shade val="50000"/>
                        <a:satMod val="120000"/>
                      </a:schemeClr>
                    </a:solidFill>
                    <a:prstDash val="solid"/>
                  </a:ln>
                  <a:gradFill>
                    <a:gsLst>
                      <a:gs pos="0">
                        <a:schemeClr val="accent4">
                          <a:shade val="20000"/>
                          <a:satMod val="245000"/>
                        </a:schemeClr>
                      </a:gs>
                      <a:gs pos="43000">
                        <a:schemeClr val="accent4">
                          <a:satMod val="255000"/>
                        </a:schemeClr>
                      </a:gs>
                      <a:gs pos="48000">
                        <a:schemeClr val="accent4">
                          <a:shade val="85000"/>
                          <a:satMod val="255000"/>
                        </a:schemeClr>
                      </a:gs>
                      <a:gs pos="100000">
                        <a:schemeClr val="accent4">
                          <a:shade val="20000"/>
                          <a:satMod val="245000"/>
                        </a:schemeClr>
                      </a:gs>
                    </a:gsLst>
                    <a:lin ang="5400000"/>
                  </a:gradFill>
                  <a:effectLst>
                    <a:reflection blurRad="12700" stA="28000" endPos="45000" dist="1000" dir="5400000" sy="-100000" algn="bl" rotWithShape="0"/>
                  </a:effectLst>
                </a:rPr>
                <a:t>17450-1998</a:t>
              </a:r>
            </a:p>
          </p:txBody>
        </p:sp>
      </p:grpSp>
      <p:pic>
        <p:nvPicPr>
          <p:cNvPr id="54" name="图片 14" descr="QQ图片20140616150136.jp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0082" y="4922670"/>
            <a:ext cx="2482622" cy="108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5" name="图片 12" descr="QQ图片20140616151030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41408" y="4960404"/>
            <a:ext cx="2620231" cy="72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8" name="图片 12" descr="QQ图片20140616151030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0218" y="3141922"/>
            <a:ext cx="5240462" cy="144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830597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91667E-6 -4.44444E-6 L -0.26693 -0.2125 " pathEditMode="relative" rAng="0" ptsTypes="AA">
                                      <p:cBhvr>
                                        <p:cTn id="22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346" y="-1062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5" dur="1000" fill="hold"/>
                                        <p:tgtEl>
                                          <p:spTgt spid="55"/>
                                        </p:tgtEl>
                                      </p:cBhvr>
                                      <p:by x="200000" y="2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6" name="直接连接符 55"/>
          <p:cNvCxnSpPr/>
          <p:nvPr/>
        </p:nvCxnSpPr>
        <p:spPr>
          <a:xfrm>
            <a:off x="0" y="909514"/>
            <a:ext cx="12200731" cy="0"/>
          </a:xfrm>
          <a:prstGeom prst="line">
            <a:avLst/>
          </a:prstGeom>
          <a:ln w="28575">
            <a:solidFill>
              <a:srgbClr val="3190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7" name="图片 5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522"/>
          <a:stretch/>
        </p:blipFill>
        <p:spPr>
          <a:xfrm>
            <a:off x="1" y="-80223"/>
            <a:ext cx="910629" cy="1002370"/>
          </a:xfrm>
          <a:prstGeom prst="rect">
            <a:avLst/>
          </a:prstGeom>
        </p:spPr>
      </p:pic>
      <p:grpSp>
        <p:nvGrpSpPr>
          <p:cNvPr id="58" name="组合 57"/>
          <p:cNvGrpSpPr/>
          <p:nvPr/>
        </p:nvGrpSpPr>
        <p:grpSpPr>
          <a:xfrm>
            <a:off x="926449" y="0"/>
            <a:ext cx="6101409" cy="909514"/>
            <a:chOff x="926449" y="0"/>
            <a:chExt cx="6101409" cy="909514"/>
          </a:xfrm>
        </p:grpSpPr>
        <p:sp>
          <p:nvSpPr>
            <p:cNvPr id="59" name="TextBox 43"/>
            <p:cNvSpPr txBox="1">
              <a:spLocks noChangeArrowheads="1"/>
            </p:cNvSpPr>
            <p:nvPr/>
          </p:nvSpPr>
          <p:spPr bwMode="auto">
            <a:xfrm>
              <a:off x="2947016" y="200149"/>
              <a:ext cx="4080842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9pPr>
            </a:lstStyle>
            <a:p>
              <a:pPr defTabSz="1218565">
                <a:defRPr/>
              </a:pPr>
              <a:r>
                <a:rPr lang="zh-CN" altLang="en-US" sz="2800" b="1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</a:rPr>
                <a:t>任务实施</a:t>
              </a:r>
            </a:p>
          </p:txBody>
        </p:sp>
        <p:sp>
          <p:nvSpPr>
            <p:cNvPr id="60" name="燕尾形 59"/>
            <p:cNvSpPr/>
            <p:nvPr/>
          </p:nvSpPr>
          <p:spPr>
            <a:xfrm>
              <a:off x="926449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61" name="燕尾形 60"/>
            <p:cNvSpPr/>
            <p:nvPr/>
          </p:nvSpPr>
          <p:spPr>
            <a:xfrm>
              <a:off x="1486694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62" name="燕尾形 61"/>
            <p:cNvSpPr/>
            <p:nvPr/>
          </p:nvSpPr>
          <p:spPr>
            <a:xfrm>
              <a:off x="2066770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</p:grpSp>
      <p:pic>
        <p:nvPicPr>
          <p:cNvPr id="11" name="图片 10">
            <a:extLst>
              <a:ext uri="{FF2B5EF4-FFF2-40B4-BE49-F238E27FC236}">
                <a16:creationId xmlns:a16="http://schemas.microsoft.com/office/drawing/2014/main" id="{CDF0807E-98DE-472A-A69B-70A19596342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3488" y="2531134"/>
            <a:ext cx="1872208" cy="17973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98645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 flipH="1">
            <a:off x="910630" y="1911884"/>
            <a:ext cx="3452331" cy="4032447"/>
            <a:chOff x="1331640" y="1707656"/>
            <a:chExt cx="2796076" cy="2835508"/>
          </a:xfrm>
        </p:grpSpPr>
        <p:sp>
          <p:nvSpPr>
            <p:cNvPr id="35" name="等腰三角形 5"/>
            <p:cNvSpPr/>
            <p:nvPr/>
          </p:nvSpPr>
          <p:spPr>
            <a:xfrm>
              <a:off x="1608860" y="1707656"/>
              <a:ext cx="1247249" cy="1186340"/>
            </a:xfrm>
            <a:custGeom>
              <a:avLst/>
              <a:gdLst>
                <a:gd name="connsiteX0" fmla="*/ 0 w 936104"/>
                <a:gd name="connsiteY0" fmla="*/ 432048 h 432048"/>
                <a:gd name="connsiteX1" fmla="*/ 468052 w 936104"/>
                <a:gd name="connsiteY1" fmla="*/ 0 h 432048"/>
                <a:gd name="connsiteX2" fmla="*/ 936104 w 936104"/>
                <a:gd name="connsiteY2" fmla="*/ 432048 h 432048"/>
                <a:gd name="connsiteX3" fmla="*/ 0 w 936104"/>
                <a:gd name="connsiteY3" fmla="*/ 432048 h 432048"/>
                <a:gd name="connsiteX0-1" fmla="*/ 0 w 2405548"/>
                <a:gd name="connsiteY0-2" fmla="*/ 553019 h 553019"/>
                <a:gd name="connsiteX1-3" fmla="*/ 1937496 w 2405548"/>
                <a:gd name="connsiteY1-4" fmla="*/ 0 h 553019"/>
                <a:gd name="connsiteX2-5" fmla="*/ 2405548 w 2405548"/>
                <a:gd name="connsiteY2-6" fmla="*/ 432048 h 553019"/>
                <a:gd name="connsiteX3-7" fmla="*/ 0 w 2405548"/>
                <a:gd name="connsiteY3-8" fmla="*/ 553019 h 553019"/>
                <a:gd name="connsiteX0-9" fmla="*/ 0 w 2405548"/>
                <a:gd name="connsiteY0-10" fmla="*/ 1186339 h 1186339"/>
                <a:gd name="connsiteX1-11" fmla="*/ 1247249 w 2405548"/>
                <a:gd name="connsiteY1-12" fmla="*/ 0 h 1186339"/>
                <a:gd name="connsiteX2-13" fmla="*/ 2405548 w 2405548"/>
                <a:gd name="connsiteY2-14" fmla="*/ 1065368 h 1186339"/>
                <a:gd name="connsiteX3-15" fmla="*/ 0 w 2405548"/>
                <a:gd name="connsiteY3-16" fmla="*/ 1186339 h 1186339"/>
                <a:gd name="connsiteX0-17" fmla="*/ 0 w 1247249"/>
                <a:gd name="connsiteY0-18" fmla="*/ 1186339 h 1186339"/>
                <a:gd name="connsiteX1-19" fmla="*/ 1247249 w 1247249"/>
                <a:gd name="connsiteY1-20" fmla="*/ 0 h 1186339"/>
                <a:gd name="connsiteX2-21" fmla="*/ 1227858 w 1247249"/>
                <a:gd name="connsiteY2-22" fmla="*/ 634853 h 1186339"/>
                <a:gd name="connsiteX3-23" fmla="*/ 0 w 1247249"/>
                <a:gd name="connsiteY3-24" fmla="*/ 1186339 h 1186339"/>
                <a:gd name="connsiteX0-25" fmla="*/ 0 w 1247249"/>
                <a:gd name="connsiteY0-26" fmla="*/ 1186339 h 1186339"/>
                <a:gd name="connsiteX1-27" fmla="*/ 1247249 w 1247249"/>
                <a:gd name="connsiteY1-28" fmla="*/ 0 h 1186339"/>
                <a:gd name="connsiteX2-29" fmla="*/ 1227858 w 1247249"/>
                <a:gd name="connsiteY2-30" fmla="*/ 634853 h 1186339"/>
                <a:gd name="connsiteX3-31" fmla="*/ 0 w 1247249"/>
                <a:gd name="connsiteY3-32" fmla="*/ 1186339 h 1186339"/>
                <a:gd name="connsiteX0-33" fmla="*/ 0 w 1247249"/>
                <a:gd name="connsiteY0-34" fmla="*/ 1186339 h 1186339"/>
                <a:gd name="connsiteX1-35" fmla="*/ 1247249 w 1247249"/>
                <a:gd name="connsiteY1-36" fmla="*/ 0 h 1186339"/>
                <a:gd name="connsiteX2-37" fmla="*/ 1227858 w 1247249"/>
                <a:gd name="connsiteY2-38" fmla="*/ 634853 h 1186339"/>
                <a:gd name="connsiteX3-39" fmla="*/ 0 w 1247249"/>
                <a:gd name="connsiteY3-40" fmla="*/ 1186339 h 1186339"/>
                <a:gd name="connsiteX0-41" fmla="*/ 0 w 1247249"/>
                <a:gd name="connsiteY0-42" fmla="*/ 1186339 h 1186339"/>
                <a:gd name="connsiteX1-43" fmla="*/ 1247249 w 1247249"/>
                <a:gd name="connsiteY1-44" fmla="*/ 0 h 1186339"/>
                <a:gd name="connsiteX2-45" fmla="*/ 1227858 w 1247249"/>
                <a:gd name="connsiteY2-46" fmla="*/ 634853 h 1186339"/>
                <a:gd name="connsiteX3-47" fmla="*/ 0 w 1247249"/>
                <a:gd name="connsiteY3-48" fmla="*/ 1186339 h 1186339"/>
                <a:gd name="connsiteX0-49" fmla="*/ 0 w 1247249"/>
                <a:gd name="connsiteY0-50" fmla="*/ 1186339 h 1186339"/>
                <a:gd name="connsiteX1-51" fmla="*/ 1247249 w 1247249"/>
                <a:gd name="connsiteY1-52" fmla="*/ 0 h 1186339"/>
                <a:gd name="connsiteX2-53" fmla="*/ 1227858 w 1247249"/>
                <a:gd name="connsiteY2-54" fmla="*/ 634853 h 1186339"/>
                <a:gd name="connsiteX3-55" fmla="*/ 0 w 1247249"/>
                <a:gd name="connsiteY3-56" fmla="*/ 1186339 h 1186339"/>
                <a:gd name="connsiteX0-57" fmla="*/ 0 w 1247249"/>
                <a:gd name="connsiteY0-58" fmla="*/ 1186339 h 1186339"/>
                <a:gd name="connsiteX1-59" fmla="*/ 1247249 w 1247249"/>
                <a:gd name="connsiteY1-60" fmla="*/ 0 h 1186339"/>
                <a:gd name="connsiteX2-61" fmla="*/ 1227858 w 1247249"/>
                <a:gd name="connsiteY2-62" fmla="*/ 634853 h 1186339"/>
                <a:gd name="connsiteX3-63" fmla="*/ 0 w 1247249"/>
                <a:gd name="connsiteY3-64" fmla="*/ 1186339 h 1186339"/>
                <a:gd name="connsiteX0-65" fmla="*/ 0 w 1247249"/>
                <a:gd name="connsiteY0-66" fmla="*/ 1186339 h 1186339"/>
                <a:gd name="connsiteX1-67" fmla="*/ 1247249 w 1247249"/>
                <a:gd name="connsiteY1-68" fmla="*/ 0 h 1186339"/>
                <a:gd name="connsiteX2-69" fmla="*/ 1227858 w 1247249"/>
                <a:gd name="connsiteY2-70" fmla="*/ 634853 h 1186339"/>
                <a:gd name="connsiteX3-71" fmla="*/ 0 w 1247249"/>
                <a:gd name="connsiteY3-72" fmla="*/ 1186339 h 1186339"/>
                <a:gd name="connsiteX0-73" fmla="*/ 0 w 1247249"/>
                <a:gd name="connsiteY0-74" fmla="*/ 1186339 h 1186339"/>
                <a:gd name="connsiteX1-75" fmla="*/ 1247249 w 1247249"/>
                <a:gd name="connsiteY1-76" fmla="*/ 0 h 1186339"/>
                <a:gd name="connsiteX2-77" fmla="*/ 1227858 w 1247249"/>
                <a:gd name="connsiteY2-78" fmla="*/ 634853 h 1186339"/>
                <a:gd name="connsiteX3-79" fmla="*/ 0 w 1247249"/>
                <a:gd name="connsiteY3-80" fmla="*/ 1186339 h 1186339"/>
                <a:gd name="connsiteX0-81" fmla="*/ 0 w 1247249"/>
                <a:gd name="connsiteY0-82" fmla="*/ 1186339 h 1186339"/>
                <a:gd name="connsiteX1-83" fmla="*/ 1247249 w 1247249"/>
                <a:gd name="connsiteY1-84" fmla="*/ 0 h 1186339"/>
                <a:gd name="connsiteX2-85" fmla="*/ 1227858 w 1247249"/>
                <a:gd name="connsiteY2-86" fmla="*/ 634853 h 1186339"/>
                <a:gd name="connsiteX3-87" fmla="*/ 0 w 1247249"/>
                <a:gd name="connsiteY3-88" fmla="*/ 1186339 h 1186339"/>
                <a:gd name="connsiteX0-89" fmla="*/ 0 w 1247249"/>
                <a:gd name="connsiteY0-90" fmla="*/ 1186339 h 1186339"/>
                <a:gd name="connsiteX1-91" fmla="*/ 1247249 w 1247249"/>
                <a:gd name="connsiteY1-92" fmla="*/ 0 h 1186339"/>
                <a:gd name="connsiteX2-93" fmla="*/ 1227858 w 1247249"/>
                <a:gd name="connsiteY2-94" fmla="*/ 634853 h 1186339"/>
                <a:gd name="connsiteX3-95" fmla="*/ 0 w 1247249"/>
                <a:gd name="connsiteY3-96" fmla="*/ 1186339 h 1186339"/>
                <a:gd name="connsiteX0-97" fmla="*/ 0 w 1247249"/>
                <a:gd name="connsiteY0-98" fmla="*/ 1186339 h 1186339"/>
                <a:gd name="connsiteX1-99" fmla="*/ 1247249 w 1247249"/>
                <a:gd name="connsiteY1-100" fmla="*/ 0 h 1186339"/>
                <a:gd name="connsiteX2-101" fmla="*/ 1231416 w 1247249"/>
                <a:gd name="connsiteY2-102" fmla="*/ 638411 h 1186339"/>
                <a:gd name="connsiteX3-103" fmla="*/ 0 w 1247249"/>
                <a:gd name="connsiteY3-104" fmla="*/ 1186339 h 1186339"/>
                <a:gd name="connsiteX0-105" fmla="*/ 0 w 1247249"/>
                <a:gd name="connsiteY0-106" fmla="*/ 1186339 h 1186339"/>
                <a:gd name="connsiteX1-107" fmla="*/ 1247249 w 1247249"/>
                <a:gd name="connsiteY1-108" fmla="*/ 0 h 1186339"/>
                <a:gd name="connsiteX2-109" fmla="*/ 1231416 w 1247249"/>
                <a:gd name="connsiteY2-110" fmla="*/ 638411 h 1186339"/>
                <a:gd name="connsiteX3-111" fmla="*/ 0 w 1247249"/>
                <a:gd name="connsiteY3-112" fmla="*/ 1186339 h 1186339"/>
                <a:gd name="connsiteX0-113" fmla="*/ 0 w 1247249"/>
                <a:gd name="connsiteY0-114" fmla="*/ 1186339 h 1186339"/>
                <a:gd name="connsiteX1-115" fmla="*/ 1247249 w 1247249"/>
                <a:gd name="connsiteY1-116" fmla="*/ 0 h 1186339"/>
                <a:gd name="connsiteX2-117" fmla="*/ 1231416 w 1247249"/>
                <a:gd name="connsiteY2-118" fmla="*/ 638411 h 1186339"/>
                <a:gd name="connsiteX3-119" fmla="*/ 0 w 1247249"/>
                <a:gd name="connsiteY3-120" fmla="*/ 1186339 h 118633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247249" h="1186339">
                  <a:moveTo>
                    <a:pt x="0" y="1186339"/>
                  </a:moveTo>
                  <a:cubicBezTo>
                    <a:pt x="177366" y="310566"/>
                    <a:pt x="852847" y="57437"/>
                    <a:pt x="1247249" y="0"/>
                  </a:cubicBezTo>
                  <a:cubicBezTo>
                    <a:pt x="1055770" y="225850"/>
                    <a:pt x="1081329" y="426793"/>
                    <a:pt x="1231416" y="638411"/>
                  </a:cubicBezTo>
                  <a:cubicBezTo>
                    <a:pt x="597978" y="633668"/>
                    <a:pt x="270525" y="877981"/>
                    <a:pt x="0" y="1186339"/>
                  </a:cubicBezTo>
                  <a:close/>
                </a:path>
              </a:pathLst>
            </a:custGeom>
            <a:solidFill>
              <a:srgbClr val="5FCA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6" name="等腰三角形 5"/>
            <p:cNvSpPr/>
            <p:nvPr/>
          </p:nvSpPr>
          <p:spPr>
            <a:xfrm>
              <a:off x="1619671" y="2445008"/>
              <a:ext cx="1234974" cy="634853"/>
            </a:xfrm>
            <a:custGeom>
              <a:avLst/>
              <a:gdLst>
                <a:gd name="connsiteX0" fmla="*/ 0 w 936104"/>
                <a:gd name="connsiteY0" fmla="*/ 432048 h 432048"/>
                <a:gd name="connsiteX1" fmla="*/ 468052 w 936104"/>
                <a:gd name="connsiteY1" fmla="*/ 0 h 432048"/>
                <a:gd name="connsiteX2" fmla="*/ 936104 w 936104"/>
                <a:gd name="connsiteY2" fmla="*/ 432048 h 432048"/>
                <a:gd name="connsiteX3" fmla="*/ 0 w 936104"/>
                <a:gd name="connsiteY3" fmla="*/ 432048 h 432048"/>
                <a:gd name="connsiteX0-1" fmla="*/ 0 w 2405548"/>
                <a:gd name="connsiteY0-2" fmla="*/ 553019 h 553019"/>
                <a:gd name="connsiteX1-3" fmla="*/ 1937496 w 2405548"/>
                <a:gd name="connsiteY1-4" fmla="*/ 0 h 553019"/>
                <a:gd name="connsiteX2-5" fmla="*/ 2405548 w 2405548"/>
                <a:gd name="connsiteY2-6" fmla="*/ 432048 h 553019"/>
                <a:gd name="connsiteX3-7" fmla="*/ 0 w 2405548"/>
                <a:gd name="connsiteY3-8" fmla="*/ 553019 h 553019"/>
                <a:gd name="connsiteX0-9" fmla="*/ 0 w 2405548"/>
                <a:gd name="connsiteY0-10" fmla="*/ 1186339 h 1186339"/>
                <a:gd name="connsiteX1-11" fmla="*/ 1247249 w 2405548"/>
                <a:gd name="connsiteY1-12" fmla="*/ 0 h 1186339"/>
                <a:gd name="connsiteX2-13" fmla="*/ 2405548 w 2405548"/>
                <a:gd name="connsiteY2-14" fmla="*/ 1065368 h 1186339"/>
                <a:gd name="connsiteX3-15" fmla="*/ 0 w 2405548"/>
                <a:gd name="connsiteY3-16" fmla="*/ 1186339 h 1186339"/>
                <a:gd name="connsiteX0-17" fmla="*/ 0 w 1247249"/>
                <a:gd name="connsiteY0-18" fmla="*/ 1186339 h 1186339"/>
                <a:gd name="connsiteX1-19" fmla="*/ 1247249 w 1247249"/>
                <a:gd name="connsiteY1-20" fmla="*/ 0 h 1186339"/>
                <a:gd name="connsiteX2-21" fmla="*/ 1227858 w 1247249"/>
                <a:gd name="connsiteY2-22" fmla="*/ 634853 h 1186339"/>
                <a:gd name="connsiteX3-23" fmla="*/ 0 w 1247249"/>
                <a:gd name="connsiteY3-24" fmla="*/ 1186339 h 1186339"/>
                <a:gd name="connsiteX0-25" fmla="*/ 0 w 1247249"/>
                <a:gd name="connsiteY0-26" fmla="*/ 1186339 h 1186339"/>
                <a:gd name="connsiteX1-27" fmla="*/ 1247249 w 1247249"/>
                <a:gd name="connsiteY1-28" fmla="*/ 0 h 1186339"/>
                <a:gd name="connsiteX2-29" fmla="*/ 1227858 w 1247249"/>
                <a:gd name="connsiteY2-30" fmla="*/ 634853 h 1186339"/>
                <a:gd name="connsiteX3-31" fmla="*/ 0 w 1247249"/>
                <a:gd name="connsiteY3-32" fmla="*/ 1186339 h 1186339"/>
                <a:gd name="connsiteX0-33" fmla="*/ 0 w 1247249"/>
                <a:gd name="connsiteY0-34" fmla="*/ 1186339 h 1186339"/>
                <a:gd name="connsiteX1-35" fmla="*/ 1247249 w 1247249"/>
                <a:gd name="connsiteY1-36" fmla="*/ 0 h 1186339"/>
                <a:gd name="connsiteX2-37" fmla="*/ 1227858 w 1247249"/>
                <a:gd name="connsiteY2-38" fmla="*/ 634853 h 1186339"/>
                <a:gd name="connsiteX3-39" fmla="*/ 0 w 1247249"/>
                <a:gd name="connsiteY3-40" fmla="*/ 1186339 h 1186339"/>
                <a:gd name="connsiteX0-41" fmla="*/ 0 w 1247249"/>
                <a:gd name="connsiteY0-42" fmla="*/ 1186339 h 1186339"/>
                <a:gd name="connsiteX1-43" fmla="*/ 1247249 w 1247249"/>
                <a:gd name="connsiteY1-44" fmla="*/ 0 h 1186339"/>
                <a:gd name="connsiteX2-45" fmla="*/ 1227858 w 1247249"/>
                <a:gd name="connsiteY2-46" fmla="*/ 634853 h 1186339"/>
                <a:gd name="connsiteX3-47" fmla="*/ 0 w 1247249"/>
                <a:gd name="connsiteY3-48" fmla="*/ 1186339 h 1186339"/>
                <a:gd name="connsiteX0-49" fmla="*/ 0 w 1247249"/>
                <a:gd name="connsiteY0-50" fmla="*/ 1186339 h 1186339"/>
                <a:gd name="connsiteX1-51" fmla="*/ 1247249 w 1247249"/>
                <a:gd name="connsiteY1-52" fmla="*/ 0 h 1186339"/>
                <a:gd name="connsiteX2-53" fmla="*/ 1227858 w 1247249"/>
                <a:gd name="connsiteY2-54" fmla="*/ 634853 h 1186339"/>
                <a:gd name="connsiteX3-55" fmla="*/ 0 w 1247249"/>
                <a:gd name="connsiteY3-56" fmla="*/ 1186339 h 1186339"/>
                <a:gd name="connsiteX0-57" fmla="*/ 0 w 1247249"/>
                <a:gd name="connsiteY0-58" fmla="*/ 1186339 h 1186339"/>
                <a:gd name="connsiteX1-59" fmla="*/ 1247249 w 1247249"/>
                <a:gd name="connsiteY1-60" fmla="*/ 0 h 1186339"/>
                <a:gd name="connsiteX2-61" fmla="*/ 1227858 w 1247249"/>
                <a:gd name="connsiteY2-62" fmla="*/ 634853 h 1186339"/>
                <a:gd name="connsiteX3-63" fmla="*/ 0 w 1247249"/>
                <a:gd name="connsiteY3-64" fmla="*/ 1186339 h 1186339"/>
                <a:gd name="connsiteX0-65" fmla="*/ 0 w 1247249"/>
                <a:gd name="connsiteY0-66" fmla="*/ 1186339 h 1186339"/>
                <a:gd name="connsiteX1-67" fmla="*/ 1247249 w 1247249"/>
                <a:gd name="connsiteY1-68" fmla="*/ 0 h 1186339"/>
                <a:gd name="connsiteX2-69" fmla="*/ 1227858 w 1247249"/>
                <a:gd name="connsiteY2-70" fmla="*/ 634853 h 1186339"/>
                <a:gd name="connsiteX3-71" fmla="*/ 0 w 1247249"/>
                <a:gd name="connsiteY3-72" fmla="*/ 1186339 h 1186339"/>
                <a:gd name="connsiteX0-73" fmla="*/ 0 w 1247249"/>
                <a:gd name="connsiteY0-74" fmla="*/ 1186339 h 1186339"/>
                <a:gd name="connsiteX1-75" fmla="*/ 1247249 w 1247249"/>
                <a:gd name="connsiteY1-76" fmla="*/ 0 h 1186339"/>
                <a:gd name="connsiteX2-77" fmla="*/ 1227858 w 1247249"/>
                <a:gd name="connsiteY2-78" fmla="*/ 634853 h 1186339"/>
                <a:gd name="connsiteX3-79" fmla="*/ 0 w 1247249"/>
                <a:gd name="connsiteY3-80" fmla="*/ 1186339 h 1186339"/>
                <a:gd name="connsiteX0-81" fmla="*/ 0 w 1247249"/>
                <a:gd name="connsiteY0-82" fmla="*/ 1186339 h 1186339"/>
                <a:gd name="connsiteX1-83" fmla="*/ 1247249 w 1247249"/>
                <a:gd name="connsiteY1-84" fmla="*/ 0 h 1186339"/>
                <a:gd name="connsiteX2-85" fmla="*/ 1227858 w 1247249"/>
                <a:gd name="connsiteY2-86" fmla="*/ 634853 h 1186339"/>
                <a:gd name="connsiteX3-87" fmla="*/ 0 w 1247249"/>
                <a:gd name="connsiteY3-88" fmla="*/ 1186339 h 1186339"/>
                <a:gd name="connsiteX0-89" fmla="*/ 0 w 1247249"/>
                <a:gd name="connsiteY0-90" fmla="*/ 1186339 h 1186339"/>
                <a:gd name="connsiteX1-91" fmla="*/ 1247249 w 1247249"/>
                <a:gd name="connsiteY1-92" fmla="*/ 0 h 1186339"/>
                <a:gd name="connsiteX2-93" fmla="*/ 1227858 w 1247249"/>
                <a:gd name="connsiteY2-94" fmla="*/ 634853 h 1186339"/>
                <a:gd name="connsiteX3-95" fmla="*/ 0 w 1247249"/>
                <a:gd name="connsiteY3-96" fmla="*/ 1186339 h 1186339"/>
                <a:gd name="connsiteX0-97" fmla="*/ 0 w 1247249"/>
                <a:gd name="connsiteY0-98" fmla="*/ 1186339 h 1186339"/>
                <a:gd name="connsiteX1-99" fmla="*/ 1247249 w 1247249"/>
                <a:gd name="connsiteY1-100" fmla="*/ 0 h 1186339"/>
                <a:gd name="connsiteX2-101" fmla="*/ 1231416 w 1247249"/>
                <a:gd name="connsiteY2-102" fmla="*/ 638411 h 1186339"/>
                <a:gd name="connsiteX3-103" fmla="*/ 0 w 1247249"/>
                <a:gd name="connsiteY3-104" fmla="*/ 1186339 h 1186339"/>
                <a:gd name="connsiteX0-105" fmla="*/ 0 w 1247249"/>
                <a:gd name="connsiteY0-106" fmla="*/ 1186339 h 1186339"/>
                <a:gd name="connsiteX1-107" fmla="*/ 1247249 w 1247249"/>
                <a:gd name="connsiteY1-108" fmla="*/ 0 h 1186339"/>
                <a:gd name="connsiteX2-109" fmla="*/ 1231416 w 1247249"/>
                <a:gd name="connsiteY2-110" fmla="*/ 638411 h 1186339"/>
                <a:gd name="connsiteX3-111" fmla="*/ 0 w 1247249"/>
                <a:gd name="connsiteY3-112" fmla="*/ 1186339 h 1186339"/>
                <a:gd name="connsiteX0-113" fmla="*/ 0 w 1247249"/>
                <a:gd name="connsiteY0-114" fmla="*/ 1186339 h 1186339"/>
                <a:gd name="connsiteX1-115" fmla="*/ 1247249 w 1247249"/>
                <a:gd name="connsiteY1-116" fmla="*/ 0 h 1186339"/>
                <a:gd name="connsiteX2-117" fmla="*/ 1231416 w 1247249"/>
                <a:gd name="connsiteY2-118" fmla="*/ 638411 h 1186339"/>
                <a:gd name="connsiteX3-119" fmla="*/ 0 w 1247249"/>
                <a:gd name="connsiteY3-120" fmla="*/ 1186339 h 1186339"/>
                <a:gd name="connsiteX0-121" fmla="*/ 0 w 1240133"/>
                <a:gd name="connsiteY0-122" fmla="*/ 652643 h 652643"/>
                <a:gd name="connsiteX1-123" fmla="*/ 1240133 w 1240133"/>
                <a:gd name="connsiteY1-124" fmla="*/ 0 h 652643"/>
                <a:gd name="connsiteX2-125" fmla="*/ 1224300 w 1240133"/>
                <a:gd name="connsiteY2-126" fmla="*/ 638411 h 652643"/>
                <a:gd name="connsiteX3-127" fmla="*/ 0 w 1240133"/>
                <a:gd name="connsiteY3-128" fmla="*/ 652643 h 652643"/>
                <a:gd name="connsiteX0-129" fmla="*/ 0 w 1233017"/>
                <a:gd name="connsiteY0-130" fmla="*/ 629932 h 629932"/>
                <a:gd name="connsiteX1-131" fmla="*/ 1233017 w 1233017"/>
                <a:gd name="connsiteY1-132" fmla="*/ 9311 h 629932"/>
                <a:gd name="connsiteX2-133" fmla="*/ 1224300 w 1233017"/>
                <a:gd name="connsiteY2-134" fmla="*/ 615700 h 629932"/>
                <a:gd name="connsiteX3-135" fmla="*/ 0 w 1233017"/>
                <a:gd name="connsiteY3-136" fmla="*/ 629932 h 629932"/>
                <a:gd name="connsiteX0-137" fmla="*/ 0 w 1233017"/>
                <a:gd name="connsiteY0-138" fmla="*/ 629932 h 644164"/>
                <a:gd name="connsiteX1-139" fmla="*/ 1233017 w 1233017"/>
                <a:gd name="connsiteY1-140" fmla="*/ 9311 h 644164"/>
                <a:gd name="connsiteX2-141" fmla="*/ 1224300 w 1233017"/>
                <a:gd name="connsiteY2-142" fmla="*/ 644164 h 644164"/>
                <a:gd name="connsiteX3-143" fmla="*/ 0 w 1233017"/>
                <a:gd name="connsiteY3-144" fmla="*/ 629932 h 644164"/>
                <a:gd name="connsiteX0-145" fmla="*/ 0 w 1233017"/>
                <a:gd name="connsiteY0-146" fmla="*/ 629932 h 644164"/>
                <a:gd name="connsiteX1-147" fmla="*/ 1233017 w 1233017"/>
                <a:gd name="connsiteY1-148" fmla="*/ 9311 h 644164"/>
                <a:gd name="connsiteX2-149" fmla="*/ 1224300 w 1233017"/>
                <a:gd name="connsiteY2-150" fmla="*/ 644164 h 644164"/>
                <a:gd name="connsiteX3-151" fmla="*/ 0 w 1233017"/>
                <a:gd name="connsiteY3-152" fmla="*/ 629932 h 644164"/>
                <a:gd name="connsiteX0-153" fmla="*/ 0 w 1233017"/>
                <a:gd name="connsiteY0-154" fmla="*/ 629932 h 644164"/>
                <a:gd name="connsiteX1-155" fmla="*/ 1233017 w 1233017"/>
                <a:gd name="connsiteY1-156" fmla="*/ 9311 h 644164"/>
                <a:gd name="connsiteX2-157" fmla="*/ 1224300 w 1233017"/>
                <a:gd name="connsiteY2-158" fmla="*/ 644164 h 644164"/>
                <a:gd name="connsiteX3-159" fmla="*/ 0 w 1233017"/>
                <a:gd name="connsiteY3-160" fmla="*/ 629932 h 644164"/>
                <a:gd name="connsiteX0-161" fmla="*/ 0 w 1233017"/>
                <a:gd name="connsiteY0-162" fmla="*/ 629932 h 640606"/>
                <a:gd name="connsiteX1-163" fmla="*/ 1233017 w 1233017"/>
                <a:gd name="connsiteY1-164" fmla="*/ 9311 h 640606"/>
                <a:gd name="connsiteX2-165" fmla="*/ 1227858 w 1233017"/>
                <a:gd name="connsiteY2-166" fmla="*/ 640606 h 640606"/>
                <a:gd name="connsiteX3-167" fmla="*/ 0 w 1233017"/>
                <a:gd name="connsiteY3-168" fmla="*/ 629932 h 640606"/>
                <a:gd name="connsiteX0-169" fmla="*/ 0 w 1225901"/>
                <a:gd name="connsiteY0-170" fmla="*/ 632363 h 639479"/>
                <a:gd name="connsiteX1-171" fmla="*/ 1225901 w 1225901"/>
                <a:gd name="connsiteY1-172" fmla="*/ 8184 h 639479"/>
                <a:gd name="connsiteX2-173" fmla="*/ 1220742 w 1225901"/>
                <a:gd name="connsiteY2-174" fmla="*/ 639479 h 639479"/>
                <a:gd name="connsiteX3-175" fmla="*/ 0 w 1225901"/>
                <a:gd name="connsiteY3-176" fmla="*/ 632363 h 639479"/>
                <a:gd name="connsiteX0-177" fmla="*/ 0 w 1225901"/>
                <a:gd name="connsiteY0-178" fmla="*/ 624179 h 631295"/>
                <a:gd name="connsiteX1-179" fmla="*/ 1225901 w 1225901"/>
                <a:gd name="connsiteY1-180" fmla="*/ 0 h 631295"/>
                <a:gd name="connsiteX2-181" fmla="*/ 1220742 w 1225901"/>
                <a:gd name="connsiteY2-182" fmla="*/ 631295 h 631295"/>
                <a:gd name="connsiteX3-183" fmla="*/ 0 w 1225901"/>
                <a:gd name="connsiteY3-184" fmla="*/ 624179 h 631295"/>
                <a:gd name="connsiteX0-185" fmla="*/ 0 w 1225901"/>
                <a:gd name="connsiteY0-186" fmla="*/ 624179 h 631295"/>
                <a:gd name="connsiteX1-187" fmla="*/ 1225901 w 1225901"/>
                <a:gd name="connsiteY1-188" fmla="*/ 0 h 631295"/>
                <a:gd name="connsiteX2-189" fmla="*/ 1220742 w 1225901"/>
                <a:gd name="connsiteY2-190" fmla="*/ 631295 h 631295"/>
                <a:gd name="connsiteX3-191" fmla="*/ 0 w 1225901"/>
                <a:gd name="connsiteY3-192" fmla="*/ 624179 h 631295"/>
                <a:gd name="connsiteX0-193" fmla="*/ 0 w 1225901"/>
                <a:gd name="connsiteY0-194" fmla="*/ 624179 h 631295"/>
                <a:gd name="connsiteX1-195" fmla="*/ 1225901 w 1225901"/>
                <a:gd name="connsiteY1-196" fmla="*/ 0 h 631295"/>
                <a:gd name="connsiteX2-197" fmla="*/ 1220742 w 1225901"/>
                <a:gd name="connsiteY2-198" fmla="*/ 631295 h 631295"/>
                <a:gd name="connsiteX3-199" fmla="*/ 0 w 1225901"/>
                <a:gd name="connsiteY3-200" fmla="*/ 624179 h 631295"/>
                <a:gd name="connsiteX0-201" fmla="*/ 0 w 1225901"/>
                <a:gd name="connsiteY0-202" fmla="*/ 624179 h 631295"/>
                <a:gd name="connsiteX1-203" fmla="*/ 1225901 w 1225901"/>
                <a:gd name="connsiteY1-204" fmla="*/ 0 h 631295"/>
                <a:gd name="connsiteX2-205" fmla="*/ 1220742 w 1225901"/>
                <a:gd name="connsiteY2-206" fmla="*/ 631295 h 631295"/>
                <a:gd name="connsiteX3-207" fmla="*/ 0 w 1225901"/>
                <a:gd name="connsiteY3-208" fmla="*/ 624179 h 631295"/>
                <a:gd name="connsiteX0-209" fmla="*/ 0 w 1218785"/>
                <a:gd name="connsiteY0-210" fmla="*/ 631295 h 631295"/>
                <a:gd name="connsiteX1-211" fmla="*/ 1218785 w 1218785"/>
                <a:gd name="connsiteY1-212" fmla="*/ 0 h 631295"/>
                <a:gd name="connsiteX2-213" fmla="*/ 1213626 w 1218785"/>
                <a:gd name="connsiteY2-214" fmla="*/ 631295 h 631295"/>
                <a:gd name="connsiteX3-215" fmla="*/ 0 w 1218785"/>
                <a:gd name="connsiteY3-216" fmla="*/ 631295 h 631295"/>
                <a:gd name="connsiteX0-217" fmla="*/ 0 w 1229459"/>
                <a:gd name="connsiteY0-218" fmla="*/ 631295 h 631295"/>
                <a:gd name="connsiteX1-219" fmla="*/ 1229459 w 1229459"/>
                <a:gd name="connsiteY1-220" fmla="*/ 0 h 631295"/>
                <a:gd name="connsiteX2-221" fmla="*/ 1224300 w 1229459"/>
                <a:gd name="connsiteY2-222" fmla="*/ 631295 h 631295"/>
                <a:gd name="connsiteX3-223" fmla="*/ 0 w 1229459"/>
                <a:gd name="connsiteY3-224" fmla="*/ 631295 h 631295"/>
                <a:gd name="connsiteX0-225" fmla="*/ 0 w 1231416"/>
                <a:gd name="connsiteY0-226" fmla="*/ 631295 h 634853"/>
                <a:gd name="connsiteX1-227" fmla="*/ 1229459 w 1231416"/>
                <a:gd name="connsiteY1-228" fmla="*/ 0 h 634853"/>
                <a:gd name="connsiteX2-229" fmla="*/ 1231416 w 1231416"/>
                <a:gd name="connsiteY2-230" fmla="*/ 634853 h 634853"/>
                <a:gd name="connsiteX3-231" fmla="*/ 0 w 1231416"/>
                <a:gd name="connsiteY3-232" fmla="*/ 631295 h 634853"/>
                <a:gd name="connsiteX0-233" fmla="*/ 0 w 1234974"/>
                <a:gd name="connsiteY0-234" fmla="*/ 634853 h 634853"/>
                <a:gd name="connsiteX1-235" fmla="*/ 1233017 w 1234974"/>
                <a:gd name="connsiteY1-236" fmla="*/ 0 h 634853"/>
                <a:gd name="connsiteX2-237" fmla="*/ 1234974 w 1234974"/>
                <a:gd name="connsiteY2-238" fmla="*/ 634853 h 634853"/>
                <a:gd name="connsiteX3-239" fmla="*/ 0 w 1234974"/>
                <a:gd name="connsiteY3-240" fmla="*/ 634853 h 63485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234974" h="634853">
                  <a:moveTo>
                    <a:pt x="0" y="634853"/>
                  </a:moveTo>
                  <a:cubicBezTo>
                    <a:pt x="291221" y="118435"/>
                    <a:pt x="835057" y="509"/>
                    <a:pt x="1233017" y="0"/>
                  </a:cubicBezTo>
                  <a:cubicBezTo>
                    <a:pt x="1041538" y="225850"/>
                    <a:pt x="1084887" y="423235"/>
                    <a:pt x="1234974" y="634853"/>
                  </a:cubicBezTo>
                  <a:lnTo>
                    <a:pt x="0" y="634853"/>
                  </a:lnTo>
                  <a:close/>
                </a:path>
              </a:pathLst>
            </a:custGeom>
            <a:solidFill>
              <a:srgbClr val="A0BF0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7" name="等腰三角形 5"/>
            <p:cNvSpPr/>
            <p:nvPr/>
          </p:nvSpPr>
          <p:spPr>
            <a:xfrm flipV="1">
              <a:off x="1608860" y="3167486"/>
              <a:ext cx="1234974" cy="634853"/>
            </a:xfrm>
            <a:custGeom>
              <a:avLst/>
              <a:gdLst>
                <a:gd name="connsiteX0" fmla="*/ 0 w 936104"/>
                <a:gd name="connsiteY0" fmla="*/ 432048 h 432048"/>
                <a:gd name="connsiteX1" fmla="*/ 468052 w 936104"/>
                <a:gd name="connsiteY1" fmla="*/ 0 h 432048"/>
                <a:gd name="connsiteX2" fmla="*/ 936104 w 936104"/>
                <a:gd name="connsiteY2" fmla="*/ 432048 h 432048"/>
                <a:gd name="connsiteX3" fmla="*/ 0 w 936104"/>
                <a:gd name="connsiteY3" fmla="*/ 432048 h 432048"/>
                <a:gd name="connsiteX0-1" fmla="*/ 0 w 2405548"/>
                <a:gd name="connsiteY0-2" fmla="*/ 553019 h 553019"/>
                <a:gd name="connsiteX1-3" fmla="*/ 1937496 w 2405548"/>
                <a:gd name="connsiteY1-4" fmla="*/ 0 h 553019"/>
                <a:gd name="connsiteX2-5" fmla="*/ 2405548 w 2405548"/>
                <a:gd name="connsiteY2-6" fmla="*/ 432048 h 553019"/>
                <a:gd name="connsiteX3-7" fmla="*/ 0 w 2405548"/>
                <a:gd name="connsiteY3-8" fmla="*/ 553019 h 553019"/>
                <a:gd name="connsiteX0-9" fmla="*/ 0 w 2405548"/>
                <a:gd name="connsiteY0-10" fmla="*/ 1186339 h 1186339"/>
                <a:gd name="connsiteX1-11" fmla="*/ 1247249 w 2405548"/>
                <a:gd name="connsiteY1-12" fmla="*/ 0 h 1186339"/>
                <a:gd name="connsiteX2-13" fmla="*/ 2405548 w 2405548"/>
                <a:gd name="connsiteY2-14" fmla="*/ 1065368 h 1186339"/>
                <a:gd name="connsiteX3-15" fmla="*/ 0 w 2405548"/>
                <a:gd name="connsiteY3-16" fmla="*/ 1186339 h 1186339"/>
                <a:gd name="connsiteX0-17" fmla="*/ 0 w 1247249"/>
                <a:gd name="connsiteY0-18" fmla="*/ 1186339 h 1186339"/>
                <a:gd name="connsiteX1-19" fmla="*/ 1247249 w 1247249"/>
                <a:gd name="connsiteY1-20" fmla="*/ 0 h 1186339"/>
                <a:gd name="connsiteX2-21" fmla="*/ 1227858 w 1247249"/>
                <a:gd name="connsiteY2-22" fmla="*/ 634853 h 1186339"/>
                <a:gd name="connsiteX3-23" fmla="*/ 0 w 1247249"/>
                <a:gd name="connsiteY3-24" fmla="*/ 1186339 h 1186339"/>
                <a:gd name="connsiteX0-25" fmla="*/ 0 w 1247249"/>
                <a:gd name="connsiteY0-26" fmla="*/ 1186339 h 1186339"/>
                <a:gd name="connsiteX1-27" fmla="*/ 1247249 w 1247249"/>
                <a:gd name="connsiteY1-28" fmla="*/ 0 h 1186339"/>
                <a:gd name="connsiteX2-29" fmla="*/ 1227858 w 1247249"/>
                <a:gd name="connsiteY2-30" fmla="*/ 634853 h 1186339"/>
                <a:gd name="connsiteX3-31" fmla="*/ 0 w 1247249"/>
                <a:gd name="connsiteY3-32" fmla="*/ 1186339 h 1186339"/>
                <a:gd name="connsiteX0-33" fmla="*/ 0 w 1247249"/>
                <a:gd name="connsiteY0-34" fmla="*/ 1186339 h 1186339"/>
                <a:gd name="connsiteX1-35" fmla="*/ 1247249 w 1247249"/>
                <a:gd name="connsiteY1-36" fmla="*/ 0 h 1186339"/>
                <a:gd name="connsiteX2-37" fmla="*/ 1227858 w 1247249"/>
                <a:gd name="connsiteY2-38" fmla="*/ 634853 h 1186339"/>
                <a:gd name="connsiteX3-39" fmla="*/ 0 w 1247249"/>
                <a:gd name="connsiteY3-40" fmla="*/ 1186339 h 1186339"/>
                <a:gd name="connsiteX0-41" fmla="*/ 0 w 1247249"/>
                <a:gd name="connsiteY0-42" fmla="*/ 1186339 h 1186339"/>
                <a:gd name="connsiteX1-43" fmla="*/ 1247249 w 1247249"/>
                <a:gd name="connsiteY1-44" fmla="*/ 0 h 1186339"/>
                <a:gd name="connsiteX2-45" fmla="*/ 1227858 w 1247249"/>
                <a:gd name="connsiteY2-46" fmla="*/ 634853 h 1186339"/>
                <a:gd name="connsiteX3-47" fmla="*/ 0 w 1247249"/>
                <a:gd name="connsiteY3-48" fmla="*/ 1186339 h 1186339"/>
                <a:gd name="connsiteX0-49" fmla="*/ 0 w 1247249"/>
                <a:gd name="connsiteY0-50" fmla="*/ 1186339 h 1186339"/>
                <a:gd name="connsiteX1-51" fmla="*/ 1247249 w 1247249"/>
                <a:gd name="connsiteY1-52" fmla="*/ 0 h 1186339"/>
                <a:gd name="connsiteX2-53" fmla="*/ 1227858 w 1247249"/>
                <a:gd name="connsiteY2-54" fmla="*/ 634853 h 1186339"/>
                <a:gd name="connsiteX3-55" fmla="*/ 0 w 1247249"/>
                <a:gd name="connsiteY3-56" fmla="*/ 1186339 h 1186339"/>
                <a:gd name="connsiteX0-57" fmla="*/ 0 w 1247249"/>
                <a:gd name="connsiteY0-58" fmla="*/ 1186339 h 1186339"/>
                <a:gd name="connsiteX1-59" fmla="*/ 1247249 w 1247249"/>
                <a:gd name="connsiteY1-60" fmla="*/ 0 h 1186339"/>
                <a:gd name="connsiteX2-61" fmla="*/ 1227858 w 1247249"/>
                <a:gd name="connsiteY2-62" fmla="*/ 634853 h 1186339"/>
                <a:gd name="connsiteX3-63" fmla="*/ 0 w 1247249"/>
                <a:gd name="connsiteY3-64" fmla="*/ 1186339 h 1186339"/>
                <a:gd name="connsiteX0-65" fmla="*/ 0 w 1247249"/>
                <a:gd name="connsiteY0-66" fmla="*/ 1186339 h 1186339"/>
                <a:gd name="connsiteX1-67" fmla="*/ 1247249 w 1247249"/>
                <a:gd name="connsiteY1-68" fmla="*/ 0 h 1186339"/>
                <a:gd name="connsiteX2-69" fmla="*/ 1227858 w 1247249"/>
                <a:gd name="connsiteY2-70" fmla="*/ 634853 h 1186339"/>
                <a:gd name="connsiteX3-71" fmla="*/ 0 w 1247249"/>
                <a:gd name="connsiteY3-72" fmla="*/ 1186339 h 1186339"/>
                <a:gd name="connsiteX0-73" fmla="*/ 0 w 1247249"/>
                <a:gd name="connsiteY0-74" fmla="*/ 1186339 h 1186339"/>
                <a:gd name="connsiteX1-75" fmla="*/ 1247249 w 1247249"/>
                <a:gd name="connsiteY1-76" fmla="*/ 0 h 1186339"/>
                <a:gd name="connsiteX2-77" fmla="*/ 1227858 w 1247249"/>
                <a:gd name="connsiteY2-78" fmla="*/ 634853 h 1186339"/>
                <a:gd name="connsiteX3-79" fmla="*/ 0 w 1247249"/>
                <a:gd name="connsiteY3-80" fmla="*/ 1186339 h 1186339"/>
                <a:gd name="connsiteX0-81" fmla="*/ 0 w 1247249"/>
                <a:gd name="connsiteY0-82" fmla="*/ 1186339 h 1186339"/>
                <a:gd name="connsiteX1-83" fmla="*/ 1247249 w 1247249"/>
                <a:gd name="connsiteY1-84" fmla="*/ 0 h 1186339"/>
                <a:gd name="connsiteX2-85" fmla="*/ 1227858 w 1247249"/>
                <a:gd name="connsiteY2-86" fmla="*/ 634853 h 1186339"/>
                <a:gd name="connsiteX3-87" fmla="*/ 0 w 1247249"/>
                <a:gd name="connsiteY3-88" fmla="*/ 1186339 h 1186339"/>
                <a:gd name="connsiteX0-89" fmla="*/ 0 w 1247249"/>
                <a:gd name="connsiteY0-90" fmla="*/ 1186339 h 1186339"/>
                <a:gd name="connsiteX1-91" fmla="*/ 1247249 w 1247249"/>
                <a:gd name="connsiteY1-92" fmla="*/ 0 h 1186339"/>
                <a:gd name="connsiteX2-93" fmla="*/ 1227858 w 1247249"/>
                <a:gd name="connsiteY2-94" fmla="*/ 634853 h 1186339"/>
                <a:gd name="connsiteX3-95" fmla="*/ 0 w 1247249"/>
                <a:gd name="connsiteY3-96" fmla="*/ 1186339 h 1186339"/>
                <a:gd name="connsiteX0-97" fmla="*/ 0 w 1247249"/>
                <a:gd name="connsiteY0-98" fmla="*/ 1186339 h 1186339"/>
                <a:gd name="connsiteX1-99" fmla="*/ 1247249 w 1247249"/>
                <a:gd name="connsiteY1-100" fmla="*/ 0 h 1186339"/>
                <a:gd name="connsiteX2-101" fmla="*/ 1231416 w 1247249"/>
                <a:gd name="connsiteY2-102" fmla="*/ 638411 h 1186339"/>
                <a:gd name="connsiteX3-103" fmla="*/ 0 w 1247249"/>
                <a:gd name="connsiteY3-104" fmla="*/ 1186339 h 1186339"/>
                <a:gd name="connsiteX0-105" fmla="*/ 0 w 1247249"/>
                <a:gd name="connsiteY0-106" fmla="*/ 1186339 h 1186339"/>
                <a:gd name="connsiteX1-107" fmla="*/ 1247249 w 1247249"/>
                <a:gd name="connsiteY1-108" fmla="*/ 0 h 1186339"/>
                <a:gd name="connsiteX2-109" fmla="*/ 1231416 w 1247249"/>
                <a:gd name="connsiteY2-110" fmla="*/ 638411 h 1186339"/>
                <a:gd name="connsiteX3-111" fmla="*/ 0 w 1247249"/>
                <a:gd name="connsiteY3-112" fmla="*/ 1186339 h 1186339"/>
                <a:gd name="connsiteX0-113" fmla="*/ 0 w 1247249"/>
                <a:gd name="connsiteY0-114" fmla="*/ 1186339 h 1186339"/>
                <a:gd name="connsiteX1-115" fmla="*/ 1247249 w 1247249"/>
                <a:gd name="connsiteY1-116" fmla="*/ 0 h 1186339"/>
                <a:gd name="connsiteX2-117" fmla="*/ 1231416 w 1247249"/>
                <a:gd name="connsiteY2-118" fmla="*/ 638411 h 1186339"/>
                <a:gd name="connsiteX3-119" fmla="*/ 0 w 1247249"/>
                <a:gd name="connsiteY3-120" fmla="*/ 1186339 h 1186339"/>
                <a:gd name="connsiteX0-121" fmla="*/ 0 w 1240133"/>
                <a:gd name="connsiteY0-122" fmla="*/ 652643 h 652643"/>
                <a:gd name="connsiteX1-123" fmla="*/ 1240133 w 1240133"/>
                <a:gd name="connsiteY1-124" fmla="*/ 0 h 652643"/>
                <a:gd name="connsiteX2-125" fmla="*/ 1224300 w 1240133"/>
                <a:gd name="connsiteY2-126" fmla="*/ 638411 h 652643"/>
                <a:gd name="connsiteX3-127" fmla="*/ 0 w 1240133"/>
                <a:gd name="connsiteY3-128" fmla="*/ 652643 h 652643"/>
                <a:gd name="connsiteX0-129" fmla="*/ 0 w 1233017"/>
                <a:gd name="connsiteY0-130" fmla="*/ 629932 h 629932"/>
                <a:gd name="connsiteX1-131" fmla="*/ 1233017 w 1233017"/>
                <a:gd name="connsiteY1-132" fmla="*/ 9311 h 629932"/>
                <a:gd name="connsiteX2-133" fmla="*/ 1224300 w 1233017"/>
                <a:gd name="connsiteY2-134" fmla="*/ 615700 h 629932"/>
                <a:gd name="connsiteX3-135" fmla="*/ 0 w 1233017"/>
                <a:gd name="connsiteY3-136" fmla="*/ 629932 h 629932"/>
                <a:gd name="connsiteX0-137" fmla="*/ 0 w 1233017"/>
                <a:gd name="connsiteY0-138" fmla="*/ 629932 h 644164"/>
                <a:gd name="connsiteX1-139" fmla="*/ 1233017 w 1233017"/>
                <a:gd name="connsiteY1-140" fmla="*/ 9311 h 644164"/>
                <a:gd name="connsiteX2-141" fmla="*/ 1224300 w 1233017"/>
                <a:gd name="connsiteY2-142" fmla="*/ 644164 h 644164"/>
                <a:gd name="connsiteX3-143" fmla="*/ 0 w 1233017"/>
                <a:gd name="connsiteY3-144" fmla="*/ 629932 h 644164"/>
                <a:gd name="connsiteX0-145" fmla="*/ 0 w 1233017"/>
                <a:gd name="connsiteY0-146" fmla="*/ 629932 h 644164"/>
                <a:gd name="connsiteX1-147" fmla="*/ 1233017 w 1233017"/>
                <a:gd name="connsiteY1-148" fmla="*/ 9311 h 644164"/>
                <a:gd name="connsiteX2-149" fmla="*/ 1224300 w 1233017"/>
                <a:gd name="connsiteY2-150" fmla="*/ 644164 h 644164"/>
                <a:gd name="connsiteX3-151" fmla="*/ 0 w 1233017"/>
                <a:gd name="connsiteY3-152" fmla="*/ 629932 h 644164"/>
                <a:gd name="connsiteX0-153" fmla="*/ 0 w 1233017"/>
                <a:gd name="connsiteY0-154" fmla="*/ 629932 h 644164"/>
                <a:gd name="connsiteX1-155" fmla="*/ 1233017 w 1233017"/>
                <a:gd name="connsiteY1-156" fmla="*/ 9311 h 644164"/>
                <a:gd name="connsiteX2-157" fmla="*/ 1224300 w 1233017"/>
                <a:gd name="connsiteY2-158" fmla="*/ 644164 h 644164"/>
                <a:gd name="connsiteX3-159" fmla="*/ 0 w 1233017"/>
                <a:gd name="connsiteY3-160" fmla="*/ 629932 h 644164"/>
                <a:gd name="connsiteX0-161" fmla="*/ 0 w 1233017"/>
                <a:gd name="connsiteY0-162" fmla="*/ 629932 h 640606"/>
                <a:gd name="connsiteX1-163" fmla="*/ 1233017 w 1233017"/>
                <a:gd name="connsiteY1-164" fmla="*/ 9311 h 640606"/>
                <a:gd name="connsiteX2-165" fmla="*/ 1227858 w 1233017"/>
                <a:gd name="connsiteY2-166" fmla="*/ 640606 h 640606"/>
                <a:gd name="connsiteX3-167" fmla="*/ 0 w 1233017"/>
                <a:gd name="connsiteY3-168" fmla="*/ 629932 h 640606"/>
                <a:gd name="connsiteX0-169" fmla="*/ 0 w 1225901"/>
                <a:gd name="connsiteY0-170" fmla="*/ 632363 h 639479"/>
                <a:gd name="connsiteX1-171" fmla="*/ 1225901 w 1225901"/>
                <a:gd name="connsiteY1-172" fmla="*/ 8184 h 639479"/>
                <a:gd name="connsiteX2-173" fmla="*/ 1220742 w 1225901"/>
                <a:gd name="connsiteY2-174" fmla="*/ 639479 h 639479"/>
                <a:gd name="connsiteX3-175" fmla="*/ 0 w 1225901"/>
                <a:gd name="connsiteY3-176" fmla="*/ 632363 h 639479"/>
                <a:gd name="connsiteX0-177" fmla="*/ 0 w 1225901"/>
                <a:gd name="connsiteY0-178" fmla="*/ 624179 h 631295"/>
                <a:gd name="connsiteX1-179" fmla="*/ 1225901 w 1225901"/>
                <a:gd name="connsiteY1-180" fmla="*/ 0 h 631295"/>
                <a:gd name="connsiteX2-181" fmla="*/ 1220742 w 1225901"/>
                <a:gd name="connsiteY2-182" fmla="*/ 631295 h 631295"/>
                <a:gd name="connsiteX3-183" fmla="*/ 0 w 1225901"/>
                <a:gd name="connsiteY3-184" fmla="*/ 624179 h 631295"/>
                <a:gd name="connsiteX0-185" fmla="*/ 0 w 1225901"/>
                <a:gd name="connsiteY0-186" fmla="*/ 624179 h 631295"/>
                <a:gd name="connsiteX1-187" fmla="*/ 1225901 w 1225901"/>
                <a:gd name="connsiteY1-188" fmla="*/ 0 h 631295"/>
                <a:gd name="connsiteX2-189" fmla="*/ 1220742 w 1225901"/>
                <a:gd name="connsiteY2-190" fmla="*/ 631295 h 631295"/>
                <a:gd name="connsiteX3-191" fmla="*/ 0 w 1225901"/>
                <a:gd name="connsiteY3-192" fmla="*/ 624179 h 631295"/>
                <a:gd name="connsiteX0-193" fmla="*/ 0 w 1225901"/>
                <a:gd name="connsiteY0-194" fmla="*/ 624179 h 631295"/>
                <a:gd name="connsiteX1-195" fmla="*/ 1225901 w 1225901"/>
                <a:gd name="connsiteY1-196" fmla="*/ 0 h 631295"/>
                <a:gd name="connsiteX2-197" fmla="*/ 1220742 w 1225901"/>
                <a:gd name="connsiteY2-198" fmla="*/ 631295 h 631295"/>
                <a:gd name="connsiteX3-199" fmla="*/ 0 w 1225901"/>
                <a:gd name="connsiteY3-200" fmla="*/ 624179 h 631295"/>
                <a:gd name="connsiteX0-201" fmla="*/ 0 w 1225901"/>
                <a:gd name="connsiteY0-202" fmla="*/ 624179 h 631295"/>
                <a:gd name="connsiteX1-203" fmla="*/ 1225901 w 1225901"/>
                <a:gd name="connsiteY1-204" fmla="*/ 0 h 631295"/>
                <a:gd name="connsiteX2-205" fmla="*/ 1220742 w 1225901"/>
                <a:gd name="connsiteY2-206" fmla="*/ 631295 h 631295"/>
                <a:gd name="connsiteX3-207" fmla="*/ 0 w 1225901"/>
                <a:gd name="connsiteY3-208" fmla="*/ 624179 h 631295"/>
                <a:gd name="connsiteX0-209" fmla="*/ 0 w 1218785"/>
                <a:gd name="connsiteY0-210" fmla="*/ 631295 h 631295"/>
                <a:gd name="connsiteX1-211" fmla="*/ 1218785 w 1218785"/>
                <a:gd name="connsiteY1-212" fmla="*/ 0 h 631295"/>
                <a:gd name="connsiteX2-213" fmla="*/ 1213626 w 1218785"/>
                <a:gd name="connsiteY2-214" fmla="*/ 631295 h 631295"/>
                <a:gd name="connsiteX3-215" fmla="*/ 0 w 1218785"/>
                <a:gd name="connsiteY3-216" fmla="*/ 631295 h 631295"/>
                <a:gd name="connsiteX0-217" fmla="*/ 0 w 1229459"/>
                <a:gd name="connsiteY0-218" fmla="*/ 631295 h 631295"/>
                <a:gd name="connsiteX1-219" fmla="*/ 1229459 w 1229459"/>
                <a:gd name="connsiteY1-220" fmla="*/ 0 h 631295"/>
                <a:gd name="connsiteX2-221" fmla="*/ 1224300 w 1229459"/>
                <a:gd name="connsiteY2-222" fmla="*/ 631295 h 631295"/>
                <a:gd name="connsiteX3-223" fmla="*/ 0 w 1229459"/>
                <a:gd name="connsiteY3-224" fmla="*/ 631295 h 631295"/>
                <a:gd name="connsiteX0-225" fmla="*/ 0 w 1231416"/>
                <a:gd name="connsiteY0-226" fmla="*/ 631295 h 634853"/>
                <a:gd name="connsiteX1-227" fmla="*/ 1229459 w 1231416"/>
                <a:gd name="connsiteY1-228" fmla="*/ 0 h 634853"/>
                <a:gd name="connsiteX2-229" fmla="*/ 1231416 w 1231416"/>
                <a:gd name="connsiteY2-230" fmla="*/ 634853 h 634853"/>
                <a:gd name="connsiteX3-231" fmla="*/ 0 w 1231416"/>
                <a:gd name="connsiteY3-232" fmla="*/ 631295 h 634853"/>
                <a:gd name="connsiteX0-233" fmla="*/ 0 w 1234974"/>
                <a:gd name="connsiteY0-234" fmla="*/ 634853 h 634853"/>
                <a:gd name="connsiteX1-235" fmla="*/ 1233017 w 1234974"/>
                <a:gd name="connsiteY1-236" fmla="*/ 0 h 634853"/>
                <a:gd name="connsiteX2-237" fmla="*/ 1234974 w 1234974"/>
                <a:gd name="connsiteY2-238" fmla="*/ 634853 h 634853"/>
                <a:gd name="connsiteX3-239" fmla="*/ 0 w 1234974"/>
                <a:gd name="connsiteY3-240" fmla="*/ 634853 h 63485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234974" h="634853">
                  <a:moveTo>
                    <a:pt x="0" y="634853"/>
                  </a:moveTo>
                  <a:cubicBezTo>
                    <a:pt x="291221" y="118435"/>
                    <a:pt x="835057" y="509"/>
                    <a:pt x="1233017" y="0"/>
                  </a:cubicBezTo>
                  <a:cubicBezTo>
                    <a:pt x="1041538" y="225850"/>
                    <a:pt x="1084887" y="423235"/>
                    <a:pt x="1234974" y="634853"/>
                  </a:cubicBezTo>
                  <a:lnTo>
                    <a:pt x="0" y="634853"/>
                  </a:lnTo>
                  <a:close/>
                </a:path>
              </a:pathLst>
            </a:cu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8" name="等腰三角形 5"/>
            <p:cNvSpPr/>
            <p:nvPr/>
          </p:nvSpPr>
          <p:spPr>
            <a:xfrm flipV="1">
              <a:off x="1619671" y="3356824"/>
              <a:ext cx="1247249" cy="1186340"/>
            </a:xfrm>
            <a:custGeom>
              <a:avLst/>
              <a:gdLst>
                <a:gd name="connsiteX0" fmla="*/ 0 w 936104"/>
                <a:gd name="connsiteY0" fmla="*/ 432048 h 432048"/>
                <a:gd name="connsiteX1" fmla="*/ 468052 w 936104"/>
                <a:gd name="connsiteY1" fmla="*/ 0 h 432048"/>
                <a:gd name="connsiteX2" fmla="*/ 936104 w 936104"/>
                <a:gd name="connsiteY2" fmla="*/ 432048 h 432048"/>
                <a:gd name="connsiteX3" fmla="*/ 0 w 936104"/>
                <a:gd name="connsiteY3" fmla="*/ 432048 h 432048"/>
                <a:gd name="connsiteX0-1" fmla="*/ 0 w 2405548"/>
                <a:gd name="connsiteY0-2" fmla="*/ 553019 h 553019"/>
                <a:gd name="connsiteX1-3" fmla="*/ 1937496 w 2405548"/>
                <a:gd name="connsiteY1-4" fmla="*/ 0 h 553019"/>
                <a:gd name="connsiteX2-5" fmla="*/ 2405548 w 2405548"/>
                <a:gd name="connsiteY2-6" fmla="*/ 432048 h 553019"/>
                <a:gd name="connsiteX3-7" fmla="*/ 0 w 2405548"/>
                <a:gd name="connsiteY3-8" fmla="*/ 553019 h 553019"/>
                <a:gd name="connsiteX0-9" fmla="*/ 0 w 2405548"/>
                <a:gd name="connsiteY0-10" fmla="*/ 1186339 h 1186339"/>
                <a:gd name="connsiteX1-11" fmla="*/ 1247249 w 2405548"/>
                <a:gd name="connsiteY1-12" fmla="*/ 0 h 1186339"/>
                <a:gd name="connsiteX2-13" fmla="*/ 2405548 w 2405548"/>
                <a:gd name="connsiteY2-14" fmla="*/ 1065368 h 1186339"/>
                <a:gd name="connsiteX3-15" fmla="*/ 0 w 2405548"/>
                <a:gd name="connsiteY3-16" fmla="*/ 1186339 h 1186339"/>
                <a:gd name="connsiteX0-17" fmla="*/ 0 w 1247249"/>
                <a:gd name="connsiteY0-18" fmla="*/ 1186339 h 1186339"/>
                <a:gd name="connsiteX1-19" fmla="*/ 1247249 w 1247249"/>
                <a:gd name="connsiteY1-20" fmla="*/ 0 h 1186339"/>
                <a:gd name="connsiteX2-21" fmla="*/ 1227858 w 1247249"/>
                <a:gd name="connsiteY2-22" fmla="*/ 634853 h 1186339"/>
                <a:gd name="connsiteX3-23" fmla="*/ 0 w 1247249"/>
                <a:gd name="connsiteY3-24" fmla="*/ 1186339 h 1186339"/>
                <a:gd name="connsiteX0-25" fmla="*/ 0 w 1247249"/>
                <a:gd name="connsiteY0-26" fmla="*/ 1186339 h 1186339"/>
                <a:gd name="connsiteX1-27" fmla="*/ 1247249 w 1247249"/>
                <a:gd name="connsiteY1-28" fmla="*/ 0 h 1186339"/>
                <a:gd name="connsiteX2-29" fmla="*/ 1227858 w 1247249"/>
                <a:gd name="connsiteY2-30" fmla="*/ 634853 h 1186339"/>
                <a:gd name="connsiteX3-31" fmla="*/ 0 w 1247249"/>
                <a:gd name="connsiteY3-32" fmla="*/ 1186339 h 1186339"/>
                <a:gd name="connsiteX0-33" fmla="*/ 0 w 1247249"/>
                <a:gd name="connsiteY0-34" fmla="*/ 1186339 h 1186339"/>
                <a:gd name="connsiteX1-35" fmla="*/ 1247249 w 1247249"/>
                <a:gd name="connsiteY1-36" fmla="*/ 0 h 1186339"/>
                <a:gd name="connsiteX2-37" fmla="*/ 1227858 w 1247249"/>
                <a:gd name="connsiteY2-38" fmla="*/ 634853 h 1186339"/>
                <a:gd name="connsiteX3-39" fmla="*/ 0 w 1247249"/>
                <a:gd name="connsiteY3-40" fmla="*/ 1186339 h 1186339"/>
                <a:gd name="connsiteX0-41" fmla="*/ 0 w 1247249"/>
                <a:gd name="connsiteY0-42" fmla="*/ 1186339 h 1186339"/>
                <a:gd name="connsiteX1-43" fmla="*/ 1247249 w 1247249"/>
                <a:gd name="connsiteY1-44" fmla="*/ 0 h 1186339"/>
                <a:gd name="connsiteX2-45" fmla="*/ 1227858 w 1247249"/>
                <a:gd name="connsiteY2-46" fmla="*/ 634853 h 1186339"/>
                <a:gd name="connsiteX3-47" fmla="*/ 0 w 1247249"/>
                <a:gd name="connsiteY3-48" fmla="*/ 1186339 h 1186339"/>
                <a:gd name="connsiteX0-49" fmla="*/ 0 w 1247249"/>
                <a:gd name="connsiteY0-50" fmla="*/ 1186339 h 1186339"/>
                <a:gd name="connsiteX1-51" fmla="*/ 1247249 w 1247249"/>
                <a:gd name="connsiteY1-52" fmla="*/ 0 h 1186339"/>
                <a:gd name="connsiteX2-53" fmla="*/ 1227858 w 1247249"/>
                <a:gd name="connsiteY2-54" fmla="*/ 634853 h 1186339"/>
                <a:gd name="connsiteX3-55" fmla="*/ 0 w 1247249"/>
                <a:gd name="connsiteY3-56" fmla="*/ 1186339 h 1186339"/>
                <a:gd name="connsiteX0-57" fmla="*/ 0 w 1247249"/>
                <a:gd name="connsiteY0-58" fmla="*/ 1186339 h 1186339"/>
                <a:gd name="connsiteX1-59" fmla="*/ 1247249 w 1247249"/>
                <a:gd name="connsiteY1-60" fmla="*/ 0 h 1186339"/>
                <a:gd name="connsiteX2-61" fmla="*/ 1227858 w 1247249"/>
                <a:gd name="connsiteY2-62" fmla="*/ 634853 h 1186339"/>
                <a:gd name="connsiteX3-63" fmla="*/ 0 w 1247249"/>
                <a:gd name="connsiteY3-64" fmla="*/ 1186339 h 1186339"/>
                <a:gd name="connsiteX0-65" fmla="*/ 0 w 1247249"/>
                <a:gd name="connsiteY0-66" fmla="*/ 1186339 h 1186339"/>
                <a:gd name="connsiteX1-67" fmla="*/ 1247249 w 1247249"/>
                <a:gd name="connsiteY1-68" fmla="*/ 0 h 1186339"/>
                <a:gd name="connsiteX2-69" fmla="*/ 1227858 w 1247249"/>
                <a:gd name="connsiteY2-70" fmla="*/ 634853 h 1186339"/>
                <a:gd name="connsiteX3-71" fmla="*/ 0 w 1247249"/>
                <a:gd name="connsiteY3-72" fmla="*/ 1186339 h 1186339"/>
                <a:gd name="connsiteX0-73" fmla="*/ 0 w 1247249"/>
                <a:gd name="connsiteY0-74" fmla="*/ 1186339 h 1186339"/>
                <a:gd name="connsiteX1-75" fmla="*/ 1247249 w 1247249"/>
                <a:gd name="connsiteY1-76" fmla="*/ 0 h 1186339"/>
                <a:gd name="connsiteX2-77" fmla="*/ 1227858 w 1247249"/>
                <a:gd name="connsiteY2-78" fmla="*/ 634853 h 1186339"/>
                <a:gd name="connsiteX3-79" fmla="*/ 0 w 1247249"/>
                <a:gd name="connsiteY3-80" fmla="*/ 1186339 h 1186339"/>
                <a:gd name="connsiteX0-81" fmla="*/ 0 w 1247249"/>
                <a:gd name="connsiteY0-82" fmla="*/ 1186339 h 1186339"/>
                <a:gd name="connsiteX1-83" fmla="*/ 1247249 w 1247249"/>
                <a:gd name="connsiteY1-84" fmla="*/ 0 h 1186339"/>
                <a:gd name="connsiteX2-85" fmla="*/ 1227858 w 1247249"/>
                <a:gd name="connsiteY2-86" fmla="*/ 634853 h 1186339"/>
                <a:gd name="connsiteX3-87" fmla="*/ 0 w 1247249"/>
                <a:gd name="connsiteY3-88" fmla="*/ 1186339 h 1186339"/>
                <a:gd name="connsiteX0-89" fmla="*/ 0 w 1247249"/>
                <a:gd name="connsiteY0-90" fmla="*/ 1186339 h 1186339"/>
                <a:gd name="connsiteX1-91" fmla="*/ 1247249 w 1247249"/>
                <a:gd name="connsiteY1-92" fmla="*/ 0 h 1186339"/>
                <a:gd name="connsiteX2-93" fmla="*/ 1227858 w 1247249"/>
                <a:gd name="connsiteY2-94" fmla="*/ 634853 h 1186339"/>
                <a:gd name="connsiteX3-95" fmla="*/ 0 w 1247249"/>
                <a:gd name="connsiteY3-96" fmla="*/ 1186339 h 1186339"/>
                <a:gd name="connsiteX0-97" fmla="*/ 0 w 1247249"/>
                <a:gd name="connsiteY0-98" fmla="*/ 1186339 h 1186339"/>
                <a:gd name="connsiteX1-99" fmla="*/ 1247249 w 1247249"/>
                <a:gd name="connsiteY1-100" fmla="*/ 0 h 1186339"/>
                <a:gd name="connsiteX2-101" fmla="*/ 1231416 w 1247249"/>
                <a:gd name="connsiteY2-102" fmla="*/ 638411 h 1186339"/>
                <a:gd name="connsiteX3-103" fmla="*/ 0 w 1247249"/>
                <a:gd name="connsiteY3-104" fmla="*/ 1186339 h 1186339"/>
                <a:gd name="connsiteX0-105" fmla="*/ 0 w 1247249"/>
                <a:gd name="connsiteY0-106" fmla="*/ 1186339 h 1186339"/>
                <a:gd name="connsiteX1-107" fmla="*/ 1247249 w 1247249"/>
                <a:gd name="connsiteY1-108" fmla="*/ 0 h 1186339"/>
                <a:gd name="connsiteX2-109" fmla="*/ 1231416 w 1247249"/>
                <a:gd name="connsiteY2-110" fmla="*/ 638411 h 1186339"/>
                <a:gd name="connsiteX3-111" fmla="*/ 0 w 1247249"/>
                <a:gd name="connsiteY3-112" fmla="*/ 1186339 h 1186339"/>
                <a:gd name="connsiteX0-113" fmla="*/ 0 w 1247249"/>
                <a:gd name="connsiteY0-114" fmla="*/ 1186339 h 1186339"/>
                <a:gd name="connsiteX1-115" fmla="*/ 1247249 w 1247249"/>
                <a:gd name="connsiteY1-116" fmla="*/ 0 h 1186339"/>
                <a:gd name="connsiteX2-117" fmla="*/ 1231416 w 1247249"/>
                <a:gd name="connsiteY2-118" fmla="*/ 638411 h 1186339"/>
                <a:gd name="connsiteX3-119" fmla="*/ 0 w 1247249"/>
                <a:gd name="connsiteY3-120" fmla="*/ 1186339 h 118633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247249" h="1186339">
                  <a:moveTo>
                    <a:pt x="0" y="1186339"/>
                  </a:moveTo>
                  <a:cubicBezTo>
                    <a:pt x="177366" y="310566"/>
                    <a:pt x="852847" y="57437"/>
                    <a:pt x="1247249" y="0"/>
                  </a:cubicBezTo>
                  <a:cubicBezTo>
                    <a:pt x="1055770" y="225850"/>
                    <a:pt x="1081329" y="426793"/>
                    <a:pt x="1231416" y="638411"/>
                  </a:cubicBezTo>
                  <a:cubicBezTo>
                    <a:pt x="597978" y="633668"/>
                    <a:pt x="270525" y="877981"/>
                    <a:pt x="0" y="1186339"/>
                  </a:cubicBezTo>
                  <a:close/>
                </a:path>
              </a:pathLst>
            </a:custGeom>
            <a:solidFill>
              <a:srgbClr val="F5841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solidFill>
                  <a:prstClr val="white"/>
                </a:solidFill>
              </a:endParaRPr>
            </a:p>
          </p:txBody>
        </p:sp>
        <p:sp>
          <p:nvSpPr>
            <p:cNvPr id="39" name="圆角矩形 11"/>
            <p:cNvSpPr/>
            <p:nvPr/>
          </p:nvSpPr>
          <p:spPr>
            <a:xfrm>
              <a:off x="1331640" y="3079860"/>
              <a:ext cx="198918" cy="87624"/>
            </a:xfrm>
            <a:custGeom>
              <a:avLst/>
              <a:gdLst/>
              <a:ahLst/>
              <a:cxnLst/>
              <a:rect l="l" t="t" r="r" b="b"/>
              <a:pathLst>
                <a:path w="198918" h="87624">
                  <a:moveTo>
                    <a:pt x="43812" y="0"/>
                  </a:moveTo>
                  <a:lnTo>
                    <a:pt x="198918" y="0"/>
                  </a:lnTo>
                  <a:lnTo>
                    <a:pt x="198918" y="87624"/>
                  </a:lnTo>
                  <a:lnTo>
                    <a:pt x="43812" y="87624"/>
                  </a:lnTo>
                  <a:cubicBezTo>
                    <a:pt x="19615" y="87624"/>
                    <a:pt x="0" y="68009"/>
                    <a:pt x="0" y="43812"/>
                  </a:cubicBezTo>
                  <a:cubicBezTo>
                    <a:pt x="0" y="19615"/>
                    <a:pt x="19615" y="0"/>
                    <a:pt x="43812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0" name="空心弧 15"/>
            <p:cNvSpPr/>
            <p:nvPr/>
          </p:nvSpPr>
          <p:spPr>
            <a:xfrm rot="5400000">
              <a:off x="3312321" y="2346812"/>
              <a:ext cx="509372" cy="1121419"/>
            </a:xfrm>
            <a:custGeom>
              <a:avLst/>
              <a:gdLst/>
              <a:ahLst/>
              <a:cxnLst/>
              <a:rect l="l" t="t" r="r" b="b"/>
              <a:pathLst>
                <a:path w="509372" h="1121419">
                  <a:moveTo>
                    <a:pt x="507512" y="1121419"/>
                  </a:moveTo>
                  <a:lnTo>
                    <a:pt x="509372" y="1119300"/>
                  </a:lnTo>
                  <a:lnTo>
                    <a:pt x="509372" y="1121419"/>
                  </a:lnTo>
                  <a:close/>
                  <a:moveTo>
                    <a:pt x="430106" y="1116802"/>
                  </a:moveTo>
                  <a:lnTo>
                    <a:pt x="434159" y="1121419"/>
                  </a:lnTo>
                  <a:lnTo>
                    <a:pt x="430599" y="1121419"/>
                  </a:lnTo>
                  <a:cubicBezTo>
                    <a:pt x="430325" y="1119896"/>
                    <a:pt x="430214" y="1118353"/>
                    <a:pt x="430106" y="1116802"/>
                  </a:cubicBezTo>
                  <a:close/>
                  <a:moveTo>
                    <a:pt x="0" y="259419"/>
                  </a:moveTo>
                  <a:lnTo>
                    <a:pt x="832" y="257324"/>
                  </a:lnTo>
                  <a:lnTo>
                    <a:pt x="0" y="257324"/>
                  </a:lnTo>
                  <a:cubicBezTo>
                    <a:pt x="0" y="161091"/>
                    <a:pt x="53696" y="72900"/>
                    <a:pt x="139188" y="28721"/>
                  </a:cubicBezTo>
                  <a:cubicBezTo>
                    <a:pt x="224680" y="-15459"/>
                    <a:pt x="327679" y="-8244"/>
                    <a:pt x="406177" y="47423"/>
                  </a:cubicBezTo>
                  <a:cubicBezTo>
                    <a:pt x="466571" y="90252"/>
                    <a:pt x="504696" y="156253"/>
                    <a:pt x="509372" y="227993"/>
                  </a:cubicBezTo>
                  <a:lnTo>
                    <a:pt x="509372" y="1073841"/>
                  </a:lnTo>
                  <a:cubicBezTo>
                    <a:pt x="502538" y="1059565"/>
                    <a:pt x="487753" y="1050433"/>
                    <a:pt x="470835" y="1050433"/>
                  </a:cubicBezTo>
                  <a:cubicBezTo>
                    <a:pt x="451854" y="1050433"/>
                    <a:pt x="435559" y="1061928"/>
                    <a:pt x="428567" y="1078352"/>
                  </a:cubicBezTo>
                  <a:cubicBezTo>
                    <a:pt x="427251" y="1065847"/>
                    <a:pt x="427023" y="1052948"/>
                    <a:pt x="427023" y="1039779"/>
                  </a:cubicBezTo>
                  <a:lnTo>
                    <a:pt x="427023" y="281216"/>
                  </a:lnTo>
                  <a:lnTo>
                    <a:pt x="427023" y="281216"/>
                  </a:lnTo>
                  <a:lnTo>
                    <a:pt x="427023" y="236015"/>
                  </a:lnTo>
                  <a:lnTo>
                    <a:pt x="426558" y="236015"/>
                  </a:lnTo>
                  <a:cubicBezTo>
                    <a:pt x="420904" y="189157"/>
                    <a:pt x="395728" y="146071"/>
                    <a:pt x="356132" y="117992"/>
                  </a:cubicBezTo>
                  <a:cubicBezTo>
                    <a:pt x="304025" y="81040"/>
                    <a:pt x="235655" y="76251"/>
                    <a:pt x="178905" y="105577"/>
                  </a:cubicBezTo>
                  <a:cubicBezTo>
                    <a:pt x="122253" y="134854"/>
                    <a:pt x="86634" y="193244"/>
                    <a:pt x="86558" y="256996"/>
                  </a:cubicBezTo>
                  <a:cubicBezTo>
                    <a:pt x="87499" y="257768"/>
                    <a:pt x="87520" y="258591"/>
                    <a:pt x="87520" y="259419"/>
                  </a:cubicBezTo>
                  <a:cubicBezTo>
                    <a:pt x="87520" y="284619"/>
                    <a:pt x="67928" y="305047"/>
                    <a:pt x="43760" y="305047"/>
                  </a:cubicBezTo>
                  <a:cubicBezTo>
                    <a:pt x="19592" y="305047"/>
                    <a:pt x="0" y="284619"/>
                    <a:pt x="0" y="259419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5" name="矩形 14"/>
          <p:cNvSpPr>
            <a:spLocks noChangeArrowheads="1"/>
          </p:cNvSpPr>
          <p:nvPr/>
        </p:nvSpPr>
        <p:spPr bwMode="auto">
          <a:xfrm>
            <a:off x="6595144" y="2705287"/>
            <a:ext cx="4631521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defRPr/>
            </a:pPr>
            <a:r>
              <a:rPr lang="zh-CN" altLang="en-US" sz="2400" kern="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一般按</a:t>
            </a:r>
            <a:r>
              <a:rPr lang="en-US" altLang="zh-CN" sz="2400" kern="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1:1</a:t>
            </a:r>
            <a:r>
              <a:rPr lang="zh-CN" altLang="en-US" sz="2400" kern="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绘制图形，图幅、字体大小应跟随调整</a:t>
            </a:r>
          </a:p>
        </p:txBody>
      </p:sp>
      <p:cxnSp>
        <p:nvCxnSpPr>
          <p:cNvPr id="31" name="直接连接符 30"/>
          <p:cNvCxnSpPr/>
          <p:nvPr/>
        </p:nvCxnSpPr>
        <p:spPr>
          <a:xfrm flipH="1">
            <a:off x="4981237" y="3120786"/>
            <a:ext cx="1039728" cy="0"/>
          </a:xfrm>
          <a:prstGeom prst="line">
            <a:avLst/>
          </a:prstGeom>
          <a:ln w="6350">
            <a:solidFill>
              <a:schemeClr val="tx1">
                <a:alpha val="99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直接连接符 48"/>
          <p:cNvCxnSpPr/>
          <p:nvPr/>
        </p:nvCxnSpPr>
        <p:spPr>
          <a:xfrm>
            <a:off x="0" y="909514"/>
            <a:ext cx="12200731" cy="0"/>
          </a:xfrm>
          <a:prstGeom prst="line">
            <a:avLst/>
          </a:prstGeom>
          <a:ln w="28575">
            <a:solidFill>
              <a:srgbClr val="3190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0" name="图片 49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522"/>
          <a:stretch/>
        </p:blipFill>
        <p:spPr>
          <a:xfrm>
            <a:off x="1" y="-80223"/>
            <a:ext cx="910629" cy="1002370"/>
          </a:xfrm>
          <a:prstGeom prst="rect">
            <a:avLst/>
          </a:prstGeom>
        </p:spPr>
      </p:pic>
      <p:grpSp>
        <p:nvGrpSpPr>
          <p:cNvPr id="51" name="组合 50"/>
          <p:cNvGrpSpPr/>
          <p:nvPr/>
        </p:nvGrpSpPr>
        <p:grpSpPr>
          <a:xfrm>
            <a:off x="926449" y="0"/>
            <a:ext cx="6101409" cy="909514"/>
            <a:chOff x="926449" y="0"/>
            <a:chExt cx="6101409" cy="909514"/>
          </a:xfrm>
        </p:grpSpPr>
        <p:sp>
          <p:nvSpPr>
            <p:cNvPr id="52" name="TextBox 43"/>
            <p:cNvSpPr txBox="1">
              <a:spLocks noChangeArrowheads="1"/>
            </p:cNvSpPr>
            <p:nvPr/>
          </p:nvSpPr>
          <p:spPr bwMode="auto">
            <a:xfrm>
              <a:off x="2947016" y="200149"/>
              <a:ext cx="4080842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9pPr>
            </a:lstStyle>
            <a:p>
              <a:pPr defTabSz="1218565">
                <a:defRPr/>
              </a:pPr>
              <a:r>
                <a:rPr lang="zh-CN" altLang="en-US" sz="2800" b="1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</a:rPr>
                <a:t>小结</a:t>
              </a:r>
            </a:p>
          </p:txBody>
        </p:sp>
        <p:sp>
          <p:nvSpPr>
            <p:cNvPr id="53" name="燕尾形 52"/>
            <p:cNvSpPr/>
            <p:nvPr/>
          </p:nvSpPr>
          <p:spPr>
            <a:xfrm>
              <a:off x="926449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54" name="燕尾形 53"/>
            <p:cNvSpPr/>
            <p:nvPr/>
          </p:nvSpPr>
          <p:spPr>
            <a:xfrm>
              <a:off x="1486694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55" name="燕尾形 54"/>
            <p:cNvSpPr/>
            <p:nvPr/>
          </p:nvSpPr>
          <p:spPr>
            <a:xfrm>
              <a:off x="2066770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</p:grpSp>
      <p:sp>
        <p:nvSpPr>
          <p:cNvPr id="20" name="矩形 19"/>
          <p:cNvSpPr>
            <a:spLocks noChangeArrowheads="1"/>
          </p:cNvSpPr>
          <p:nvPr/>
        </p:nvSpPr>
        <p:spPr bwMode="auto">
          <a:xfrm>
            <a:off x="6561186" y="4190439"/>
            <a:ext cx="4987218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defRPr/>
            </a:pPr>
            <a:r>
              <a:rPr lang="zh-CN" altLang="en-US" sz="2400" kern="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若字体大小有特殊要求，无法按标准进行设置时</a:t>
            </a:r>
            <a:r>
              <a:rPr lang="zh-CN" altLang="en-US" sz="2400" kern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，应以保证</a:t>
            </a:r>
            <a:r>
              <a:rPr lang="zh-CN" altLang="en-US" sz="2400" kern="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图形美观、方便施工者阅读为首要原则。</a:t>
            </a:r>
          </a:p>
        </p:txBody>
      </p:sp>
      <p:cxnSp>
        <p:nvCxnSpPr>
          <p:cNvPr id="21" name="直接连接符 20"/>
          <p:cNvCxnSpPr/>
          <p:nvPr/>
        </p:nvCxnSpPr>
        <p:spPr>
          <a:xfrm flipH="1">
            <a:off x="4931640" y="4790604"/>
            <a:ext cx="1039728" cy="0"/>
          </a:xfrm>
          <a:prstGeom prst="line">
            <a:avLst/>
          </a:prstGeom>
          <a:ln w="6350">
            <a:solidFill>
              <a:schemeClr val="tx1">
                <a:alpha val="99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009671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3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161"/>
                            </p:stCondLst>
                            <p:childTnLst>
                              <p:par>
                                <p:cTn id="28" presetID="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161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2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等腰三角形 1"/>
          <p:cNvSpPr/>
          <p:nvPr/>
        </p:nvSpPr>
        <p:spPr>
          <a:xfrm>
            <a:off x="4655046" y="1127493"/>
            <a:ext cx="2880320" cy="2483034"/>
          </a:xfrm>
          <a:prstGeom prst="triangl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2" name="六边形 31"/>
          <p:cNvSpPr/>
          <p:nvPr/>
        </p:nvSpPr>
        <p:spPr>
          <a:xfrm>
            <a:off x="1" y="6406814"/>
            <a:ext cx="3041773" cy="452774"/>
          </a:xfrm>
          <a:prstGeom prst="hexagon">
            <a:avLst/>
          </a:prstGeom>
          <a:solidFill>
            <a:srgbClr val="5FCA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3" name="六边形 32"/>
          <p:cNvSpPr/>
          <p:nvPr/>
        </p:nvSpPr>
        <p:spPr>
          <a:xfrm>
            <a:off x="3041775" y="6406814"/>
            <a:ext cx="3063750" cy="452774"/>
          </a:xfrm>
          <a:prstGeom prst="hexagon">
            <a:avLst/>
          </a:prstGeom>
          <a:solidFill>
            <a:srgbClr val="A0BF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4" name="六边形 33"/>
          <p:cNvSpPr/>
          <p:nvPr/>
        </p:nvSpPr>
        <p:spPr>
          <a:xfrm>
            <a:off x="6095207" y="6406814"/>
            <a:ext cx="3047603" cy="452774"/>
          </a:xfrm>
          <a:prstGeom prst="hexagon">
            <a:avLst/>
          </a:prstGeom>
          <a:solidFill>
            <a:srgbClr val="3190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5" name="六边形 34"/>
          <p:cNvSpPr/>
          <p:nvPr/>
        </p:nvSpPr>
        <p:spPr>
          <a:xfrm>
            <a:off x="9142810" y="6406814"/>
            <a:ext cx="3047603" cy="452774"/>
          </a:xfrm>
          <a:prstGeom prst="hexagon">
            <a:avLst/>
          </a:prstGeom>
          <a:solidFill>
            <a:srgbClr val="F584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6" name="六边形 35"/>
          <p:cNvSpPr/>
          <p:nvPr/>
        </p:nvSpPr>
        <p:spPr>
          <a:xfrm flipV="1">
            <a:off x="0" y="0"/>
            <a:ext cx="3047603" cy="93401"/>
          </a:xfrm>
          <a:prstGeom prst="hexagon">
            <a:avLst/>
          </a:prstGeom>
          <a:solidFill>
            <a:srgbClr val="5FCA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5203405" y="2568821"/>
            <a:ext cx="2031291" cy="830981"/>
          </a:xfrm>
          <a:prstGeom prst="rect">
            <a:avLst/>
          </a:prstGeom>
          <a:noFill/>
          <a:ln>
            <a:noFill/>
          </a:ln>
          <a:effectLst>
            <a:glow rad="1905000">
              <a:srgbClr val="F14124">
                <a:alpha val="40000"/>
              </a:srgbClr>
            </a:glow>
            <a:softEdge rad="1270000"/>
          </a:effectLst>
        </p:spPr>
        <p:txBody>
          <a:bodyPr wrap="none" lIns="91423" tIns="45712" rIns="91423" bIns="45712">
            <a:spAutoFit/>
          </a:bodyPr>
          <a:lstStyle/>
          <a:p>
            <a:pPr lvl="0" algn="ctr" defTabSz="914400"/>
            <a:r>
              <a:rPr lang="zh-CN" altLang="en-US" sz="4800" b="1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谢谢！</a:t>
            </a:r>
          </a:p>
        </p:txBody>
      </p:sp>
      <p:sp>
        <p:nvSpPr>
          <p:cNvPr id="19" name="六边形 18"/>
          <p:cNvSpPr/>
          <p:nvPr/>
        </p:nvSpPr>
        <p:spPr>
          <a:xfrm flipV="1">
            <a:off x="3041774" y="2632"/>
            <a:ext cx="3047603" cy="93401"/>
          </a:xfrm>
          <a:prstGeom prst="hexagon">
            <a:avLst/>
          </a:prstGeom>
          <a:solidFill>
            <a:srgbClr val="A0BF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0" name="六边形 19"/>
          <p:cNvSpPr/>
          <p:nvPr/>
        </p:nvSpPr>
        <p:spPr>
          <a:xfrm flipV="1">
            <a:off x="6083548" y="2632"/>
            <a:ext cx="3047603" cy="93401"/>
          </a:xfrm>
          <a:prstGeom prst="hexagon">
            <a:avLst/>
          </a:prstGeom>
          <a:solidFill>
            <a:srgbClr val="3190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1" name="六边形 20"/>
          <p:cNvSpPr/>
          <p:nvPr/>
        </p:nvSpPr>
        <p:spPr>
          <a:xfrm flipV="1">
            <a:off x="9142810" y="2632"/>
            <a:ext cx="3047603" cy="93401"/>
          </a:xfrm>
          <a:prstGeom prst="hexagon">
            <a:avLst/>
          </a:prstGeom>
          <a:solidFill>
            <a:srgbClr val="F584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71"/>
            <a:ext cx="3476379" cy="9749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29201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6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33" grpId="0" animBg="1"/>
      <p:bldP spid="34" grpId="0" animBg="1"/>
      <p:bldP spid="35" grpId="0" animBg="1"/>
      <p:bldP spid="36" grpId="0" animBg="1"/>
      <p:bldP spid="42" grpId="0"/>
      <p:bldP spid="19" grpId="0" animBg="1"/>
      <p:bldP spid="20" grpId="0" animBg="1"/>
      <p:bldP spid="2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标题层"/>
          <p:cNvSpPr txBox="1"/>
          <p:nvPr/>
        </p:nvSpPr>
        <p:spPr bwMode="auto">
          <a:xfrm>
            <a:off x="4078982" y="1845618"/>
            <a:ext cx="799176" cy="697788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algn="ctr" defTabSz="1218565">
              <a:defRPr/>
            </a:pPr>
            <a:r>
              <a:rPr lang="en-US" altLang="zh-CN" sz="37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Impact" panose="020B080603090205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01</a:t>
            </a:r>
            <a:endParaRPr lang="zh-CN" altLang="en-US" sz="3700" kern="0" dirty="0">
              <a:solidFill>
                <a:prstClr val="black">
                  <a:lumMod val="65000"/>
                  <a:lumOff val="35000"/>
                </a:prstClr>
              </a:solidFill>
              <a:latin typeface="Impact" panose="020B080603090205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cxnSp>
        <p:nvCxnSpPr>
          <p:cNvPr id="71" name="直接连接符 70"/>
          <p:cNvCxnSpPr/>
          <p:nvPr/>
        </p:nvCxnSpPr>
        <p:spPr>
          <a:xfrm>
            <a:off x="4957954" y="1916219"/>
            <a:ext cx="0" cy="556586"/>
          </a:xfrm>
          <a:prstGeom prst="line">
            <a:avLst/>
          </a:prstGeom>
          <a:noFill/>
          <a:ln w="952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</a:ln>
          <a:effectLst/>
        </p:spPr>
      </p:cxnSp>
      <p:sp>
        <p:nvSpPr>
          <p:cNvPr id="72" name="标题层"/>
          <p:cNvSpPr txBox="1"/>
          <p:nvPr/>
        </p:nvSpPr>
        <p:spPr bwMode="auto">
          <a:xfrm>
            <a:off x="5049220" y="1845618"/>
            <a:ext cx="3359815" cy="697788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defTabSz="1218565">
              <a:defRPr/>
            </a:pPr>
            <a:r>
              <a:rPr lang="zh-CN" altLang="en-US" sz="3700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任务描述</a:t>
            </a:r>
          </a:p>
        </p:txBody>
      </p:sp>
      <p:sp>
        <p:nvSpPr>
          <p:cNvPr id="90" name="标题层"/>
          <p:cNvSpPr txBox="1"/>
          <p:nvPr/>
        </p:nvSpPr>
        <p:spPr bwMode="auto">
          <a:xfrm>
            <a:off x="4078982" y="2878851"/>
            <a:ext cx="799176" cy="697788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algn="ctr" defTabSz="1218565">
              <a:defRPr/>
            </a:pPr>
            <a:r>
              <a:rPr lang="en-US" altLang="zh-CN" sz="37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Impact" panose="020B080603090205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02</a:t>
            </a:r>
            <a:endParaRPr lang="zh-CN" altLang="en-US" sz="3700" kern="0" dirty="0">
              <a:solidFill>
                <a:prstClr val="black">
                  <a:lumMod val="65000"/>
                  <a:lumOff val="35000"/>
                </a:prstClr>
              </a:solidFill>
              <a:latin typeface="Impact" panose="020B080603090205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cxnSp>
        <p:nvCxnSpPr>
          <p:cNvPr id="91" name="直接连接符 90"/>
          <p:cNvCxnSpPr/>
          <p:nvPr/>
        </p:nvCxnSpPr>
        <p:spPr>
          <a:xfrm>
            <a:off x="4957954" y="2949452"/>
            <a:ext cx="0" cy="556586"/>
          </a:xfrm>
          <a:prstGeom prst="line">
            <a:avLst/>
          </a:prstGeom>
          <a:noFill/>
          <a:ln w="952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</a:ln>
          <a:effectLst/>
        </p:spPr>
      </p:cxnSp>
      <p:sp>
        <p:nvSpPr>
          <p:cNvPr id="92" name="标题层"/>
          <p:cNvSpPr txBox="1"/>
          <p:nvPr/>
        </p:nvSpPr>
        <p:spPr bwMode="auto">
          <a:xfrm>
            <a:off x="5049220" y="2878851"/>
            <a:ext cx="3359815" cy="692473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defTabSz="1218565">
              <a:defRPr/>
            </a:pPr>
            <a:r>
              <a:rPr lang="zh-CN" altLang="en-US" sz="3700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相关知识</a:t>
            </a:r>
          </a:p>
        </p:txBody>
      </p:sp>
      <p:sp>
        <p:nvSpPr>
          <p:cNvPr id="95" name="标题层"/>
          <p:cNvSpPr txBox="1"/>
          <p:nvPr/>
        </p:nvSpPr>
        <p:spPr bwMode="auto">
          <a:xfrm>
            <a:off x="4078982" y="3912084"/>
            <a:ext cx="799176" cy="697788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algn="ctr" defTabSz="1218565">
              <a:defRPr/>
            </a:pPr>
            <a:r>
              <a:rPr lang="en-US" altLang="zh-CN" sz="37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Impact" panose="020B080603090205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03</a:t>
            </a:r>
            <a:endParaRPr lang="zh-CN" altLang="en-US" sz="3700" kern="0" dirty="0">
              <a:solidFill>
                <a:prstClr val="black">
                  <a:lumMod val="65000"/>
                  <a:lumOff val="35000"/>
                </a:prstClr>
              </a:solidFill>
              <a:latin typeface="Impact" panose="020B080603090205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cxnSp>
        <p:nvCxnSpPr>
          <p:cNvPr id="96" name="直接连接符 95"/>
          <p:cNvCxnSpPr/>
          <p:nvPr/>
        </p:nvCxnSpPr>
        <p:spPr>
          <a:xfrm>
            <a:off x="4957954" y="3982685"/>
            <a:ext cx="0" cy="556586"/>
          </a:xfrm>
          <a:prstGeom prst="line">
            <a:avLst/>
          </a:prstGeom>
          <a:noFill/>
          <a:ln w="952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</a:ln>
          <a:effectLst/>
        </p:spPr>
      </p:cxnSp>
      <p:sp>
        <p:nvSpPr>
          <p:cNvPr id="97" name="标题层"/>
          <p:cNvSpPr txBox="1"/>
          <p:nvPr/>
        </p:nvSpPr>
        <p:spPr bwMode="auto">
          <a:xfrm>
            <a:off x="5049220" y="3912084"/>
            <a:ext cx="3359815" cy="697788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defTabSz="1218565">
              <a:defRPr/>
            </a:pPr>
            <a:r>
              <a:rPr lang="zh-CN" altLang="en-US" sz="3700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任务实施</a:t>
            </a:r>
          </a:p>
        </p:txBody>
      </p:sp>
      <p:sp>
        <p:nvSpPr>
          <p:cNvPr id="100" name="标题层"/>
          <p:cNvSpPr txBox="1"/>
          <p:nvPr/>
        </p:nvSpPr>
        <p:spPr bwMode="auto">
          <a:xfrm>
            <a:off x="4078982" y="4945316"/>
            <a:ext cx="799176" cy="697788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algn="ctr" defTabSz="1218565">
              <a:defRPr/>
            </a:pPr>
            <a:r>
              <a:rPr lang="en-US" altLang="zh-CN" sz="37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Impact" panose="020B080603090205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04</a:t>
            </a:r>
            <a:endParaRPr lang="zh-CN" altLang="en-US" sz="3700" kern="0" dirty="0">
              <a:solidFill>
                <a:prstClr val="black">
                  <a:lumMod val="65000"/>
                  <a:lumOff val="35000"/>
                </a:prstClr>
              </a:solidFill>
              <a:latin typeface="Impact" panose="020B080603090205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cxnSp>
        <p:nvCxnSpPr>
          <p:cNvPr id="101" name="直接连接符 100"/>
          <p:cNvCxnSpPr/>
          <p:nvPr/>
        </p:nvCxnSpPr>
        <p:spPr>
          <a:xfrm>
            <a:off x="4957954" y="5015917"/>
            <a:ext cx="0" cy="556586"/>
          </a:xfrm>
          <a:prstGeom prst="line">
            <a:avLst/>
          </a:prstGeom>
          <a:noFill/>
          <a:ln w="952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</a:ln>
          <a:effectLst/>
        </p:spPr>
      </p:cxnSp>
      <p:sp>
        <p:nvSpPr>
          <p:cNvPr id="102" name="标题层"/>
          <p:cNvSpPr txBox="1"/>
          <p:nvPr/>
        </p:nvSpPr>
        <p:spPr bwMode="auto">
          <a:xfrm>
            <a:off x="5049220" y="4945316"/>
            <a:ext cx="3359815" cy="697788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defTabSz="1218565">
              <a:defRPr/>
            </a:pPr>
            <a:r>
              <a:rPr lang="zh-CN" altLang="en-US" sz="3700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小结</a:t>
            </a:r>
          </a:p>
        </p:txBody>
      </p:sp>
      <p:sp>
        <p:nvSpPr>
          <p:cNvPr id="31" name="矩形 30"/>
          <p:cNvSpPr/>
          <p:nvPr/>
        </p:nvSpPr>
        <p:spPr>
          <a:xfrm>
            <a:off x="0" y="0"/>
            <a:ext cx="12192000" cy="1125538"/>
          </a:xfrm>
          <a:prstGeom prst="rect">
            <a:avLst/>
          </a:prstGeom>
          <a:solidFill>
            <a:srgbClr val="319095"/>
          </a:solidFill>
          <a:ln w="25400" cap="flat" cmpd="sng" algn="ctr">
            <a:noFill/>
            <a:prstDash val="soli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3774410" y="212081"/>
            <a:ext cx="4641592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44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 </a:t>
            </a:r>
            <a:r>
              <a:rPr lang="en-US" altLang="zh-CN" sz="44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CONTENTS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0" y="6615474"/>
            <a:ext cx="12190412" cy="244114"/>
            <a:chOff x="-42912" y="6615474"/>
            <a:chExt cx="12190412" cy="244114"/>
          </a:xfrm>
        </p:grpSpPr>
        <p:sp>
          <p:nvSpPr>
            <p:cNvPr id="24" name="六边形 23"/>
            <p:cNvSpPr/>
            <p:nvPr/>
          </p:nvSpPr>
          <p:spPr>
            <a:xfrm>
              <a:off x="-42912" y="6615474"/>
              <a:ext cx="3041773" cy="244114"/>
            </a:xfrm>
            <a:prstGeom prst="hexagon">
              <a:avLst/>
            </a:prstGeom>
            <a:solidFill>
              <a:srgbClr val="5FCA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六边形 24"/>
            <p:cNvSpPr/>
            <p:nvPr/>
          </p:nvSpPr>
          <p:spPr>
            <a:xfrm>
              <a:off x="2998862" y="6615474"/>
              <a:ext cx="3063750" cy="244114"/>
            </a:xfrm>
            <a:prstGeom prst="hexagon">
              <a:avLst/>
            </a:prstGeom>
            <a:solidFill>
              <a:srgbClr val="A0BF0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六边形 25"/>
            <p:cNvSpPr/>
            <p:nvPr/>
          </p:nvSpPr>
          <p:spPr>
            <a:xfrm>
              <a:off x="6052294" y="6615474"/>
              <a:ext cx="3047603" cy="244114"/>
            </a:xfrm>
            <a:prstGeom prst="hexag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六边形 26"/>
            <p:cNvSpPr/>
            <p:nvPr/>
          </p:nvSpPr>
          <p:spPr>
            <a:xfrm>
              <a:off x="9099897" y="6615474"/>
              <a:ext cx="3047603" cy="244114"/>
            </a:xfrm>
            <a:prstGeom prst="hexagon">
              <a:avLst/>
            </a:prstGeom>
            <a:solidFill>
              <a:srgbClr val="F5841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6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6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" presetClass="entr" presetSubtype="8" decel="525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4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4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2" decel="525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4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4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400"/>
                            </p:stCondLst>
                            <p:childTnLst>
                              <p:par>
                                <p:cTn id="28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6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6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2" presetClass="entr" presetSubtype="8" decel="525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4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4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2" decel="525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4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4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400"/>
                            </p:stCondLst>
                            <p:childTnLst>
                              <p:par>
                                <p:cTn id="4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6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6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6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2" presetClass="entr" presetSubtype="8" decel="525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4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4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2" decel="525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4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4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400"/>
                            </p:stCondLst>
                            <p:childTnLst>
                              <p:par>
                                <p:cTn id="58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6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6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6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000"/>
                            </p:stCondLst>
                            <p:childTnLst>
                              <p:par>
                                <p:cTn id="64" presetID="2" presetClass="entr" presetSubtype="8" decel="525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4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4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2" decel="525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4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4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" grpId="0"/>
      <p:bldP spid="72" grpId="0"/>
      <p:bldP spid="90" grpId="0"/>
      <p:bldP spid="92" grpId="0"/>
      <p:bldP spid="95" grpId="0"/>
      <p:bldP spid="97" grpId="0"/>
      <p:bldP spid="100" grpId="0"/>
      <p:bldP spid="102" grpId="0"/>
      <p:bldP spid="3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圆角矩形 21"/>
          <p:cNvSpPr/>
          <p:nvPr/>
        </p:nvSpPr>
        <p:spPr>
          <a:xfrm>
            <a:off x="2328270" y="1671962"/>
            <a:ext cx="7244427" cy="4278111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127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72" tIns="45736" rIns="91472" bIns="45736" rtlCol="0" anchor="ctr"/>
          <a:lstStyle/>
          <a:p>
            <a:pPr algn="ctr"/>
            <a:endParaRPr lang="zh-CN" altLang="en-US"/>
          </a:p>
        </p:txBody>
      </p:sp>
      <p:sp>
        <p:nvSpPr>
          <p:cNvPr id="23" name="六边形 22"/>
          <p:cNvSpPr/>
          <p:nvPr/>
        </p:nvSpPr>
        <p:spPr>
          <a:xfrm>
            <a:off x="3180216" y="1488328"/>
            <a:ext cx="5303299" cy="449555"/>
          </a:xfrm>
          <a:prstGeom prst="hexagon">
            <a:avLst/>
          </a:prstGeom>
          <a:solidFill>
            <a:srgbClr val="5FCA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72" tIns="45736" rIns="91472" bIns="45736" rtlCol="0" anchor="ctr"/>
          <a:lstStyle/>
          <a:p>
            <a:pPr algn="ctr"/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任务描述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2422798" y="1992384"/>
            <a:ext cx="7075885" cy="1532760"/>
          </a:xfrm>
          <a:prstGeom prst="rect">
            <a:avLst/>
          </a:prstGeom>
          <a:noFill/>
        </p:spPr>
        <p:txBody>
          <a:bodyPr wrap="square" lIns="91472" tIns="45736" rIns="91472" bIns="45736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熟悉绘制相关国家标准，掌握以下制图规范和方法：</a:t>
            </a:r>
          </a:p>
          <a:p>
            <a:pPr>
              <a:lnSpc>
                <a:spcPct val="130000"/>
              </a:lnSpc>
            </a:pPr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工程制图的图幅与比例选取。</a:t>
            </a:r>
          </a:p>
          <a:p>
            <a:pPr>
              <a:lnSpc>
                <a:spcPct val="130000"/>
              </a:lnSpc>
            </a:pPr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工程制图的字体与图线选用。</a:t>
            </a:r>
          </a:p>
        </p:txBody>
      </p:sp>
      <p:cxnSp>
        <p:nvCxnSpPr>
          <p:cNvPr id="15" name="直接连接符 14"/>
          <p:cNvCxnSpPr/>
          <p:nvPr/>
        </p:nvCxnSpPr>
        <p:spPr>
          <a:xfrm>
            <a:off x="0" y="909514"/>
            <a:ext cx="12200731" cy="0"/>
          </a:xfrm>
          <a:prstGeom prst="line">
            <a:avLst/>
          </a:prstGeom>
          <a:ln w="28575">
            <a:solidFill>
              <a:srgbClr val="3190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522"/>
          <a:stretch/>
        </p:blipFill>
        <p:spPr>
          <a:xfrm>
            <a:off x="1" y="-80223"/>
            <a:ext cx="910629" cy="1002370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926449" y="0"/>
            <a:ext cx="6101409" cy="909514"/>
            <a:chOff x="926449" y="0"/>
            <a:chExt cx="6101409" cy="909514"/>
          </a:xfrm>
        </p:grpSpPr>
        <p:sp>
          <p:nvSpPr>
            <p:cNvPr id="16" name="TextBox 43"/>
            <p:cNvSpPr txBox="1">
              <a:spLocks noChangeArrowheads="1"/>
            </p:cNvSpPr>
            <p:nvPr/>
          </p:nvSpPr>
          <p:spPr bwMode="auto">
            <a:xfrm>
              <a:off x="2947016" y="200149"/>
              <a:ext cx="4080842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9pPr>
            </a:lstStyle>
            <a:p>
              <a:pPr defTabSz="1218565">
                <a:defRPr/>
              </a:pPr>
              <a:r>
                <a:rPr lang="zh-CN" altLang="en-US" sz="2800" b="1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</a:rPr>
                <a:t>任务描述</a:t>
              </a:r>
            </a:p>
          </p:txBody>
        </p:sp>
        <p:sp>
          <p:nvSpPr>
            <p:cNvPr id="17" name="燕尾形 16"/>
            <p:cNvSpPr/>
            <p:nvPr/>
          </p:nvSpPr>
          <p:spPr>
            <a:xfrm>
              <a:off x="926449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20" name="燕尾形 19"/>
            <p:cNvSpPr/>
            <p:nvPr/>
          </p:nvSpPr>
          <p:spPr>
            <a:xfrm>
              <a:off x="1486694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21" name="燕尾形 20"/>
            <p:cNvSpPr/>
            <p:nvPr/>
          </p:nvSpPr>
          <p:spPr>
            <a:xfrm>
              <a:off x="2066770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487528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6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in)">
                                          <p:cBhvr>
                                            <p:cTn id="7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2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edge">
                                          <p:cBhvr>
                                            <p:cTn id="15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7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9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1" presetID="2" presetClass="entr" presetSubtype="1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3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4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6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8" dur="10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2" grpId="0" animBg="1"/>
          <p:bldP spid="23" grpId="0" animBg="1"/>
          <p:bldP spid="28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6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in)">
                                          <p:cBhvr>
                                            <p:cTn id="7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2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edge">
                                          <p:cBhvr>
                                            <p:cTn id="15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7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9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1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6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8" dur="10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2" grpId="0" animBg="1"/>
          <p:bldP spid="23" grpId="0" animBg="1"/>
          <p:bldP spid="28" grpId="0"/>
        </p:bldLst>
      </p:timing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" name="图片 13" descr="QQ图片20140616105426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92796" y="4922672"/>
            <a:ext cx="3280062" cy="108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Freeform 105"/>
          <p:cNvSpPr/>
          <p:nvPr/>
        </p:nvSpPr>
        <p:spPr bwMode="auto">
          <a:xfrm>
            <a:off x="6168159" y="4355944"/>
            <a:ext cx="1151467" cy="1250951"/>
          </a:xfrm>
          <a:custGeom>
            <a:avLst/>
            <a:gdLst>
              <a:gd name="T0" fmla="*/ 0 w 876"/>
              <a:gd name="T1" fmla="*/ 2147483647 h 952"/>
              <a:gd name="T2" fmla="*/ 0 w 876"/>
              <a:gd name="T3" fmla="*/ 2147483647 h 952"/>
              <a:gd name="T4" fmla="*/ 2147483647 w 876"/>
              <a:gd name="T5" fmla="*/ 2147483647 h 952"/>
              <a:gd name="T6" fmla="*/ 2147483647 w 876"/>
              <a:gd name="T7" fmla="*/ 0 h 952"/>
              <a:gd name="T8" fmla="*/ 2147483647 w 876"/>
              <a:gd name="T9" fmla="*/ 0 h 952"/>
              <a:gd name="T10" fmla="*/ 2147483647 w 876"/>
              <a:gd name="T11" fmla="*/ 2147483647 h 952"/>
              <a:gd name="T12" fmla="*/ 0 w 876"/>
              <a:gd name="T13" fmla="*/ 2147483647 h 952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876" h="952">
                <a:moveTo>
                  <a:pt x="0" y="30"/>
                </a:moveTo>
                <a:lnTo>
                  <a:pt x="0" y="492"/>
                </a:lnTo>
                <a:lnTo>
                  <a:pt x="876" y="952"/>
                </a:lnTo>
                <a:lnTo>
                  <a:pt x="712" y="0"/>
                </a:lnTo>
                <a:lnTo>
                  <a:pt x="378" y="0"/>
                </a:lnTo>
                <a:lnTo>
                  <a:pt x="422" y="252"/>
                </a:lnTo>
                <a:lnTo>
                  <a:pt x="0" y="3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Freeform 107"/>
          <p:cNvSpPr/>
          <p:nvPr/>
        </p:nvSpPr>
        <p:spPr bwMode="auto">
          <a:xfrm>
            <a:off x="4826193" y="4355944"/>
            <a:ext cx="1155700" cy="1250951"/>
          </a:xfrm>
          <a:custGeom>
            <a:avLst/>
            <a:gdLst>
              <a:gd name="T0" fmla="*/ 878 w 878"/>
              <a:gd name="T1" fmla="*/ 30 h 952"/>
              <a:gd name="T2" fmla="*/ 456 w 878"/>
              <a:gd name="T3" fmla="*/ 252 h 952"/>
              <a:gd name="T4" fmla="*/ 498 w 878"/>
              <a:gd name="T5" fmla="*/ 0 h 952"/>
              <a:gd name="T6" fmla="*/ 164 w 878"/>
              <a:gd name="T7" fmla="*/ 0 h 952"/>
              <a:gd name="T8" fmla="*/ 0 w 878"/>
              <a:gd name="T9" fmla="*/ 952 h 952"/>
              <a:gd name="T10" fmla="*/ 878 w 878"/>
              <a:gd name="T11" fmla="*/ 492 h 952"/>
              <a:gd name="T12" fmla="*/ 878 w 878"/>
              <a:gd name="T13" fmla="*/ 30 h 9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78" h="952">
                <a:moveTo>
                  <a:pt x="878" y="30"/>
                </a:moveTo>
                <a:lnTo>
                  <a:pt x="456" y="252"/>
                </a:lnTo>
                <a:lnTo>
                  <a:pt x="498" y="0"/>
                </a:lnTo>
                <a:lnTo>
                  <a:pt x="164" y="0"/>
                </a:lnTo>
                <a:lnTo>
                  <a:pt x="0" y="952"/>
                </a:lnTo>
                <a:lnTo>
                  <a:pt x="878" y="492"/>
                </a:lnTo>
                <a:lnTo>
                  <a:pt x="878" y="3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2400">
              <a:solidFill>
                <a:prstClr val="black"/>
              </a:soli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8318096" y="2412527"/>
            <a:ext cx="2609851" cy="963854"/>
            <a:chOff x="7939194" y="2030307"/>
            <a:chExt cx="2609851" cy="963854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4" name="矩形 1"/>
                <p:cNvSpPr>
                  <a:spLocks noChangeArrowheads="1"/>
                </p:cNvSpPr>
                <p:nvPr/>
              </p:nvSpPr>
              <p:spPr bwMode="auto">
                <a:xfrm>
                  <a:off x="8250345" y="2030307"/>
                  <a:ext cx="2298700" cy="96385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just" eaLnBrk="1" fontAlgn="base" hangingPunct="1">
                    <a:lnSpc>
                      <a:spcPct val="150000"/>
                    </a:lnSpc>
                    <a:spcBef>
                      <a:spcPct val="0"/>
                    </a:spcBef>
                    <a:spcAft>
                      <a:spcPct val="0"/>
                    </a:spcAft>
                  </a:pPr>
                  <a:r>
                    <a:rPr lang="zh-CN" altLang="en-US" sz="1800" b="1" dirty="0">
                      <a:solidFill>
                        <a:schemeClr val="tx2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一般采用</a:t>
                  </a:r>
                  <a:r>
                    <a:rPr lang="en-US" altLang="zh-CN" sz="1800" b="1" dirty="0">
                      <a:solidFill>
                        <a:schemeClr val="tx2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A</a:t>
                  </a:r>
                  <a:r>
                    <a:rPr lang="zh-CN" altLang="en-US" sz="1800" b="1" dirty="0">
                      <a:solidFill>
                        <a:schemeClr val="tx2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类纸张</a:t>
                  </a:r>
                  <a:endParaRPr lang="en-US" altLang="zh-CN" sz="1800" b="1" dirty="0">
                    <a:solidFill>
                      <a:schemeClr val="tx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  <a:p>
                  <a:pPr algn="just" eaLnBrk="1" fontAlgn="base" hangingPunct="1">
                    <a:lnSpc>
                      <a:spcPct val="150000"/>
                    </a:lnSpc>
                    <a:spcBef>
                      <a:spcPct val="0"/>
                    </a:spcBef>
                    <a:spcAft>
                      <a:spcPct val="0"/>
                    </a:spcAft>
                  </a:pPr>
                  <a:r>
                    <a:rPr lang="zh-CN" altLang="en-US" sz="1800" b="1" dirty="0">
                      <a:solidFill>
                        <a:schemeClr val="tx2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 长宽比为</a:t>
                  </a:r>
                  <a14:m>
                    <m:oMath xmlns:m="http://schemas.openxmlformats.org/officeDocument/2006/math">
                      <m:rad>
                        <m:radPr>
                          <m:degHide m:val="on"/>
                          <m:ctrlPr>
                            <a:rPr lang="zh-CN" altLang="en-US" sz="1800" b="1" i="1" smtClean="0">
                              <a:solidFill>
                                <a:schemeClr val="tx2"/>
                              </a:solidFill>
                              <a:latin typeface="Cambria Math" panose="02040503050406030204" pitchFamily="18" charset="0"/>
                              <a:ea typeface="微软雅黑" panose="020B0503020204020204" pitchFamily="34" charset="-122"/>
                            </a:rPr>
                          </m:ctrlPr>
                        </m:radPr>
                        <m:deg/>
                        <m:e>
                          <m:r>
                            <a:rPr lang="en-US" altLang="zh-CN" sz="1800" b="1" i="1" smtClean="0">
                              <a:solidFill>
                                <a:schemeClr val="tx2"/>
                              </a:solidFill>
                              <a:latin typeface="Cambria Math"/>
                              <a:ea typeface="微软雅黑" panose="020B0503020204020204" pitchFamily="34" charset="-122"/>
                            </a:rPr>
                            <m:t>𝟐</m:t>
                          </m:r>
                        </m:e>
                      </m:rad>
                      <m:r>
                        <a:rPr lang="zh-CN" altLang="en-US" sz="1800" b="1" i="1" smtClean="0">
                          <a:solidFill>
                            <a:schemeClr val="tx2"/>
                          </a:solidFill>
                          <a:latin typeface="Cambria Math"/>
                          <a:ea typeface="微软雅黑" panose="020B0503020204020204" pitchFamily="34" charset="-122"/>
                        </a:rPr>
                        <m:t>：</m:t>
                      </m:r>
                      <m:r>
                        <a:rPr lang="en-US" altLang="zh-CN" sz="1800" b="1" i="1" smtClean="0">
                          <a:solidFill>
                            <a:schemeClr val="tx2"/>
                          </a:solidFill>
                          <a:latin typeface="Cambria Math"/>
                          <a:ea typeface="微软雅黑" panose="020B0503020204020204" pitchFamily="34" charset="-122"/>
                        </a:rPr>
                        <m:t>𝟏</m:t>
                      </m:r>
                    </m:oMath>
                  </a14:m>
                  <a:endParaRPr lang="en-US" altLang="zh-CN" sz="1800" b="1" dirty="0">
                    <a:solidFill>
                      <a:schemeClr val="tx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mc:Choice>
          <mc:Fallback xmlns="">
            <p:sp>
              <p:nvSpPr>
                <p:cNvPr id="14" name="矩形 1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 bwMode="auto">
                <a:xfrm>
                  <a:off x="8250345" y="2030307"/>
                  <a:ext cx="2298700" cy="963854"/>
                </a:xfrm>
                <a:prstGeom prst="rect">
                  <a:avLst/>
                </a:prstGeom>
                <a:blipFill rotWithShape="1">
                  <a:blip r:embed="rId4"/>
                  <a:stretch>
                    <a:fillRect l="-2387" b="-3165"/>
                  </a:stretch>
                </a:blipFill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15" name="Freeform 11"/>
            <p:cNvSpPr/>
            <p:nvPr/>
          </p:nvSpPr>
          <p:spPr bwMode="auto">
            <a:xfrm>
              <a:off x="7939194" y="2163657"/>
              <a:ext cx="357717" cy="313267"/>
            </a:xfrm>
            <a:custGeom>
              <a:avLst/>
              <a:gdLst>
                <a:gd name="T0" fmla="*/ 2147483647 w 478"/>
                <a:gd name="T1" fmla="*/ 2147483647 h 420"/>
                <a:gd name="T2" fmla="*/ 2147483647 w 478"/>
                <a:gd name="T3" fmla="*/ 2147483647 h 420"/>
                <a:gd name="T4" fmla="*/ 2147483647 w 478"/>
                <a:gd name="T5" fmla="*/ 2147483647 h 420"/>
                <a:gd name="T6" fmla="*/ 2147483647 w 478"/>
                <a:gd name="T7" fmla="*/ 2147483647 h 420"/>
                <a:gd name="T8" fmla="*/ 2147483647 w 478"/>
                <a:gd name="T9" fmla="*/ 0 h 420"/>
                <a:gd name="T10" fmla="*/ 2147483647 w 478"/>
                <a:gd name="T11" fmla="*/ 0 h 420"/>
                <a:gd name="T12" fmla="*/ 2147483647 w 478"/>
                <a:gd name="T13" fmla="*/ 2147483647 h 420"/>
                <a:gd name="T14" fmla="*/ 2147483647 w 478"/>
                <a:gd name="T15" fmla="*/ 2147483647 h 420"/>
                <a:gd name="T16" fmla="*/ 2147483647 w 478"/>
                <a:gd name="T17" fmla="*/ 2147483647 h 420"/>
                <a:gd name="T18" fmla="*/ 2147483647 w 478"/>
                <a:gd name="T19" fmla="*/ 2147483647 h 420"/>
                <a:gd name="T20" fmla="*/ 2147483647 w 478"/>
                <a:gd name="T21" fmla="*/ 2147483647 h 420"/>
                <a:gd name="T22" fmla="*/ 2147483647 w 478"/>
                <a:gd name="T23" fmla="*/ 2147483647 h 420"/>
                <a:gd name="T24" fmla="*/ 2147483647 w 478"/>
                <a:gd name="T25" fmla="*/ 2147483647 h 420"/>
                <a:gd name="T26" fmla="*/ 2147483647 w 478"/>
                <a:gd name="T27" fmla="*/ 2147483647 h 420"/>
                <a:gd name="T28" fmla="*/ 2147483647 w 478"/>
                <a:gd name="T29" fmla="*/ 2147483647 h 420"/>
                <a:gd name="T30" fmla="*/ 2147483647 w 478"/>
                <a:gd name="T31" fmla="*/ 2147483647 h 420"/>
                <a:gd name="T32" fmla="*/ 2147483647 w 478"/>
                <a:gd name="T33" fmla="*/ 2147483647 h 420"/>
                <a:gd name="T34" fmla="*/ 2147483647 w 478"/>
                <a:gd name="T35" fmla="*/ 2147483647 h 420"/>
                <a:gd name="T36" fmla="*/ 2147483647 w 478"/>
                <a:gd name="T37" fmla="*/ 2147483647 h 420"/>
                <a:gd name="T38" fmla="*/ 0 w 478"/>
                <a:gd name="T39" fmla="*/ 2147483647 h 420"/>
                <a:gd name="T40" fmla="*/ 2147483647 w 478"/>
                <a:gd name="T41" fmla="*/ 2147483647 h 420"/>
                <a:gd name="T42" fmla="*/ 2147483647 w 478"/>
                <a:gd name="T43" fmla="*/ 2147483647 h 420"/>
                <a:gd name="T44" fmla="*/ 2147483647 w 478"/>
                <a:gd name="T45" fmla="*/ 2147483647 h 420"/>
                <a:gd name="T46" fmla="*/ 2147483647 w 478"/>
                <a:gd name="T47" fmla="*/ 2147483647 h 420"/>
                <a:gd name="T48" fmla="*/ 2147483647 w 478"/>
                <a:gd name="T49" fmla="*/ 2147483647 h 420"/>
                <a:gd name="T50" fmla="*/ 2147483647 w 478"/>
                <a:gd name="T51" fmla="*/ 2147483647 h 420"/>
                <a:gd name="T52" fmla="*/ 2147483647 w 478"/>
                <a:gd name="T53" fmla="*/ 2147483647 h 420"/>
                <a:gd name="T54" fmla="*/ 2147483647 w 478"/>
                <a:gd name="T55" fmla="*/ 2147483647 h 420"/>
                <a:gd name="T56" fmla="*/ 2147483647 w 478"/>
                <a:gd name="T57" fmla="*/ 2147483647 h 420"/>
                <a:gd name="T58" fmla="*/ 2147483647 w 478"/>
                <a:gd name="T59" fmla="*/ 2147483647 h 420"/>
                <a:gd name="T60" fmla="*/ 2147483647 w 478"/>
                <a:gd name="T61" fmla="*/ 2147483647 h 420"/>
                <a:gd name="T62" fmla="*/ 2147483647 w 478"/>
                <a:gd name="T63" fmla="*/ 2147483647 h 420"/>
                <a:gd name="T64" fmla="*/ 2147483647 w 478"/>
                <a:gd name="T65" fmla="*/ 2147483647 h 420"/>
                <a:gd name="T66" fmla="*/ 2147483647 w 478"/>
                <a:gd name="T67" fmla="*/ 2147483647 h 420"/>
                <a:gd name="T68" fmla="*/ 2147483647 w 478"/>
                <a:gd name="T69" fmla="*/ 2147483647 h 420"/>
                <a:gd name="T70" fmla="*/ 2147483647 w 478"/>
                <a:gd name="T71" fmla="*/ 2147483647 h 420"/>
                <a:gd name="T72" fmla="*/ 2147483647 w 478"/>
                <a:gd name="T73" fmla="*/ 2147483647 h 420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478" h="420">
                  <a:moveTo>
                    <a:pt x="478" y="72"/>
                  </a:moveTo>
                  <a:lnTo>
                    <a:pt x="478" y="72"/>
                  </a:lnTo>
                  <a:lnTo>
                    <a:pt x="478" y="56"/>
                  </a:lnTo>
                  <a:lnTo>
                    <a:pt x="474" y="44"/>
                  </a:lnTo>
                  <a:lnTo>
                    <a:pt x="466" y="30"/>
                  </a:lnTo>
                  <a:lnTo>
                    <a:pt x="458" y="20"/>
                  </a:lnTo>
                  <a:lnTo>
                    <a:pt x="448" y="12"/>
                  </a:lnTo>
                  <a:lnTo>
                    <a:pt x="434" y="4"/>
                  </a:lnTo>
                  <a:lnTo>
                    <a:pt x="422" y="0"/>
                  </a:lnTo>
                  <a:lnTo>
                    <a:pt x="406" y="0"/>
                  </a:lnTo>
                  <a:lnTo>
                    <a:pt x="392" y="0"/>
                  </a:lnTo>
                  <a:lnTo>
                    <a:pt x="378" y="4"/>
                  </a:lnTo>
                  <a:lnTo>
                    <a:pt x="366" y="12"/>
                  </a:lnTo>
                  <a:lnTo>
                    <a:pt x="356" y="20"/>
                  </a:lnTo>
                  <a:lnTo>
                    <a:pt x="348" y="30"/>
                  </a:lnTo>
                  <a:lnTo>
                    <a:pt x="340" y="44"/>
                  </a:lnTo>
                  <a:lnTo>
                    <a:pt x="336" y="56"/>
                  </a:lnTo>
                  <a:lnTo>
                    <a:pt x="336" y="72"/>
                  </a:lnTo>
                  <a:lnTo>
                    <a:pt x="336" y="86"/>
                  </a:lnTo>
                  <a:lnTo>
                    <a:pt x="342" y="100"/>
                  </a:lnTo>
                  <a:lnTo>
                    <a:pt x="348" y="112"/>
                  </a:lnTo>
                  <a:lnTo>
                    <a:pt x="358" y="124"/>
                  </a:lnTo>
                  <a:lnTo>
                    <a:pt x="276" y="318"/>
                  </a:lnTo>
                  <a:lnTo>
                    <a:pt x="208" y="168"/>
                  </a:lnTo>
                  <a:lnTo>
                    <a:pt x="148" y="160"/>
                  </a:lnTo>
                  <a:lnTo>
                    <a:pt x="96" y="226"/>
                  </a:lnTo>
                  <a:lnTo>
                    <a:pt x="84" y="222"/>
                  </a:lnTo>
                  <a:lnTo>
                    <a:pt x="72" y="222"/>
                  </a:lnTo>
                  <a:lnTo>
                    <a:pt x="58" y="222"/>
                  </a:lnTo>
                  <a:lnTo>
                    <a:pt x="44" y="226"/>
                  </a:lnTo>
                  <a:lnTo>
                    <a:pt x="32" y="234"/>
                  </a:lnTo>
                  <a:lnTo>
                    <a:pt x="22" y="242"/>
                  </a:lnTo>
                  <a:lnTo>
                    <a:pt x="14" y="252"/>
                  </a:lnTo>
                  <a:lnTo>
                    <a:pt x="6" y="264"/>
                  </a:lnTo>
                  <a:lnTo>
                    <a:pt x="2" y="278"/>
                  </a:lnTo>
                  <a:lnTo>
                    <a:pt x="0" y="292"/>
                  </a:lnTo>
                  <a:lnTo>
                    <a:pt x="2" y="308"/>
                  </a:lnTo>
                  <a:lnTo>
                    <a:pt x="6" y="320"/>
                  </a:lnTo>
                  <a:lnTo>
                    <a:pt x="14" y="334"/>
                  </a:lnTo>
                  <a:lnTo>
                    <a:pt x="22" y="344"/>
                  </a:lnTo>
                  <a:lnTo>
                    <a:pt x="32" y="352"/>
                  </a:lnTo>
                  <a:lnTo>
                    <a:pt x="44" y="360"/>
                  </a:lnTo>
                  <a:lnTo>
                    <a:pt x="58" y="364"/>
                  </a:lnTo>
                  <a:lnTo>
                    <a:pt x="72" y="364"/>
                  </a:lnTo>
                  <a:lnTo>
                    <a:pt x="88" y="364"/>
                  </a:lnTo>
                  <a:lnTo>
                    <a:pt x="100" y="360"/>
                  </a:lnTo>
                  <a:lnTo>
                    <a:pt x="112" y="352"/>
                  </a:lnTo>
                  <a:lnTo>
                    <a:pt x="124" y="344"/>
                  </a:lnTo>
                  <a:lnTo>
                    <a:pt x="132" y="334"/>
                  </a:lnTo>
                  <a:lnTo>
                    <a:pt x="138" y="320"/>
                  </a:lnTo>
                  <a:lnTo>
                    <a:pt x="144" y="308"/>
                  </a:lnTo>
                  <a:lnTo>
                    <a:pt x="144" y="292"/>
                  </a:lnTo>
                  <a:lnTo>
                    <a:pt x="144" y="278"/>
                  </a:lnTo>
                  <a:lnTo>
                    <a:pt x="168" y="248"/>
                  </a:lnTo>
                  <a:lnTo>
                    <a:pt x="244" y="420"/>
                  </a:lnTo>
                  <a:lnTo>
                    <a:pt x="308" y="418"/>
                  </a:lnTo>
                  <a:lnTo>
                    <a:pt x="426" y="140"/>
                  </a:lnTo>
                  <a:lnTo>
                    <a:pt x="436" y="136"/>
                  </a:lnTo>
                  <a:lnTo>
                    <a:pt x="448" y="130"/>
                  </a:lnTo>
                  <a:lnTo>
                    <a:pt x="456" y="124"/>
                  </a:lnTo>
                  <a:lnTo>
                    <a:pt x="464" y="114"/>
                  </a:lnTo>
                  <a:lnTo>
                    <a:pt x="470" y="106"/>
                  </a:lnTo>
                  <a:lnTo>
                    <a:pt x="474" y="94"/>
                  </a:lnTo>
                  <a:lnTo>
                    <a:pt x="478" y="84"/>
                  </a:lnTo>
                  <a:lnTo>
                    <a:pt x="478" y="72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1171779" y="2417173"/>
            <a:ext cx="2650066" cy="923330"/>
            <a:chOff x="1336673" y="2030307"/>
            <a:chExt cx="2650066" cy="923330"/>
          </a:xfrm>
        </p:grpSpPr>
        <p:sp>
          <p:nvSpPr>
            <p:cNvPr id="17" name="矩形 1"/>
            <p:cNvSpPr>
              <a:spLocks noChangeArrowheads="1"/>
            </p:cNvSpPr>
            <p:nvPr/>
          </p:nvSpPr>
          <p:spPr bwMode="auto">
            <a:xfrm>
              <a:off x="1688039" y="2030307"/>
              <a:ext cx="2298700" cy="923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 eaLnBrk="1" fontAlgn="base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800" b="1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印刷、书写和绘图图纸幅面尺寸</a:t>
              </a:r>
              <a:endParaRPr lang="en-US" altLang="zh-CN" sz="18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8" name="组合 122"/>
            <p:cNvGrpSpPr/>
            <p:nvPr/>
          </p:nvGrpSpPr>
          <p:grpSpPr bwMode="auto">
            <a:xfrm>
              <a:off x="1336673" y="2178474"/>
              <a:ext cx="256116" cy="258233"/>
              <a:chOff x="3889445" y="2973091"/>
              <a:chExt cx="319708" cy="324921"/>
            </a:xfrm>
            <a:solidFill>
              <a:schemeClr val="tx2"/>
            </a:solidFill>
          </p:grpSpPr>
          <p:sp>
            <p:nvSpPr>
              <p:cNvPr id="19" name="Rectangle 12"/>
              <p:cNvSpPr>
                <a:spLocks noChangeArrowheads="1"/>
              </p:cNvSpPr>
              <p:nvPr/>
            </p:nvSpPr>
            <p:spPr bwMode="auto">
              <a:xfrm>
                <a:off x="3889445" y="3006104"/>
                <a:ext cx="128578" cy="12684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fontAlgn="base" hangingPunct="1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0" name="Rectangle 13"/>
              <p:cNvSpPr>
                <a:spLocks noChangeArrowheads="1"/>
              </p:cNvSpPr>
              <p:nvPr/>
            </p:nvSpPr>
            <p:spPr bwMode="auto">
              <a:xfrm>
                <a:off x="4049299" y="2973091"/>
                <a:ext cx="159854" cy="159854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fontAlgn="base" hangingPunct="1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1" name="Rectangle 14"/>
              <p:cNvSpPr>
                <a:spLocks noChangeArrowheads="1"/>
              </p:cNvSpPr>
              <p:nvPr/>
            </p:nvSpPr>
            <p:spPr bwMode="auto">
              <a:xfrm>
                <a:off x="3889445" y="3171171"/>
                <a:ext cx="128578" cy="12684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fontAlgn="base" hangingPunct="1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2" name="Rectangle 15"/>
              <p:cNvSpPr>
                <a:spLocks noChangeArrowheads="1"/>
              </p:cNvSpPr>
              <p:nvPr/>
            </p:nvSpPr>
            <p:spPr bwMode="auto">
              <a:xfrm>
                <a:off x="4049299" y="3171171"/>
                <a:ext cx="126841" cy="12684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fontAlgn="base" hangingPunct="1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23" name="组合 22"/>
          <p:cNvGrpSpPr/>
          <p:nvPr/>
        </p:nvGrpSpPr>
        <p:grpSpPr>
          <a:xfrm>
            <a:off x="8041408" y="4326203"/>
            <a:ext cx="2571751" cy="458908"/>
            <a:chOff x="7977294" y="4055958"/>
            <a:chExt cx="2571751" cy="458908"/>
          </a:xfrm>
        </p:grpSpPr>
        <p:sp>
          <p:nvSpPr>
            <p:cNvPr id="24" name="矩形 1"/>
            <p:cNvSpPr>
              <a:spLocks noChangeArrowheads="1"/>
            </p:cNvSpPr>
            <p:nvPr/>
          </p:nvSpPr>
          <p:spPr bwMode="auto">
            <a:xfrm>
              <a:off x="8250345" y="4055958"/>
              <a:ext cx="2298700" cy="4589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 eaLnBrk="1" fontAlgn="base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800" b="1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各种</a:t>
              </a:r>
              <a:r>
                <a:rPr lang="en-US" altLang="zh-CN" sz="1800" b="1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</a:t>
              </a:r>
              <a:r>
                <a:rPr lang="zh-CN" altLang="en-US" sz="1800" b="1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类纸张尺寸</a:t>
              </a:r>
              <a:endParaRPr lang="en-US" altLang="zh-CN" sz="18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25" name="组合 13321"/>
            <p:cNvGrpSpPr/>
            <p:nvPr/>
          </p:nvGrpSpPr>
          <p:grpSpPr bwMode="auto">
            <a:xfrm>
              <a:off x="7977294" y="4233757"/>
              <a:ext cx="281517" cy="279400"/>
              <a:chOff x="1057275" y="3008313"/>
              <a:chExt cx="368300" cy="368300"/>
            </a:xfrm>
            <a:solidFill>
              <a:schemeClr val="accent2"/>
            </a:solidFill>
          </p:grpSpPr>
          <p:sp>
            <p:nvSpPr>
              <p:cNvPr id="26" name="Freeform 11"/>
              <p:cNvSpPr/>
              <p:nvPr/>
            </p:nvSpPr>
            <p:spPr bwMode="auto">
              <a:xfrm>
                <a:off x="1057275" y="3033713"/>
                <a:ext cx="342900" cy="342900"/>
              </a:xfrm>
              <a:custGeom>
                <a:avLst/>
                <a:gdLst>
                  <a:gd name="T0" fmla="*/ 2147483647 w 216"/>
                  <a:gd name="T1" fmla="*/ 0 h 216"/>
                  <a:gd name="T2" fmla="*/ 2147483647 w 216"/>
                  <a:gd name="T3" fmla="*/ 0 h 216"/>
                  <a:gd name="T4" fmla="*/ 2147483647 w 216"/>
                  <a:gd name="T5" fmla="*/ 2147483647 h 216"/>
                  <a:gd name="T6" fmla="*/ 2147483647 w 216"/>
                  <a:gd name="T7" fmla="*/ 2147483647 h 216"/>
                  <a:gd name="T8" fmla="*/ 2147483647 w 216"/>
                  <a:gd name="T9" fmla="*/ 2147483647 h 216"/>
                  <a:gd name="T10" fmla="*/ 2147483647 w 216"/>
                  <a:gd name="T11" fmla="*/ 2147483647 h 216"/>
                  <a:gd name="T12" fmla="*/ 2147483647 w 216"/>
                  <a:gd name="T13" fmla="*/ 2147483647 h 216"/>
                  <a:gd name="T14" fmla="*/ 2147483647 w 216"/>
                  <a:gd name="T15" fmla="*/ 2147483647 h 216"/>
                  <a:gd name="T16" fmla="*/ 2147483647 w 216"/>
                  <a:gd name="T17" fmla="*/ 2147483647 h 216"/>
                  <a:gd name="T18" fmla="*/ 0 w 216"/>
                  <a:gd name="T19" fmla="*/ 2147483647 h 216"/>
                  <a:gd name="T20" fmla="*/ 0 w 216"/>
                  <a:gd name="T21" fmla="*/ 2147483647 h 216"/>
                  <a:gd name="T22" fmla="*/ 0 w 216"/>
                  <a:gd name="T23" fmla="*/ 2147483647 h 216"/>
                  <a:gd name="T24" fmla="*/ 2147483647 w 216"/>
                  <a:gd name="T25" fmla="*/ 2147483647 h 216"/>
                  <a:gd name="T26" fmla="*/ 2147483647 w 216"/>
                  <a:gd name="T27" fmla="*/ 2147483647 h 216"/>
                  <a:gd name="T28" fmla="*/ 2147483647 w 216"/>
                  <a:gd name="T29" fmla="*/ 2147483647 h 216"/>
                  <a:gd name="T30" fmla="*/ 2147483647 w 216"/>
                  <a:gd name="T31" fmla="*/ 2147483647 h 216"/>
                  <a:gd name="T32" fmla="*/ 2147483647 w 216"/>
                  <a:gd name="T33" fmla="*/ 2147483647 h 216"/>
                  <a:gd name="T34" fmla="*/ 2147483647 w 216"/>
                  <a:gd name="T35" fmla="*/ 2147483647 h 216"/>
                  <a:gd name="T36" fmla="*/ 2147483647 w 216"/>
                  <a:gd name="T37" fmla="*/ 2147483647 h 216"/>
                  <a:gd name="T38" fmla="*/ 2147483647 w 216"/>
                  <a:gd name="T39" fmla="*/ 2147483647 h 216"/>
                  <a:gd name="T40" fmla="*/ 2147483647 w 216"/>
                  <a:gd name="T41" fmla="*/ 2147483647 h 216"/>
                  <a:gd name="T42" fmla="*/ 2147483647 w 216"/>
                  <a:gd name="T43" fmla="*/ 2147483647 h 216"/>
                  <a:gd name="T44" fmla="*/ 2147483647 w 216"/>
                  <a:gd name="T45" fmla="*/ 2147483647 h 216"/>
                  <a:gd name="T46" fmla="*/ 2147483647 w 216"/>
                  <a:gd name="T47" fmla="*/ 2147483647 h 216"/>
                  <a:gd name="T48" fmla="*/ 2147483647 w 216"/>
                  <a:gd name="T49" fmla="*/ 2147483647 h 216"/>
                  <a:gd name="T50" fmla="*/ 2147483647 w 216"/>
                  <a:gd name="T51" fmla="*/ 2147483647 h 216"/>
                  <a:gd name="T52" fmla="*/ 2147483647 w 216"/>
                  <a:gd name="T53" fmla="*/ 2147483647 h 216"/>
                  <a:gd name="T54" fmla="*/ 2147483647 w 216"/>
                  <a:gd name="T55" fmla="*/ 2147483647 h 216"/>
                  <a:gd name="T56" fmla="*/ 2147483647 w 216"/>
                  <a:gd name="T57" fmla="*/ 2147483647 h 216"/>
                  <a:gd name="T58" fmla="*/ 2147483647 w 216"/>
                  <a:gd name="T59" fmla="*/ 2147483647 h 216"/>
                  <a:gd name="T60" fmla="*/ 2147483647 w 216"/>
                  <a:gd name="T61" fmla="*/ 0 h 21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</a:gdLst>
                <a:ahLst/>
                <a:cxnLst>
                  <a:cxn ang="T62">
                    <a:pos x="T0" y="T1"/>
                  </a:cxn>
                  <a:cxn ang="T63">
                    <a:pos x="T2" y="T3"/>
                  </a:cxn>
                  <a:cxn ang="T64">
                    <a:pos x="T4" y="T5"/>
                  </a:cxn>
                  <a:cxn ang="T65">
                    <a:pos x="T6" y="T7"/>
                  </a:cxn>
                  <a:cxn ang="T66">
                    <a:pos x="T8" y="T9"/>
                  </a:cxn>
                  <a:cxn ang="T67">
                    <a:pos x="T10" y="T11"/>
                  </a:cxn>
                  <a:cxn ang="T68">
                    <a:pos x="T12" y="T13"/>
                  </a:cxn>
                  <a:cxn ang="T69">
                    <a:pos x="T14" y="T15"/>
                  </a:cxn>
                  <a:cxn ang="T70">
                    <a:pos x="T16" y="T17"/>
                  </a:cxn>
                  <a:cxn ang="T71">
                    <a:pos x="T18" y="T19"/>
                  </a:cxn>
                  <a:cxn ang="T72">
                    <a:pos x="T20" y="T21"/>
                  </a:cxn>
                  <a:cxn ang="T73">
                    <a:pos x="T22" y="T23"/>
                  </a:cxn>
                  <a:cxn ang="T74">
                    <a:pos x="T24" y="T25"/>
                  </a:cxn>
                  <a:cxn ang="T75">
                    <a:pos x="T26" y="T27"/>
                  </a:cxn>
                  <a:cxn ang="T76">
                    <a:pos x="T28" y="T29"/>
                  </a:cxn>
                  <a:cxn ang="T77">
                    <a:pos x="T30" y="T31"/>
                  </a:cxn>
                  <a:cxn ang="T78">
                    <a:pos x="T32" y="T33"/>
                  </a:cxn>
                  <a:cxn ang="T79">
                    <a:pos x="T34" y="T35"/>
                  </a:cxn>
                  <a:cxn ang="T80">
                    <a:pos x="T36" y="T37"/>
                  </a:cxn>
                  <a:cxn ang="T81">
                    <a:pos x="T38" y="T39"/>
                  </a:cxn>
                  <a:cxn ang="T82">
                    <a:pos x="T40" y="T41"/>
                  </a:cxn>
                  <a:cxn ang="T83">
                    <a:pos x="T42" y="T43"/>
                  </a:cxn>
                  <a:cxn ang="T84">
                    <a:pos x="T44" y="T45"/>
                  </a:cxn>
                  <a:cxn ang="T85">
                    <a:pos x="T46" y="T47"/>
                  </a:cxn>
                  <a:cxn ang="T86">
                    <a:pos x="T48" y="T49"/>
                  </a:cxn>
                  <a:cxn ang="T87">
                    <a:pos x="T50" y="T51"/>
                  </a:cxn>
                  <a:cxn ang="T88">
                    <a:pos x="T52" y="T53"/>
                  </a:cxn>
                  <a:cxn ang="T89">
                    <a:pos x="T54" y="T55"/>
                  </a:cxn>
                  <a:cxn ang="T90">
                    <a:pos x="T56" y="T57"/>
                  </a:cxn>
                  <a:cxn ang="T91">
                    <a:pos x="T58" y="T59"/>
                  </a:cxn>
                  <a:cxn ang="T92">
                    <a:pos x="T60" y="T61"/>
                  </a:cxn>
                </a:cxnLst>
                <a:rect l="0" t="0" r="r" b="b"/>
                <a:pathLst>
                  <a:path w="216" h="216">
                    <a:moveTo>
                      <a:pt x="100" y="0"/>
                    </a:moveTo>
                    <a:lnTo>
                      <a:pt x="100" y="0"/>
                    </a:lnTo>
                    <a:lnTo>
                      <a:pt x="80" y="2"/>
                    </a:lnTo>
                    <a:lnTo>
                      <a:pt x="62" y="10"/>
                    </a:lnTo>
                    <a:lnTo>
                      <a:pt x="46" y="18"/>
                    </a:lnTo>
                    <a:lnTo>
                      <a:pt x="30" y="32"/>
                    </a:lnTo>
                    <a:lnTo>
                      <a:pt x="16" y="48"/>
                    </a:lnTo>
                    <a:lnTo>
                      <a:pt x="6" y="68"/>
                    </a:lnTo>
                    <a:lnTo>
                      <a:pt x="0" y="88"/>
                    </a:lnTo>
                    <a:lnTo>
                      <a:pt x="0" y="108"/>
                    </a:lnTo>
                    <a:lnTo>
                      <a:pt x="0" y="128"/>
                    </a:lnTo>
                    <a:lnTo>
                      <a:pt x="6" y="148"/>
                    </a:lnTo>
                    <a:lnTo>
                      <a:pt x="16" y="168"/>
                    </a:lnTo>
                    <a:lnTo>
                      <a:pt x="30" y="184"/>
                    </a:lnTo>
                    <a:lnTo>
                      <a:pt x="48" y="198"/>
                    </a:lnTo>
                    <a:lnTo>
                      <a:pt x="66" y="208"/>
                    </a:lnTo>
                    <a:lnTo>
                      <a:pt x="86" y="214"/>
                    </a:lnTo>
                    <a:lnTo>
                      <a:pt x="108" y="216"/>
                    </a:lnTo>
                    <a:lnTo>
                      <a:pt x="128" y="214"/>
                    </a:lnTo>
                    <a:lnTo>
                      <a:pt x="148" y="208"/>
                    </a:lnTo>
                    <a:lnTo>
                      <a:pt x="168" y="198"/>
                    </a:lnTo>
                    <a:lnTo>
                      <a:pt x="184" y="184"/>
                    </a:lnTo>
                    <a:lnTo>
                      <a:pt x="198" y="170"/>
                    </a:lnTo>
                    <a:lnTo>
                      <a:pt x="206" y="152"/>
                    </a:lnTo>
                    <a:lnTo>
                      <a:pt x="212" y="134"/>
                    </a:lnTo>
                    <a:lnTo>
                      <a:pt x="216" y="116"/>
                    </a:lnTo>
                    <a:lnTo>
                      <a:pt x="100" y="116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7" name="Freeform 12"/>
              <p:cNvSpPr/>
              <p:nvPr/>
            </p:nvSpPr>
            <p:spPr bwMode="auto">
              <a:xfrm>
                <a:off x="1238250" y="3008313"/>
                <a:ext cx="187325" cy="184150"/>
              </a:xfrm>
              <a:custGeom>
                <a:avLst/>
                <a:gdLst>
                  <a:gd name="T0" fmla="*/ 2147483647 w 118"/>
                  <a:gd name="T1" fmla="*/ 2147483647 h 116"/>
                  <a:gd name="T2" fmla="*/ 2147483647 w 118"/>
                  <a:gd name="T3" fmla="*/ 2147483647 h 116"/>
                  <a:gd name="T4" fmla="*/ 2147483647 w 118"/>
                  <a:gd name="T5" fmla="*/ 2147483647 h 116"/>
                  <a:gd name="T6" fmla="*/ 2147483647 w 118"/>
                  <a:gd name="T7" fmla="*/ 2147483647 h 116"/>
                  <a:gd name="T8" fmla="*/ 2147483647 w 118"/>
                  <a:gd name="T9" fmla="*/ 2147483647 h 116"/>
                  <a:gd name="T10" fmla="*/ 2147483647 w 118"/>
                  <a:gd name="T11" fmla="*/ 2147483647 h 116"/>
                  <a:gd name="T12" fmla="*/ 2147483647 w 118"/>
                  <a:gd name="T13" fmla="*/ 2147483647 h 116"/>
                  <a:gd name="T14" fmla="*/ 2147483647 w 118"/>
                  <a:gd name="T15" fmla="*/ 0 h 116"/>
                  <a:gd name="T16" fmla="*/ 2147483647 w 118"/>
                  <a:gd name="T17" fmla="*/ 0 h 116"/>
                  <a:gd name="T18" fmla="*/ 0 w 118"/>
                  <a:gd name="T19" fmla="*/ 0 h 116"/>
                  <a:gd name="T20" fmla="*/ 0 w 118"/>
                  <a:gd name="T21" fmla="*/ 2147483647 h 116"/>
                  <a:gd name="T22" fmla="*/ 2147483647 w 118"/>
                  <a:gd name="T23" fmla="*/ 2147483647 h 116"/>
                  <a:gd name="T24" fmla="*/ 2147483647 w 118"/>
                  <a:gd name="T25" fmla="*/ 2147483647 h 116"/>
                  <a:gd name="T26" fmla="*/ 2147483647 w 118"/>
                  <a:gd name="T27" fmla="*/ 2147483647 h 116"/>
                  <a:gd name="T28" fmla="*/ 2147483647 w 118"/>
                  <a:gd name="T29" fmla="*/ 2147483647 h 116"/>
                  <a:gd name="T30" fmla="*/ 2147483647 w 118"/>
                  <a:gd name="T31" fmla="*/ 2147483647 h 116"/>
                  <a:gd name="T32" fmla="*/ 2147483647 w 118"/>
                  <a:gd name="T33" fmla="*/ 2147483647 h 116"/>
                  <a:gd name="T34" fmla="*/ 2147483647 w 118"/>
                  <a:gd name="T35" fmla="*/ 2147483647 h 116"/>
                  <a:gd name="T36" fmla="*/ 2147483647 w 118"/>
                  <a:gd name="T37" fmla="*/ 2147483647 h 116"/>
                  <a:gd name="T38" fmla="*/ 2147483647 w 118"/>
                  <a:gd name="T39" fmla="*/ 2147483647 h 116"/>
                  <a:gd name="T40" fmla="*/ 2147483647 w 118"/>
                  <a:gd name="T41" fmla="*/ 2147483647 h 116"/>
                  <a:gd name="T42" fmla="*/ 2147483647 w 118"/>
                  <a:gd name="T43" fmla="*/ 2147483647 h 11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</a:gdLst>
                <a:ahLst/>
                <a:cxnLst>
                  <a:cxn ang="T44">
                    <a:pos x="T0" y="T1"/>
                  </a:cxn>
                  <a:cxn ang="T45">
                    <a:pos x="T2" y="T3"/>
                  </a:cxn>
                  <a:cxn ang="T46">
                    <a:pos x="T4" y="T5"/>
                  </a:cxn>
                  <a:cxn ang="T47">
                    <a:pos x="T6" y="T7"/>
                  </a:cxn>
                  <a:cxn ang="T48">
                    <a:pos x="T8" y="T9"/>
                  </a:cxn>
                  <a:cxn ang="T49">
                    <a:pos x="T10" y="T11"/>
                  </a:cxn>
                  <a:cxn ang="T50">
                    <a:pos x="T12" y="T13"/>
                  </a:cxn>
                  <a:cxn ang="T51">
                    <a:pos x="T14" y="T15"/>
                  </a:cxn>
                  <a:cxn ang="T52">
                    <a:pos x="T16" y="T17"/>
                  </a:cxn>
                  <a:cxn ang="T53">
                    <a:pos x="T18" y="T19"/>
                  </a:cxn>
                  <a:cxn ang="T54">
                    <a:pos x="T20" y="T21"/>
                  </a:cxn>
                  <a:cxn ang="T55">
                    <a:pos x="T22" y="T23"/>
                  </a:cxn>
                  <a:cxn ang="T56">
                    <a:pos x="T24" y="T25"/>
                  </a:cxn>
                  <a:cxn ang="T57">
                    <a:pos x="T26" y="T27"/>
                  </a:cxn>
                  <a:cxn ang="T58">
                    <a:pos x="T28" y="T29"/>
                  </a:cxn>
                  <a:cxn ang="T59">
                    <a:pos x="T30" y="T31"/>
                  </a:cxn>
                  <a:cxn ang="T60">
                    <a:pos x="T32" y="T33"/>
                  </a:cxn>
                  <a:cxn ang="T61">
                    <a:pos x="T34" y="T35"/>
                  </a:cxn>
                  <a:cxn ang="T62">
                    <a:pos x="T36" y="T37"/>
                  </a:cxn>
                  <a:cxn ang="T63">
                    <a:pos x="T38" y="T39"/>
                  </a:cxn>
                  <a:cxn ang="T64">
                    <a:pos x="T40" y="T41"/>
                  </a:cxn>
                  <a:cxn ang="T65">
                    <a:pos x="T42" y="T43"/>
                  </a:cxn>
                </a:cxnLst>
                <a:rect l="0" t="0" r="r" b="b"/>
                <a:pathLst>
                  <a:path w="118" h="116">
                    <a:moveTo>
                      <a:pt x="86" y="32"/>
                    </a:moveTo>
                    <a:lnTo>
                      <a:pt x="86" y="32"/>
                    </a:lnTo>
                    <a:lnTo>
                      <a:pt x="78" y="24"/>
                    </a:lnTo>
                    <a:lnTo>
                      <a:pt x="68" y="16"/>
                    </a:lnTo>
                    <a:lnTo>
                      <a:pt x="56" y="10"/>
                    </a:lnTo>
                    <a:lnTo>
                      <a:pt x="46" y="6"/>
                    </a:lnTo>
                    <a:lnTo>
                      <a:pt x="36" y="2"/>
                    </a:lnTo>
                    <a:lnTo>
                      <a:pt x="24" y="0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116"/>
                    </a:lnTo>
                    <a:lnTo>
                      <a:pt x="118" y="116"/>
                    </a:lnTo>
                    <a:lnTo>
                      <a:pt x="118" y="106"/>
                    </a:lnTo>
                    <a:lnTo>
                      <a:pt x="118" y="94"/>
                    </a:lnTo>
                    <a:lnTo>
                      <a:pt x="114" y="82"/>
                    </a:lnTo>
                    <a:lnTo>
                      <a:pt x="112" y="72"/>
                    </a:lnTo>
                    <a:lnTo>
                      <a:pt x="108" y="60"/>
                    </a:lnTo>
                    <a:lnTo>
                      <a:pt x="102" y="50"/>
                    </a:lnTo>
                    <a:lnTo>
                      <a:pt x="94" y="40"/>
                    </a:lnTo>
                    <a:lnTo>
                      <a:pt x="86" y="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28" name="组合 27"/>
          <p:cNvGrpSpPr/>
          <p:nvPr/>
        </p:nvGrpSpPr>
        <p:grpSpPr>
          <a:xfrm>
            <a:off x="1171779" y="4319275"/>
            <a:ext cx="3826420" cy="2169825"/>
            <a:chOff x="1324871" y="4058074"/>
            <a:chExt cx="2613228" cy="2169825"/>
          </a:xfrm>
        </p:grpSpPr>
        <p:sp>
          <p:nvSpPr>
            <p:cNvPr id="29" name="矩形 1"/>
            <p:cNvSpPr>
              <a:spLocks noChangeArrowheads="1"/>
            </p:cNvSpPr>
            <p:nvPr/>
          </p:nvSpPr>
          <p:spPr bwMode="auto">
            <a:xfrm>
              <a:off x="1639399" y="4058074"/>
              <a:ext cx="2298700" cy="21698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 eaLnBrk="1" fontAlgn="base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800" b="1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A0</a:t>
              </a:r>
              <a:r>
                <a:rPr lang="zh-CN" altLang="en-US" sz="1800" b="1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：</a:t>
              </a:r>
              <a:r>
                <a:rPr lang="en-US" altLang="zh-CN" sz="1800" b="1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1189mm×841mm</a:t>
              </a:r>
            </a:p>
            <a:p>
              <a:pPr algn="just" eaLnBrk="1" fontAlgn="base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800" b="1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  </a:t>
              </a:r>
              <a:r>
                <a:rPr lang="en-US" altLang="zh-CN" sz="1800" b="1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A0</a:t>
              </a:r>
              <a:r>
                <a:rPr lang="zh-CN" altLang="en-US" sz="1800" b="1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对折即为</a:t>
              </a:r>
              <a:r>
                <a:rPr lang="en-US" altLang="zh-CN" sz="1800" b="1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A1</a:t>
              </a:r>
            </a:p>
            <a:p>
              <a:pPr algn="just" eaLnBrk="1" fontAlgn="base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800" b="1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  A1</a:t>
              </a:r>
              <a:r>
                <a:rPr lang="zh-CN" altLang="en-US" sz="1800" b="1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对折即为</a:t>
              </a:r>
              <a:r>
                <a:rPr lang="en-US" altLang="zh-CN" sz="1800" b="1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A2</a:t>
              </a:r>
            </a:p>
            <a:p>
              <a:pPr algn="just" eaLnBrk="1" fontAlgn="base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800" b="1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  A2</a:t>
              </a:r>
              <a:r>
                <a:rPr lang="zh-CN" altLang="en-US" sz="1800" b="1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对折即为</a:t>
              </a:r>
              <a:r>
                <a:rPr lang="en-US" altLang="zh-CN" sz="1800" b="1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A3</a:t>
              </a:r>
            </a:p>
            <a:p>
              <a:pPr algn="just" eaLnBrk="1" fontAlgn="base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800" b="1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  A3</a:t>
              </a:r>
              <a:r>
                <a:rPr lang="zh-CN" altLang="en-US" sz="1800" b="1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对折即为</a:t>
              </a:r>
              <a:r>
                <a:rPr lang="en-US" altLang="zh-CN" sz="1800" b="1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A4</a:t>
              </a:r>
            </a:p>
          </p:txBody>
        </p:sp>
        <p:grpSp>
          <p:nvGrpSpPr>
            <p:cNvPr id="30" name="组合 13322"/>
            <p:cNvGrpSpPr/>
            <p:nvPr/>
          </p:nvGrpSpPr>
          <p:grpSpPr bwMode="auto">
            <a:xfrm>
              <a:off x="1324871" y="4185073"/>
              <a:ext cx="279400" cy="298451"/>
              <a:chOff x="1946500" y="2659080"/>
              <a:chExt cx="249236" cy="264850"/>
            </a:xfrm>
            <a:solidFill>
              <a:schemeClr val="accent3"/>
            </a:solidFill>
          </p:grpSpPr>
          <p:sp>
            <p:nvSpPr>
              <p:cNvPr id="31" name="Rectangle 13"/>
              <p:cNvSpPr>
                <a:spLocks noChangeArrowheads="1"/>
              </p:cNvSpPr>
              <p:nvPr/>
            </p:nvSpPr>
            <p:spPr bwMode="auto">
              <a:xfrm>
                <a:off x="1946500" y="2712050"/>
                <a:ext cx="40474" cy="211880"/>
              </a:xfrm>
              <a:prstGeom prst="rect">
                <a:avLst/>
              </a:prstGeom>
              <a:solidFill>
                <a:schemeClr val="tx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fontAlgn="base" hangingPunct="1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2" name="Rectangle 14"/>
              <p:cNvSpPr>
                <a:spLocks noChangeArrowheads="1"/>
              </p:cNvSpPr>
              <p:nvPr/>
            </p:nvSpPr>
            <p:spPr bwMode="auto">
              <a:xfrm>
                <a:off x="2016797" y="2679947"/>
                <a:ext cx="40474" cy="243983"/>
              </a:xfrm>
              <a:prstGeom prst="rect">
                <a:avLst/>
              </a:prstGeom>
              <a:solidFill>
                <a:schemeClr val="tx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fontAlgn="base" hangingPunct="1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3" name="Rectangle 15"/>
              <p:cNvSpPr>
                <a:spLocks noChangeArrowheads="1"/>
              </p:cNvSpPr>
              <p:nvPr/>
            </p:nvSpPr>
            <p:spPr bwMode="auto">
              <a:xfrm>
                <a:off x="2084964" y="2659080"/>
                <a:ext cx="42604" cy="264850"/>
              </a:xfrm>
              <a:prstGeom prst="rect">
                <a:avLst/>
              </a:prstGeom>
              <a:solidFill>
                <a:schemeClr val="tx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fontAlgn="base" hangingPunct="1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4" name="Rectangle 16"/>
              <p:cNvSpPr>
                <a:spLocks noChangeArrowheads="1"/>
              </p:cNvSpPr>
              <p:nvPr/>
            </p:nvSpPr>
            <p:spPr bwMode="auto">
              <a:xfrm>
                <a:off x="2155262" y="2790702"/>
                <a:ext cx="40474" cy="133228"/>
              </a:xfrm>
              <a:prstGeom prst="rect">
                <a:avLst/>
              </a:prstGeom>
              <a:solidFill>
                <a:schemeClr val="tx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fontAlgn="base" hangingPunct="1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35" name="组合 34"/>
          <p:cNvGrpSpPr/>
          <p:nvPr/>
        </p:nvGrpSpPr>
        <p:grpSpPr>
          <a:xfrm>
            <a:off x="1486695" y="2313361"/>
            <a:ext cx="4018947" cy="882650"/>
            <a:chOff x="1177047" y="2540424"/>
            <a:chExt cx="4018947" cy="882650"/>
          </a:xfrm>
        </p:grpSpPr>
        <p:sp>
          <p:nvSpPr>
            <p:cNvPr id="36" name="任意多边形 35"/>
            <p:cNvSpPr/>
            <p:nvPr/>
          </p:nvSpPr>
          <p:spPr>
            <a:xfrm flipH="1">
              <a:off x="1177047" y="2540424"/>
              <a:ext cx="3966030" cy="821267"/>
            </a:xfrm>
            <a:custGeom>
              <a:avLst/>
              <a:gdLst>
                <a:gd name="connsiteX0" fmla="*/ 0 w 1495425"/>
                <a:gd name="connsiteY0" fmla="*/ 581025 h 581025"/>
                <a:gd name="connsiteX1" fmla="*/ 333375 w 1495425"/>
                <a:gd name="connsiteY1" fmla="*/ 0 h 581025"/>
                <a:gd name="connsiteX2" fmla="*/ 1238250 w 1495425"/>
                <a:gd name="connsiteY2" fmla="*/ 0 h 581025"/>
                <a:gd name="connsiteX3" fmla="*/ 1495425 w 1495425"/>
                <a:gd name="connsiteY3" fmla="*/ 0 h 581025"/>
                <a:gd name="connsiteX0-1" fmla="*/ 0 w 1238249"/>
                <a:gd name="connsiteY0-2" fmla="*/ 581025 h 581025"/>
                <a:gd name="connsiteX1-3" fmla="*/ 333375 w 1238249"/>
                <a:gd name="connsiteY1-4" fmla="*/ 0 h 581025"/>
                <a:gd name="connsiteX2-5" fmla="*/ 1238250 w 1238249"/>
                <a:gd name="connsiteY2-6" fmla="*/ 0 h 581025"/>
                <a:gd name="connsiteX0-7" fmla="*/ 0 w 2896333"/>
                <a:gd name="connsiteY0-8" fmla="*/ 581025 h 581025"/>
                <a:gd name="connsiteX1-9" fmla="*/ 333375 w 2896333"/>
                <a:gd name="connsiteY1-10" fmla="*/ 0 h 581025"/>
                <a:gd name="connsiteX2-11" fmla="*/ 2896333 w 2896333"/>
                <a:gd name="connsiteY2-12" fmla="*/ 0 h 58102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</a:cxnLst>
              <a:rect l="l" t="t" r="r" b="b"/>
              <a:pathLst>
                <a:path w="2896333" h="581025">
                  <a:moveTo>
                    <a:pt x="0" y="581025"/>
                  </a:moveTo>
                  <a:lnTo>
                    <a:pt x="333375" y="0"/>
                  </a:lnTo>
                  <a:lnTo>
                    <a:pt x="2896333" y="0"/>
                  </a:lnTo>
                </a:path>
              </a:pathLst>
            </a:custGeom>
            <a:noFill/>
            <a:ln w="12700">
              <a:solidFill>
                <a:schemeClr val="bg1">
                  <a:lumMod val="50000"/>
                </a:schemeClr>
              </a:solidFill>
              <a:prstDash val="dash"/>
              <a:headEnd type="oval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240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7" name="Oval 54"/>
            <p:cNvSpPr>
              <a:spLocks noChangeArrowheads="1"/>
            </p:cNvSpPr>
            <p:nvPr/>
          </p:nvSpPr>
          <p:spPr bwMode="auto">
            <a:xfrm>
              <a:off x="5085927" y="3313007"/>
              <a:ext cx="110067" cy="110067"/>
            </a:xfrm>
            <a:prstGeom prst="ellipse">
              <a:avLst/>
            </a:prstGeom>
            <a:ln>
              <a:solidFill>
                <a:schemeClr val="bg1">
                  <a:lumMod val="50000"/>
                </a:schemeClr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2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6873008" y="2326061"/>
            <a:ext cx="3712633" cy="878416"/>
            <a:chOff x="6563360" y="2553124"/>
            <a:chExt cx="3712633" cy="878416"/>
          </a:xfrm>
        </p:grpSpPr>
        <p:sp>
          <p:nvSpPr>
            <p:cNvPr id="39" name="任意多边形 38"/>
            <p:cNvSpPr/>
            <p:nvPr/>
          </p:nvSpPr>
          <p:spPr>
            <a:xfrm>
              <a:off x="6626860" y="2553124"/>
              <a:ext cx="3649133" cy="821267"/>
            </a:xfrm>
            <a:custGeom>
              <a:avLst/>
              <a:gdLst>
                <a:gd name="connsiteX0" fmla="*/ 0 w 1495425"/>
                <a:gd name="connsiteY0" fmla="*/ 581025 h 581025"/>
                <a:gd name="connsiteX1" fmla="*/ 333375 w 1495425"/>
                <a:gd name="connsiteY1" fmla="*/ 0 h 581025"/>
                <a:gd name="connsiteX2" fmla="*/ 1238250 w 1495425"/>
                <a:gd name="connsiteY2" fmla="*/ 0 h 581025"/>
                <a:gd name="connsiteX3" fmla="*/ 1495425 w 1495425"/>
                <a:gd name="connsiteY3" fmla="*/ 0 h 581025"/>
                <a:gd name="connsiteX0-1" fmla="*/ 0 w 1238249"/>
                <a:gd name="connsiteY0-2" fmla="*/ 581025 h 581025"/>
                <a:gd name="connsiteX1-3" fmla="*/ 333375 w 1238249"/>
                <a:gd name="connsiteY1-4" fmla="*/ 0 h 581025"/>
                <a:gd name="connsiteX2-5" fmla="*/ 1238250 w 1238249"/>
                <a:gd name="connsiteY2-6" fmla="*/ 0 h 581025"/>
                <a:gd name="connsiteX0-7" fmla="*/ 0 w 2896333"/>
                <a:gd name="connsiteY0-8" fmla="*/ 581025 h 581025"/>
                <a:gd name="connsiteX1-9" fmla="*/ 333375 w 2896333"/>
                <a:gd name="connsiteY1-10" fmla="*/ 0 h 581025"/>
                <a:gd name="connsiteX2-11" fmla="*/ 2896333 w 2896333"/>
                <a:gd name="connsiteY2-12" fmla="*/ 0 h 58102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</a:cxnLst>
              <a:rect l="l" t="t" r="r" b="b"/>
              <a:pathLst>
                <a:path w="2896333" h="581025">
                  <a:moveTo>
                    <a:pt x="0" y="581025"/>
                  </a:moveTo>
                  <a:lnTo>
                    <a:pt x="333375" y="0"/>
                  </a:lnTo>
                  <a:lnTo>
                    <a:pt x="2896333" y="0"/>
                  </a:lnTo>
                </a:path>
              </a:pathLst>
            </a:custGeom>
            <a:noFill/>
            <a:ln w="12700">
              <a:solidFill>
                <a:schemeClr val="bg1">
                  <a:lumMod val="50000"/>
                </a:schemeClr>
              </a:solidFill>
              <a:prstDash val="dash"/>
              <a:headEnd type="oval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240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0" name="Oval 54"/>
            <p:cNvSpPr>
              <a:spLocks noChangeArrowheads="1"/>
            </p:cNvSpPr>
            <p:nvPr/>
          </p:nvSpPr>
          <p:spPr bwMode="auto">
            <a:xfrm>
              <a:off x="6563360" y="3321473"/>
              <a:ext cx="110067" cy="110067"/>
            </a:xfrm>
            <a:prstGeom prst="ellipse">
              <a:avLst/>
            </a:prstGeom>
            <a:ln>
              <a:solidFill>
                <a:schemeClr val="bg1">
                  <a:lumMod val="50000"/>
                </a:schemeClr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2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6936508" y="4221882"/>
            <a:ext cx="3676651" cy="882650"/>
            <a:chOff x="6626860" y="4574541"/>
            <a:chExt cx="3676651" cy="882650"/>
          </a:xfrm>
        </p:grpSpPr>
        <p:sp>
          <p:nvSpPr>
            <p:cNvPr id="42" name="任意多边形 41"/>
            <p:cNvSpPr/>
            <p:nvPr/>
          </p:nvSpPr>
          <p:spPr>
            <a:xfrm>
              <a:off x="6686127" y="4574541"/>
              <a:ext cx="3617384" cy="827617"/>
            </a:xfrm>
            <a:custGeom>
              <a:avLst/>
              <a:gdLst>
                <a:gd name="connsiteX0" fmla="*/ 0 w 1495425"/>
                <a:gd name="connsiteY0" fmla="*/ 581025 h 581025"/>
                <a:gd name="connsiteX1" fmla="*/ 333375 w 1495425"/>
                <a:gd name="connsiteY1" fmla="*/ 0 h 581025"/>
                <a:gd name="connsiteX2" fmla="*/ 1238250 w 1495425"/>
                <a:gd name="connsiteY2" fmla="*/ 0 h 581025"/>
                <a:gd name="connsiteX3" fmla="*/ 1495425 w 1495425"/>
                <a:gd name="connsiteY3" fmla="*/ 0 h 581025"/>
                <a:gd name="connsiteX0-1" fmla="*/ 0 w 1238249"/>
                <a:gd name="connsiteY0-2" fmla="*/ 581025 h 581025"/>
                <a:gd name="connsiteX1-3" fmla="*/ 333375 w 1238249"/>
                <a:gd name="connsiteY1-4" fmla="*/ 0 h 581025"/>
                <a:gd name="connsiteX2-5" fmla="*/ 1238250 w 1238249"/>
                <a:gd name="connsiteY2-6" fmla="*/ 0 h 581025"/>
                <a:gd name="connsiteX0-7" fmla="*/ 0 w 2528430"/>
                <a:gd name="connsiteY0-8" fmla="*/ 587027 h 587027"/>
                <a:gd name="connsiteX1-9" fmla="*/ 333375 w 2528430"/>
                <a:gd name="connsiteY1-10" fmla="*/ 6002 h 587027"/>
                <a:gd name="connsiteX2-11" fmla="*/ 2528430 w 2528430"/>
                <a:gd name="connsiteY2-12" fmla="*/ 0 h 587027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</a:cxnLst>
              <a:rect l="l" t="t" r="r" b="b"/>
              <a:pathLst>
                <a:path w="2528430" h="587027">
                  <a:moveTo>
                    <a:pt x="0" y="587027"/>
                  </a:moveTo>
                  <a:lnTo>
                    <a:pt x="333375" y="6002"/>
                  </a:lnTo>
                  <a:lnTo>
                    <a:pt x="2528430" y="0"/>
                  </a:lnTo>
                </a:path>
              </a:pathLst>
            </a:custGeom>
            <a:noFill/>
            <a:ln w="12700">
              <a:solidFill>
                <a:schemeClr val="bg1">
                  <a:lumMod val="50000"/>
                </a:schemeClr>
              </a:solidFill>
              <a:prstDash val="dash"/>
              <a:headEnd type="oval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240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3" name="Oval 54"/>
            <p:cNvSpPr>
              <a:spLocks noChangeArrowheads="1"/>
            </p:cNvSpPr>
            <p:nvPr/>
          </p:nvSpPr>
          <p:spPr bwMode="auto">
            <a:xfrm>
              <a:off x="6626860" y="5347124"/>
              <a:ext cx="110067" cy="110067"/>
            </a:xfrm>
            <a:prstGeom prst="ellipse">
              <a:avLst/>
            </a:prstGeom>
            <a:ln>
              <a:solidFill>
                <a:schemeClr val="bg1">
                  <a:lumMod val="50000"/>
                </a:schemeClr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2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1486694" y="4221882"/>
            <a:ext cx="3640065" cy="882650"/>
            <a:chOff x="1177046" y="4574541"/>
            <a:chExt cx="3640065" cy="882650"/>
          </a:xfrm>
        </p:grpSpPr>
        <p:sp>
          <p:nvSpPr>
            <p:cNvPr id="45" name="任意多边形 44"/>
            <p:cNvSpPr/>
            <p:nvPr/>
          </p:nvSpPr>
          <p:spPr>
            <a:xfrm flipH="1">
              <a:off x="1177046" y="4574541"/>
              <a:ext cx="3574447" cy="827617"/>
            </a:xfrm>
            <a:custGeom>
              <a:avLst/>
              <a:gdLst>
                <a:gd name="connsiteX0" fmla="*/ 0 w 1495425"/>
                <a:gd name="connsiteY0" fmla="*/ 581025 h 581025"/>
                <a:gd name="connsiteX1" fmla="*/ 333375 w 1495425"/>
                <a:gd name="connsiteY1" fmla="*/ 0 h 581025"/>
                <a:gd name="connsiteX2" fmla="*/ 1238250 w 1495425"/>
                <a:gd name="connsiteY2" fmla="*/ 0 h 581025"/>
                <a:gd name="connsiteX3" fmla="*/ 1495425 w 1495425"/>
                <a:gd name="connsiteY3" fmla="*/ 0 h 581025"/>
                <a:gd name="connsiteX0-1" fmla="*/ 0 w 1238249"/>
                <a:gd name="connsiteY0-2" fmla="*/ 581025 h 581025"/>
                <a:gd name="connsiteX1-3" fmla="*/ 333375 w 1238249"/>
                <a:gd name="connsiteY1-4" fmla="*/ 0 h 581025"/>
                <a:gd name="connsiteX2-5" fmla="*/ 1238250 w 1238249"/>
                <a:gd name="connsiteY2-6" fmla="*/ 0 h 581025"/>
                <a:gd name="connsiteX0-7" fmla="*/ 0 w 2528430"/>
                <a:gd name="connsiteY0-8" fmla="*/ 587027 h 587027"/>
                <a:gd name="connsiteX1-9" fmla="*/ 333375 w 2528430"/>
                <a:gd name="connsiteY1-10" fmla="*/ 6002 h 587027"/>
                <a:gd name="connsiteX2-11" fmla="*/ 2528430 w 2528430"/>
                <a:gd name="connsiteY2-12" fmla="*/ 0 h 587027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</a:cxnLst>
              <a:rect l="l" t="t" r="r" b="b"/>
              <a:pathLst>
                <a:path w="2528430" h="587027">
                  <a:moveTo>
                    <a:pt x="0" y="587027"/>
                  </a:moveTo>
                  <a:lnTo>
                    <a:pt x="333375" y="6002"/>
                  </a:lnTo>
                  <a:lnTo>
                    <a:pt x="2528430" y="0"/>
                  </a:lnTo>
                </a:path>
              </a:pathLst>
            </a:custGeom>
            <a:noFill/>
            <a:ln w="12700">
              <a:solidFill>
                <a:schemeClr val="bg1">
                  <a:lumMod val="50000"/>
                </a:schemeClr>
              </a:solidFill>
              <a:prstDash val="dash"/>
              <a:headEnd type="oval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240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6" name="Oval 54"/>
            <p:cNvSpPr>
              <a:spLocks noChangeArrowheads="1"/>
            </p:cNvSpPr>
            <p:nvPr/>
          </p:nvSpPr>
          <p:spPr bwMode="auto">
            <a:xfrm>
              <a:off x="4707044" y="5347124"/>
              <a:ext cx="110067" cy="110067"/>
            </a:xfrm>
            <a:prstGeom prst="ellipse">
              <a:avLst/>
            </a:prstGeom>
            <a:ln>
              <a:solidFill>
                <a:schemeClr val="bg1">
                  <a:lumMod val="50000"/>
                </a:schemeClr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2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62" name="直接连接符 61"/>
          <p:cNvCxnSpPr/>
          <p:nvPr/>
        </p:nvCxnSpPr>
        <p:spPr>
          <a:xfrm>
            <a:off x="0" y="909514"/>
            <a:ext cx="12200731" cy="0"/>
          </a:xfrm>
          <a:prstGeom prst="line">
            <a:avLst/>
          </a:prstGeom>
          <a:ln w="28575">
            <a:solidFill>
              <a:srgbClr val="3190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3" name="图片 62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522"/>
          <a:stretch/>
        </p:blipFill>
        <p:spPr>
          <a:xfrm>
            <a:off x="1" y="-80223"/>
            <a:ext cx="910629" cy="1002370"/>
          </a:xfrm>
          <a:prstGeom prst="rect">
            <a:avLst/>
          </a:prstGeom>
        </p:spPr>
      </p:pic>
      <p:grpSp>
        <p:nvGrpSpPr>
          <p:cNvPr id="64" name="组合 63"/>
          <p:cNvGrpSpPr/>
          <p:nvPr/>
        </p:nvGrpSpPr>
        <p:grpSpPr>
          <a:xfrm>
            <a:off x="926449" y="0"/>
            <a:ext cx="6393177" cy="909514"/>
            <a:chOff x="926449" y="0"/>
            <a:chExt cx="6393177" cy="909514"/>
          </a:xfrm>
        </p:grpSpPr>
        <p:sp>
          <p:nvSpPr>
            <p:cNvPr id="65" name="TextBox 43"/>
            <p:cNvSpPr txBox="1">
              <a:spLocks noChangeArrowheads="1"/>
            </p:cNvSpPr>
            <p:nvPr/>
          </p:nvSpPr>
          <p:spPr bwMode="auto">
            <a:xfrm>
              <a:off x="2947016" y="200149"/>
              <a:ext cx="4372610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9pPr>
            </a:lstStyle>
            <a:p>
              <a:pPr defTabSz="1218565">
                <a:defRPr/>
              </a:pPr>
              <a:r>
                <a:rPr lang="zh-CN" altLang="en-US" sz="2800" b="1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</a:rPr>
                <a:t>相关知识</a:t>
              </a:r>
              <a:r>
                <a:rPr lang="en-US" altLang="zh-CN" sz="2800" b="1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</a:rPr>
                <a:t>:</a:t>
              </a:r>
              <a:r>
                <a:rPr lang="zh-CN" altLang="en-US" sz="2800" b="1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</a:rPr>
                <a:t>图纸、图幅尺寸</a:t>
              </a:r>
            </a:p>
          </p:txBody>
        </p:sp>
        <p:sp>
          <p:nvSpPr>
            <p:cNvPr id="66" name="燕尾形 65"/>
            <p:cNvSpPr/>
            <p:nvPr/>
          </p:nvSpPr>
          <p:spPr>
            <a:xfrm>
              <a:off x="926449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67" name="燕尾形 66"/>
            <p:cNvSpPr/>
            <p:nvPr/>
          </p:nvSpPr>
          <p:spPr>
            <a:xfrm>
              <a:off x="1486694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68" name="燕尾形 67"/>
            <p:cNvSpPr/>
            <p:nvPr/>
          </p:nvSpPr>
          <p:spPr>
            <a:xfrm>
              <a:off x="2066770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3896033" y="1413570"/>
            <a:ext cx="4408663" cy="4193325"/>
            <a:chOff x="3896033" y="1413570"/>
            <a:chExt cx="4408663" cy="4193325"/>
          </a:xfrm>
        </p:grpSpPr>
        <p:grpSp>
          <p:nvGrpSpPr>
            <p:cNvPr id="4" name="组合 3"/>
            <p:cNvGrpSpPr/>
            <p:nvPr/>
          </p:nvGrpSpPr>
          <p:grpSpPr>
            <a:xfrm>
              <a:off x="3896033" y="1413570"/>
              <a:ext cx="4408663" cy="4193325"/>
              <a:chOff x="3748193" y="2000673"/>
              <a:chExt cx="4030134" cy="3833285"/>
            </a:xfrm>
          </p:grpSpPr>
          <p:sp>
            <p:nvSpPr>
              <p:cNvPr id="5" name="Freeform 104"/>
              <p:cNvSpPr/>
              <p:nvPr/>
            </p:nvSpPr>
            <p:spPr bwMode="auto">
              <a:xfrm>
                <a:off x="5858511" y="4583007"/>
                <a:ext cx="1151467" cy="1250951"/>
              </a:xfrm>
              <a:custGeom>
                <a:avLst/>
                <a:gdLst>
                  <a:gd name="T0" fmla="*/ 0 w 876"/>
                  <a:gd name="T1" fmla="*/ 2147483647 h 952"/>
                  <a:gd name="T2" fmla="*/ 0 w 876"/>
                  <a:gd name="T3" fmla="*/ 2147483647 h 952"/>
                  <a:gd name="T4" fmla="*/ 2147483647 w 876"/>
                  <a:gd name="T5" fmla="*/ 2147483647 h 952"/>
                  <a:gd name="T6" fmla="*/ 2147483647 w 876"/>
                  <a:gd name="T7" fmla="*/ 0 h 952"/>
                  <a:gd name="T8" fmla="*/ 2147483647 w 876"/>
                  <a:gd name="T9" fmla="*/ 0 h 952"/>
                  <a:gd name="T10" fmla="*/ 2147483647 w 876"/>
                  <a:gd name="T11" fmla="*/ 2147483647 h 952"/>
                  <a:gd name="T12" fmla="*/ 0 w 876"/>
                  <a:gd name="T13" fmla="*/ 2147483647 h 95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876" h="952">
                    <a:moveTo>
                      <a:pt x="0" y="30"/>
                    </a:moveTo>
                    <a:lnTo>
                      <a:pt x="0" y="492"/>
                    </a:lnTo>
                    <a:lnTo>
                      <a:pt x="876" y="952"/>
                    </a:lnTo>
                    <a:lnTo>
                      <a:pt x="712" y="0"/>
                    </a:lnTo>
                    <a:lnTo>
                      <a:pt x="378" y="0"/>
                    </a:lnTo>
                    <a:lnTo>
                      <a:pt x="422" y="252"/>
                    </a:lnTo>
                    <a:lnTo>
                      <a:pt x="0" y="30"/>
                    </a:lnTo>
                    <a:close/>
                  </a:path>
                </a:pathLst>
              </a:custGeom>
              <a:solidFill>
                <a:srgbClr val="A0BF0D"/>
              </a:solidFill>
              <a:ln>
                <a:noFill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" name="Freeform 106"/>
              <p:cNvSpPr/>
              <p:nvPr/>
            </p:nvSpPr>
            <p:spPr bwMode="auto">
              <a:xfrm>
                <a:off x="4516545" y="4583007"/>
                <a:ext cx="1155700" cy="1250951"/>
              </a:xfrm>
              <a:custGeom>
                <a:avLst/>
                <a:gdLst>
                  <a:gd name="T0" fmla="*/ 2147483647 w 878"/>
                  <a:gd name="T1" fmla="*/ 2147483647 h 952"/>
                  <a:gd name="T2" fmla="*/ 2147483647 w 878"/>
                  <a:gd name="T3" fmla="*/ 2147483647 h 952"/>
                  <a:gd name="T4" fmla="*/ 2147483647 w 878"/>
                  <a:gd name="T5" fmla="*/ 0 h 952"/>
                  <a:gd name="T6" fmla="*/ 2147483647 w 878"/>
                  <a:gd name="T7" fmla="*/ 0 h 952"/>
                  <a:gd name="T8" fmla="*/ 0 w 878"/>
                  <a:gd name="T9" fmla="*/ 2147483647 h 952"/>
                  <a:gd name="T10" fmla="*/ 2147483647 w 878"/>
                  <a:gd name="T11" fmla="*/ 2147483647 h 952"/>
                  <a:gd name="T12" fmla="*/ 2147483647 w 878"/>
                  <a:gd name="T13" fmla="*/ 2147483647 h 95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878" h="952">
                    <a:moveTo>
                      <a:pt x="878" y="30"/>
                    </a:moveTo>
                    <a:lnTo>
                      <a:pt x="456" y="252"/>
                    </a:lnTo>
                    <a:lnTo>
                      <a:pt x="498" y="0"/>
                    </a:lnTo>
                    <a:lnTo>
                      <a:pt x="164" y="0"/>
                    </a:lnTo>
                    <a:lnTo>
                      <a:pt x="0" y="952"/>
                    </a:lnTo>
                    <a:lnTo>
                      <a:pt x="878" y="492"/>
                    </a:lnTo>
                    <a:lnTo>
                      <a:pt x="878" y="30"/>
                    </a:lnTo>
                    <a:close/>
                  </a:path>
                </a:pathLst>
              </a:custGeom>
              <a:solidFill>
                <a:srgbClr val="F5841C"/>
              </a:solidFill>
              <a:ln>
                <a:noFill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" name="Freeform 108"/>
              <p:cNvSpPr/>
              <p:nvPr/>
            </p:nvSpPr>
            <p:spPr bwMode="auto">
              <a:xfrm>
                <a:off x="5763260" y="2000673"/>
                <a:ext cx="2015067" cy="2370667"/>
              </a:xfrm>
              <a:custGeom>
                <a:avLst/>
                <a:gdLst>
                  <a:gd name="T0" fmla="*/ 2147483647 w 1534"/>
                  <a:gd name="T1" fmla="*/ 2147483647 h 1804"/>
                  <a:gd name="T2" fmla="*/ 0 w 1534"/>
                  <a:gd name="T3" fmla="*/ 0 h 1804"/>
                  <a:gd name="T4" fmla="*/ 0 w 1534"/>
                  <a:gd name="T5" fmla="*/ 2147483647 h 1804"/>
                  <a:gd name="T6" fmla="*/ 2147483647 w 1534"/>
                  <a:gd name="T7" fmla="*/ 2147483647 h 1804"/>
                  <a:gd name="T8" fmla="*/ 2147483647 w 1534"/>
                  <a:gd name="T9" fmla="*/ 2147483647 h 1804"/>
                  <a:gd name="T10" fmla="*/ 2147483647 w 1534"/>
                  <a:gd name="T11" fmla="*/ 2147483647 h 1804"/>
                  <a:gd name="T12" fmla="*/ 2147483647 w 1534"/>
                  <a:gd name="T13" fmla="*/ 2147483647 h 1804"/>
                  <a:gd name="T14" fmla="*/ 2147483647 w 1534"/>
                  <a:gd name="T15" fmla="*/ 2147483647 h 1804"/>
                  <a:gd name="T16" fmla="*/ 2147483647 w 1534"/>
                  <a:gd name="T17" fmla="*/ 2147483647 h 1804"/>
                  <a:gd name="T18" fmla="*/ 2147483647 w 1534"/>
                  <a:gd name="T19" fmla="*/ 2147483647 h 1804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1534" h="1804">
                    <a:moveTo>
                      <a:pt x="474" y="962"/>
                    </a:moveTo>
                    <a:lnTo>
                      <a:pt x="0" y="0"/>
                    </a:lnTo>
                    <a:lnTo>
                      <a:pt x="0" y="700"/>
                    </a:lnTo>
                    <a:lnTo>
                      <a:pt x="246" y="1200"/>
                    </a:lnTo>
                    <a:lnTo>
                      <a:pt x="798" y="1280"/>
                    </a:lnTo>
                    <a:lnTo>
                      <a:pt x="400" y="1670"/>
                    </a:lnTo>
                    <a:lnTo>
                      <a:pt x="422" y="1804"/>
                    </a:lnTo>
                    <a:lnTo>
                      <a:pt x="826" y="1804"/>
                    </a:lnTo>
                    <a:lnTo>
                      <a:pt x="1534" y="1116"/>
                    </a:lnTo>
                    <a:lnTo>
                      <a:pt x="474" y="962"/>
                    </a:lnTo>
                    <a:close/>
                  </a:path>
                </a:pathLst>
              </a:custGeom>
              <a:solidFill>
                <a:srgbClr val="5FCACB"/>
              </a:solidFill>
              <a:ln>
                <a:noFill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8" name="Freeform 109"/>
              <p:cNvSpPr/>
              <p:nvPr/>
            </p:nvSpPr>
            <p:spPr bwMode="auto">
              <a:xfrm>
                <a:off x="3748193" y="2000673"/>
                <a:ext cx="2015067" cy="2370667"/>
              </a:xfrm>
              <a:custGeom>
                <a:avLst/>
                <a:gdLst>
                  <a:gd name="T0" fmla="*/ 2147483647 w 1534"/>
                  <a:gd name="T1" fmla="*/ 2147483647 h 1804"/>
                  <a:gd name="T2" fmla="*/ 0 w 1534"/>
                  <a:gd name="T3" fmla="*/ 2147483647 h 1804"/>
                  <a:gd name="T4" fmla="*/ 2147483647 w 1534"/>
                  <a:gd name="T5" fmla="*/ 2147483647 h 1804"/>
                  <a:gd name="T6" fmla="*/ 2147483647 w 1534"/>
                  <a:gd name="T7" fmla="*/ 2147483647 h 1804"/>
                  <a:gd name="T8" fmla="*/ 2147483647 w 1534"/>
                  <a:gd name="T9" fmla="*/ 2147483647 h 1804"/>
                  <a:gd name="T10" fmla="*/ 2147483647 w 1534"/>
                  <a:gd name="T11" fmla="*/ 2147483647 h 1804"/>
                  <a:gd name="T12" fmla="*/ 2147483647 w 1534"/>
                  <a:gd name="T13" fmla="*/ 2147483647 h 1804"/>
                  <a:gd name="T14" fmla="*/ 2147483647 w 1534"/>
                  <a:gd name="T15" fmla="*/ 2147483647 h 1804"/>
                  <a:gd name="T16" fmla="*/ 2147483647 w 1534"/>
                  <a:gd name="T17" fmla="*/ 0 h 1804"/>
                  <a:gd name="T18" fmla="*/ 2147483647 w 1534"/>
                  <a:gd name="T19" fmla="*/ 2147483647 h 1804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1534" h="1804">
                    <a:moveTo>
                      <a:pt x="1060" y="962"/>
                    </a:moveTo>
                    <a:lnTo>
                      <a:pt x="0" y="1116"/>
                    </a:lnTo>
                    <a:lnTo>
                      <a:pt x="708" y="1804"/>
                    </a:lnTo>
                    <a:lnTo>
                      <a:pt x="1112" y="1804"/>
                    </a:lnTo>
                    <a:lnTo>
                      <a:pt x="1136" y="1670"/>
                    </a:lnTo>
                    <a:lnTo>
                      <a:pt x="736" y="1280"/>
                    </a:lnTo>
                    <a:lnTo>
                      <a:pt x="1288" y="1200"/>
                    </a:lnTo>
                    <a:lnTo>
                      <a:pt x="1534" y="700"/>
                    </a:lnTo>
                    <a:lnTo>
                      <a:pt x="1534" y="0"/>
                    </a:lnTo>
                    <a:lnTo>
                      <a:pt x="1060" y="962"/>
                    </a:lnTo>
                    <a:close/>
                  </a:path>
                </a:pathLst>
              </a:custGeom>
              <a:solidFill>
                <a:srgbClr val="319095"/>
              </a:solidFill>
              <a:ln>
                <a:noFill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51" name="TextBox 50"/>
            <p:cNvSpPr txBox="1"/>
            <p:nvPr/>
          </p:nvSpPr>
          <p:spPr>
            <a:xfrm>
              <a:off x="5418147" y="3297990"/>
              <a:ext cx="1367682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2400" b="1" cap="all" dirty="0">
                  <a:ln w="9000" cmpd="sng">
                    <a:solidFill>
                      <a:schemeClr val="accent4">
                        <a:shade val="50000"/>
                        <a:satMod val="120000"/>
                      </a:schemeClr>
                    </a:solidFill>
                    <a:prstDash val="solid"/>
                  </a:ln>
                  <a:gradFill>
                    <a:gsLst>
                      <a:gs pos="0">
                        <a:schemeClr val="accent4">
                          <a:shade val="20000"/>
                          <a:satMod val="245000"/>
                        </a:schemeClr>
                      </a:gs>
                      <a:gs pos="43000">
                        <a:schemeClr val="accent4">
                          <a:satMod val="255000"/>
                        </a:schemeClr>
                      </a:gs>
                      <a:gs pos="48000">
                        <a:schemeClr val="accent4">
                          <a:shade val="85000"/>
                          <a:satMod val="255000"/>
                        </a:schemeClr>
                      </a:gs>
                      <a:gs pos="100000">
                        <a:schemeClr val="accent4">
                          <a:shade val="20000"/>
                          <a:satMod val="245000"/>
                        </a:schemeClr>
                      </a:gs>
                    </a:gsLst>
                    <a:lin ang="5400000"/>
                  </a:gradFill>
                  <a:effectLst>
                    <a:reflection blurRad="12700" stA="28000" endPos="45000" dist="1000" dir="5400000" sy="-100000" algn="bl" rotWithShape="0"/>
                  </a:effectLst>
                </a:rPr>
                <a:t>GB/T</a:t>
              </a:r>
            </a:p>
            <a:p>
              <a:pPr algn="ctr"/>
              <a:r>
                <a:rPr lang="en-US" altLang="zh-CN" sz="2400" b="1" cap="all" dirty="0">
                  <a:ln w="9000" cmpd="sng">
                    <a:solidFill>
                      <a:schemeClr val="accent4">
                        <a:shade val="50000"/>
                        <a:satMod val="120000"/>
                      </a:schemeClr>
                    </a:solidFill>
                    <a:prstDash val="solid"/>
                  </a:ln>
                  <a:gradFill>
                    <a:gsLst>
                      <a:gs pos="0">
                        <a:schemeClr val="accent4">
                          <a:shade val="20000"/>
                          <a:satMod val="245000"/>
                        </a:schemeClr>
                      </a:gs>
                      <a:gs pos="43000">
                        <a:schemeClr val="accent4">
                          <a:satMod val="255000"/>
                        </a:schemeClr>
                      </a:gs>
                      <a:gs pos="48000">
                        <a:schemeClr val="accent4">
                          <a:shade val="85000"/>
                          <a:satMod val="255000"/>
                        </a:schemeClr>
                      </a:gs>
                      <a:gs pos="100000">
                        <a:schemeClr val="accent4">
                          <a:shade val="20000"/>
                          <a:satMod val="245000"/>
                        </a:schemeClr>
                      </a:gs>
                    </a:gsLst>
                    <a:lin ang="5400000"/>
                  </a:gradFill>
                  <a:effectLst>
                    <a:reflection blurRad="12700" stA="28000" endPos="45000" dist="1000" dir="5400000" sy="-100000" algn="bl" rotWithShape="0"/>
                  </a:effectLst>
                </a:rPr>
                <a:t>148-1997</a:t>
              </a:r>
              <a:endParaRPr lang="zh-CN" altLang="en-US" sz="2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endParaRPr>
            </a:p>
          </p:txBody>
        </p:sp>
      </p:grpSp>
      <p:pic>
        <p:nvPicPr>
          <p:cNvPr id="69" name="图片 13" descr="QQ图片20140616105426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92796" y="4922672"/>
            <a:ext cx="3280062" cy="108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0" name="图片 13" descr="QQ图片20140616105426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20303" y="2637946"/>
            <a:ext cx="6560124" cy="216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68957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"/>
                            </p:stCondLst>
                            <p:childTnLst>
                              <p:par>
                                <p:cTn id="47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"/>
                            </p:stCondLst>
                            <p:childTnLst>
                              <p:par>
                                <p:cTn id="56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000"/>
                            </p:stCondLst>
                            <p:childTnLst>
                              <p:par>
                                <p:cTn id="6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45833E-6 3.06358E-6 L -0.24909 -0.25411 " pathEditMode="relative" rAng="0" ptsTypes="AA">
                                      <p:cBhvr>
                                        <p:cTn id="66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461" y="-12717"/>
                                    </p:animMotion>
                                  </p:childTnLst>
                                </p:cTn>
                              </p:par>
                              <p:par>
                                <p:cTn id="6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1000"/>
                            </p:stCondLst>
                            <p:childTnLst>
                              <p:par>
                                <p:cTn id="70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1" dur="1000" fill="hold"/>
                                        <p:tgtEl>
                                          <p:spTgt spid="69"/>
                                        </p:tgtEl>
                                      </p:cBhvr>
                                      <p:by x="200000" y="2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2000"/>
                            </p:stCondLst>
                            <p:childTnLst>
                              <p:par>
                                <p:cTn id="7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05"/>
          <p:cNvSpPr/>
          <p:nvPr/>
        </p:nvSpPr>
        <p:spPr bwMode="auto">
          <a:xfrm>
            <a:off x="6168159" y="4355944"/>
            <a:ext cx="1151467" cy="1250951"/>
          </a:xfrm>
          <a:custGeom>
            <a:avLst/>
            <a:gdLst>
              <a:gd name="T0" fmla="*/ 0 w 876"/>
              <a:gd name="T1" fmla="*/ 2147483647 h 952"/>
              <a:gd name="T2" fmla="*/ 0 w 876"/>
              <a:gd name="T3" fmla="*/ 2147483647 h 952"/>
              <a:gd name="T4" fmla="*/ 2147483647 w 876"/>
              <a:gd name="T5" fmla="*/ 2147483647 h 952"/>
              <a:gd name="T6" fmla="*/ 2147483647 w 876"/>
              <a:gd name="T7" fmla="*/ 0 h 952"/>
              <a:gd name="T8" fmla="*/ 2147483647 w 876"/>
              <a:gd name="T9" fmla="*/ 0 h 952"/>
              <a:gd name="T10" fmla="*/ 2147483647 w 876"/>
              <a:gd name="T11" fmla="*/ 2147483647 h 952"/>
              <a:gd name="T12" fmla="*/ 0 w 876"/>
              <a:gd name="T13" fmla="*/ 2147483647 h 952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876" h="952">
                <a:moveTo>
                  <a:pt x="0" y="30"/>
                </a:moveTo>
                <a:lnTo>
                  <a:pt x="0" y="492"/>
                </a:lnTo>
                <a:lnTo>
                  <a:pt x="876" y="952"/>
                </a:lnTo>
                <a:lnTo>
                  <a:pt x="712" y="0"/>
                </a:lnTo>
                <a:lnTo>
                  <a:pt x="378" y="0"/>
                </a:lnTo>
                <a:lnTo>
                  <a:pt x="422" y="252"/>
                </a:lnTo>
                <a:lnTo>
                  <a:pt x="0" y="3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Freeform 107"/>
          <p:cNvSpPr/>
          <p:nvPr/>
        </p:nvSpPr>
        <p:spPr bwMode="auto">
          <a:xfrm>
            <a:off x="4826193" y="4355944"/>
            <a:ext cx="1155700" cy="1250951"/>
          </a:xfrm>
          <a:custGeom>
            <a:avLst/>
            <a:gdLst>
              <a:gd name="T0" fmla="*/ 878 w 878"/>
              <a:gd name="T1" fmla="*/ 30 h 952"/>
              <a:gd name="T2" fmla="*/ 456 w 878"/>
              <a:gd name="T3" fmla="*/ 252 h 952"/>
              <a:gd name="T4" fmla="*/ 498 w 878"/>
              <a:gd name="T5" fmla="*/ 0 h 952"/>
              <a:gd name="T6" fmla="*/ 164 w 878"/>
              <a:gd name="T7" fmla="*/ 0 h 952"/>
              <a:gd name="T8" fmla="*/ 0 w 878"/>
              <a:gd name="T9" fmla="*/ 952 h 952"/>
              <a:gd name="T10" fmla="*/ 878 w 878"/>
              <a:gd name="T11" fmla="*/ 492 h 952"/>
              <a:gd name="T12" fmla="*/ 878 w 878"/>
              <a:gd name="T13" fmla="*/ 30 h 9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78" h="952">
                <a:moveTo>
                  <a:pt x="878" y="30"/>
                </a:moveTo>
                <a:lnTo>
                  <a:pt x="456" y="252"/>
                </a:lnTo>
                <a:lnTo>
                  <a:pt x="498" y="0"/>
                </a:lnTo>
                <a:lnTo>
                  <a:pt x="164" y="0"/>
                </a:lnTo>
                <a:lnTo>
                  <a:pt x="0" y="952"/>
                </a:lnTo>
                <a:lnTo>
                  <a:pt x="878" y="492"/>
                </a:lnTo>
                <a:lnTo>
                  <a:pt x="878" y="3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2400">
              <a:solidFill>
                <a:prstClr val="black"/>
              </a:soli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8318096" y="2412527"/>
            <a:ext cx="2609851" cy="458908"/>
            <a:chOff x="7939194" y="2030307"/>
            <a:chExt cx="2609851" cy="458908"/>
          </a:xfrm>
        </p:grpSpPr>
        <p:sp>
          <p:nvSpPr>
            <p:cNvPr id="14" name="矩形 1"/>
            <p:cNvSpPr>
              <a:spLocks noChangeArrowheads="1"/>
            </p:cNvSpPr>
            <p:nvPr/>
          </p:nvSpPr>
          <p:spPr bwMode="auto">
            <a:xfrm>
              <a:off x="8250345" y="2030307"/>
              <a:ext cx="2298700" cy="4589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 eaLnBrk="1" fontAlgn="base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800" b="1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有装订线</a:t>
              </a:r>
              <a:endParaRPr lang="en-US" altLang="zh-CN" sz="18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" name="Freeform 11"/>
            <p:cNvSpPr/>
            <p:nvPr/>
          </p:nvSpPr>
          <p:spPr bwMode="auto">
            <a:xfrm>
              <a:off x="7939194" y="2163657"/>
              <a:ext cx="357717" cy="313267"/>
            </a:xfrm>
            <a:custGeom>
              <a:avLst/>
              <a:gdLst>
                <a:gd name="T0" fmla="*/ 2147483647 w 478"/>
                <a:gd name="T1" fmla="*/ 2147483647 h 420"/>
                <a:gd name="T2" fmla="*/ 2147483647 w 478"/>
                <a:gd name="T3" fmla="*/ 2147483647 h 420"/>
                <a:gd name="T4" fmla="*/ 2147483647 w 478"/>
                <a:gd name="T5" fmla="*/ 2147483647 h 420"/>
                <a:gd name="T6" fmla="*/ 2147483647 w 478"/>
                <a:gd name="T7" fmla="*/ 2147483647 h 420"/>
                <a:gd name="T8" fmla="*/ 2147483647 w 478"/>
                <a:gd name="T9" fmla="*/ 0 h 420"/>
                <a:gd name="T10" fmla="*/ 2147483647 w 478"/>
                <a:gd name="T11" fmla="*/ 0 h 420"/>
                <a:gd name="T12" fmla="*/ 2147483647 w 478"/>
                <a:gd name="T13" fmla="*/ 2147483647 h 420"/>
                <a:gd name="T14" fmla="*/ 2147483647 w 478"/>
                <a:gd name="T15" fmla="*/ 2147483647 h 420"/>
                <a:gd name="T16" fmla="*/ 2147483647 w 478"/>
                <a:gd name="T17" fmla="*/ 2147483647 h 420"/>
                <a:gd name="T18" fmla="*/ 2147483647 w 478"/>
                <a:gd name="T19" fmla="*/ 2147483647 h 420"/>
                <a:gd name="T20" fmla="*/ 2147483647 w 478"/>
                <a:gd name="T21" fmla="*/ 2147483647 h 420"/>
                <a:gd name="T22" fmla="*/ 2147483647 w 478"/>
                <a:gd name="T23" fmla="*/ 2147483647 h 420"/>
                <a:gd name="T24" fmla="*/ 2147483647 w 478"/>
                <a:gd name="T25" fmla="*/ 2147483647 h 420"/>
                <a:gd name="T26" fmla="*/ 2147483647 w 478"/>
                <a:gd name="T27" fmla="*/ 2147483647 h 420"/>
                <a:gd name="T28" fmla="*/ 2147483647 w 478"/>
                <a:gd name="T29" fmla="*/ 2147483647 h 420"/>
                <a:gd name="T30" fmla="*/ 2147483647 w 478"/>
                <a:gd name="T31" fmla="*/ 2147483647 h 420"/>
                <a:gd name="T32" fmla="*/ 2147483647 w 478"/>
                <a:gd name="T33" fmla="*/ 2147483647 h 420"/>
                <a:gd name="T34" fmla="*/ 2147483647 w 478"/>
                <a:gd name="T35" fmla="*/ 2147483647 h 420"/>
                <a:gd name="T36" fmla="*/ 2147483647 w 478"/>
                <a:gd name="T37" fmla="*/ 2147483647 h 420"/>
                <a:gd name="T38" fmla="*/ 0 w 478"/>
                <a:gd name="T39" fmla="*/ 2147483647 h 420"/>
                <a:gd name="T40" fmla="*/ 2147483647 w 478"/>
                <a:gd name="T41" fmla="*/ 2147483647 h 420"/>
                <a:gd name="T42" fmla="*/ 2147483647 w 478"/>
                <a:gd name="T43" fmla="*/ 2147483647 h 420"/>
                <a:gd name="T44" fmla="*/ 2147483647 w 478"/>
                <a:gd name="T45" fmla="*/ 2147483647 h 420"/>
                <a:gd name="T46" fmla="*/ 2147483647 w 478"/>
                <a:gd name="T47" fmla="*/ 2147483647 h 420"/>
                <a:gd name="T48" fmla="*/ 2147483647 w 478"/>
                <a:gd name="T49" fmla="*/ 2147483647 h 420"/>
                <a:gd name="T50" fmla="*/ 2147483647 w 478"/>
                <a:gd name="T51" fmla="*/ 2147483647 h 420"/>
                <a:gd name="T52" fmla="*/ 2147483647 w 478"/>
                <a:gd name="T53" fmla="*/ 2147483647 h 420"/>
                <a:gd name="T54" fmla="*/ 2147483647 w 478"/>
                <a:gd name="T55" fmla="*/ 2147483647 h 420"/>
                <a:gd name="T56" fmla="*/ 2147483647 w 478"/>
                <a:gd name="T57" fmla="*/ 2147483647 h 420"/>
                <a:gd name="T58" fmla="*/ 2147483647 w 478"/>
                <a:gd name="T59" fmla="*/ 2147483647 h 420"/>
                <a:gd name="T60" fmla="*/ 2147483647 w 478"/>
                <a:gd name="T61" fmla="*/ 2147483647 h 420"/>
                <a:gd name="T62" fmla="*/ 2147483647 w 478"/>
                <a:gd name="T63" fmla="*/ 2147483647 h 420"/>
                <a:gd name="T64" fmla="*/ 2147483647 w 478"/>
                <a:gd name="T65" fmla="*/ 2147483647 h 420"/>
                <a:gd name="T66" fmla="*/ 2147483647 w 478"/>
                <a:gd name="T67" fmla="*/ 2147483647 h 420"/>
                <a:gd name="T68" fmla="*/ 2147483647 w 478"/>
                <a:gd name="T69" fmla="*/ 2147483647 h 420"/>
                <a:gd name="T70" fmla="*/ 2147483647 w 478"/>
                <a:gd name="T71" fmla="*/ 2147483647 h 420"/>
                <a:gd name="T72" fmla="*/ 2147483647 w 478"/>
                <a:gd name="T73" fmla="*/ 2147483647 h 420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478" h="420">
                  <a:moveTo>
                    <a:pt x="478" y="72"/>
                  </a:moveTo>
                  <a:lnTo>
                    <a:pt x="478" y="72"/>
                  </a:lnTo>
                  <a:lnTo>
                    <a:pt x="478" y="56"/>
                  </a:lnTo>
                  <a:lnTo>
                    <a:pt x="474" y="44"/>
                  </a:lnTo>
                  <a:lnTo>
                    <a:pt x="466" y="30"/>
                  </a:lnTo>
                  <a:lnTo>
                    <a:pt x="458" y="20"/>
                  </a:lnTo>
                  <a:lnTo>
                    <a:pt x="448" y="12"/>
                  </a:lnTo>
                  <a:lnTo>
                    <a:pt x="434" y="4"/>
                  </a:lnTo>
                  <a:lnTo>
                    <a:pt x="422" y="0"/>
                  </a:lnTo>
                  <a:lnTo>
                    <a:pt x="406" y="0"/>
                  </a:lnTo>
                  <a:lnTo>
                    <a:pt x="392" y="0"/>
                  </a:lnTo>
                  <a:lnTo>
                    <a:pt x="378" y="4"/>
                  </a:lnTo>
                  <a:lnTo>
                    <a:pt x="366" y="12"/>
                  </a:lnTo>
                  <a:lnTo>
                    <a:pt x="356" y="20"/>
                  </a:lnTo>
                  <a:lnTo>
                    <a:pt x="348" y="30"/>
                  </a:lnTo>
                  <a:lnTo>
                    <a:pt x="340" y="44"/>
                  </a:lnTo>
                  <a:lnTo>
                    <a:pt x="336" y="56"/>
                  </a:lnTo>
                  <a:lnTo>
                    <a:pt x="336" y="72"/>
                  </a:lnTo>
                  <a:lnTo>
                    <a:pt x="336" y="86"/>
                  </a:lnTo>
                  <a:lnTo>
                    <a:pt x="342" y="100"/>
                  </a:lnTo>
                  <a:lnTo>
                    <a:pt x="348" y="112"/>
                  </a:lnTo>
                  <a:lnTo>
                    <a:pt x="358" y="124"/>
                  </a:lnTo>
                  <a:lnTo>
                    <a:pt x="276" y="318"/>
                  </a:lnTo>
                  <a:lnTo>
                    <a:pt x="208" y="168"/>
                  </a:lnTo>
                  <a:lnTo>
                    <a:pt x="148" y="160"/>
                  </a:lnTo>
                  <a:lnTo>
                    <a:pt x="96" y="226"/>
                  </a:lnTo>
                  <a:lnTo>
                    <a:pt x="84" y="222"/>
                  </a:lnTo>
                  <a:lnTo>
                    <a:pt x="72" y="222"/>
                  </a:lnTo>
                  <a:lnTo>
                    <a:pt x="58" y="222"/>
                  </a:lnTo>
                  <a:lnTo>
                    <a:pt x="44" y="226"/>
                  </a:lnTo>
                  <a:lnTo>
                    <a:pt x="32" y="234"/>
                  </a:lnTo>
                  <a:lnTo>
                    <a:pt x="22" y="242"/>
                  </a:lnTo>
                  <a:lnTo>
                    <a:pt x="14" y="252"/>
                  </a:lnTo>
                  <a:lnTo>
                    <a:pt x="6" y="264"/>
                  </a:lnTo>
                  <a:lnTo>
                    <a:pt x="2" y="278"/>
                  </a:lnTo>
                  <a:lnTo>
                    <a:pt x="0" y="292"/>
                  </a:lnTo>
                  <a:lnTo>
                    <a:pt x="2" y="308"/>
                  </a:lnTo>
                  <a:lnTo>
                    <a:pt x="6" y="320"/>
                  </a:lnTo>
                  <a:lnTo>
                    <a:pt x="14" y="334"/>
                  </a:lnTo>
                  <a:lnTo>
                    <a:pt x="22" y="344"/>
                  </a:lnTo>
                  <a:lnTo>
                    <a:pt x="32" y="352"/>
                  </a:lnTo>
                  <a:lnTo>
                    <a:pt x="44" y="360"/>
                  </a:lnTo>
                  <a:lnTo>
                    <a:pt x="58" y="364"/>
                  </a:lnTo>
                  <a:lnTo>
                    <a:pt x="72" y="364"/>
                  </a:lnTo>
                  <a:lnTo>
                    <a:pt x="88" y="364"/>
                  </a:lnTo>
                  <a:lnTo>
                    <a:pt x="100" y="360"/>
                  </a:lnTo>
                  <a:lnTo>
                    <a:pt x="112" y="352"/>
                  </a:lnTo>
                  <a:lnTo>
                    <a:pt x="124" y="344"/>
                  </a:lnTo>
                  <a:lnTo>
                    <a:pt x="132" y="334"/>
                  </a:lnTo>
                  <a:lnTo>
                    <a:pt x="138" y="320"/>
                  </a:lnTo>
                  <a:lnTo>
                    <a:pt x="144" y="308"/>
                  </a:lnTo>
                  <a:lnTo>
                    <a:pt x="144" y="292"/>
                  </a:lnTo>
                  <a:lnTo>
                    <a:pt x="144" y="278"/>
                  </a:lnTo>
                  <a:lnTo>
                    <a:pt x="168" y="248"/>
                  </a:lnTo>
                  <a:lnTo>
                    <a:pt x="244" y="420"/>
                  </a:lnTo>
                  <a:lnTo>
                    <a:pt x="308" y="418"/>
                  </a:lnTo>
                  <a:lnTo>
                    <a:pt x="426" y="140"/>
                  </a:lnTo>
                  <a:lnTo>
                    <a:pt x="436" y="136"/>
                  </a:lnTo>
                  <a:lnTo>
                    <a:pt x="448" y="130"/>
                  </a:lnTo>
                  <a:lnTo>
                    <a:pt x="456" y="124"/>
                  </a:lnTo>
                  <a:lnTo>
                    <a:pt x="464" y="114"/>
                  </a:lnTo>
                  <a:lnTo>
                    <a:pt x="470" y="106"/>
                  </a:lnTo>
                  <a:lnTo>
                    <a:pt x="474" y="94"/>
                  </a:lnTo>
                  <a:lnTo>
                    <a:pt x="478" y="84"/>
                  </a:lnTo>
                  <a:lnTo>
                    <a:pt x="478" y="72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1171779" y="2417173"/>
            <a:ext cx="2650066" cy="874407"/>
            <a:chOff x="1336673" y="2030307"/>
            <a:chExt cx="2650066" cy="874407"/>
          </a:xfrm>
        </p:grpSpPr>
        <p:sp>
          <p:nvSpPr>
            <p:cNvPr id="17" name="矩形 1"/>
            <p:cNvSpPr>
              <a:spLocks noChangeArrowheads="1"/>
            </p:cNvSpPr>
            <p:nvPr/>
          </p:nvSpPr>
          <p:spPr bwMode="auto">
            <a:xfrm>
              <a:off x="1688039" y="2030307"/>
              <a:ext cx="2298700" cy="8744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 eaLnBrk="1" fontAlgn="base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800" b="1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图纸图幅分为：</a:t>
              </a:r>
              <a:endParaRPr lang="en-US" altLang="zh-CN" sz="18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just" eaLnBrk="1" fontAlgn="base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800" b="1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有装订边和无装订边</a:t>
              </a:r>
              <a:endParaRPr lang="en-US" altLang="zh-CN" sz="18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8" name="组合 122"/>
            <p:cNvGrpSpPr/>
            <p:nvPr/>
          </p:nvGrpSpPr>
          <p:grpSpPr bwMode="auto">
            <a:xfrm>
              <a:off x="1336673" y="2178474"/>
              <a:ext cx="256116" cy="258233"/>
              <a:chOff x="3889445" y="2973091"/>
              <a:chExt cx="319708" cy="324921"/>
            </a:xfrm>
            <a:solidFill>
              <a:schemeClr val="tx2"/>
            </a:solidFill>
          </p:grpSpPr>
          <p:sp>
            <p:nvSpPr>
              <p:cNvPr id="19" name="Rectangle 12"/>
              <p:cNvSpPr>
                <a:spLocks noChangeArrowheads="1"/>
              </p:cNvSpPr>
              <p:nvPr/>
            </p:nvSpPr>
            <p:spPr bwMode="auto">
              <a:xfrm>
                <a:off x="3889445" y="3006104"/>
                <a:ext cx="128578" cy="12684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fontAlgn="base" hangingPunct="1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0" name="Rectangle 13"/>
              <p:cNvSpPr>
                <a:spLocks noChangeArrowheads="1"/>
              </p:cNvSpPr>
              <p:nvPr/>
            </p:nvSpPr>
            <p:spPr bwMode="auto">
              <a:xfrm>
                <a:off x="4049299" y="2973091"/>
                <a:ext cx="159854" cy="159854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fontAlgn="base" hangingPunct="1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1" name="Rectangle 14"/>
              <p:cNvSpPr>
                <a:spLocks noChangeArrowheads="1"/>
              </p:cNvSpPr>
              <p:nvPr/>
            </p:nvSpPr>
            <p:spPr bwMode="auto">
              <a:xfrm>
                <a:off x="3889445" y="3171171"/>
                <a:ext cx="128578" cy="12684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fontAlgn="base" hangingPunct="1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2" name="Rectangle 15"/>
              <p:cNvSpPr>
                <a:spLocks noChangeArrowheads="1"/>
              </p:cNvSpPr>
              <p:nvPr/>
            </p:nvSpPr>
            <p:spPr bwMode="auto">
              <a:xfrm>
                <a:off x="4049299" y="3171171"/>
                <a:ext cx="126841" cy="12684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fontAlgn="base" hangingPunct="1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35" name="组合 34"/>
          <p:cNvGrpSpPr/>
          <p:nvPr/>
        </p:nvGrpSpPr>
        <p:grpSpPr>
          <a:xfrm>
            <a:off x="1486695" y="2313361"/>
            <a:ext cx="4018947" cy="882650"/>
            <a:chOff x="1177047" y="2540424"/>
            <a:chExt cx="4018947" cy="882650"/>
          </a:xfrm>
        </p:grpSpPr>
        <p:sp>
          <p:nvSpPr>
            <p:cNvPr id="36" name="任意多边形 35"/>
            <p:cNvSpPr/>
            <p:nvPr/>
          </p:nvSpPr>
          <p:spPr>
            <a:xfrm flipH="1">
              <a:off x="1177047" y="2540424"/>
              <a:ext cx="3966030" cy="821267"/>
            </a:xfrm>
            <a:custGeom>
              <a:avLst/>
              <a:gdLst>
                <a:gd name="connsiteX0" fmla="*/ 0 w 1495425"/>
                <a:gd name="connsiteY0" fmla="*/ 581025 h 581025"/>
                <a:gd name="connsiteX1" fmla="*/ 333375 w 1495425"/>
                <a:gd name="connsiteY1" fmla="*/ 0 h 581025"/>
                <a:gd name="connsiteX2" fmla="*/ 1238250 w 1495425"/>
                <a:gd name="connsiteY2" fmla="*/ 0 h 581025"/>
                <a:gd name="connsiteX3" fmla="*/ 1495425 w 1495425"/>
                <a:gd name="connsiteY3" fmla="*/ 0 h 581025"/>
                <a:gd name="connsiteX0-1" fmla="*/ 0 w 1238249"/>
                <a:gd name="connsiteY0-2" fmla="*/ 581025 h 581025"/>
                <a:gd name="connsiteX1-3" fmla="*/ 333375 w 1238249"/>
                <a:gd name="connsiteY1-4" fmla="*/ 0 h 581025"/>
                <a:gd name="connsiteX2-5" fmla="*/ 1238250 w 1238249"/>
                <a:gd name="connsiteY2-6" fmla="*/ 0 h 581025"/>
                <a:gd name="connsiteX0-7" fmla="*/ 0 w 2896333"/>
                <a:gd name="connsiteY0-8" fmla="*/ 581025 h 581025"/>
                <a:gd name="connsiteX1-9" fmla="*/ 333375 w 2896333"/>
                <a:gd name="connsiteY1-10" fmla="*/ 0 h 581025"/>
                <a:gd name="connsiteX2-11" fmla="*/ 2896333 w 2896333"/>
                <a:gd name="connsiteY2-12" fmla="*/ 0 h 58102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</a:cxnLst>
              <a:rect l="l" t="t" r="r" b="b"/>
              <a:pathLst>
                <a:path w="2896333" h="581025">
                  <a:moveTo>
                    <a:pt x="0" y="581025"/>
                  </a:moveTo>
                  <a:lnTo>
                    <a:pt x="333375" y="0"/>
                  </a:lnTo>
                  <a:lnTo>
                    <a:pt x="2896333" y="0"/>
                  </a:lnTo>
                </a:path>
              </a:pathLst>
            </a:custGeom>
            <a:noFill/>
            <a:ln w="12700">
              <a:solidFill>
                <a:schemeClr val="bg1">
                  <a:lumMod val="50000"/>
                </a:schemeClr>
              </a:solidFill>
              <a:prstDash val="dash"/>
              <a:headEnd type="oval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240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7" name="Oval 54"/>
            <p:cNvSpPr>
              <a:spLocks noChangeArrowheads="1"/>
            </p:cNvSpPr>
            <p:nvPr/>
          </p:nvSpPr>
          <p:spPr bwMode="auto">
            <a:xfrm>
              <a:off x="5085927" y="3313007"/>
              <a:ext cx="110067" cy="110067"/>
            </a:xfrm>
            <a:prstGeom prst="ellipse">
              <a:avLst/>
            </a:prstGeom>
            <a:ln>
              <a:solidFill>
                <a:schemeClr val="bg1">
                  <a:lumMod val="50000"/>
                </a:schemeClr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2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6873008" y="2326061"/>
            <a:ext cx="3712633" cy="878416"/>
            <a:chOff x="6563360" y="2553124"/>
            <a:chExt cx="3712633" cy="878416"/>
          </a:xfrm>
        </p:grpSpPr>
        <p:sp>
          <p:nvSpPr>
            <p:cNvPr id="39" name="任意多边形 38"/>
            <p:cNvSpPr/>
            <p:nvPr/>
          </p:nvSpPr>
          <p:spPr>
            <a:xfrm>
              <a:off x="6626860" y="2553124"/>
              <a:ext cx="3649133" cy="821267"/>
            </a:xfrm>
            <a:custGeom>
              <a:avLst/>
              <a:gdLst>
                <a:gd name="connsiteX0" fmla="*/ 0 w 1495425"/>
                <a:gd name="connsiteY0" fmla="*/ 581025 h 581025"/>
                <a:gd name="connsiteX1" fmla="*/ 333375 w 1495425"/>
                <a:gd name="connsiteY1" fmla="*/ 0 h 581025"/>
                <a:gd name="connsiteX2" fmla="*/ 1238250 w 1495425"/>
                <a:gd name="connsiteY2" fmla="*/ 0 h 581025"/>
                <a:gd name="connsiteX3" fmla="*/ 1495425 w 1495425"/>
                <a:gd name="connsiteY3" fmla="*/ 0 h 581025"/>
                <a:gd name="connsiteX0-1" fmla="*/ 0 w 1238249"/>
                <a:gd name="connsiteY0-2" fmla="*/ 581025 h 581025"/>
                <a:gd name="connsiteX1-3" fmla="*/ 333375 w 1238249"/>
                <a:gd name="connsiteY1-4" fmla="*/ 0 h 581025"/>
                <a:gd name="connsiteX2-5" fmla="*/ 1238250 w 1238249"/>
                <a:gd name="connsiteY2-6" fmla="*/ 0 h 581025"/>
                <a:gd name="connsiteX0-7" fmla="*/ 0 w 2896333"/>
                <a:gd name="connsiteY0-8" fmla="*/ 581025 h 581025"/>
                <a:gd name="connsiteX1-9" fmla="*/ 333375 w 2896333"/>
                <a:gd name="connsiteY1-10" fmla="*/ 0 h 581025"/>
                <a:gd name="connsiteX2-11" fmla="*/ 2896333 w 2896333"/>
                <a:gd name="connsiteY2-12" fmla="*/ 0 h 58102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</a:cxnLst>
              <a:rect l="l" t="t" r="r" b="b"/>
              <a:pathLst>
                <a:path w="2896333" h="581025">
                  <a:moveTo>
                    <a:pt x="0" y="581025"/>
                  </a:moveTo>
                  <a:lnTo>
                    <a:pt x="333375" y="0"/>
                  </a:lnTo>
                  <a:lnTo>
                    <a:pt x="2896333" y="0"/>
                  </a:lnTo>
                </a:path>
              </a:pathLst>
            </a:custGeom>
            <a:noFill/>
            <a:ln w="12700">
              <a:solidFill>
                <a:schemeClr val="bg1">
                  <a:lumMod val="50000"/>
                </a:schemeClr>
              </a:solidFill>
              <a:prstDash val="dash"/>
              <a:headEnd type="oval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240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0" name="Oval 54"/>
            <p:cNvSpPr>
              <a:spLocks noChangeArrowheads="1"/>
            </p:cNvSpPr>
            <p:nvPr/>
          </p:nvSpPr>
          <p:spPr bwMode="auto">
            <a:xfrm>
              <a:off x="6563360" y="3321473"/>
              <a:ext cx="110067" cy="110067"/>
            </a:xfrm>
            <a:prstGeom prst="ellipse">
              <a:avLst/>
            </a:prstGeom>
            <a:ln>
              <a:solidFill>
                <a:schemeClr val="bg1">
                  <a:lumMod val="50000"/>
                </a:schemeClr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2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62" name="直接连接符 61"/>
          <p:cNvCxnSpPr/>
          <p:nvPr/>
        </p:nvCxnSpPr>
        <p:spPr>
          <a:xfrm>
            <a:off x="0" y="909514"/>
            <a:ext cx="12200731" cy="0"/>
          </a:xfrm>
          <a:prstGeom prst="line">
            <a:avLst/>
          </a:prstGeom>
          <a:ln w="28575">
            <a:solidFill>
              <a:srgbClr val="3190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3" name="图片 6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522"/>
          <a:stretch/>
        </p:blipFill>
        <p:spPr>
          <a:xfrm>
            <a:off x="1" y="-80223"/>
            <a:ext cx="910629" cy="1002370"/>
          </a:xfrm>
          <a:prstGeom prst="rect">
            <a:avLst/>
          </a:prstGeom>
        </p:spPr>
      </p:pic>
      <p:grpSp>
        <p:nvGrpSpPr>
          <p:cNvPr id="64" name="组合 63"/>
          <p:cNvGrpSpPr/>
          <p:nvPr/>
        </p:nvGrpSpPr>
        <p:grpSpPr>
          <a:xfrm>
            <a:off x="926449" y="0"/>
            <a:ext cx="6393177" cy="909514"/>
            <a:chOff x="926449" y="0"/>
            <a:chExt cx="6393177" cy="909514"/>
          </a:xfrm>
        </p:grpSpPr>
        <p:sp>
          <p:nvSpPr>
            <p:cNvPr id="65" name="TextBox 43"/>
            <p:cNvSpPr txBox="1">
              <a:spLocks noChangeArrowheads="1"/>
            </p:cNvSpPr>
            <p:nvPr/>
          </p:nvSpPr>
          <p:spPr bwMode="auto">
            <a:xfrm>
              <a:off x="2947016" y="200149"/>
              <a:ext cx="4372610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9pPr>
            </a:lstStyle>
            <a:p>
              <a:pPr defTabSz="1218565">
                <a:defRPr/>
              </a:pPr>
              <a:r>
                <a:rPr lang="zh-CN" altLang="en-US" sz="2800" b="1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</a:rPr>
                <a:t>相关知识</a:t>
              </a:r>
              <a:r>
                <a:rPr lang="en-US" altLang="zh-CN" sz="2800" b="1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</a:rPr>
                <a:t>:</a:t>
              </a:r>
              <a:r>
                <a:rPr lang="zh-CN" altLang="en-US" sz="2800" b="1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</a:rPr>
                <a:t>图框格式</a:t>
              </a:r>
            </a:p>
          </p:txBody>
        </p:sp>
        <p:sp>
          <p:nvSpPr>
            <p:cNvPr id="66" name="燕尾形 65"/>
            <p:cNvSpPr/>
            <p:nvPr/>
          </p:nvSpPr>
          <p:spPr>
            <a:xfrm>
              <a:off x="926449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67" name="燕尾形 66"/>
            <p:cNvSpPr/>
            <p:nvPr/>
          </p:nvSpPr>
          <p:spPr>
            <a:xfrm>
              <a:off x="1486694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68" name="燕尾形 67"/>
            <p:cNvSpPr/>
            <p:nvPr/>
          </p:nvSpPr>
          <p:spPr>
            <a:xfrm>
              <a:off x="2066770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3896033" y="1413570"/>
            <a:ext cx="4408663" cy="4193325"/>
            <a:chOff x="3896033" y="1413570"/>
            <a:chExt cx="4408663" cy="4193325"/>
          </a:xfrm>
        </p:grpSpPr>
        <p:grpSp>
          <p:nvGrpSpPr>
            <p:cNvPr id="4" name="组合 3"/>
            <p:cNvGrpSpPr/>
            <p:nvPr/>
          </p:nvGrpSpPr>
          <p:grpSpPr>
            <a:xfrm>
              <a:off x="3896033" y="1413570"/>
              <a:ext cx="4408663" cy="4193325"/>
              <a:chOff x="3748193" y="2000673"/>
              <a:chExt cx="4030134" cy="3833285"/>
            </a:xfrm>
          </p:grpSpPr>
          <p:sp>
            <p:nvSpPr>
              <p:cNvPr id="5" name="Freeform 104"/>
              <p:cNvSpPr/>
              <p:nvPr/>
            </p:nvSpPr>
            <p:spPr bwMode="auto">
              <a:xfrm>
                <a:off x="5858511" y="4583007"/>
                <a:ext cx="1151467" cy="1250951"/>
              </a:xfrm>
              <a:custGeom>
                <a:avLst/>
                <a:gdLst>
                  <a:gd name="T0" fmla="*/ 0 w 876"/>
                  <a:gd name="T1" fmla="*/ 2147483647 h 952"/>
                  <a:gd name="T2" fmla="*/ 0 w 876"/>
                  <a:gd name="T3" fmla="*/ 2147483647 h 952"/>
                  <a:gd name="T4" fmla="*/ 2147483647 w 876"/>
                  <a:gd name="T5" fmla="*/ 2147483647 h 952"/>
                  <a:gd name="T6" fmla="*/ 2147483647 w 876"/>
                  <a:gd name="T7" fmla="*/ 0 h 952"/>
                  <a:gd name="T8" fmla="*/ 2147483647 w 876"/>
                  <a:gd name="T9" fmla="*/ 0 h 952"/>
                  <a:gd name="T10" fmla="*/ 2147483647 w 876"/>
                  <a:gd name="T11" fmla="*/ 2147483647 h 952"/>
                  <a:gd name="T12" fmla="*/ 0 w 876"/>
                  <a:gd name="T13" fmla="*/ 2147483647 h 95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876" h="952">
                    <a:moveTo>
                      <a:pt x="0" y="30"/>
                    </a:moveTo>
                    <a:lnTo>
                      <a:pt x="0" y="492"/>
                    </a:lnTo>
                    <a:lnTo>
                      <a:pt x="876" y="952"/>
                    </a:lnTo>
                    <a:lnTo>
                      <a:pt x="712" y="0"/>
                    </a:lnTo>
                    <a:lnTo>
                      <a:pt x="378" y="0"/>
                    </a:lnTo>
                    <a:lnTo>
                      <a:pt x="422" y="252"/>
                    </a:lnTo>
                    <a:lnTo>
                      <a:pt x="0" y="30"/>
                    </a:lnTo>
                    <a:close/>
                  </a:path>
                </a:pathLst>
              </a:custGeom>
              <a:solidFill>
                <a:srgbClr val="A0BF0D"/>
              </a:solidFill>
              <a:ln>
                <a:noFill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" name="Freeform 106"/>
              <p:cNvSpPr/>
              <p:nvPr/>
            </p:nvSpPr>
            <p:spPr bwMode="auto">
              <a:xfrm>
                <a:off x="4516545" y="4583007"/>
                <a:ext cx="1155700" cy="1250951"/>
              </a:xfrm>
              <a:custGeom>
                <a:avLst/>
                <a:gdLst>
                  <a:gd name="T0" fmla="*/ 2147483647 w 878"/>
                  <a:gd name="T1" fmla="*/ 2147483647 h 952"/>
                  <a:gd name="T2" fmla="*/ 2147483647 w 878"/>
                  <a:gd name="T3" fmla="*/ 2147483647 h 952"/>
                  <a:gd name="T4" fmla="*/ 2147483647 w 878"/>
                  <a:gd name="T5" fmla="*/ 0 h 952"/>
                  <a:gd name="T6" fmla="*/ 2147483647 w 878"/>
                  <a:gd name="T7" fmla="*/ 0 h 952"/>
                  <a:gd name="T8" fmla="*/ 0 w 878"/>
                  <a:gd name="T9" fmla="*/ 2147483647 h 952"/>
                  <a:gd name="T10" fmla="*/ 2147483647 w 878"/>
                  <a:gd name="T11" fmla="*/ 2147483647 h 952"/>
                  <a:gd name="T12" fmla="*/ 2147483647 w 878"/>
                  <a:gd name="T13" fmla="*/ 2147483647 h 95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878" h="952">
                    <a:moveTo>
                      <a:pt x="878" y="30"/>
                    </a:moveTo>
                    <a:lnTo>
                      <a:pt x="456" y="252"/>
                    </a:lnTo>
                    <a:lnTo>
                      <a:pt x="498" y="0"/>
                    </a:lnTo>
                    <a:lnTo>
                      <a:pt x="164" y="0"/>
                    </a:lnTo>
                    <a:lnTo>
                      <a:pt x="0" y="952"/>
                    </a:lnTo>
                    <a:lnTo>
                      <a:pt x="878" y="492"/>
                    </a:lnTo>
                    <a:lnTo>
                      <a:pt x="878" y="30"/>
                    </a:lnTo>
                    <a:close/>
                  </a:path>
                </a:pathLst>
              </a:custGeom>
              <a:solidFill>
                <a:srgbClr val="F5841C"/>
              </a:solidFill>
              <a:ln>
                <a:noFill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" name="Freeform 108"/>
              <p:cNvSpPr/>
              <p:nvPr/>
            </p:nvSpPr>
            <p:spPr bwMode="auto">
              <a:xfrm>
                <a:off x="5763260" y="2000673"/>
                <a:ext cx="2015067" cy="2370667"/>
              </a:xfrm>
              <a:custGeom>
                <a:avLst/>
                <a:gdLst>
                  <a:gd name="T0" fmla="*/ 2147483647 w 1534"/>
                  <a:gd name="T1" fmla="*/ 2147483647 h 1804"/>
                  <a:gd name="T2" fmla="*/ 0 w 1534"/>
                  <a:gd name="T3" fmla="*/ 0 h 1804"/>
                  <a:gd name="T4" fmla="*/ 0 w 1534"/>
                  <a:gd name="T5" fmla="*/ 2147483647 h 1804"/>
                  <a:gd name="T6" fmla="*/ 2147483647 w 1534"/>
                  <a:gd name="T7" fmla="*/ 2147483647 h 1804"/>
                  <a:gd name="T8" fmla="*/ 2147483647 w 1534"/>
                  <a:gd name="T9" fmla="*/ 2147483647 h 1804"/>
                  <a:gd name="T10" fmla="*/ 2147483647 w 1534"/>
                  <a:gd name="T11" fmla="*/ 2147483647 h 1804"/>
                  <a:gd name="T12" fmla="*/ 2147483647 w 1534"/>
                  <a:gd name="T13" fmla="*/ 2147483647 h 1804"/>
                  <a:gd name="T14" fmla="*/ 2147483647 w 1534"/>
                  <a:gd name="T15" fmla="*/ 2147483647 h 1804"/>
                  <a:gd name="T16" fmla="*/ 2147483647 w 1534"/>
                  <a:gd name="T17" fmla="*/ 2147483647 h 1804"/>
                  <a:gd name="T18" fmla="*/ 2147483647 w 1534"/>
                  <a:gd name="T19" fmla="*/ 2147483647 h 1804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1534" h="1804">
                    <a:moveTo>
                      <a:pt x="474" y="962"/>
                    </a:moveTo>
                    <a:lnTo>
                      <a:pt x="0" y="0"/>
                    </a:lnTo>
                    <a:lnTo>
                      <a:pt x="0" y="700"/>
                    </a:lnTo>
                    <a:lnTo>
                      <a:pt x="246" y="1200"/>
                    </a:lnTo>
                    <a:lnTo>
                      <a:pt x="798" y="1280"/>
                    </a:lnTo>
                    <a:lnTo>
                      <a:pt x="400" y="1670"/>
                    </a:lnTo>
                    <a:lnTo>
                      <a:pt x="422" y="1804"/>
                    </a:lnTo>
                    <a:lnTo>
                      <a:pt x="826" y="1804"/>
                    </a:lnTo>
                    <a:lnTo>
                      <a:pt x="1534" y="1116"/>
                    </a:lnTo>
                    <a:lnTo>
                      <a:pt x="474" y="962"/>
                    </a:lnTo>
                    <a:close/>
                  </a:path>
                </a:pathLst>
              </a:custGeom>
              <a:solidFill>
                <a:srgbClr val="5FCACB"/>
              </a:solidFill>
              <a:ln>
                <a:noFill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8" name="Freeform 109"/>
              <p:cNvSpPr/>
              <p:nvPr/>
            </p:nvSpPr>
            <p:spPr bwMode="auto">
              <a:xfrm>
                <a:off x="3748193" y="2000673"/>
                <a:ext cx="2015067" cy="2370667"/>
              </a:xfrm>
              <a:custGeom>
                <a:avLst/>
                <a:gdLst>
                  <a:gd name="T0" fmla="*/ 2147483647 w 1534"/>
                  <a:gd name="T1" fmla="*/ 2147483647 h 1804"/>
                  <a:gd name="T2" fmla="*/ 0 w 1534"/>
                  <a:gd name="T3" fmla="*/ 2147483647 h 1804"/>
                  <a:gd name="T4" fmla="*/ 2147483647 w 1534"/>
                  <a:gd name="T5" fmla="*/ 2147483647 h 1804"/>
                  <a:gd name="T6" fmla="*/ 2147483647 w 1534"/>
                  <a:gd name="T7" fmla="*/ 2147483647 h 1804"/>
                  <a:gd name="T8" fmla="*/ 2147483647 w 1534"/>
                  <a:gd name="T9" fmla="*/ 2147483647 h 1804"/>
                  <a:gd name="T10" fmla="*/ 2147483647 w 1534"/>
                  <a:gd name="T11" fmla="*/ 2147483647 h 1804"/>
                  <a:gd name="T12" fmla="*/ 2147483647 w 1534"/>
                  <a:gd name="T13" fmla="*/ 2147483647 h 1804"/>
                  <a:gd name="T14" fmla="*/ 2147483647 w 1534"/>
                  <a:gd name="T15" fmla="*/ 2147483647 h 1804"/>
                  <a:gd name="T16" fmla="*/ 2147483647 w 1534"/>
                  <a:gd name="T17" fmla="*/ 0 h 1804"/>
                  <a:gd name="T18" fmla="*/ 2147483647 w 1534"/>
                  <a:gd name="T19" fmla="*/ 2147483647 h 1804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1534" h="1804">
                    <a:moveTo>
                      <a:pt x="1060" y="962"/>
                    </a:moveTo>
                    <a:lnTo>
                      <a:pt x="0" y="1116"/>
                    </a:lnTo>
                    <a:lnTo>
                      <a:pt x="708" y="1804"/>
                    </a:lnTo>
                    <a:lnTo>
                      <a:pt x="1112" y="1804"/>
                    </a:lnTo>
                    <a:lnTo>
                      <a:pt x="1136" y="1670"/>
                    </a:lnTo>
                    <a:lnTo>
                      <a:pt x="736" y="1280"/>
                    </a:lnTo>
                    <a:lnTo>
                      <a:pt x="1288" y="1200"/>
                    </a:lnTo>
                    <a:lnTo>
                      <a:pt x="1534" y="700"/>
                    </a:lnTo>
                    <a:lnTo>
                      <a:pt x="1534" y="0"/>
                    </a:lnTo>
                    <a:lnTo>
                      <a:pt x="1060" y="962"/>
                    </a:lnTo>
                    <a:close/>
                  </a:path>
                </a:pathLst>
              </a:custGeom>
              <a:solidFill>
                <a:srgbClr val="319095"/>
              </a:solidFill>
              <a:ln>
                <a:noFill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51" name="TextBox 50"/>
            <p:cNvSpPr txBox="1"/>
            <p:nvPr/>
          </p:nvSpPr>
          <p:spPr>
            <a:xfrm>
              <a:off x="5262656" y="3297990"/>
              <a:ext cx="1678665" cy="105522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ts val="2500"/>
                </a:lnSpc>
              </a:pPr>
              <a:r>
                <a:rPr lang="en-US" altLang="zh-CN" sz="2400" b="1" cap="all" dirty="0">
                  <a:ln w="9000" cmpd="sng">
                    <a:solidFill>
                      <a:schemeClr val="accent4">
                        <a:shade val="50000"/>
                        <a:satMod val="120000"/>
                      </a:schemeClr>
                    </a:solidFill>
                    <a:prstDash val="solid"/>
                  </a:ln>
                  <a:gradFill>
                    <a:gsLst>
                      <a:gs pos="0">
                        <a:schemeClr val="accent4">
                          <a:shade val="20000"/>
                          <a:satMod val="245000"/>
                        </a:schemeClr>
                      </a:gs>
                      <a:gs pos="43000">
                        <a:schemeClr val="accent4">
                          <a:satMod val="255000"/>
                        </a:schemeClr>
                      </a:gs>
                      <a:gs pos="48000">
                        <a:schemeClr val="accent4">
                          <a:shade val="85000"/>
                          <a:satMod val="255000"/>
                        </a:schemeClr>
                      </a:gs>
                      <a:gs pos="100000">
                        <a:schemeClr val="accent4">
                          <a:shade val="20000"/>
                          <a:satMod val="245000"/>
                        </a:schemeClr>
                      </a:gs>
                    </a:gsLst>
                    <a:lin ang="5400000"/>
                  </a:gradFill>
                  <a:effectLst>
                    <a:reflection blurRad="12700" stA="28000" endPos="45000" dist="1000" dir="5400000" sy="-100000" algn="bl" rotWithShape="0"/>
                  </a:effectLst>
                </a:rPr>
                <a:t>GB/T</a:t>
              </a:r>
            </a:p>
            <a:p>
              <a:pPr algn="ctr">
                <a:lnSpc>
                  <a:spcPts val="2500"/>
                </a:lnSpc>
              </a:pPr>
              <a:endParaRPr lang="en-US" altLang="zh-CN" sz="2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endParaRPr>
            </a:p>
            <a:p>
              <a:pPr algn="ctr">
                <a:lnSpc>
                  <a:spcPts val="2500"/>
                </a:lnSpc>
              </a:pPr>
              <a:r>
                <a:rPr lang="en-US" altLang="zh-CN" sz="2400" b="1" cap="all" dirty="0">
                  <a:ln w="9000" cmpd="sng">
                    <a:solidFill>
                      <a:schemeClr val="accent4">
                        <a:shade val="50000"/>
                        <a:satMod val="120000"/>
                      </a:schemeClr>
                    </a:solidFill>
                    <a:prstDash val="solid"/>
                  </a:ln>
                  <a:gradFill>
                    <a:gsLst>
                      <a:gs pos="0">
                        <a:schemeClr val="accent4">
                          <a:shade val="20000"/>
                          <a:satMod val="245000"/>
                        </a:schemeClr>
                      </a:gs>
                      <a:gs pos="43000">
                        <a:schemeClr val="accent4">
                          <a:satMod val="255000"/>
                        </a:schemeClr>
                      </a:gs>
                      <a:gs pos="48000">
                        <a:schemeClr val="accent4">
                          <a:shade val="85000"/>
                          <a:satMod val="255000"/>
                        </a:schemeClr>
                      </a:gs>
                      <a:gs pos="100000">
                        <a:schemeClr val="accent4">
                          <a:shade val="20000"/>
                          <a:satMod val="245000"/>
                        </a:schemeClr>
                      </a:gs>
                    </a:gsLst>
                    <a:lin ang="5400000"/>
                  </a:gradFill>
                  <a:effectLst>
                    <a:reflection blurRad="12700" stA="28000" endPos="45000" dist="1000" dir="5400000" sy="-100000" algn="bl" rotWithShape="0"/>
                  </a:effectLst>
                </a:rPr>
                <a:t>14689-2008</a:t>
              </a:r>
              <a:endParaRPr lang="zh-CN" altLang="en-US" sz="2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endParaRPr>
            </a:p>
          </p:txBody>
        </p:sp>
      </p:grpSp>
      <p:pic>
        <p:nvPicPr>
          <p:cNvPr id="55" name="Picture 6" descr="图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78597" y="2925378"/>
            <a:ext cx="969611" cy="12611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6" name="Picture 5" descr="图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9738" y="3141894"/>
            <a:ext cx="1438044" cy="108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5" name="Picture 6" descr="图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11230" y="1413610"/>
            <a:ext cx="3874878" cy="504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6" name="Picture 5" descr="图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337" y="1773610"/>
            <a:ext cx="5752174" cy="432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93380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000"/>
                            </p:stCondLst>
                            <p:childTnLst>
                              <p:par>
                                <p:cTn id="4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-3.93064E-6 L -0.46224 0.03307 " pathEditMode="relative" rAng="0" ptsTypes="AA">
                                      <p:cBhvr>
                                        <p:cTn id="51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112" y="1642"/>
                                    </p:animMotion>
                                  </p:childTnLst>
                                </p:cTn>
                              </p:par>
                              <p:par>
                                <p:cTn id="52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125E-6 1.48148E-6 L -0.16472 0.05509 " pathEditMode="relative" rAng="0" ptsTypes="AA">
                                      <p:cBhvr>
                                        <p:cTn id="53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242" y="275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000"/>
                            </p:stCondLst>
                            <p:childTnLst>
                              <p:par>
                                <p:cTn id="55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6" dur="1000" fill="hold"/>
                                        <p:tgtEl>
                                          <p:spTgt spid="56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57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8" dur="1000" fill="hold"/>
                                        <p:tgtEl>
                                          <p:spTgt spid="55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2000"/>
                            </p:stCondLst>
                            <p:childTnLst>
                              <p:par>
                                <p:cTn id="6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05"/>
          <p:cNvSpPr/>
          <p:nvPr/>
        </p:nvSpPr>
        <p:spPr bwMode="auto">
          <a:xfrm>
            <a:off x="6168159" y="4355944"/>
            <a:ext cx="1151467" cy="1250951"/>
          </a:xfrm>
          <a:custGeom>
            <a:avLst/>
            <a:gdLst>
              <a:gd name="T0" fmla="*/ 0 w 876"/>
              <a:gd name="T1" fmla="*/ 2147483647 h 952"/>
              <a:gd name="T2" fmla="*/ 0 w 876"/>
              <a:gd name="T3" fmla="*/ 2147483647 h 952"/>
              <a:gd name="T4" fmla="*/ 2147483647 w 876"/>
              <a:gd name="T5" fmla="*/ 2147483647 h 952"/>
              <a:gd name="T6" fmla="*/ 2147483647 w 876"/>
              <a:gd name="T7" fmla="*/ 0 h 952"/>
              <a:gd name="T8" fmla="*/ 2147483647 w 876"/>
              <a:gd name="T9" fmla="*/ 0 h 952"/>
              <a:gd name="T10" fmla="*/ 2147483647 w 876"/>
              <a:gd name="T11" fmla="*/ 2147483647 h 952"/>
              <a:gd name="T12" fmla="*/ 0 w 876"/>
              <a:gd name="T13" fmla="*/ 2147483647 h 952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876" h="952">
                <a:moveTo>
                  <a:pt x="0" y="30"/>
                </a:moveTo>
                <a:lnTo>
                  <a:pt x="0" y="492"/>
                </a:lnTo>
                <a:lnTo>
                  <a:pt x="876" y="952"/>
                </a:lnTo>
                <a:lnTo>
                  <a:pt x="712" y="0"/>
                </a:lnTo>
                <a:lnTo>
                  <a:pt x="378" y="0"/>
                </a:lnTo>
                <a:lnTo>
                  <a:pt x="422" y="252"/>
                </a:lnTo>
                <a:lnTo>
                  <a:pt x="0" y="3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Freeform 107"/>
          <p:cNvSpPr/>
          <p:nvPr/>
        </p:nvSpPr>
        <p:spPr bwMode="auto">
          <a:xfrm>
            <a:off x="4826193" y="4355944"/>
            <a:ext cx="1155700" cy="1250951"/>
          </a:xfrm>
          <a:custGeom>
            <a:avLst/>
            <a:gdLst>
              <a:gd name="T0" fmla="*/ 878 w 878"/>
              <a:gd name="T1" fmla="*/ 30 h 952"/>
              <a:gd name="T2" fmla="*/ 456 w 878"/>
              <a:gd name="T3" fmla="*/ 252 h 952"/>
              <a:gd name="T4" fmla="*/ 498 w 878"/>
              <a:gd name="T5" fmla="*/ 0 h 952"/>
              <a:gd name="T6" fmla="*/ 164 w 878"/>
              <a:gd name="T7" fmla="*/ 0 h 952"/>
              <a:gd name="T8" fmla="*/ 0 w 878"/>
              <a:gd name="T9" fmla="*/ 952 h 952"/>
              <a:gd name="T10" fmla="*/ 878 w 878"/>
              <a:gd name="T11" fmla="*/ 492 h 952"/>
              <a:gd name="T12" fmla="*/ 878 w 878"/>
              <a:gd name="T13" fmla="*/ 30 h 9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78" h="952">
                <a:moveTo>
                  <a:pt x="878" y="30"/>
                </a:moveTo>
                <a:lnTo>
                  <a:pt x="456" y="252"/>
                </a:lnTo>
                <a:lnTo>
                  <a:pt x="498" y="0"/>
                </a:lnTo>
                <a:lnTo>
                  <a:pt x="164" y="0"/>
                </a:lnTo>
                <a:lnTo>
                  <a:pt x="0" y="952"/>
                </a:lnTo>
                <a:lnTo>
                  <a:pt x="878" y="492"/>
                </a:lnTo>
                <a:lnTo>
                  <a:pt x="878" y="3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2400">
              <a:solidFill>
                <a:prstClr val="black"/>
              </a:soli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8318096" y="2412527"/>
            <a:ext cx="2609851" cy="458908"/>
            <a:chOff x="7939194" y="2030307"/>
            <a:chExt cx="2609851" cy="458908"/>
          </a:xfrm>
        </p:grpSpPr>
        <p:sp>
          <p:nvSpPr>
            <p:cNvPr id="14" name="矩形 1"/>
            <p:cNvSpPr>
              <a:spLocks noChangeArrowheads="1"/>
            </p:cNvSpPr>
            <p:nvPr/>
          </p:nvSpPr>
          <p:spPr bwMode="auto">
            <a:xfrm>
              <a:off x="8250345" y="2030307"/>
              <a:ext cx="2298700" cy="4589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 eaLnBrk="1" fontAlgn="base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800" b="1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有装订线</a:t>
              </a:r>
              <a:endParaRPr lang="en-US" altLang="zh-CN" sz="18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" name="Freeform 11"/>
            <p:cNvSpPr/>
            <p:nvPr/>
          </p:nvSpPr>
          <p:spPr bwMode="auto">
            <a:xfrm>
              <a:off x="7939194" y="2163657"/>
              <a:ext cx="357717" cy="313267"/>
            </a:xfrm>
            <a:custGeom>
              <a:avLst/>
              <a:gdLst>
                <a:gd name="T0" fmla="*/ 2147483647 w 478"/>
                <a:gd name="T1" fmla="*/ 2147483647 h 420"/>
                <a:gd name="T2" fmla="*/ 2147483647 w 478"/>
                <a:gd name="T3" fmla="*/ 2147483647 h 420"/>
                <a:gd name="T4" fmla="*/ 2147483647 w 478"/>
                <a:gd name="T5" fmla="*/ 2147483647 h 420"/>
                <a:gd name="T6" fmla="*/ 2147483647 w 478"/>
                <a:gd name="T7" fmla="*/ 2147483647 h 420"/>
                <a:gd name="T8" fmla="*/ 2147483647 w 478"/>
                <a:gd name="T9" fmla="*/ 0 h 420"/>
                <a:gd name="T10" fmla="*/ 2147483647 w 478"/>
                <a:gd name="T11" fmla="*/ 0 h 420"/>
                <a:gd name="T12" fmla="*/ 2147483647 w 478"/>
                <a:gd name="T13" fmla="*/ 2147483647 h 420"/>
                <a:gd name="T14" fmla="*/ 2147483647 w 478"/>
                <a:gd name="T15" fmla="*/ 2147483647 h 420"/>
                <a:gd name="T16" fmla="*/ 2147483647 w 478"/>
                <a:gd name="T17" fmla="*/ 2147483647 h 420"/>
                <a:gd name="T18" fmla="*/ 2147483647 w 478"/>
                <a:gd name="T19" fmla="*/ 2147483647 h 420"/>
                <a:gd name="T20" fmla="*/ 2147483647 w 478"/>
                <a:gd name="T21" fmla="*/ 2147483647 h 420"/>
                <a:gd name="T22" fmla="*/ 2147483647 w 478"/>
                <a:gd name="T23" fmla="*/ 2147483647 h 420"/>
                <a:gd name="T24" fmla="*/ 2147483647 w 478"/>
                <a:gd name="T25" fmla="*/ 2147483647 h 420"/>
                <a:gd name="T26" fmla="*/ 2147483647 w 478"/>
                <a:gd name="T27" fmla="*/ 2147483647 h 420"/>
                <a:gd name="T28" fmla="*/ 2147483647 w 478"/>
                <a:gd name="T29" fmla="*/ 2147483647 h 420"/>
                <a:gd name="T30" fmla="*/ 2147483647 w 478"/>
                <a:gd name="T31" fmla="*/ 2147483647 h 420"/>
                <a:gd name="T32" fmla="*/ 2147483647 w 478"/>
                <a:gd name="T33" fmla="*/ 2147483647 h 420"/>
                <a:gd name="T34" fmla="*/ 2147483647 w 478"/>
                <a:gd name="T35" fmla="*/ 2147483647 h 420"/>
                <a:gd name="T36" fmla="*/ 2147483647 w 478"/>
                <a:gd name="T37" fmla="*/ 2147483647 h 420"/>
                <a:gd name="T38" fmla="*/ 0 w 478"/>
                <a:gd name="T39" fmla="*/ 2147483647 h 420"/>
                <a:gd name="T40" fmla="*/ 2147483647 w 478"/>
                <a:gd name="T41" fmla="*/ 2147483647 h 420"/>
                <a:gd name="T42" fmla="*/ 2147483647 w 478"/>
                <a:gd name="T43" fmla="*/ 2147483647 h 420"/>
                <a:gd name="T44" fmla="*/ 2147483647 w 478"/>
                <a:gd name="T45" fmla="*/ 2147483647 h 420"/>
                <a:gd name="T46" fmla="*/ 2147483647 w 478"/>
                <a:gd name="T47" fmla="*/ 2147483647 h 420"/>
                <a:gd name="T48" fmla="*/ 2147483647 w 478"/>
                <a:gd name="T49" fmla="*/ 2147483647 h 420"/>
                <a:gd name="T50" fmla="*/ 2147483647 w 478"/>
                <a:gd name="T51" fmla="*/ 2147483647 h 420"/>
                <a:gd name="T52" fmla="*/ 2147483647 w 478"/>
                <a:gd name="T53" fmla="*/ 2147483647 h 420"/>
                <a:gd name="T54" fmla="*/ 2147483647 w 478"/>
                <a:gd name="T55" fmla="*/ 2147483647 h 420"/>
                <a:gd name="T56" fmla="*/ 2147483647 w 478"/>
                <a:gd name="T57" fmla="*/ 2147483647 h 420"/>
                <a:gd name="T58" fmla="*/ 2147483647 w 478"/>
                <a:gd name="T59" fmla="*/ 2147483647 h 420"/>
                <a:gd name="T60" fmla="*/ 2147483647 w 478"/>
                <a:gd name="T61" fmla="*/ 2147483647 h 420"/>
                <a:gd name="T62" fmla="*/ 2147483647 w 478"/>
                <a:gd name="T63" fmla="*/ 2147483647 h 420"/>
                <a:gd name="T64" fmla="*/ 2147483647 w 478"/>
                <a:gd name="T65" fmla="*/ 2147483647 h 420"/>
                <a:gd name="T66" fmla="*/ 2147483647 w 478"/>
                <a:gd name="T67" fmla="*/ 2147483647 h 420"/>
                <a:gd name="T68" fmla="*/ 2147483647 w 478"/>
                <a:gd name="T69" fmla="*/ 2147483647 h 420"/>
                <a:gd name="T70" fmla="*/ 2147483647 w 478"/>
                <a:gd name="T71" fmla="*/ 2147483647 h 420"/>
                <a:gd name="T72" fmla="*/ 2147483647 w 478"/>
                <a:gd name="T73" fmla="*/ 2147483647 h 420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478" h="420">
                  <a:moveTo>
                    <a:pt x="478" y="72"/>
                  </a:moveTo>
                  <a:lnTo>
                    <a:pt x="478" y="72"/>
                  </a:lnTo>
                  <a:lnTo>
                    <a:pt x="478" y="56"/>
                  </a:lnTo>
                  <a:lnTo>
                    <a:pt x="474" y="44"/>
                  </a:lnTo>
                  <a:lnTo>
                    <a:pt x="466" y="30"/>
                  </a:lnTo>
                  <a:lnTo>
                    <a:pt x="458" y="20"/>
                  </a:lnTo>
                  <a:lnTo>
                    <a:pt x="448" y="12"/>
                  </a:lnTo>
                  <a:lnTo>
                    <a:pt x="434" y="4"/>
                  </a:lnTo>
                  <a:lnTo>
                    <a:pt x="422" y="0"/>
                  </a:lnTo>
                  <a:lnTo>
                    <a:pt x="406" y="0"/>
                  </a:lnTo>
                  <a:lnTo>
                    <a:pt x="392" y="0"/>
                  </a:lnTo>
                  <a:lnTo>
                    <a:pt x="378" y="4"/>
                  </a:lnTo>
                  <a:lnTo>
                    <a:pt x="366" y="12"/>
                  </a:lnTo>
                  <a:lnTo>
                    <a:pt x="356" y="20"/>
                  </a:lnTo>
                  <a:lnTo>
                    <a:pt x="348" y="30"/>
                  </a:lnTo>
                  <a:lnTo>
                    <a:pt x="340" y="44"/>
                  </a:lnTo>
                  <a:lnTo>
                    <a:pt x="336" y="56"/>
                  </a:lnTo>
                  <a:lnTo>
                    <a:pt x="336" y="72"/>
                  </a:lnTo>
                  <a:lnTo>
                    <a:pt x="336" y="86"/>
                  </a:lnTo>
                  <a:lnTo>
                    <a:pt x="342" y="100"/>
                  </a:lnTo>
                  <a:lnTo>
                    <a:pt x="348" y="112"/>
                  </a:lnTo>
                  <a:lnTo>
                    <a:pt x="358" y="124"/>
                  </a:lnTo>
                  <a:lnTo>
                    <a:pt x="276" y="318"/>
                  </a:lnTo>
                  <a:lnTo>
                    <a:pt x="208" y="168"/>
                  </a:lnTo>
                  <a:lnTo>
                    <a:pt x="148" y="160"/>
                  </a:lnTo>
                  <a:lnTo>
                    <a:pt x="96" y="226"/>
                  </a:lnTo>
                  <a:lnTo>
                    <a:pt x="84" y="222"/>
                  </a:lnTo>
                  <a:lnTo>
                    <a:pt x="72" y="222"/>
                  </a:lnTo>
                  <a:lnTo>
                    <a:pt x="58" y="222"/>
                  </a:lnTo>
                  <a:lnTo>
                    <a:pt x="44" y="226"/>
                  </a:lnTo>
                  <a:lnTo>
                    <a:pt x="32" y="234"/>
                  </a:lnTo>
                  <a:lnTo>
                    <a:pt x="22" y="242"/>
                  </a:lnTo>
                  <a:lnTo>
                    <a:pt x="14" y="252"/>
                  </a:lnTo>
                  <a:lnTo>
                    <a:pt x="6" y="264"/>
                  </a:lnTo>
                  <a:lnTo>
                    <a:pt x="2" y="278"/>
                  </a:lnTo>
                  <a:lnTo>
                    <a:pt x="0" y="292"/>
                  </a:lnTo>
                  <a:lnTo>
                    <a:pt x="2" y="308"/>
                  </a:lnTo>
                  <a:lnTo>
                    <a:pt x="6" y="320"/>
                  </a:lnTo>
                  <a:lnTo>
                    <a:pt x="14" y="334"/>
                  </a:lnTo>
                  <a:lnTo>
                    <a:pt x="22" y="344"/>
                  </a:lnTo>
                  <a:lnTo>
                    <a:pt x="32" y="352"/>
                  </a:lnTo>
                  <a:lnTo>
                    <a:pt x="44" y="360"/>
                  </a:lnTo>
                  <a:lnTo>
                    <a:pt x="58" y="364"/>
                  </a:lnTo>
                  <a:lnTo>
                    <a:pt x="72" y="364"/>
                  </a:lnTo>
                  <a:lnTo>
                    <a:pt x="88" y="364"/>
                  </a:lnTo>
                  <a:lnTo>
                    <a:pt x="100" y="360"/>
                  </a:lnTo>
                  <a:lnTo>
                    <a:pt x="112" y="352"/>
                  </a:lnTo>
                  <a:lnTo>
                    <a:pt x="124" y="344"/>
                  </a:lnTo>
                  <a:lnTo>
                    <a:pt x="132" y="334"/>
                  </a:lnTo>
                  <a:lnTo>
                    <a:pt x="138" y="320"/>
                  </a:lnTo>
                  <a:lnTo>
                    <a:pt x="144" y="308"/>
                  </a:lnTo>
                  <a:lnTo>
                    <a:pt x="144" y="292"/>
                  </a:lnTo>
                  <a:lnTo>
                    <a:pt x="144" y="278"/>
                  </a:lnTo>
                  <a:lnTo>
                    <a:pt x="168" y="248"/>
                  </a:lnTo>
                  <a:lnTo>
                    <a:pt x="244" y="420"/>
                  </a:lnTo>
                  <a:lnTo>
                    <a:pt x="308" y="418"/>
                  </a:lnTo>
                  <a:lnTo>
                    <a:pt x="426" y="140"/>
                  </a:lnTo>
                  <a:lnTo>
                    <a:pt x="436" y="136"/>
                  </a:lnTo>
                  <a:lnTo>
                    <a:pt x="448" y="130"/>
                  </a:lnTo>
                  <a:lnTo>
                    <a:pt x="456" y="124"/>
                  </a:lnTo>
                  <a:lnTo>
                    <a:pt x="464" y="114"/>
                  </a:lnTo>
                  <a:lnTo>
                    <a:pt x="470" y="106"/>
                  </a:lnTo>
                  <a:lnTo>
                    <a:pt x="474" y="94"/>
                  </a:lnTo>
                  <a:lnTo>
                    <a:pt x="478" y="84"/>
                  </a:lnTo>
                  <a:lnTo>
                    <a:pt x="478" y="72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1171779" y="2417173"/>
            <a:ext cx="2650066" cy="874407"/>
            <a:chOff x="1336673" y="2030307"/>
            <a:chExt cx="2650066" cy="874407"/>
          </a:xfrm>
        </p:grpSpPr>
        <p:sp>
          <p:nvSpPr>
            <p:cNvPr id="17" name="矩形 1"/>
            <p:cNvSpPr>
              <a:spLocks noChangeArrowheads="1"/>
            </p:cNvSpPr>
            <p:nvPr/>
          </p:nvSpPr>
          <p:spPr bwMode="auto">
            <a:xfrm>
              <a:off x="1688039" y="2030307"/>
              <a:ext cx="2298700" cy="8744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 eaLnBrk="1" fontAlgn="base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800" b="1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图纸图幅分为：</a:t>
              </a:r>
              <a:endParaRPr lang="en-US" altLang="zh-CN" sz="18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just" eaLnBrk="1" fontAlgn="base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800" b="1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有装订边和无装订边</a:t>
              </a:r>
              <a:endParaRPr lang="en-US" altLang="zh-CN" sz="18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8" name="组合 122"/>
            <p:cNvGrpSpPr/>
            <p:nvPr/>
          </p:nvGrpSpPr>
          <p:grpSpPr bwMode="auto">
            <a:xfrm>
              <a:off x="1336673" y="2178474"/>
              <a:ext cx="256116" cy="258233"/>
              <a:chOff x="3889445" y="2973091"/>
              <a:chExt cx="319708" cy="324921"/>
            </a:xfrm>
            <a:solidFill>
              <a:schemeClr val="tx2"/>
            </a:solidFill>
          </p:grpSpPr>
          <p:sp>
            <p:nvSpPr>
              <p:cNvPr id="19" name="Rectangle 12"/>
              <p:cNvSpPr>
                <a:spLocks noChangeArrowheads="1"/>
              </p:cNvSpPr>
              <p:nvPr/>
            </p:nvSpPr>
            <p:spPr bwMode="auto">
              <a:xfrm>
                <a:off x="3889445" y="3006104"/>
                <a:ext cx="128578" cy="12684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fontAlgn="base" hangingPunct="1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0" name="Rectangle 13"/>
              <p:cNvSpPr>
                <a:spLocks noChangeArrowheads="1"/>
              </p:cNvSpPr>
              <p:nvPr/>
            </p:nvSpPr>
            <p:spPr bwMode="auto">
              <a:xfrm>
                <a:off x="4049299" y="2973091"/>
                <a:ext cx="159854" cy="159854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fontAlgn="base" hangingPunct="1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1" name="Rectangle 14"/>
              <p:cNvSpPr>
                <a:spLocks noChangeArrowheads="1"/>
              </p:cNvSpPr>
              <p:nvPr/>
            </p:nvSpPr>
            <p:spPr bwMode="auto">
              <a:xfrm>
                <a:off x="3889445" y="3171171"/>
                <a:ext cx="128578" cy="12684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fontAlgn="base" hangingPunct="1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2" name="Rectangle 15"/>
              <p:cNvSpPr>
                <a:spLocks noChangeArrowheads="1"/>
              </p:cNvSpPr>
              <p:nvPr/>
            </p:nvSpPr>
            <p:spPr bwMode="auto">
              <a:xfrm>
                <a:off x="4049299" y="3171171"/>
                <a:ext cx="126841" cy="12684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fontAlgn="base" hangingPunct="1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28" name="组合 27"/>
          <p:cNvGrpSpPr/>
          <p:nvPr/>
        </p:nvGrpSpPr>
        <p:grpSpPr>
          <a:xfrm>
            <a:off x="1171779" y="4319275"/>
            <a:ext cx="3826420" cy="458908"/>
            <a:chOff x="1324871" y="4058074"/>
            <a:chExt cx="2613228" cy="458908"/>
          </a:xfrm>
        </p:grpSpPr>
        <p:sp>
          <p:nvSpPr>
            <p:cNvPr id="29" name="矩形 1"/>
            <p:cNvSpPr>
              <a:spLocks noChangeArrowheads="1"/>
            </p:cNvSpPr>
            <p:nvPr/>
          </p:nvSpPr>
          <p:spPr bwMode="auto">
            <a:xfrm>
              <a:off x="1639399" y="4058074"/>
              <a:ext cx="2298700" cy="4589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 eaLnBrk="1" fontAlgn="base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800" b="1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无装订线</a:t>
              </a:r>
              <a:endParaRPr lang="en-US" altLang="zh-CN" sz="18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30" name="组合 13322"/>
            <p:cNvGrpSpPr/>
            <p:nvPr/>
          </p:nvGrpSpPr>
          <p:grpSpPr bwMode="auto">
            <a:xfrm>
              <a:off x="1324871" y="4185073"/>
              <a:ext cx="279400" cy="298451"/>
              <a:chOff x="1946500" y="2659080"/>
              <a:chExt cx="249236" cy="264850"/>
            </a:xfrm>
            <a:solidFill>
              <a:schemeClr val="accent3"/>
            </a:solidFill>
          </p:grpSpPr>
          <p:sp>
            <p:nvSpPr>
              <p:cNvPr id="31" name="Rectangle 13"/>
              <p:cNvSpPr>
                <a:spLocks noChangeArrowheads="1"/>
              </p:cNvSpPr>
              <p:nvPr/>
            </p:nvSpPr>
            <p:spPr bwMode="auto">
              <a:xfrm>
                <a:off x="1946500" y="2712050"/>
                <a:ext cx="40474" cy="211880"/>
              </a:xfrm>
              <a:prstGeom prst="rect">
                <a:avLst/>
              </a:prstGeom>
              <a:solidFill>
                <a:schemeClr val="tx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fontAlgn="base" hangingPunct="1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2" name="Rectangle 14"/>
              <p:cNvSpPr>
                <a:spLocks noChangeArrowheads="1"/>
              </p:cNvSpPr>
              <p:nvPr/>
            </p:nvSpPr>
            <p:spPr bwMode="auto">
              <a:xfrm>
                <a:off x="2016797" y="2679947"/>
                <a:ext cx="40474" cy="243983"/>
              </a:xfrm>
              <a:prstGeom prst="rect">
                <a:avLst/>
              </a:prstGeom>
              <a:solidFill>
                <a:schemeClr val="tx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fontAlgn="base" hangingPunct="1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3" name="Rectangle 15"/>
              <p:cNvSpPr>
                <a:spLocks noChangeArrowheads="1"/>
              </p:cNvSpPr>
              <p:nvPr/>
            </p:nvSpPr>
            <p:spPr bwMode="auto">
              <a:xfrm>
                <a:off x="2084964" y="2659080"/>
                <a:ext cx="42604" cy="264850"/>
              </a:xfrm>
              <a:prstGeom prst="rect">
                <a:avLst/>
              </a:prstGeom>
              <a:solidFill>
                <a:schemeClr val="tx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fontAlgn="base" hangingPunct="1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4" name="Rectangle 16"/>
              <p:cNvSpPr>
                <a:spLocks noChangeArrowheads="1"/>
              </p:cNvSpPr>
              <p:nvPr/>
            </p:nvSpPr>
            <p:spPr bwMode="auto">
              <a:xfrm>
                <a:off x="2155262" y="2790702"/>
                <a:ext cx="40474" cy="133228"/>
              </a:xfrm>
              <a:prstGeom prst="rect">
                <a:avLst/>
              </a:prstGeom>
              <a:solidFill>
                <a:schemeClr val="tx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fontAlgn="base" hangingPunct="1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35" name="组合 34"/>
          <p:cNvGrpSpPr/>
          <p:nvPr/>
        </p:nvGrpSpPr>
        <p:grpSpPr>
          <a:xfrm>
            <a:off x="1486695" y="2313361"/>
            <a:ext cx="4018947" cy="882650"/>
            <a:chOff x="1177047" y="2540424"/>
            <a:chExt cx="4018947" cy="882650"/>
          </a:xfrm>
        </p:grpSpPr>
        <p:sp>
          <p:nvSpPr>
            <p:cNvPr id="36" name="任意多边形 35"/>
            <p:cNvSpPr/>
            <p:nvPr/>
          </p:nvSpPr>
          <p:spPr>
            <a:xfrm flipH="1">
              <a:off x="1177047" y="2540424"/>
              <a:ext cx="3966030" cy="821267"/>
            </a:xfrm>
            <a:custGeom>
              <a:avLst/>
              <a:gdLst>
                <a:gd name="connsiteX0" fmla="*/ 0 w 1495425"/>
                <a:gd name="connsiteY0" fmla="*/ 581025 h 581025"/>
                <a:gd name="connsiteX1" fmla="*/ 333375 w 1495425"/>
                <a:gd name="connsiteY1" fmla="*/ 0 h 581025"/>
                <a:gd name="connsiteX2" fmla="*/ 1238250 w 1495425"/>
                <a:gd name="connsiteY2" fmla="*/ 0 h 581025"/>
                <a:gd name="connsiteX3" fmla="*/ 1495425 w 1495425"/>
                <a:gd name="connsiteY3" fmla="*/ 0 h 581025"/>
                <a:gd name="connsiteX0-1" fmla="*/ 0 w 1238249"/>
                <a:gd name="connsiteY0-2" fmla="*/ 581025 h 581025"/>
                <a:gd name="connsiteX1-3" fmla="*/ 333375 w 1238249"/>
                <a:gd name="connsiteY1-4" fmla="*/ 0 h 581025"/>
                <a:gd name="connsiteX2-5" fmla="*/ 1238250 w 1238249"/>
                <a:gd name="connsiteY2-6" fmla="*/ 0 h 581025"/>
                <a:gd name="connsiteX0-7" fmla="*/ 0 w 2896333"/>
                <a:gd name="connsiteY0-8" fmla="*/ 581025 h 581025"/>
                <a:gd name="connsiteX1-9" fmla="*/ 333375 w 2896333"/>
                <a:gd name="connsiteY1-10" fmla="*/ 0 h 581025"/>
                <a:gd name="connsiteX2-11" fmla="*/ 2896333 w 2896333"/>
                <a:gd name="connsiteY2-12" fmla="*/ 0 h 58102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</a:cxnLst>
              <a:rect l="l" t="t" r="r" b="b"/>
              <a:pathLst>
                <a:path w="2896333" h="581025">
                  <a:moveTo>
                    <a:pt x="0" y="581025"/>
                  </a:moveTo>
                  <a:lnTo>
                    <a:pt x="333375" y="0"/>
                  </a:lnTo>
                  <a:lnTo>
                    <a:pt x="2896333" y="0"/>
                  </a:lnTo>
                </a:path>
              </a:pathLst>
            </a:custGeom>
            <a:noFill/>
            <a:ln w="12700">
              <a:solidFill>
                <a:schemeClr val="bg1">
                  <a:lumMod val="50000"/>
                </a:schemeClr>
              </a:solidFill>
              <a:prstDash val="dash"/>
              <a:headEnd type="oval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240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7" name="Oval 54"/>
            <p:cNvSpPr>
              <a:spLocks noChangeArrowheads="1"/>
            </p:cNvSpPr>
            <p:nvPr/>
          </p:nvSpPr>
          <p:spPr bwMode="auto">
            <a:xfrm>
              <a:off x="5085927" y="3313007"/>
              <a:ext cx="110067" cy="110067"/>
            </a:xfrm>
            <a:prstGeom prst="ellipse">
              <a:avLst/>
            </a:prstGeom>
            <a:ln>
              <a:solidFill>
                <a:schemeClr val="bg1">
                  <a:lumMod val="50000"/>
                </a:schemeClr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2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6873008" y="2326061"/>
            <a:ext cx="3712633" cy="878416"/>
            <a:chOff x="6563360" y="2553124"/>
            <a:chExt cx="3712633" cy="878416"/>
          </a:xfrm>
        </p:grpSpPr>
        <p:sp>
          <p:nvSpPr>
            <p:cNvPr id="39" name="任意多边形 38"/>
            <p:cNvSpPr/>
            <p:nvPr/>
          </p:nvSpPr>
          <p:spPr>
            <a:xfrm>
              <a:off x="6626860" y="2553124"/>
              <a:ext cx="3649133" cy="821267"/>
            </a:xfrm>
            <a:custGeom>
              <a:avLst/>
              <a:gdLst>
                <a:gd name="connsiteX0" fmla="*/ 0 w 1495425"/>
                <a:gd name="connsiteY0" fmla="*/ 581025 h 581025"/>
                <a:gd name="connsiteX1" fmla="*/ 333375 w 1495425"/>
                <a:gd name="connsiteY1" fmla="*/ 0 h 581025"/>
                <a:gd name="connsiteX2" fmla="*/ 1238250 w 1495425"/>
                <a:gd name="connsiteY2" fmla="*/ 0 h 581025"/>
                <a:gd name="connsiteX3" fmla="*/ 1495425 w 1495425"/>
                <a:gd name="connsiteY3" fmla="*/ 0 h 581025"/>
                <a:gd name="connsiteX0-1" fmla="*/ 0 w 1238249"/>
                <a:gd name="connsiteY0-2" fmla="*/ 581025 h 581025"/>
                <a:gd name="connsiteX1-3" fmla="*/ 333375 w 1238249"/>
                <a:gd name="connsiteY1-4" fmla="*/ 0 h 581025"/>
                <a:gd name="connsiteX2-5" fmla="*/ 1238250 w 1238249"/>
                <a:gd name="connsiteY2-6" fmla="*/ 0 h 581025"/>
                <a:gd name="connsiteX0-7" fmla="*/ 0 w 2896333"/>
                <a:gd name="connsiteY0-8" fmla="*/ 581025 h 581025"/>
                <a:gd name="connsiteX1-9" fmla="*/ 333375 w 2896333"/>
                <a:gd name="connsiteY1-10" fmla="*/ 0 h 581025"/>
                <a:gd name="connsiteX2-11" fmla="*/ 2896333 w 2896333"/>
                <a:gd name="connsiteY2-12" fmla="*/ 0 h 58102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</a:cxnLst>
              <a:rect l="l" t="t" r="r" b="b"/>
              <a:pathLst>
                <a:path w="2896333" h="581025">
                  <a:moveTo>
                    <a:pt x="0" y="581025"/>
                  </a:moveTo>
                  <a:lnTo>
                    <a:pt x="333375" y="0"/>
                  </a:lnTo>
                  <a:lnTo>
                    <a:pt x="2896333" y="0"/>
                  </a:lnTo>
                </a:path>
              </a:pathLst>
            </a:custGeom>
            <a:noFill/>
            <a:ln w="12700">
              <a:solidFill>
                <a:schemeClr val="bg1">
                  <a:lumMod val="50000"/>
                </a:schemeClr>
              </a:solidFill>
              <a:prstDash val="dash"/>
              <a:headEnd type="oval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240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0" name="Oval 54"/>
            <p:cNvSpPr>
              <a:spLocks noChangeArrowheads="1"/>
            </p:cNvSpPr>
            <p:nvPr/>
          </p:nvSpPr>
          <p:spPr bwMode="auto">
            <a:xfrm>
              <a:off x="6563360" y="3321473"/>
              <a:ext cx="110067" cy="110067"/>
            </a:xfrm>
            <a:prstGeom prst="ellipse">
              <a:avLst/>
            </a:prstGeom>
            <a:ln>
              <a:solidFill>
                <a:schemeClr val="bg1">
                  <a:lumMod val="50000"/>
                </a:schemeClr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2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1486694" y="4221882"/>
            <a:ext cx="3640065" cy="882650"/>
            <a:chOff x="1177046" y="4574541"/>
            <a:chExt cx="3640065" cy="882650"/>
          </a:xfrm>
        </p:grpSpPr>
        <p:sp>
          <p:nvSpPr>
            <p:cNvPr id="45" name="任意多边形 44"/>
            <p:cNvSpPr/>
            <p:nvPr/>
          </p:nvSpPr>
          <p:spPr>
            <a:xfrm flipH="1">
              <a:off x="1177046" y="4574541"/>
              <a:ext cx="3574447" cy="827617"/>
            </a:xfrm>
            <a:custGeom>
              <a:avLst/>
              <a:gdLst>
                <a:gd name="connsiteX0" fmla="*/ 0 w 1495425"/>
                <a:gd name="connsiteY0" fmla="*/ 581025 h 581025"/>
                <a:gd name="connsiteX1" fmla="*/ 333375 w 1495425"/>
                <a:gd name="connsiteY1" fmla="*/ 0 h 581025"/>
                <a:gd name="connsiteX2" fmla="*/ 1238250 w 1495425"/>
                <a:gd name="connsiteY2" fmla="*/ 0 h 581025"/>
                <a:gd name="connsiteX3" fmla="*/ 1495425 w 1495425"/>
                <a:gd name="connsiteY3" fmla="*/ 0 h 581025"/>
                <a:gd name="connsiteX0-1" fmla="*/ 0 w 1238249"/>
                <a:gd name="connsiteY0-2" fmla="*/ 581025 h 581025"/>
                <a:gd name="connsiteX1-3" fmla="*/ 333375 w 1238249"/>
                <a:gd name="connsiteY1-4" fmla="*/ 0 h 581025"/>
                <a:gd name="connsiteX2-5" fmla="*/ 1238250 w 1238249"/>
                <a:gd name="connsiteY2-6" fmla="*/ 0 h 581025"/>
                <a:gd name="connsiteX0-7" fmla="*/ 0 w 2528430"/>
                <a:gd name="connsiteY0-8" fmla="*/ 587027 h 587027"/>
                <a:gd name="connsiteX1-9" fmla="*/ 333375 w 2528430"/>
                <a:gd name="connsiteY1-10" fmla="*/ 6002 h 587027"/>
                <a:gd name="connsiteX2-11" fmla="*/ 2528430 w 2528430"/>
                <a:gd name="connsiteY2-12" fmla="*/ 0 h 587027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</a:cxnLst>
              <a:rect l="l" t="t" r="r" b="b"/>
              <a:pathLst>
                <a:path w="2528430" h="587027">
                  <a:moveTo>
                    <a:pt x="0" y="587027"/>
                  </a:moveTo>
                  <a:lnTo>
                    <a:pt x="333375" y="6002"/>
                  </a:lnTo>
                  <a:lnTo>
                    <a:pt x="2528430" y="0"/>
                  </a:lnTo>
                </a:path>
              </a:pathLst>
            </a:custGeom>
            <a:noFill/>
            <a:ln w="12700">
              <a:solidFill>
                <a:schemeClr val="bg1">
                  <a:lumMod val="50000"/>
                </a:schemeClr>
              </a:solidFill>
              <a:prstDash val="dash"/>
              <a:headEnd type="oval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240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6" name="Oval 54"/>
            <p:cNvSpPr>
              <a:spLocks noChangeArrowheads="1"/>
            </p:cNvSpPr>
            <p:nvPr/>
          </p:nvSpPr>
          <p:spPr bwMode="auto">
            <a:xfrm>
              <a:off x="4707044" y="5347124"/>
              <a:ext cx="110067" cy="110067"/>
            </a:xfrm>
            <a:prstGeom prst="ellipse">
              <a:avLst/>
            </a:prstGeom>
            <a:ln>
              <a:solidFill>
                <a:schemeClr val="bg1">
                  <a:lumMod val="50000"/>
                </a:schemeClr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2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62" name="直接连接符 61"/>
          <p:cNvCxnSpPr/>
          <p:nvPr/>
        </p:nvCxnSpPr>
        <p:spPr>
          <a:xfrm>
            <a:off x="0" y="909514"/>
            <a:ext cx="12200731" cy="0"/>
          </a:xfrm>
          <a:prstGeom prst="line">
            <a:avLst/>
          </a:prstGeom>
          <a:ln w="28575">
            <a:solidFill>
              <a:srgbClr val="3190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3" name="图片 6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522"/>
          <a:stretch/>
        </p:blipFill>
        <p:spPr>
          <a:xfrm>
            <a:off x="1" y="-80223"/>
            <a:ext cx="910629" cy="1002370"/>
          </a:xfrm>
          <a:prstGeom prst="rect">
            <a:avLst/>
          </a:prstGeom>
        </p:spPr>
      </p:pic>
      <p:grpSp>
        <p:nvGrpSpPr>
          <p:cNvPr id="64" name="组合 63"/>
          <p:cNvGrpSpPr/>
          <p:nvPr/>
        </p:nvGrpSpPr>
        <p:grpSpPr>
          <a:xfrm>
            <a:off x="926449" y="0"/>
            <a:ext cx="6393177" cy="909514"/>
            <a:chOff x="926449" y="0"/>
            <a:chExt cx="6393177" cy="909514"/>
          </a:xfrm>
        </p:grpSpPr>
        <p:sp>
          <p:nvSpPr>
            <p:cNvPr id="65" name="TextBox 43"/>
            <p:cNvSpPr txBox="1">
              <a:spLocks noChangeArrowheads="1"/>
            </p:cNvSpPr>
            <p:nvPr/>
          </p:nvSpPr>
          <p:spPr bwMode="auto">
            <a:xfrm>
              <a:off x="2947016" y="200149"/>
              <a:ext cx="4372610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9pPr>
            </a:lstStyle>
            <a:p>
              <a:pPr defTabSz="1218565">
                <a:defRPr/>
              </a:pPr>
              <a:r>
                <a:rPr lang="zh-CN" altLang="en-US" sz="2800" b="1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</a:rPr>
                <a:t>相关知识</a:t>
              </a:r>
              <a:r>
                <a:rPr lang="en-US" altLang="zh-CN" sz="2800" b="1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</a:rPr>
                <a:t>:</a:t>
              </a:r>
              <a:r>
                <a:rPr lang="zh-CN" altLang="en-US" sz="2800" b="1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</a:rPr>
                <a:t>图框格式</a:t>
              </a:r>
            </a:p>
          </p:txBody>
        </p:sp>
        <p:sp>
          <p:nvSpPr>
            <p:cNvPr id="66" name="燕尾形 65"/>
            <p:cNvSpPr/>
            <p:nvPr/>
          </p:nvSpPr>
          <p:spPr>
            <a:xfrm>
              <a:off x="926449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67" name="燕尾形 66"/>
            <p:cNvSpPr/>
            <p:nvPr/>
          </p:nvSpPr>
          <p:spPr>
            <a:xfrm>
              <a:off x="1486694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68" name="燕尾形 67"/>
            <p:cNvSpPr/>
            <p:nvPr/>
          </p:nvSpPr>
          <p:spPr>
            <a:xfrm>
              <a:off x="2066770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3896033" y="1413570"/>
            <a:ext cx="4408663" cy="4193325"/>
            <a:chOff x="3896033" y="1413570"/>
            <a:chExt cx="4408663" cy="4193325"/>
          </a:xfrm>
        </p:grpSpPr>
        <p:grpSp>
          <p:nvGrpSpPr>
            <p:cNvPr id="4" name="组合 3"/>
            <p:cNvGrpSpPr/>
            <p:nvPr/>
          </p:nvGrpSpPr>
          <p:grpSpPr>
            <a:xfrm>
              <a:off x="3896033" y="1413570"/>
              <a:ext cx="4408663" cy="4193325"/>
              <a:chOff x="3748193" y="2000673"/>
              <a:chExt cx="4030134" cy="3833285"/>
            </a:xfrm>
          </p:grpSpPr>
          <p:sp>
            <p:nvSpPr>
              <p:cNvPr id="5" name="Freeform 104"/>
              <p:cNvSpPr/>
              <p:nvPr/>
            </p:nvSpPr>
            <p:spPr bwMode="auto">
              <a:xfrm>
                <a:off x="5858511" y="4583007"/>
                <a:ext cx="1151467" cy="1250951"/>
              </a:xfrm>
              <a:custGeom>
                <a:avLst/>
                <a:gdLst>
                  <a:gd name="T0" fmla="*/ 0 w 876"/>
                  <a:gd name="T1" fmla="*/ 2147483647 h 952"/>
                  <a:gd name="T2" fmla="*/ 0 w 876"/>
                  <a:gd name="T3" fmla="*/ 2147483647 h 952"/>
                  <a:gd name="T4" fmla="*/ 2147483647 w 876"/>
                  <a:gd name="T5" fmla="*/ 2147483647 h 952"/>
                  <a:gd name="T6" fmla="*/ 2147483647 w 876"/>
                  <a:gd name="T7" fmla="*/ 0 h 952"/>
                  <a:gd name="T8" fmla="*/ 2147483647 w 876"/>
                  <a:gd name="T9" fmla="*/ 0 h 952"/>
                  <a:gd name="T10" fmla="*/ 2147483647 w 876"/>
                  <a:gd name="T11" fmla="*/ 2147483647 h 952"/>
                  <a:gd name="T12" fmla="*/ 0 w 876"/>
                  <a:gd name="T13" fmla="*/ 2147483647 h 95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876" h="952">
                    <a:moveTo>
                      <a:pt x="0" y="30"/>
                    </a:moveTo>
                    <a:lnTo>
                      <a:pt x="0" y="492"/>
                    </a:lnTo>
                    <a:lnTo>
                      <a:pt x="876" y="952"/>
                    </a:lnTo>
                    <a:lnTo>
                      <a:pt x="712" y="0"/>
                    </a:lnTo>
                    <a:lnTo>
                      <a:pt x="378" y="0"/>
                    </a:lnTo>
                    <a:lnTo>
                      <a:pt x="422" y="252"/>
                    </a:lnTo>
                    <a:lnTo>
                      <a:pt x="0" y="30"/>
                    </a:lnTo>
                    <a:close/>
                  </a:path>
                </a:pathLst>
              </a:custGeom>
              <a:solidFill>
                <a:srgbClr val="A0BF0D"/>
              </a:solidFill>
              <a:ln>
                <a:noFill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" name="Freeform 106"/>
              <p:cNvSpPr/>
              <p:nvPr/>
            </p:nvSpPr>
            <p:spPr bwMode="auto">
              <a:xfrm>
                <a:off x="4516545" y="4583007"/>
                <a:ext cx="1155700" cy="1250951"/>
              </a:xfrm>
              <a:custGeom>
                <a:avLst/>
                <a:gdLst>
                  <a:gd name="T0" fmla="*/ 2147483647 w 878"/>
                  <a:gd name="T1" fmla="*/ 2147483647 h 952"/>
                  <a:gd name="T2" fmla="*/ 2147483647 w 878"/>
                  <a:gd name="T3" fmla="*/ 2147483647 h 952"/>
                  <a:gd name="T4" fmla="*/ 2147483647 w 878"/>
                  <a:gd name="T5" fmla="*/ 0 h 952"/>
                  <a:gd name="T6" fmla="*/ 2147483647 w 878"/>
                  <a:gd name="T7" fmla="*/ 0 h 952"/>
                  <a:gd name="T8" fmla="*/ 0 w 878"/>
                  <a:gd name="T9" fmla="*/ 2147483647 h 952"/>
                  <a:gd name="T10" fmla="*/ 2147483647 w 878"/>
                  <a:gd name="T11" fmla="*/ 2147483647 h 952"/>
                  <a:gd name="T12" fmla="*/ 2147483647 w 878"/>
                  <a:gd name="T13" fmla="*/ 2147483647 h 95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878" h="952">
                    <a:moveTo>
                      <a:pt x="878" y="30"/>
                    </a:moveTo>
                    <a:lnTo>
                      <a:pt x="456" y="252"/>
                    </a:lnTo>
                    <a:lnTo>
                      <a:pt x="498" y="0"/>
                    </a:lnTo>
                    <a:lnTo>
                      <a:pt x="164" y="0"/>
                    </a:lnTo>
                    <a:lnTo>
                      <a:pt x="0" y="952"/>
                    </a:lnTo>
                    <a:lnTo>
                      <a:pt x="878" y="492"/>
                    </a:lnTo>
                    <a:lnTo>
                      <a:pt x="878" y="30"/>
                    </a:lnTo>
                    <a:close/>
                  </a:path>
                </a:pathLst>
              </a:custGeom>
              <a:solidFill>
                <a:srgbClr val="F5841C"/>
              </a:solidFill>
              <a:ln>
                <a:noFill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" name="Freeform 108"/>
              <p:cNvSpPr/>
              <p:nvPr/>
            </p:nvSpPr>
            <p:spPr bwMode="auto">
              <a:xfrm>
                <a:off x="5763260" y="2000673"/>
                <a:ext cx="2015067" cy="2370667"/>
              </a:xfrm>
              <a:custGeom>
                <a:avLst/>
                <a:gdLst>
                  <a:gd name="T0" fmla="*/ 2147483647 w 1534"/>
                  <a:gd name="T1" fmla="*/ 2147483647 h 1804"/>
                  <a:gd name="T2" fmla="*/ 0 w 1534"/>
                  <a:gd name="T3" fmla="*/ 0 h 1804"/>
                  <a:gd name="T4" fmla="*/ 0 w 1534"/>
                  <a:gd name="T5" fmla="*/ 2147483647 h 1804"/>
                  <a:gd name="T6" fmla="*/ 2147483647 w 1534"/>
                  <a:gd name="T7" fmla="*/ 2147483647 h 1804"/>
                  <a:gd name="T8" fmla="*/ 2147483647 w 1534"/>
                  <a:gd name="T9" fmla="*/ 2147483647 h 1804"/>
                  <a:gd name="T10" fmla="*/ 2147483647 w 1534"/>
                  <a:gd name="T11" fmla="*/ 2147483647 h 1804"/>
                  <a:gd name="T12" fmla="*/ 2147483647 w 1534"/>
                  <a:gd name="T13" fmla="*/ 2147483647 h 1804"/>
                  <a:gd name="T14" fmla="*/ 2147483647 w 1534"/>
                  <a:gd name="T15" fmla="*/ 2147483647 h 1804"/>
                  <a:gd name="T16" fmla="*/ 2147483647 w 1534"/>
                  <a:gd name="T17" fmla="*/ 2147483647 h 1804"/>
                  <a:gd name="T18" fmla="*/ 2147483647 w 1534"/>
                  <a:gd name="T19" fmla="*/ 2147483647 h 1804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1534" h="1804">
                    <a:moveTo>
                      <a:pt x="474" y="962"/>
                    </a:moveTo>
                    <a:lnTo>
                      <a:pt x="0" y="0"/>
                    </a:lnTo>
                    <a:lnTo>
                      <a:pt x="0" y="700"/>
                    </a:lnTo>
                    <a:lnTo>
                      <a:pt x="246" y="1200"/>
                    </a:lnTo>
                    <a:lnTo>
                      <a:pt x="798" y="1280"/>
                    </a:lnTo>
                    <a:lnTo>
                      <a:pt x="400" y="1670"/>
                    </a:lnTo>
                    <a:lnTo>
                      <a:pt x="422" y="1804"/>
                    </a:lnTo>
                    <a:lnTo>
                      <a:pt x="826" y="1804"/>
                    </a:lnTo>
                    <a:lnTo>
                      <a:pt x="1534" y="1116"/>
                    </a:lnTo>
                    <a:lnTo>
                      <a:pt x="474" y="962"/>
                    </a:lnTo>
                    <a:close/>
                  </a:path>
                </a:pathLst>
              </a:custGeom>
              <a:solidFill>
                <a:srgbClr val="5FCACB"/>
              </a:solidFill>
              <a:ln>
                <a:noFill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8" name="Freeform 109"/>
              <p:cNvSpPr/>
              <p:nvPr/>
            </p:nvSpPr>
            <p:spPr bwMode="auto">
              <a:xfrm>
                <a:off x="3748193" y="2000673"/>
                <a:ext cx="2015067" cy="2370667"/>
              </a:xfrm>
              <a:custGeom>
                <a:avLst/>
                <a:gdLst>
                  <a:gd name="T0" fmla="*/ 2147483647 w 1534"/>
                  <a:gd name="T1" fmla="*/ 2147483647 h 1804"/>
                  <a:gd name="T2" fmla="*/ 0 w 1534"/>
                  <a:gd name="T3" fmla="*/ 2147483647 h 1804"/>
                  <a:gd name="T4" fmla="*/ 2147483647 w 1534"/>
                  <a:gd name="T5" fmla="*/ 2147483647 h 1804"/>
                  <a:gd name="T6" fmla="*/ 2147483647 w 1534"/>
                  <a:gd name="T7" fmla="*/ 2147483647 h 1804"/>
                  <a:gd name="T8" fmla="*/ 2147483647 w 1534"/>
                  <a:gd name="T9" fmla="*/ 2147483647 h 1804"/>
                  <a:gd name="T10" fmla="*/ 2147483647 w 1534"/>
                  <a:gd name="T11" fmla="*/ 2147483647 h 1804"/>
                  <a:gd name="T12" fmla="*/ 2147483647 w 1534"/>
                  <a:gd name="T13" fmla="*/ 2147483647 h 1804"/>
                  <a:gd name="T14" fmla="*/ 2147483647 w 1534"/>
                  <a:gd name="T15" fmla="*/ 2147483647 h 1804"/>
                  <a:gd name="T16" fmla="*/ 2147483647 w 1534"/>
                  <a:gd name="T17" fmla="*/ 0 h 1804"/>
                  <a:gd name="T18" fmla="*/ 2147483647 w 1534"/>
                  <a:gd name="T19" fmla="*/ 2147483647 h 1804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1534" h="1804">
                    <a:moveTo>
                      <a:pt x="1060" y="962"/>
                    </a:moveTo>
                    <a:lnTo>
                      <a:pt x="0" y="1116"/>
                    </a:lnTo>
                    <a:lnTo>
                      <a:pt x="708" y="1804"/>
                    </a:lnTo>
                    <a:lnTo>
                      <a:pt x="1112" y="1804"/>
                    </a:lnTo>
                    <a:lnTo>
                      <a:pt x="1136" y="1670"/>
                    </a:lnTo>
                    <a:lnTo>
                      <a:pt x="736" y="1280"/>
                    </a:lnTo>
                    <a:lnTo>
                      <a:pt x="1288" y="1200"/>
                    </a:lnTo>
                    <a:lnTo>
                      <a:pt x="1534" y="700"/>
                    </a:lnTo>
                    <a:lnTo>
                      <a:pt x="1534" y="0"/>
                    </a:lnTo>
                    <a:lnTo>
                      <a:pt x="1060" y="962"/>
                    </a:lnTo>
                    <a:close/>
                  </a:path>
                </a:pathLst>
              </a:custGeom>
              <a:solidFill>
                <a:srgbClr val="319095"/>
              </a:solidFill>
              <a:ln>
                <a:noFill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51" name="TextBox 50"/>
            <p:cNvSpPr txBox="1"/>
            <p:nvPr/>
          </p:nvSpPr>
          <p:spPr>
            <a:xfrm>
              <a:off x="5262656" y="3297990"/>
              <a:ext cx="1678665" cy="105522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ts val="2500"/>
                </a:lnSpc>
              </a:pPr>
              <a:r>
                <a:rPr lang="en-US" altLang="zh-CN" sz="2400" b="1" cap="all" dirty="0">
                  <a:ln w="9000" cmpd="sng">
                    <a:solidFill>
                      <a:schemeClr val="accent4">
                        <a:shade val="50000"/>
                        <a:satMod val="120000"/>
                      </a:schemeClr>
                    </a:solidFill>
                    <a:prstDash val="solid"/>
                  </a:ln>
                  <a:gradFill>
                    <a:gsLst>
                      <a:gs pos="0">
                        <a:schemeClr val="accent4">
                          <a:shade val="20000"/>
                          <a:satMod val="245000"/>
                        </a:schemeClr>
                      </a:gs>
                      <a:gs pos="43000">
                        <a:schemeClr val="accent4">
                          <a:satMod val="255000"/>
                        </a:schemeClr>
                      </a:gs>
                      <a:gs pos="48000">
                        <a:schemeClr val="accent4">
                          <a:shade val="85000"/>
                          <a:satMod val="255000"/>
                        </a:schemeClr>
                      </a:gs>
                      <a:gs pos="100000">
                        <a:schemeClr val="accent4">
                          <a:shade val="20000"/>
                          <a:satMod val="245000"/>
                        </a:schemeClr>
                      </a:gs>
                    </a:gsLst>
                    <a:lin ang="5400000"/>
                  </a:gradFill>
                  <a:effectLst>
                    <a:reflection blurRad="12700" stA="28000" endPos="45000" dist="1000" dir="5400000" sy="-100000" algn="bl" rotWithShape="0"/>
                  </a:effectLst>
                </a:rPr>
                <a:t>GB/T</a:t>
              </a:r>
            </a:p>
            <a:p>
              <a:pPr algn="ctr">
                <a:lnSpc>
                  <a:spcPts val="2500"/>
                </a:lnSpc>
              </a:pPr>
              <a:endParaRPr lang="en-US" altLang="zh-CN" sz="2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endParaRPr>
            </a:p>
            <a:p>
              <a:pPr algn="ctr">
                <a:lnSpc>
                  <a:spcPts val="2500"/>
                </a:lnSpc>
              </a:pPr>
              <a:r>
                <a:rPr lang="en-US" altLang="zh-CN" sz="2400" b="1" cap="all" dirty="0">
                  <a:ln w="9000" cmpd="sng">
                    <a:solidFill>
                      <a:schemeClr val="accent4">
                        <a:shade val="50000"/>
                        <a:satMod val="120000"/>
                      </a:schemeClr>
                    </a:solidFill>
                    <a:prstDash val="solid"/>
                  </a:ln>
                  <a:gradFill>
                    <a:gsLst>
                      <a:gs pos="0">
                        <a:schemeClr val="accent4">
                          <a:shade val="20000"/>
                          <a:satMod val="245000"/>
                        </a:schemeClr>
                      </a:gs>
                      <a:gs pos="43000">
                        <a:schemeClr val="accent4">
                          <a:satMod val="255000"/>
                        </a:schemeClr>
                      </a:gs>
                      <a:gs pos="48000">
                        <a:schemeClr val="accent4">
                          <a:shade val="85000"/>
                          <a:satMod val="255000"/>
                        </a:schemeClr>
                      </a:gs>
                      <a:gs pos="100000">
                        <a:schemeClr val="accent4">
                          <a:shade val="20000"/>
                          <a:satMod val="245000"/>
                        </a:schemeClr>
                      </a:gs>
                    </a:gsLst>
                    <a:lin ang="5400000"/>
                  </a:gradFill>
                  <a:effectLst>
                    <a:reflection blurRad="12700" stA="28000" endPos="45000" dist="1000" dir="5400000" sy="-100000" algn="bl" rotWithShape="0"/>
                  </a:effectLst>
                </a:rPr>
                <a:t>14689-2008</a:t>
              </a:r>
              <a:endParaRPr lang="zh-CN" altLang="en-US" sz="2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endParaRPr>
            </a:p>
          </p:txBody>
        </p:sp>
      </p:grpSp>
      <p:pic>
        <p:nvPicPr>
          <p:cNvPr id="55" name="Picture 6" descr="图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78597" y="2925378"/>
            <a:ext cx="969611" cy="12611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6" name="Picture 5" descr="图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9738" y="3141894"/>
            <a:ext cx="1438044" cy="108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7" name="Picture 7" descr="图1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4782" y="4871712"/>
            <a:ext cx="1419251" cy="10782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8" name="Picture 8" descr="图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21779" y="4654194"/>
            <a:ext cx="959640" cy="126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9" name="Picture 7" descr="图1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774" y="1773610"/>
            <a:ext cx="5686055" cy="432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0" name="Picture 8" descr="图2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31310" y="1232014"/>
            <a:ext cx="3838561" cy="504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89383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7 1.11111E-6 L 0.07135 -0.21528 " pathEditMode="relative" rAng="0" ptsTypes="AA">
                                      <p:cBhvr>
                                        <p:cTn id="23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68" y="-10764"/>
                                    </p:animMotion>
                                  </p:childTnLst>
                                </p:cTn>
                              </p:par>
                              <p:par>
                                <p:cTn id="24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1.85185E-6 L 0.46433 -0.2206 " pathEditMode="relative" rAng="0" ptsTypes="AA">
                                      <p:cBhvr>
                                        <p:cTn id="25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216" y="-1104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8" dur="1000" fill="hold"/>
                                        <p:tgtEl>
                                          <p:spTgt spid="57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29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0" dur="1000" fill="hold"/>
                                        <p:tgtEl>
                                          <p:spTgt spid="58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05"/>
          <p:cNvSpPr/>
          <p:nvPr/>
        </p:nvSpPr>
        <p:spPr bwMode="auto">
          <a:xfrm>
            <a:off x="6168159" y="4355944"/>
            <a:ext cx="1151467" cy="1250951"/>
          </a:xfrm>
          <a:custGeom>
            <a:avLst/>
            <a:gdLst>
              <a:gd name="T0" fmla="*/ 0 w 876"/>
              <a:gd name="T1" fmla="*/ 2147483647 h 952"/>
              <a:gd name="T2" fmla="*/ 0 w 876"/>
              <a:gd name="T3" fmla="*/ 2147483647 h 952"/>
              <a:gd name="T4" fmla="*/ 2147483647 w 876"/>
              <a:gd name="T5" fmla="*/ 2147483647 h 952"/>
              <a:gd name="T6" fmla="*/ 2147483647 w 876"/>
              <a:gd name="T7" fmla="*/ 0 h 952"/>
              <a:gd name="T8" fmla="*/ 2147483647 w 876"/>
              <a:gd name="T9" fmla="*/ 0 h 952"/>
              <a:gd name="T10" fmla="*/ 2147483647 w 876"/>
              <a:gd name="T11" fmla="*/ 2147483647 h 952"/>
              <a:gd name="T12" fmla="*/ 0 w 876"/>
              <a:gd name="T13" fmla="*/ 2147483647 h 952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876" h="952">
                <a:moveTo>
                  <a:pt x="0" y="30"/>
                </a:moveTo>
                <a:lnTo>
                  <a:pt x="0" y="492"/>
                </a:lnTo>
                <a:lnTo>
                  <a:pt x="876" y="952"/>
                </a:lnTo>
                <a:lnTo>
                  <a:pt x="712" y="0"/>
                </a:lnTo>
                <a:lnTo>
                  <a:pt x="378" y="0"/>
                </a:lnTo>
                <a:lnTo>
                  <a:pt x="422" y="252"/>
                </a:lnTo>
                <a:lnTo>
                  <a:pt x="0" y="3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Freeform 107"/>
          <p:cNvSpPr/>
          <p:nvPr/>
        </p:nvSpPr>
        <p:spPr bwMode="auto">
          <a:xfrm>
            <a:off x="4826193" y="4355944"/>
            <a:ext cx="1155700" cy="1250951"/>
          </a:xfrm>
          <a:custGeom>
            <a:avLst/>
            <a:gdLst>
              <a:gd name="T0" fmla="*/ 878 w 878"/>
              <a:gd name="T1" fmla="*/ 30 h 952"/>
              <a:gd name="T2" fmla="*/ 456 w 878"/>
              <a:gd name="T3" fmla="*/ 252 h 952"/>
              <a:gd name="T4" fmla="*/ 498 w 878"/>
              <a:gd name="T5" fmla="*/ 0 h 952"/>
              <a:gd name="T6" fmla="*/ 164 w 878"/>
              <a:gd name="T7" fmla="*/ 0 h 952"/>
              <a:gd name="T8" fmla="*/ 0 w 878"/>
              <a:gd name="T9" fmla="*/ 952 h 952"/>
              <a:gd name="T10" fmla="*/ 878 w 878"/>
              <a:gd name="T11" fmla="*/ 492 h 952"/>
              <a:gd name="T12" fmla="*/ 878 w 878"/>
              <a:gd name="T13" fmla="*/ 30 h 9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78" h="952">
                <a:moveTo>
                  <a:pt x="878" y="30"/>
                </a:moveTo>
                <a:lnTo>
                  <a:pt x="456" y="252"/>
                </a:lnTo>
                <a:lnTo>
                  <a:pt x="498" y="0"/>
                </a:lnTo>
                <a:lnTo>
                  <a:pt x="164" y="0"/>
                </a:lnTo>
                <a:lnTo>
                  <a:pt x="0" y="952"/>
                </a:lnTo>
                <a:lnTo>
                  <a:pt x="878" y="492"/>
                </a:lnTo>
                <a:lnTo>
                  <a:pt x="878" y="3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2400">
              <a:solidFill>
                <a:prstClr val="black"/>
              </a:soli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8318096" y="2412527"/>
            <a:ext cx="2609851" cy="458908"/>
            <a:chOff x="7939194" y="2030307"/>
            <a:chExt cx="2609851" cy="458908"/>
          </a:xfrm>
        </p:grpSpPr>
        <p:sp>
          <p:nvSpPr>
            <p:cNvPr id="14" name="矩形 1"/>
            <p:cNvSpPr>
              <a:spLocks noChangeArrowheads="1"/>
            </p:cNvSpPr>
            <p:nvPr/>
          </p:nvSpPr>
          <p:spPr bwMode="auto">
            <a:xfrm>
              <a:off x="8250345" y="2030307"/>
              <a:ext cx="2298700" cy="4589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 eaLnBrk="1" fontAlgn="base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800" b="1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有装订线</a:t>
              </a:r>
              <a:endParaRPr lang="en-US" altLang="zh-CN" sz="18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" name="Freeform 11"/>
            <p:cNvSpPr/>
            <p:nvPr/>
          </p:nvSpPr>
          <p:spPr bwMode="auto">
            <a:xfrm>
              <a:off x="7939194" y="2163657"/>
              <a:ext cx="357717" cy="313267"/>
            </a:xfrm>
            <a:custGeom>
              <a:avLst/>
              <a:gdLst>
                <a:gd name="T0" fmla="*/ 2147483647 w 478"/>
                <a:gd name="T1" fmla="*/ 2147483647 h 420"/>
                <a:gd name="T2" fmla="*/ 2147483647 w 478"/>
                <a:gd name="T3" fmla="*/ 2147483647 h 420"/>
                <a:gd name="T4" fmla="*/ 2147483647 w 478"/>
                <a:gd name="T5" fmla="*/ 2147483647 h 420"/>
                <a:gd name="T6" fmla="*/ 2147483647 w 478"/>
                <a:gd name="T7" fmla="*/ 2147483647 h 420"/>
                <a:gd name="T8" fmla="*/ 2147483647 w 478"/>
                <a:gd name="T9" fmla="*/ 0 h 420"/>
                <a:gd name="T10" fmla="*/ 2147483647 w 478"/>
                <a:gd name="T11" fmla="*/ 0 h 420"/>
                <a:gd name="T12" fmla="*/ 2147483647 w 478"/>
                <a:gd name="T13" fmla="*/ 2147483647 h 420"/>
                <a:gd name="T14" fmla="*/ 2147483647 w 478"/>
                <a:gd name="T15" fmla="*/ 2147483647 h 420"/>
                <a:gd name="T16" fmla="*/ 2147483647 w 478"/>
                <a:gd name="T17" fmla="*/ 2147483647 h 420"/>
                <a:gd name="T18" fmla="*/ 2147483647 w 478"/>
                <a:gd name="T19" fmla="*/ 2147483647 h 420"/>
                <a:gd name="T20" fmla="*/ 2147483647 w 478"/>
                <a:gd name="T21" fmla="*/ 2147483647 h 420"/>
                <a:gd name="T22" fmla="*/ 2147483647 w 478"/>
                <a:gd name="T23" fmla="*/ 2147483647 h 420"/>
                <a:gd name="T24" fmla="*/ 2147483647 w 478"/>
                <a:gd name="T25" fmla="*/ 2147483647 h 420"/>
                <a:gd name="T26" fmla="*/ 2147483647 w 478"/>
                <a:gd name="T27" fmla="*/ 2147483647 h 420"/>
                <a:gd name="T28" fmla="*/ 2147483647 w 478"/>
                <a:gd name="T29" fmla="*/ 2147483647 h 420"/>
                <a:gd name="T30" fmla="*/ 2147483647 w 478"/>
                <a:gd name="T31" fmla="*/ 2147483647 h 420"/>
                <a:gd name="T32" fmla="*/ 2147483647 w 478"/>
                <a:gd name="T33" fmla="*/ 2147483647 h 420"/>
                <a:gd name="T34" fmla="*/ 2147483647 w 478"/>
                <a:gd name="T35" fmla="*/ 2147483647 h 420"/>
                <a:gd name="T36" fmla="*/ 2147483647 w 478"/>
                <a:gd name="T37" fmla="*/ 2147483647 h 420"/>
                <a:gd name="T38" fmla="*/ 0 w 478"/>
                <a:gd name="T39" fmla="*/ 2147483647 h 420"/>
                <a:gd name="T40" fmla="*/ 2147483647 w 478"/>
                <a:gd name="T41" fmla="*/ 2147483647 h 420"/>
                <a:gd name="T42" fmla="*/ 2147483647 w 478"/>
                <a:gd name="T43" fmla="*/ 2147483647 h 420"/>
                <a:gd name="T44" fmla="*/ 2147483647 w 478"/>
                <a:gd name="T45" fmla="*/ 2147483647 h 420"/>
                <a:gd name="T46" fmla="*/ 2147483647 w 478"/>
                <a:gd name="T47" fmla="*/ 2147483647 h 420"/>
                <a:gd name="T48" fmla="*/ 2147483647 w 478"/>
                <a:gd name="T49" fmla="*/ 2147483647 h 420"/>
                <a:gd name="T50" fmla="*/ 2147483647 w 478"/>
                <a:gd name="T51" fmla="*/ 2147483647 h 420"/>
                <a:gd name="T52" fmla="*/ 2147483647 w 478"/>
                <a:gd name="T53" fmla="*/ 2147483647 h 420"/>
                <a:gd name="T54" fmla="*/ 2147483647 w 478"/>
                <a:gd name="T55" fmla="*/ 2147483647 h 420"/>
                <a:gd name="T56" fmla="*/ 2147483647 w 478"/>
                <a:gd name="T57" fmla="*/ 2147483647 h 420"/>
                <a:gd name="T58" fmla="*/ 2147483647 w 478"/>
                <a:gd name="T59" fmla="*/ 2147483647 h 420"/>
                <a:gd name="T60" fmla="*/ 2147483647 w 478"/>
                <a:gd name="T61" fmla="*/ 2147483647 h 420"/>
                <a:gd name="T62" fmla="*/ 2147483647 w 478"/>
                <a:gd name="T63" fmla="*/ 2147483647 h 420"/>
                <a:gd name="T64" fmla="*/ 2147483647 w 478"/>
                <a:gd name="T65" fmla="*/ 2147483647 h 420"/>
                <a:gd name="T66" fmla="*/ 2147483647 w 478"/>
                <a:gd name="T67" fmla="*/ 2147483647 h 420"/>
                <a:gd name="T68" fmla="*/ 2147483647 w 478"/>
                <a:gd name="T69" fmla="*/ 2147483647 h 420"/>
                <a:gd name="T70" fmla="*/ 2147483647 w 478"/>
                <a:gd name="T71" fmla="*/ 2147483647 h 420"/>
                <a:gd name="T72" fmla="*/ 2147483647 w 478"/>
                <a:gd name="T73" fmla="*/ 2147483647 h 420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478" h="420">
                  <a:moveTo>
                    <a:pt x="478" y="72"/>
                  </a:moveTo>
                  <a:lnTo>
                    <a:pt x="478" y="72"/>
                  </a:lnTo>
                  <a:lnTo>
                    <a:pt x="478" y="56"/>
                  </a:lnTo>
                  <a:lnTo>
                    <a:pt x="474" y="44"/>
                  </a:lnTo>
                  <a:lnTo>
                    <a:pt x="466" y="30"/>
                  </a:lnTo>
                  <a:lnTo>
                    <a:pt x="458" y="20"/>
                  </a:lnTo>
                  <a:lnTo>
                    <a:pt x="448" y="12"/>
                  </a:lnTo>
                  <a:lnTo>
                    <a:pt x="434" y="4"/>
                  </a:lnTo>
                  <a:lnTo>
                    <a:pt x="422" y="0"/>
                  </a:lnTo>
                  <a:lnTo>
                    <a:pt x="406" y="0"/>
                  </a:lnTo>
                  <a:lnTo>
                    <a:pt x="392" y="0"/>
                  </a:lnTo>
                  <a:lnTo>
                    <a:pt x="378" y="4"/>
                  </a:lnTo>
                  <a:lnTo>
                    <a:pt x="366" y="12"/>
                  </a:lnTo>
                  <a:lnTo>
                    <a:pt x="356" y="20"/>
                  </a:lnTo>
                  <a:lnTo>
                    <a:pt x="348" y="30"/>
                  </a:lnTo>
                  <a:lnTo>
                    <a:pt x="340" y="44"/>
                  </a:lnTo>
                  <a:lnTo>
                    <a:pt x="336" y="56"/>
                  </a:lnTo>
                  <a:lnTo>
                    <a:pt x="336" y="72"/>
                  </a:lnTo>
                  <a:lnTo>
                    <a:pt x="336" y="86"/>
                  </a:lnTo>
                  <a:lnTo>
                    <a:pt x="342" y="100"/>
                  </a:lnTo>
                  <a:lnTo>
                    <a:pt x="348" y="112"/>
                  </a:lnTo>
                  <a:lnTo>
                    <a:pt x="358" y="124"/>
                  </a:lnTo>
                  <a:lnTo>
                    <a:pt x="276" y="318"/>
                  </a:lnTo>
                  <a:lnTo>
                    <a:pt x="208" y="168"/>
                  </a:lnTo>
                  <a:lnTo>
                    <a:pt x="148" y="160"/>
                  </a:lnTo>
                  <a:lnTo>
                    <a:pt x="96" y="226"/>
                  </a:lnTo>
                  <a:lnTo>
                    <a:pt x="84" y="222"/>
                  </a:lnTo>
                  <a:lnTo>
                    <a:pt x="72" y="222"/>
                  </a:lnTo>
                  <a:lnTo>
                    <a:pt x="58" y="222"/>
                  </a:lnTo>
                  <a:lnTo>
                    <a:pt x="44" y="226"/>
                  </a:lnTo>
                  <a:lnTo>
                    <a:pt x="32" y="234"/>
                  </a:lnTo>
                  <a:lnTo>
                    <a:pt x="22" y="242"/>
                  </a:lnTo>
                  <a:lnTo>
                    <a:pt x="14" y="252"/>
                  </a:lnTo>
                  <a:lnTo>
                    <a:pt x="6" y="264"/>
                  </a:lnTo>
                  <a:lnTo>
                    <a:pt x="2" y="278"/>
                  </a:lnTo>
                  <a:lnTo>
                    <a:pt x="0" y="292"/>
                  </a:lnTo>
                  <a:lnTo>
                    <a:pt x="2" y="308"/>
                  </a:lnTo>
                  <a:lnTo>
                    <a:pt x="6" y="320"/>
                  </a:lnTo>
                  <a:lnTo>
                    <a:pt x="14" y="334"/>
                  </a:lnTo>
                  <a:lnTo>
                    <a:pt x="22" y="344"/>
                  </a:lnTo>
                  <a:lnTo>
                    <a:pt x="32" y="352"/>
                  </a:lnTo>
                  <a:lnTo>
                    <a:pt x="44" y="360"/>
                  </a:lnTo>
                  <a:lnTo>
                    <a:pt x="58" y="364"/>
                  </a:lnTo>
                  <a:lnTo>
                    <a:pt x="72" y="364"/>
                  </a:lnTo>
                  <a:lnTo>
                    <a:pt x="88" y="364"/>
                  </a:lnTo>
                  <a:lnTo>
                    <a:pt x="100" y="360"/>
                  </a:lnTo>
                  <a:lnTo>
                    <a:pt x="112" y="352"/>
                  </a:lnTo>
                  <a:lnTo>
                    <a:pt x="124" y="344"/>
                  </a:lnTo>
                  <a:lnTo>
                    <a:pt x="132" y="334"/>
                  </a:lnTo>
                  <a:lnTo>
                    <a:pt x="138" y="320"/>
                  </a:lnTo>
                  <a:lnTo>
                    <a:pt x="144" y="308"/>
                  </a:lnTo>
                  <a:lnTo>
                    <a:pt x="144" y="292"/>
                  </a:lnTo>
                  <a:lnTo>
                    <a:pt x="144" y="278"/>
                  </a:lnTo>
                  <a:lnTo>
                    <a:pt x="168" y="248"/>
                  </a:lnTo>
                  <a:lnTo>
                    <a:pt x="244" y="420"/>
                  </a:lnTo>
                  <a:lnTo>
                    <a:pt x="308" y="418"/>
                  </a:lnTo>
                  <a:lnTo>
                    <a:pt x="426" y="140"/>
                  </a:lnTo>
                  <a:lnTo>
                    <a:pt x="436" y="136"/>
                  </a:lnTo>
                  <a:lnTo>
                    <a:pt x="448" y="130"/>
                  </a:lnTo>
                  <a:lnTo>
                    <a:pt x="456" y="124"/>
                  </a:lnTo>
                  <a:lnTo>
                    <a:pt x="464" y="114"/>
                  </a:lnTo>
                  <a:lnTo>
                    <a:pt x="470" y="106"/>
                  </a:lnTo>
                  <a:lnTo>
                    <a:pt x="474" y="94"/>
                  </a:lnTo>
                  <a:lnTo>
                    <a:pt x="478" y="84"/>
                  </a:lnTo>
                  <a:lnTo>
                    <a:pt x="478" y="72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1171779" y="2417173"/>
            <a:ext cx="2650066" cy="874407"/>
            <a:chOff x="1336673" y="2030307"/>
            <a:chExt cx="2650066" cy="874407"/>
          </a:xfrm>
        </p:grpSpPr>
        <p:sp>
          <p:nvSpPr>
            <p:cNvPr id="17" name="矩形 1"/>
            <p:cNvSpPr>
              <a:spLocks noChangeArrowheads="1"/>
            </p:cNvSpPr>
            <p:nvPr/>
          </p:nvSpPr>
          <p:spPr bwMode="auto">
            <a:xfrm>
              <a:off x="1688039" y="2030307"/>
              <a:ext cx="2298700" cy="8744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 eaLnBrk="1" fontAlgn="base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800" b="1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图纸图幅分为：</a:t>
              </a:r>
              <a:endParaRPr lang="en-US" altLang="zh-CN" sz="18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just" eaLnBrk="1" fontAlgn="base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800" b="1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有装订边和无装订边</a:t>
              </a:r>
              <a:endParaRPr lang="en-US" altLang="zh-CN" sz="18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8" name="组合 122"/>
            <p:cNvGrpSpPr/>
            <p:nvPr/>
          </p:nvGrpSpPr>
          <p:grpSpPr bwMode="auto">
            <a:xfrm>
              <a:off x="1336673" y="2178474"/>
              <a:ext cx="256116" cy="258233"/>
              <a:chOff x="3889445" y="2973091"/>
              <a:chExt cx="319708" cy="324921"/>
            </a:xfrm>
            <a:solidFill>
              <a:schemeClr val="tx2"/>
            </a:solidFill>
          </p:grpSpPr>
          <p:sp>
            <p:nvSpPr>
              <p:cNvPr id="19" name="Rectangle 12"/>
              <p:cNvSpPr>
                <a:spLocks noChangeArrowheads="1"/>
              </p:cNvSpPr>
              <p:nvPr/>
            </p:nvSpPr>
            <p:spPr bwMode="auto">
              <a:xfrm>
                <a:off x="3889445" y="3006104"/>
                <a:ext cx="128578" cy="12684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fontAlgn="base" hangingPunct="1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0" name="Rectangle 13"/>
              <p:cNvSpPr>
                <a:spLocks noChangeArrowheads="1"/>
              </p:cNvSpPr>
              <p:nvPr/>
            </p:nvSpPr>
            <p:spPr bwMode="auto">
              <a:xfrm>
                <a:off x="4049299" y="2973091"/>
                <a:ext cx="159854" cy="159854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fontAlgn="base" hangingPunct="1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1" name="Rectangle 14"/>
              <p:cNvSpPr>
                <a:spLocks noChangeArrowheads="1"/>
              </p:cNvSpPr>
              <p:nvPr/>
            </p:nvSpPr>
            <p:spPr bwMode="auto">
              <a:xfrm>
                <a:off x="3889445" y="3171171"/>
                <a:ext cx="128578" cy="12684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fontAlgn="base" hangingPunct="1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2" name="Rectangle 15"/>
              <p:cNvSpPr>
                <a:spLocks noChangeArrowheads="1"/>
              </p:cNvSpPr>
              <p:nvPr/>
            </p:nvSpPr>
            <p:spPr bwMode="auto">
              <a:xfrm>
                <a:off x="4049299" y="3171171"/>
                <a:ext cx="126841" cy="12684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fontAlgn="base" hangingPunct="1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23" name="组合 22"/>
          <p:cNvGrpSpPr/>
          <p:nvPr/>
        </p:nvGrpSpPr>
        <p:grpSpPr>
          <a:xfrm>
            <a:off x="8041408" y="4326203"/>
            <a:ext cx="2571751" cy="458908"/>
            <a:chOff x="7977294" y="4055958"/>
            <a:chExt cx="2571751" cy="458908"/>
          </a:xfrm>
        </p:grpSpPr>
        <p:sp>
          <p:nvSpPr>
            <p:cNvPr id="24" name="矩形 1"/>
            <p:cNvSpPr>
              <a:spLocks noChangeArrowheads="1"/>
            </p:cNvSpPr>
            <p:nvPr/>
          </p:nvSpPr>
          <p:spPr bwMode="auto">
            <a:xfrm>
              <a:off x="8250345" y="4055958"/>
              <a:ext cx="2298700" cy="4589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 eaLnBrk="1" fontAlgn="base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800" b="1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图框尺寸</a:t>
              </a:r>
              <a:endParaRPr lang="en-US" altLang="zh-CN" sz="18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25" name="组合 13321"/>
            <p:cNvGrpSpPr/>
            <p:nvPr/>
          </p:nvGrpSpPr>
          <p:grpSpPr bwMode="auto">
            <a:xfrm>
              <a:off x="7977294" y="4233757"/>
              <a:ext cx="281517" cy="279400"/>
              <a:chOff x="1057275" y="3008313"/>
              <a:chExt cx="368300" cy="368300"/>
            </a:xfrm>
            <a:solidFill>
              <a:schemeClr val="accent2"/>
            </a:solidFill>
          </p:grpSpPr>
          <p:sp>
            <p:nvSpPr>
              <p:cNvPr id="26" name="Freeform 11"/>
              <p:cNvSpPr/>
              <p:nvPr/>
            </p:nvSpPr>
            <p:spPr bwMode="auto">
              <a:xfrm>
                <a:off x="1057275" y="3033713"/>
                <a:ext cx="342900" cy="342900"/>
              </a:xfrm>
              <a:custGeom>
                <a:avLst/>
                <a:gdLst>
                  <a:gd name="T0" fmla="*/ 2147483647 w 216"/>
                  <a:gd name="T1" fmla="*/ 0 h 216"/>
                  <a:gd name="T2" fmla="*/ 2147483647 w 216"/>
                  <a:gd name="T3" fmla="*/ 0 h 216"/>
                  <a:gd name="T4" fmla="*/ 2147483647 w 216"/>
                  <a:gd name="T5" fmla="*/ 2147483647 h 216"/>
                  <a:gd name="T6" fmla="*/ 2147483647 w 216"/>
                  <a:gd name="T7" fmla="*/ 2147483647 h 216"/>
                  <a:gd name="T8" fmla="*/ 2147483647 w 216"/>
                  <a:gd name="T9" fmla="*/ 2147483647 h 216"/>
                  <a:gd name="T10" fmla="*/ 2147483647 w 216"/>
                  <a:gd name="T11" fmla="*/ 2147483647 h 216"/>
                  <a:gd name="T12" fmla="*/ 2147483647 w 216"/>
                  <a:gd name="T13" fmla="*/ 2147483647 h 216"/>
                  <a:gd name="T14" fmla="*/ 2147483647 w 216"/>
                  <a:gd name="T15" fmla="*/ 2147483647 h 216"/>
                  <a:gd name="T16" fmla="*/ 2147483647 w 216"/>
                  <a:gd name="T17" fmla="*/ 2147483647 h 216"/>
                  <a:gd name="T18" fmla="*/ 0 w 216"/>
                  <a:gd name="T19" fmla="*/ 2147483647 h 216"/>
                  <a:gd name="T20" fmla="*/ 0 w 216"/>
                  <a:gd name="T21" fmla="*/ 2147483647 h 216"/>
                  <a:gd name="T22" fmla="*/ 0 w 216"/>
                  <a:gd name="T23" fmla="*/ 2147483647 h 216"/>
                  <a:gd name="T24" fmla="*/ 2147483647 w 216"/>
                  <a:gd name="T25" fmla="*/ 2147483647 h 216"/>
                  <a:gd name="T26" fmla="*/ 2147483647 w 216"/>
                  <a:gd name="T27" fmla="*/ 2147483647 h 216"/>
                  <a:gd name="T28" fmla="*/ 2147483647 w 216"/>
                  <a:gd name="T29" fmla="*/ 2147483647 h 216"/>
                  <a:gd name="T30" fmla="*/ 2147483647 w 216"/>
                  <a:gd name="T31" fmla="*/ 2147483647 h 216"/>
                  <a:gd name="T32" fmla="*/ 2147483647 w 216"/>
                  <a:gd name="T33" fmla="*/ 2147483647 h 216"/>
                  <a:gd name="T34" fmla="*/ 2147483647 w 216"/>
                  <a:gd name="T35" fmla="*/ 2147483647 h 216"/>
                  <a:gd name="T36" fmla="*/ 2147483647 w 216"/>
                  <a:gd name="T37" fmla="*/ 2147483647 h 216"/>
                  <a:gd name="T38" fmla="*/ 2147483647 w 216"/>
                  <a:gd name="T39" fmla="*/ 2147483647 h 216"/>
                  <a:gd name="T40" fmla="*/ 2147483647 w 216"/>
                  <a:gd name="T41" fmla="*/ 2147483647 h 216"/>
                  <a:gd name="T42" fmla="*/ 2147483647 w 216"/>
                  <a:gd name="T43" fmla="*/ 2147483647 h 216"/>
                  <a:gd name="T44" fmla="*/ 2147483647 w 216"/>
                  <a:gd name="T45" fmla="*/ 2147483647 h 216"/>
                  <a:gd name="T46" fmla="*/ 2147483647 w 216"/>
                  <a:gd name="T47" fmla="*/ 2147483647 h 216"/>
                  <a:gd name="T48" fmla="*/ 2147483647 w 216"/>
                  <a:gd name="T49" fmla="*/ 2147483647 h 216"/>
                  <a:gd name="T50" fmla="*/ 2147483647 w 216"/>
                  <a:gd name="T51" fmla="*/ 2147483647 h 216"/>
                  <a:gd name="T52" fmla="*/ 2147483647 w 216"/>
                  <a:gd name="T53" fmla="*/ 2147483647 h 216"/>
                  <a:gd name="T54" fmla="*/ 2147483647 w 216"/>
                  <a:gd name="T55" fmla="*/ 2147483647 h 216"/>
                  <a:gd name="T56" fmla="*/ 2147483647 w 216"/>
                  <a:gd name="T57" fmla="*/ 2147483647 h 216"/>
                  <a:gd name="T58" fmla="*/ 2147483647 w 216"/>
                  <a:gd name="T59" fmla="*/ 2147483647 h 216"/>
                  <a:gd name="T60" fmla="*/ 2147483647 w 216"/>
                  <a:gd name="T61" fmla="*/ 0 h 21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</a:gdLst>
                <a:ahLst/>
                <a:cxnLst>
                  <a:cxn ang="T62">
                    <a:pos x="T0" y="T1"/>
                  </a:cxn>
                  <a:cxn ang="T63">
                    <a:pos x="T2" y="T3"/>
                  </a:cxn>
                  <a:cxn ang="T64">
                    <a:pos x="T4" y="T5"/>
                  </a:cxn>
                  <a:cxn ang="T65">
                    <a:pos x="T6" y="T7"/>
                  </a:cxn>
                  <a:cxn ang="T66">
                    <a:pos x="T8" y="T9"/>
                  </a:cxn>
                  <a:cxn ang="T67">
                    <a:pos x="T10" y="T11"/>
                  </a:cxn>
                  <a:cxn ang="T68">
                    <a:pos x="T12" y="T13"/>
                  </a:cxn>
                  <a:cxn ang="T69">
                    <a:pos x="T14" y="T15"/>
                  </a:cxn>
                  <a:cxn ang="T70">
                    <a:pos x="T16" y="T17"/>
                  </a:cxn>
                  <a:cxn ang="T71">
                    <a:pos x="T18" y="T19"/>
                  </a:cxn>
                  <a:cxn ang="T72">
                    <a:pos x="T20" y="T21"/>
                  </a:cxn>
                  <a:cxn ang="T73">
                    <a:pos x="T22" y="T23"/>
                  </a:cxn>
                  <a:cxn ang="T74">
                    <a:pos x="T24" y="T25"/>
                  </a:cxn>
                  <a:cxn ang="T75">
                    <a:pos x="T26" y="T27"/>
                  </a:cxn>
                  <a:cxn ang="T76">
                    <a:pos x="T28" y="T29"/>
                  </a:cxn>
                  <a:cxn ang="T77">
                    <a:pos x="T30" y="T31"/>
                  </a:cxn>
                  <a:cxn ang="T78">
                    <a:pos x="T32" y="T33"/>
                  </a:cxn>
                  <a:cxn ang="T79">
                    <a:pos x="T34" y="T35"/>
                  </a:cxn>
                  <a:cxn ang="T80">
                    <a:pos x="T36" y="T37"/>
                  </a:cxn>
                  <a:cxn ang="T81">
                    <a:pos x="T38" y="T39"/>
                  </a:cxn>
                  <a:cxn ang="T82">
                    <a:pos x="T40" y="T41"/>
                  </a:cxn>
                  <a:cxn ang="T83">
                    <a:pos x="T42" y="T43"/>
                  </a:cxn>
                  <a:cxn ang="T84">
                    <a:pos x="T44" y="T45"/>
                  </a:cxn>
                  <a:cxn ang="T85">
                    <a:pos x="T46" y="T47"/>
                  </a:cxn>
                  <a:cxn ang="T86">
                    <a:pos x="T48" y="T49"/>
                  </a:cxn>
                  <a:cxn ang="T87">
                    <a:pos x="T50" y="T51"/>
                  </a:cxn>
                  <a:cxn ang="T88">
                    <a:pos x="T52" y="T53"/>
                  </a:cxn>
                  <a:cxn ang="T89">
                    <a:pos x="T54" y="T55"/>
                  </a:cxn>
                  <a:cxn ang="T90">
                    <a:pos x="T56" y="T57"/>
                  </a:cxn>
                  <a:cxn ang="T91">
                    <a:pos x="T58" y="T59"/>
                  </a:cxn>
                  <a:cxn ang="T92">
                    <a:pos x="T60" y="T61"/>
                  </a:cxn>
                </a:cxnLst>
                <a:rect l="0" t="0" r="r" b="b"/>
                <a:pathLst>
                  <a:path w="216" h="216">
                    <a:moveTo>
                      <a:pt x="100" y="0"/>
                    </a:moveTo>
                    <a:lnTo>
                      <a:pt x="100" y="0"/>
                    </a:lnTo>
                    <a:lnTo>
                      <a:pt x="80" y="2"/>
                    </a:lnTo>
                    <a:lnTo>
                      <a:pt x="62" y="10"/>
                    </a:lnTo>
                    <a:lnTo>
                      <a:pt x="46" y="18"/>
                    </a:lnTo>
                    <a:lnTo>
                      <a:pt x="30" y="32"/>
                    </a:lnTo>
                    <a:lnTo>
                      <a:pt x="16" y="48"/>
                    </a:lnTo>
                    <a:lnTo>
                      <a:pt x="6" y="68"/>
                    </a:lnTo>
                    <a:lnTo>
                      <a:pt x="0" y="88"/>
                    </a:lnTo>
                    <a:lnTo>
                      <a:pt x="0" y="108"/>
                    </a:lnTo>
                    <a:lnTo>
                      <a:pt x="0" y="128"/>
                    </a:lnTo>
                    <a:lnTo>
                      <a:pt x="6" y="148"/>
                    </a:lnTo>
                    <a:lnTo>
                      <a:pt x="16" y="168"/>
                    </a:lnTo>
                    <a:lnTo>
                      <a:pt x="30" y="184"/>
                    </a:lnTo>
                    <a:lnTo>
                      <a:pt x="48" y="198"/>
                    </a:lnTo>
                    <a:lnTo>
                      <a:pt x="66" y="208"/>
                    </a:lnTo>
                    <a:lnTo>
                      <a:pt x="86" y="214"/>
                    </a:lnTo>
                    <a:lnTo>
                      <a:pt x="108" y="216"/>
                    </a:lnTo>
                    <a:lnTo>
                      <a:pt x="128" y="214"/>
                    </a:lnTo>
                    <a:lnTo>
                      <a:pt x="148" y="208"/>
                    </a:lnTo>
                    <a:lnTo>
                      <a:pt x="168" y="198"/>
                    </a:lnTo>
                    <a:lnTo>
                      <a:pt x="184" y="184"/>
                    </a:lnTo>
                    <a:lnTo>
                      <a:pt x="198" y="170"/>
                    </a:lnTo>
                    <a:lnTo>
                      <a:pt x="206" y="152"/>
                    </a:lnTo>
                    <a:lnTo>
                      <a:pt x="212" y="134"/>
                    </a:lnTo>
                    <a:lnTo>
                      <a:pt x="216" y="116"/>
                    </a:lnTo>
                    <a:lnTo>
                      <a:pt x="100" y="116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7" name="Freeform 12"/>
              <p:cNvSpPr/>
              <p:nvPr/>
            </p:nvSpPr>
            <p:spPr bwMode="auto">
              <a:xfrm>
                <a:off x="1238250" y="3008313"/>
                <a:ext cx="187325" cy="184150"/>
              </a:xfrm>
              <a:custGeom>
                <a:avLst/>
                <a:gdLst>
                  <a:gd name="T0" fmla="*/ 2147483647 w 118"/>
                  <a:gd name="T1" fmla="*/ 2147483647 h 116"/>
                  <a:gd name="T2" fmla="*/ 2147483647 w 118"/>
                  <a:gd name="T3" fmla="*/ 2147483647 h 116"/>
                  <a:gd name="T4" fmla="*/ 2147483647 w 118"/>
                  <a:gd name="T5" fmla="*/ 2147483647 h 116"/>
                  <a:gd name="T6" fmla="*/ 2147483647 w 118"/>
                  <a:gd name="T7" fmla="*/ 2147483647 h 116"/>
                  <a:gd name="T8" fmla="*/ 2147483647 w 118"/>
                  <a:gd name="T9" fmla="*/ 2147483647 h 116"/>
                  <a:gd name="T10" fmla="*/ 2147483647 w 118"/>
                  <a:gd name="T11" fmla="*/ 2147483647 h 116"/>
                  <a:gd name="T12" fmla="*/ 2147483647 w 118"/>
                  <a:gd name="T13" fmla="*/ 2147483647 h 116"/>
                  <a:gd name="T14" fmla="*/ 2147483647 w 118"/>
                  <a:gd name="T15" fmla="*/ 0 h 116"/>
                  <a:gd name="T16" fmla="*/ 2147483647 w 118"/>
                  <a:gd name="T17" fmla="*/ 0 h 116"/>
                  <a:gd name="T18" fmla="*/ 0 w 118"/>
                  <a:gd name="T19" fmla="*/ 0 h 116"/>
                  <a:gd name="T20" fmla="*/ 0 w 118"/>
                  <a:gd name="T21" fmla="*/ 2147483647 h 116"/>
                  <a:gd name="T22" fmla="*/ 2147483647 w 118"/>
                  <a:gd name="T23" fmla="*/ 2147483647 h 116"/>
                  <a:gd name="T24" fmla="*/ 2147483647 w 118"/>
                  <a:gd name="T25" fmla="*/ 2147483647 h 116"/>
                  <a:gd name="T26" fmla="*/ 2147483647 w 118"/>
                  <a:gd name="T27" fmla="*/ 2147483647 h 116"/>
                  <a:gd name="T28" fmla="*/ 2147483647 w 118"/>
                  <a:gd name="T29" fmla="*/ 2147483647 h 116"/>
                  <a:gd name="T30" fmla="*/ 2147483647 w 118"/>
                  <a:gd name="T31" fmla="*/ 2147483647 h 116"/>
                  <a:gd name="T32" fmla="*/ 2147483647 w 118"/>
                  <a:gd name="T33" fmla="*/ 2147483647 h 116"/>
                  <a:gd name="T34" fmla="*/ 2147483647 w 118"/>
                  <a:gd name="T35" fmla="*/ 2147483647 h 116"/>
                  <a:gd name="T36" fmla="*/ 2147483647 w 118"/>
                  <a:gd name="T37" fmla="*/ 2147483647 h 116"/>
                  <a:gd name="T38" fmla="*/ 2147483647 w 118"/>
                  <a:gd name="T39" fmla="*/ 2147483647 h 116"/>
                  <a:gd name="T40" fmla="*/ 2147483647 w 118"/>
                  <a:gd name="T41" fmla="*/ 2147483647 h 116"/>
                  <a:gd name="T42" fmla="*/ 2147483647 w 118"/>
                  <a:gd name="T43" fmla="*/ 2147483647 h 11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</a:gdLst>
                <a:ahLst/>
                <a:cxnLst>
                  <a:cxn ang="T44">
                    <a:pos x="T0" y="T1"/>
                  </a:cxn>
                  <a:cxn ang="T45">
                    <a:pos x="T2" y="T3"/>
                  </a:cxn>
                  <a:cxn ang="T46">
                    <a:pos x="T4" y="T5"/>
                  </a:cxn>
                  <a:cxn ang="T47">
                    <a:pos x="T6" y="T7"/>
                  </a:cxn>
                  <a:cxn ang="T48">
                    <a:pos x="T8" y="T9"/>
                  </a:cxn>
                  <a:cxn ang="T49">
                    <a:pos x="T10" y="T11"/>
                  </a:cxn>
                  <a:cxn ang="T50">
                    <a:pos x="T12" y="T13"/>
                  </a:cxn>
                  <a:cxn ang="T51">
                    <a:pos x="T14" y="T15"/>
                  </a:cxn>
                  <a:cxn ang="T52">
                    <a:pos x="T16" y="T17"/>
                  </a:cxn>
                  <a:cxn ang="T53">
                    <a:pos x="T18" y="T19"/>
                  </a:cxn>
                  <a:cxn ang="T54">
                    <a:pos x="T20" y="T21"/>
                  </a:cxn>
                  <a:cxn ang="T55">
                    <a:pos x="T22" y="T23"/>
                  </a:cxn>
                  <a:cxn ang="T56">
                    <a:pos x="T24" y="T25"/>
                  </a:cxn>
                  <a:cxn ang="T57">
                    <a:pos x="T26" y="T27"/>
                  </a:cxn>
                  <a:cxn ang="T58">
                    <a:pos x="T28" y="T29"/>
                  </a:cxn>
                  <a:cxn ang="T59">
                    <a:pos x="T30" y="T31"/>
                  </a:cxn>
                  <a:cxn ang="T60">
                    <a:pos x="T32" y="T33"/>
                  </a:cxn>
                  <a:cxn ang="T61">
                    <a:pos x="T34" y="T35"/>
                  </a:cxn>
                  <a:cxn ang="T62">
                    <a:pos x="T36" y="T37"/>
                  </a:cxn>
                  <a:cxn ang="T63">
                    <a:pos x="T38" y="T39"/>
                  </a:cxn>
                  <a:cxn ang="T64">
                    <a:pos x="T40" y="T41"/>
                  </a:cxn>
                  <a:cxn ang="T65">
                    <a:pos x="T42" y="T43"/>
                  </a:cxn>
                </a:cxnLst>
                <a:rect l="0" t="0" r="r" b="b"/>
                <a:pathLst>
                  <a:path w="118" h="116">
                    <a:moveTo>
                      <a:pt x="86" y="32"/>
                    </a:moveTo>
                    <a:lnTo>
                      <a:pt x="86" y="32"/>
                    </a:lnTo>
                    <a:lnTo>
                      <a:pt x="78" y="24"/>
                    </a:lnTo>
                    <a:lnTo>
                      <a:pt x="68" y="16"/>
                    </a:lnTo>
                    <a:lnTo>
                      <a:pt x="56" y="10"/>
                    </a:lnTo>
                    <a:lnTo>
                      <a:pt x="46" y="6"/>
                    </a:lnTo>
                    <a:lnTo>
                      <a:pt x="36" y="2"/>
                    </a:lnTo>
                    <a:lnTo>
                      <a:pt x="24" y="0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116"/>
                    </a:lnTo>
                    <a:lnTo>
                      <a:pt x="118" y="116"/>
                    </a:lnTo>
                    <a:lnTo>
                      <a:pt x="118" y="106"/>
                    </a:lnTo>
                    <a:lnTo>
                      <a:pt x="118" y="94"/>
                    </a:lnTo>
                    <a:lnTo>
                      <a:pt x="114" y="82"/>
                    </a:lnTo>
                    <a:lnTo>
                      <a:pt x="112" y="72"/>
                    </a:lnTo>
                    <a:lnTo>
                      <a:pt x="108" y="60"/>
                    </a:lnTo>
                    <a:lnTo>
                      <a:pt x="102" y="50"/>
                    </a:lnTo>
                    <a:lnTo>
                      <a:pt x="94" y="40"/>
                    </a:lnTo>
                    <a:lnTo>
                      <a:pt x="86" y="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28" name="组合 27"/>
          <p:cNvGrpSpPr/>
          <p:nvPr/>
        </p:nvGrpSpPr>
        <p:grpSpPr>
          <a:xfrm>
            <a:off x="1171779" y="4319275"/>
            <a:ext cx="3826420" cy="458908"/>
            <a:chOff x="1324871" y="4058074"/>
            <a:chExt cx="2613228" cy="458908"/>
          </a:xfrm>
        </p:grpSpPr>
        <p:sp>
          <p:nvSpPr>
            <p:cNvPr id="29" name="矩形 1"/>
            <p:cNvSpPr>
              <a:spLocks noChangeArrowheads="1"/>
            </p:cNvSpPr>
            <p:nvPr/>
          </p:nvSpPr>
          <p:spPr bwMode="auto">
            <a:xfrm>
              <a:off x="1639399" y="4058074"/>
              <a:ext cx="2298700" cy="4589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 eaLnBrk="1" fontAlgn="base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800" b="1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无装订线</a:t>
              </a:r>
              <a:endParaRPr lang="en-US" altLang="zh-CN" sz="18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30" name="组合 13322"/>
            <p:cNvGrpSpPr/>
            <p:nvPr/>
          </p:nvGrpSpPr>
          <p:grpSpPr bwMode="auto">
            <a:xfrm>
              <a:off x="1324871" y="4185073"/>
              <a:ext cx="279400" cy="298451"/>
              <a:chOff x="1946500" y="2659080"/>
              <a:chExt cx="249236" cy="264850"/>
            </a:xfrm>
            <a:solidFill>
              <a:schemeClr val="accent3"/>
            </a:solidFill>
          </p:grpSpPr>
          <p:sp>
            <p:nvSpPr>
              <p:cNvPr id="31" name="Rectangle 13"/>
              <p:cNvSpPr>
                <a:spLocks noChangeArrowheads="1"/>
              </p:cNvSpPr>
              <p:nvPr/>
            </p:nvSpPr>
            <p:spPr bwMode="auto">
              <a:xfrm>
                <a:off x="1946500" y="2712050"/>
                <a:ext cx="40474" cy="211880"/>
              </a:xfrm>
              <a:prstGeom prst="rect">
                <a:avLst/>
              </a:prstGeom>
              <a:solidFill>
                <a:schemeClr val="tx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fontAlgn="base" hangingPunct="1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2" name="Rectangle 14"/>
              <p:cNvSpPr>
                <a:spLocks noChangeArrowheads="1"/>
              </p:cNvSpPr>
              <p:nvPr/>
            </p:nvSpPr>
            <p:spPr bwMode="auto">
              <a:xfrm>
                <a:off x="2016797" y="2679947"/>
                <a:ext cx="40474" cy="243983"/>
              </a:xfrm>
              <a:prstGeom prst="rect">
                <a:avLst/>
              </a:prstGeom>
              <a:solidFill>
                <a:schemeClr val="tx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fontAlgn="base" hangingPunct="1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3" name="Rectangle 15"/>
              <p:cNvSpPr>
                <a:spLocks noChangeArrowheads="1"/>
              </p:cNvSpPr>
              <p:nvPr/>
            </p:nvSpPr>
            <p:spPr bwMode="auto">
              <a:xfrm>
                <a:off x="2084964" y="2659080"/>
                <a:ext cx="42604" cy="264850"/>
              </a:xfrm>
              <a:prstGeom prst="rect">
                <a:avLst/>
              </a:prstGeom>
              <a:solidFill>
                <a:schemeClr val="tx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fontAlgn="base" hangingPunct="1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4" name="Rectangle 16"/>
              <p:cNvSpPr>
                <a:spLocks noChangeArrowheads="1"/>
              </p:cNvSpPr>
              <p:nvPr/>
            </p:nvSpPr>
            <p:spPr bwMode="auto">
              <a:xfrm>
                <a:off x="2155262" y="2790702"/>
                <a:ext cx="40474" cy="133228"/>
              </a:xfrm>
              <a:prstGeom prst="rect">
                <a:avLst/>
              </a:prstGeom>
              <a:solidFill>
                <a:schemeClr val="tx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fontAlgn="base" hangingPunct="1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35" name="组合 34"/>
          <p:cNvGrpSpPr/>
          <p:nvPr/>
        </p:nvGrpSpPr>
        <p:grpSpPr>
          <a:xfrm>
            <a:off x="1486695" y="2313361"/>
            <a:ext cx="4018947" cy="882650"/>
            <a:chOff x="1177047" y="2540424"/>
            <a:chExt cx="4018947" cy="882650"/>
          </a:xfrm>
        </p:grpSpPr>
        <p:sp>
          <p:nvSpPr>
            <p:cNvPr id="36" name="任意多边形 35"/>
            <p:cNvSpPr/>
            <p:nvPr/>
          </p:nvSpPr>
          <p:spPr>
            <a:xfrm flipH="1">
              <a:off x="1177047" y="2540424"/>
              <a:ext cx="3966030" cy="821267"/>
            </a:xfrm>
            <a:custGeom>
              <a:avLst/>
              <a:gdLst>
                <a:gd name="connsiteX0" fmla="*/ 0 w 1495425"/>
                <a:gd name="connsiteY0" fmla="*/ 581025 h 581025"/>
                <a:gd name="connsiteX1" fmla="*/ 333375 w 1495425"/>
                <a:gd name="connsiteY1" fmla="*/ 0 h 581025"/>
                <a:gd name="connsiteX2" fmla="*/ 1238250 w 1495425"/>
                <a:gd name="connsiteY2" fmla="*/ 0 h 581025"/>
                <a:gd name="connsiteX3" fmla="*/ 1495425 w 1495425"/>
                <a:gd name="connsiteY3" fmla="*/ 0 h 581025"/>
                <a:gd name="connsiteX0-1" fmla="*/ 0 w 1238249"/>
                <a:gd name="connsiteY0-2" fmla="*/ 581025 h 581025"/>
                <a:gd name="connsiteX1-3" fmla="*/ 333375 w 1238249"/>
                <a:gd name="connsiteY1-4" fmla="*/ 0 h 581025"/>
                <a:gd name="connsiteX2-5" fmla="*/ 1238250 w 1238249"/>
                <a:gd name="connsiteY2-6" fmla="*/ 0 h 581025"/>
                <a:gd name="connsiteX0-7" fmla="*/ 0 w 2896333"/>
                <a:gd name="connsiteY0-8" fmla="*/ 581025 h 581025"/>
                <a:gd name="connsiteX1-9" fmla="*/ 333375 w 2896333"/>
                <a:gd name="connsiteY1-10" fmla="*/ 0 h 581025"/>
                <a:gd name="connsiteX2-11" fmla="*/ 2896333 w 2896333"/>
                <a:gd name="connsiteY2-12" fmla="*/ 0 h 58102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</a:cxnLst>
              <a:rect l="l" t="t" r="r" b="b"/>
              <a:pathLst>
                <a:path w="2896333" h="581025">
                  <a:moveTo>
                    <a:pt x="0" y="581025"/>
                  </a:moveTo>
                  <a:lnTo>
                    <a:pt x="333375" y="0"/>
                  </a:lnTo>
                  <a:lnTo>
                    <a:pt x="2896333" y="0"/>
                  </a:lnTo>
                </a:path>
              </a:pathLst>
            </a:custGeom>
            <a:noFill/>
            <a:ln w="12700">
              <a:solidFill>
                <a:schemeClr val="bg1">
                  <a:lumMod val="50000"/>
                </a:schemeClr>
              </a:solidFill>
              <a:prstDash val="dash"/>
              <a:headEnd type="oval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240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7" name="Oval 54"/>
            <p:cNvSpPr>
              <a:spLocks noChangeArrowheads="1"/>
            </p:cNvSpPr>
            <p:nvPr/>
          </p:nvSpPr>
          <p:spPr bwMode="auto">
            <a:xfrm>
              <a:off x="5085927" y="3313007"/>
              <a:ext cx="110067" cy="110067"/>
            </a:xfrm>
            <a:prstGeom prst="ellipse">
              <a:avLst/>
            </a:prstGeom>
            <a:ln>
              <a:solidFill>
                <a:schemeClr val="bg1">
                  <a:lumMod val="50000"/>
                </a:schemeClr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2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6873008" y="2326061"/>
            <a:ext cx="3712633" cy="878416"/>
            <a:chOff x="6563360" y="2553124"/>
            <a:chExt cx="3712633" cy="878416"/>
          </a:xfrm>
        </p:grpSpPr>
        <p:sp>
          <p:nvSpPr>
            <p:cNvPr id="39" name="任意多边形 38"/>
            <p:cNvSpPr/>
            <p:nvPr/>
          </p:nvSpPr>
          <p:spPr>
            <a:xfrm>
              <a:off x="6626860" y="2553124"/>
              <a:ext cx="3649133" cy="821267"/>
            </a:xfrm>
            <a:custGeom>
              <a:avLst/>
              <a:gdLst>
                <a:gd name="connsiteX0" fmla="*/ 0 w 1495425"/>
                <a:gd name="connsiteY0" fmla="*/ 581025 h 581025"/>
                <a:gd name="connsiteX1" fmla="*/ 333375 w 1495425"/>
                <a:gd name="connsiteY1" fmla="*/ 0 h 581025"/>
                <a:gd name="connsiteX2" fmla="*/ 1238250 w 1495425"/>
                <a:gd name="connsiteY2" fmla="*/ 0 h 581025"/>
                <a:gd name="connsiteX3" fmla="*/ 1495425 w 1495425"/>
                <a:gd name="connsiteY3" fmla="*/ 0 h 581025"/>
                <a:gd name="connsiteX0-1" fmla="*/ 0 w 1238249"/>
                <a:gd name="connsiteY0-2" fmla="*/ 581025 h 581025"/>
                <a:gd name="connsiteX1-3" fmla="*/ 333375 w 1238249"/>
                <a:gd name="connsiteY1-4" fmla="*/ 0 h 581025"/>
                <a:gd name="connsiteX2-5" fmla="*/ 1238250 w 1238249"/>
                <a:gd name="connsiteY2-6" fmla="*/ 0 h 581025"/>
                <a:gd name="connsiteX0-7" fmla="*/ 0 w 2896333"/>
                <a:gd name="connsiteY0-8" fmla="*/ 581025 h 581025"/>
                <a:gd name="connsiteX1-9" fmla="*/ 333375 w 2896333"/>
                <a:gd name="connsiteY1-10" fmla="*/ 0 h 581025"/>
                <a:gd name="connsiteX2-11" fmla="*/ 2896333 w 2896333"/>
                <a:gd name="connsiteY2-12" fmla="*/ 0 h 58102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</a:cxnLst>
              <a:rect l="l" t="t" r="r" b="b"/>
              <a:pathLst>
                <a:path w="2896333" h="581025">
                  <a:moveTo>
                    <a:pt x="0" y="581025"/>
                  </a:moveTo>
                  <a:lnTo>
                    <a:pt x="333375" y="0"/>
                  </a:lnTo>
                  <a:lnTo>
                    <a:pt x="2896333" y="0"/>
                  </a:lnTo>
                </a:path>
              </a:pathLst>
            </a:custGeom>
            <a:noFill/>
            <a:ln w="12700">
              <a:solidFill>
                <a:schemeClr val="bg1">
                  <a:lumMod val="50000"/>
                </a:schemeClr>
              </a:solidFill>
              <a:prstDash val="dash"/>
              <a:headEnd type="oval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240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0" name="Oval 54"/>
            <p:cNvSpPr>
              <a:spLocks noChangeArrowheads="1"/>
            </p:cNvSpPr>
            <p:nvPr/>
          </p:nvSpPr>
          <p:spPr bwMode="auto">
            <a:xfrm>
              <a:off x="6563360" y="3321473"/>
              <a:ext cx="110067" cy="110067"/>
            </a:xfrm>
            <a:prstGeom prst="ellipse">
              <a:avLst/>
            </a:prstGeom>
            <a:ln>
              <a:solidFill>
                <a:schemeClr val="bg1">
                  <a:lumMod val="50000"/>
                </a:schemeClr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2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6936508" y="4221882"/>
            <a:ext cx="3676651" cy="882650"/>
            <a:chOff x="6626860" y="4574541"/>
            <a:chExt cx="3676651" cy="882650"/>
          </a:xfrm>
        </p:grpSpPr>
        <p:sp>
          <p:nvSpPr>
            <p:cNvPr id="42" name="任意多边形 41"/>
            <p:cNvSpPr/>
            <p:nvPr/>
          </p:nvSpPr>
          <p:spPr>
            <a:xfrm>
              <a:off x="6686127" y="4574541"/>
              <a:ext cx="3617384" cy="827617"/>
            </a:xfrm>
            <a:custGeom>
              <a:avLst/>
              <a:gdLst>
                <a:gd name="connsiteX0" fmla="*/ 0 w 1495425"/>
                <a:gd name="connsiteY0" fmla="*/ 581025 h 581025"/>
                <a:gd name="connsiteX1" fmla="*/ 333375 w 1495425"/>
                <a:gd name="connsiteY1" fmla="*/ 0 h 581025"/>
                <a:gd name="connsiteX2" fmla="*/ 1238250 w 1495425"/>
                <a:gd name="connsiteY2" fmla="*/ 0 h 581025"/>
                <a:gd name="connsiteX3" fmla="*/ 1495425 w 1495425"/>
                <a:gd name="connsiteY3" fmla="*/ 0 h 581025"/>
                <a:gd name="connsiteX0-1" fmla="*/ 0 w 1238249"/>
                <a:gd name="connsiteY0-2" fmla="*/ 581025 h 581025"/>
                <a:gd name="connsiteX1-3" fmla="*/ 333375 w 1238249"/>
                <a:gd name="connsiteY1-4" fmla="*/ 0 h 581025"/>
                <a:gd name="connsiteX2-5" fmla="*/ 1238250 w 1238249"/>
                <a:gd name="connsiteY2-6" fmla="*/ 0 h 581025"/>
                <a:gd name="connsiteX0-7" fmla="*/ 0 w 2528430"/>
                <a:gd name="connsiteY0-8" fmla="*/ 587027 h 587027"/>
                <a:gd name="connsiteX1-9" fmla="*/ 333375 w 2528430"/>
                <a:gd name="connsiteY1-10" fmla="*/ 6002 h 587027"/>
                <a:gd name="connsiteX2-11" fmla="*/ 2528430 w 2528430"/>
                <a:gd name="connsiteY2-12" fmla="*/ 0 h 587027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</a:cxnLst>
              <a:rect l="l" t="t" r="r" b="b"/>
              <a:pathLst>
                <a:path w="2528430" h="587027">
                  <a:moveTo>
                    <a:pt x="0" y="587027"/>
                  </a:moveTo>
                  <a:lnTo>
                    <a:pt x="333375" y="6002"/>
                  </a:lnTo>
                  <a:lnTo>
                    <a:pt x="2528430" y="0"/>
                  </a:lnTo>
                </a:path>
              </a:pathLst>
            </a:custGeom>
            <a:noFill/>
            <a:ln w="12700">
              <a:solidFill>
                <a:schemeClr val="bg1">
                  <a:lumMod val="50000"/>
                </a:schemeClr>
              </a:solidFill>
              <a:prstDash val="dash"/>
              <a:headEnd type="oval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240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3" name="Oval 54"/>
            <p:cNvSpPr>
              <a:spLocks noChangeArrowheads="1"/>
            </p:cNvSpPr>
            <p:nvPr/>
          </p:nvSpPr>
          <p:spPr bwMode="auto">
            <a:xfrm>
              <a:off x="6626860" y="5347124"/>
              <a:ext cx="110067" cy="110067"/>
            </a:xfrm>
            <a:prstGeom prst="ellipse">
              <a:avLst/>
            </a:prstGeom>
            <a:ln>
              <a:solidFill>
                <a:schemeClr val="bg1">
                  <a:lumMod val="50000"/>
                </a:schemeClr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2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1486694" y="4221882"/>
            <a:ext cx="3640065" cy="882650"/>
            <a:chOff x="1177046" y="4574541"/>
            <a:chExt cx="3640065" cy="882650"/>
          </a:xfrm>
        </p:grpSpPr>
        <p:sp>
          <p:nvSpPr>
            <p:cNvPr id="45" name="任意多边形 44"/>
            <p:cNvSpPr/>
            <p:nvPr/>
          </p:nvSpPr>
          <p:spPr>
            <a:xfrm flipH="1">
              <a:off x="1177046" y="4574541"/>
              <a:ext cx="3574447" cy="827617"/>
            </a:xfrm>
            <a:custGeom>
              <a:avLst/>
              <a:gdLst>
                <a:gd name="connsiteX0" fmla="*/ 0 w 1495425"/>
                <a:gd name="connsiteY0" fmla="*/ 581025 h 581025"/>
                <a:gd name="connsiteX1" fmla="*/ 333375 w 1495425"/>
                <a:gd name="connsiteY1" fmla="*/ 0 h 581025"/>
                <a:gd name="connsiteX2" fmla="*/ 1238250 w 1495425"/>
                <a:gd name="connsiteY2" fmla="*/ 0 h 581025"/>
                <a:gd name="connsiteX3" fmla="*/ 1495425 w 1495425"/>
                <a:gd name="connsiteY3" fmla="*/ 0 h 581025"/>
                <a:gd name="connsiteX0-1" fmla="*/ 0 w 1238249"/>
                <a:gd name="connsiteY0-2" fmla="*/ 581025 h 581025"/>
                <a:gd name="connsiteX1-3" fmla="*/ 333375 w 1238249"/>
                <a:gd name="connsiteY1-4" fmla="*/ 0 h 581025"/>
                <a:gd name="connsiteX2-5" fmla="*/ 1238250 w 1238249"/>
                <a:gd name="connsiteY2-6" fmla="*/ 0 h 581025"/>
                <a:gd name="connsiteX0-7" fmla="*/ 0 w 2528430"/>
                <a:gd name="connsiteY0-8" fmla="*/ 587027 h 587027"/>
                <a:gd name="connsiteX1-9" fmla="*/ 333375 w 2528430"/>
                <a:gd name="connsiteY1-10" fmla="*/ 6002 h 587027"/>
                <a:gd name="connsiteX2-11" fmla="*/ 2528430 w 2528430"/>
                <a:gd name="connsiteY2-12" fmla="*/ 0 h 587027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</a:cxnLst>
              <a:rect l="l" t="t" r="r" b="b"/>
              <a:pathLst>
                <a:path w="2528430" h="587027">
                  <a:moveTo>
                    <a:pt x="0" y="587027"/>
                  </a:moveTo>
                  <a:lnTo>
                    <a:pt x="333375" y="6002"/>
                  </a:lnTo>
                  <a:lnTo>
                    <a:pt x="2528430" y="0"/>
                  </a:lnTo>
                </a:path>
              </a:pathLst>
            </a:custGeom>
            <a:noFill/>
            <a:ln w="12700">
              <a:solidFill>
                <a:schemeClr val="bg1">
                  <a:lumMod val="50000"/>
                </a:schemeClr>
              </a:solidFill>
              <a:prstDash val="dash"/>
              <a:headEnd type="oval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240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6" name="Oval 54"/>
            <p:cNvSpPr>
              <a:spLocks noChangeArrowheads="1"/>
            </p:cNvSpPr>
            <p:nvPr/>
          </p:nvSpPr>
          <p:spPr bwMode="auto">
            <a:xfrm>
              <a:off x="4707044" y="5347124"/>
              <a:ext cx="110067" cy="110067"/>
            </a:xfrm>
            <a:prstGeom prst="ellipse">
              <a:avLst/>
            </a:prstGeom>
            <a:ln>
              <a:solidFill>
                <a:schemeClr val="bg1">
                  <a:lumMod val="50000"/>
                </a:schemeClr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2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62" name="直接连接符 61"/>
          <p:cNvCxnSpPr/>
          <p:nvPr/>
        </p:nvCxnSpPr>
        <p:spPr>
          <a:xfrm>
            <a:off x="0" y="909514"/>
            <a:ext cx="12200731" cy="0"/>
          </a:xfrm>
          <a:prstGeom prst="line">
            <a:avLst/>
          </a:prstGeom>
          <a:ln w="28575">
            <a:solidFill>
              <a:srgbClr val="3190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3" name="图片 6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522"/>
          <a:stretch/>
        </p:blipFill>
        <p:spPr>
          <a:xfrm>
            <a:off x="1" y="-80223"/>
            <a:ext cx="910629" cy="1002370"/>
          </a:xfrm>
          <a:prstGeom prst="rect">
            <a:avLst/>
          </a:prstGeom>
        </p:spPr>
      </p:pic>
      <p:grpSp>
        <p:nvGrpSpPr>
          <p:cNvPr id="64" name="组合 63"/>
          <p:cNvGrpSpPr/>
          <p:nvPr/>
        </p:nvGrpSpPr>
        <p:grpSpPr>
          <a:xfrm>
            <a:off x="926449" y="0"/>
            <a:ext cx="6393177" cy="909514"/>
            <a:chOff x="926449" y="0"/>
            <a:chExt cx="6393177" cy="909514"/>
          </a:xfrm>
        </p:grpSpPr>
        <p:sp>
          <p:nvSpPr>
            <p:cNvPr id="65" name="TextBox 43"/>
            <p:cNvSpPr txBox="1">
              <a:spLocks noChangeArrowheads="1"/>
            </p:cNvSpPr>
            <p:nvPr/>
          </p:nvSpPr>
          <p:spPr bwMode="auto">
            <a:xfrm>
              <a:off x="2947016" y="200149"/>
              <a:ext cx="4372610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9pPr>
            </a:lstStyle>
            <a:p>
              <a:pPr defTabSz="1218565">
                <a:defRPr/>
              </a:pPr>
              <a:r>
                <a:rPr lang="zh-CN" altLang="en-US" sz="2800" b="1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</a:rPr>
                <a:t>相关知识</a:t>
              </a:r>
              <a:r>
                <a:rPr lang="en-US" altLang="zh-CN" sz="2800" b="1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</a:rPr>
                <a:t>:</a:t>
              </a:r>
              <a:r>
                <a:rPr lang="zh-CN" altLang="en-US" sz="2800" b="1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</a:rPr>
                <a:t>图框格式</a:t>
              </a:r>
            </a:p>
          </p:txBody>
        </p:sp>
        <p:sp>
          <p:nvSpPr>
            <p:cNvPr id="66" name="燕尾形 65"/>
            <p:cNvSpPr/>
            <p:nvPr/>
          </p:nvSpPr>
          <p:spPr>
            <a:xfrm>
              <a:off x="926449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67" name="燕尾形 66"/>
            <p:cNvSpPr/>
            <p:nvPr/>
          </p:nvSpPr>
          <p:spPr>
            <a:xfrm>
              <a:off x="1486694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68" name="燕尾形 67"/>
            <p:cNvSpPr/>
            <p:nvPr/>
          </p:nvSpPr>
          <p:spPr>
            <a:xfrm>
              <a:off x="2066770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3896033" y="1413570"/>
            <a:ext cx="4408663" cy="4193325"/>
            <a:chOff x="3896033" y="1413570"/>
            <a:chExt cx="4408663" cy="4193325"/>
          </a:xfrm>
        </p:grpSpPr>
        <p:grpSp>
          <p:nvGrpSpPr>
            <p:cNvPr id="4" name="组合 3"/>
            <p:cNvGrpSpPr/>
            <p:nvPr/>
          </p:nvGrpSpPr>
          <p:grpSpPr>
            <a:xfrm>
              <a:off x="3896033" y="1413570"/>
              <a:ext cx="4408663" cy="4193325"/>
              <a:chOff x="3748193" y="2000673"/>
              <a:chExt cx="4030134" cy="3833285"/>
            </a:xfrm>
          </p:grpSpPr>
          <p:sp>
            <p:nvSpPr>
              <p:cNvPr id="5" name="Freeform 104"/>
              <p:cNvSpPr/>
              <p:nvPr/>
            </p:nvSpPr>
            <p:spPr bwMode="auto">
              <a:xfrm>
                <a:off x="5858511" y="4583007"/>
                <a:ext cx="1151467" cy="1250951"/>
              </a:xfrm>
              <a:custGeom>
                <a:avLst/>
                <a:gdLst>
                  <a:gd name="T0" fmla="*/ 0 w 876"/>
                  <a:gd name="T1" fmla="*/ 2147483647 h 952"/>
                  <a:gd name="T2" fmla="*/ 0 w 876"/>
                  <a:gd name="T3" fmla="*/ 2147483647 h 952"/>
                  <a:gd name="T4" fmla="*/ 2147483647 w 876"/>
                  <a:gd name="T5" fmla="*/ 2147483647 h 952"/>
                  <a:gd name="T6" fmla="*/ 2147483647 w 876"/>
                  <a:gd name="T7" fmla="*/ 0 h 952"/>
                  <a:gd name="T8" fmla="*/ 2147483647 w 876"/>
                  <a:gd name="T9" fmla="*/ 0 h 952"/>
                  <a:gd name="T10" fmla="*/ 2147483647 w 876"/>
                  <a:gd name="T11" fmla="*/ 2147483647 h 952"/>
                  <a:gd name="T12" fmla="*/ 0 w 876"/>
                  <a:gd name="T13" fmla="*/ 2147483647 h 95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876" h="952">
                    <a:moveTo>
                      <a:pt x="0" y="30"/>
                    </a:moveTo>
                    <a:lnTo>
                      <a:pt x="0" y="492"/>
                    </a:lnTo>
                    <a:lnTo>
                      <a:pt x="876" y="952"/>
                    </a:lnTo>
                    <a:lnTo>
                      <a:pt x="712" y="0"/>
                    </a:lnTo>
                    <a:lnTo>
                      <a:pt x="378" y="0"/>
                    </a:lnTo>
                    <a:lnTo>
                      <a:pt x="422" y="252"/>
                    </a:lnTo>
                    <a:lnTo>
                      <a:pt x="0" y="30"/>
                    </a:lnTo>
                    <a:close/>
                  </a:path>
                </a:pathLst>
              </a:custGeom>
              <a:solidFill>
                <a:srgbClr val="A0BF0D"/>
              </a:solidFill>
              <a:ln>
                <a:noFill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" name="Freeform 106"/>
              <p:cNvSpPr/>
              <p:nvPr/>
            </p:nvSpPr>
            <p:spPr bwMode="auto">
              <a:xfrm>
                <a:off x="4516545" y="4583007"/>
                <a:ext cx="1155700" cy="1250951"/>
              </a:xfrm>
              <a:custGeom>
                <a:avLst/>
                <a:gdLst>
                  <a:gd name="T0" fmla="*/ 2147483647 w 878"/>
                  <a:gd name="T1" fmla="*/ 2147483647 h 952"/>
                  <a:gd name="T2" fmla="*/ 2147483647 w 878"/>
                  <a:gd name="T3" fmla="*/ 2147483647 h 952"/>
                  <a:gd name="T4" fmla="*/ 2147483647 w 878"/>
                  <a:gd name="T5" fmla="*/ 0 h 952"/>
                  <a:gd name="T6" fmla="*/ 2147483647 w 878"/>
                  <a:gd name="T7" fmla="*/ 0 h 952"/>
                  <a:gd name="T8" fmla="*/ 0 w 878"/>
                  <a:gd name="T9" fmla="*/ 2147483647 h 952"/>
                  <a:gd name="T10" fmla="*/ 2147483647 w 878"/>
                  <a:gd name="T11" fmla="*/ 2147483647 h 952"/>
                  <a:gd name="T12" fmla="*/ 2147483647 w 878"/>
                  <a:gd name="T13" fmla="*/ 2147483647 h 95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878" h="952">
                    <a:moveTo>
                      <a:pt x="878" y="30"/>
                    </a:moveTo>
                    <a:lnTo>
                      <a:pt x="456" y="252"/>
                    </a:lnTo>
                    <a:lnTo>
                      <a:pt x="498" y="0"/>
                    </a:lnTo>
                    <a:lnTo>
                      <a:pt x="164" y="0"/>
                    </a:lnTo>
                    <a:lnTo>
                      <a:pt x="0" y="952"/>
                    </a:lnTo>
                    <a:lnTo>
                      <a:pt x="878" y="492"/>
                    </a:lnTo>
                    <a:lnTo>
                      <a:pt x="878" y="30"/>
                    </a:lnTo>
                    <a:close/>
                  </a:path>
                </a:pathLst>
              </a:custGeom>
              <a:solidFill>
                <a:srgbClr val="F5841C"/>
              </a:solidFill>
              <a:ln>
                <a:noFill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" name="Freeform 108"/>
              <p:cNvSpPr/>
              <p:nvPr/>
            </p:nvSpPr>
            <p:spPr bwMode="auto">
              <a:xfrm>
                <a:off x="5763260" y="2000673"/>
                <a:ext cx="2015067" cy="2370667"/>
              </a:xfrm>
              <a:custGeom>
                <a:avLst/>
                <a:gdLst>
                  <a:gd name="T0" fmla="*/ 2147483647 w 1534"/>
                  <a:gd name="T1" fmla="*/ 2147483647 h 1804"/>
                  <a:gd name="T2" fmla="*/ 0 w 1534"/>
                  <a:gd name="T3" fmla="*/ 0 h 1804"/>
                  <a:gd name="T4" fmla="*/ 0 w 1534"/>
                  <a:gd name="T5" fmla="*/ 2147483647 h 1804"/>
                  <a:gd name="T6" fmla="*/ 2147483647 w 1534"/>
                  <a:gd name="T7" fmla="*/ 2147483647 h 1804"/>
                  <a:gd name="T8" fmla="*/ 2147483647 w 1534"/>
                  <a:gd name="T9" fmla="*/ 2147483647 h 1804"/>
                  <a:gd name="T10" fmla="*/ 2147483647 w 1534"/>
                  <a:gd name="T11" fmla="*/ 2147483647 h 1804"/>
                  <a:gd name="T12" fmla="*/ 2147483647 w 1534"/>
                  <a:gd name="T13" fmla="*/ 2147483647 h 1804"/>
                  <a:gd name="T14" fmla="*/ 2147483647 w 1534"/>
                  <a:gd name="T15" fmla="*/ 2147483647 h 1804"/>
                  <a:gd name="T16" fmla="*/ 2147483647 w 1534"/>
                  <a:gd name="T17" fmla="*/ 2147483647 h 1804"/>
                  <a:gd name="T18" fmla="*/ 2147483647 w 1534"/>
                  <a:gd name="T19" fmla="*/ 2147483647 h 1804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1534" h="1804">
                    <a:moveTo>
                      <a:pt x="474" y="962"/>
                    </a:moveTo>
                    <a:lnTo>
                      <a:pt x="0" y="0"/>
                    </a:lnTo>
                    <a:lnTo>
                      <a:pt x="0" y="700"/>
                    </a:lnTo>
                    <a:lnTo>
                      <a:pt x="246" y="1200"/>
                    </a:lnTo>
                    <a:lnTo>
                      <a:pt x="798" y="1280"/>
                    </a:lnTo>
                    <a:lnTo>
                      <a:pt x="400" y="1670"/>
                    </a:lnTo>
                    <a:lnTo>
                      <a:pt x="422" y="1804"/>
                    </a:lnTo>
                    <a:lnTo>
                      <a:pt x="826" y="1804"/>
                    </a:lnTo>
                    <a:lnTo>
                      <a:pt x="1534" y="1116"/>
                    </a:lnTo>
                    <a:lnTo>
                      <a:pt x="474" y="962"/>
                    </a:lnTo>
                    <a:close/>
                  </a:path>
                </a:pathLst>
              </a:custGeom>
              <a:solidFill>
                <a:srgbClr val="5FCACB"/>
              </a:solidFill>
              <a:ln>
                <a:noFill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8" name="Freeform 109"/>
              <p:cNvSpPr/>
              <p:nvPr/>
            </p:nvSpPr>
            <p:spPr bwMode="auto">
              <a:xfrm>
                <a:off x="3748193" y="2000673"/>
                <a:ext cx="2015067" cy="2370667"/>
              </a:xfrm>
              <a:custGeom>
                <a:avLst/>
                <a:gdLst>
                  <a:gd name="T0" fmla="*/ 2147483647 w 1534"/>
                  <a:gd name="T1" fmla="*/ 2147483647 h 1804"/>
                  <a:gd name="T2" fmla="*/ 0 w 1534"/>
                  <a:gd name="T3" fmla="*/ 2147483647 h 1804"/>
                  <a:gd name="T4" fmla="*/ 2147483647 w 1534"/>
                  <a:gd name="T5" fmla="*/ 2147483647 h 1804"/>
                  <a:gd name="T6" fmla="*/ 2147483647 w 1534"/>
                  <a:gd name="T7" fmla="*/ 2147483647 h 1804"/>
                  <a:gd name="T8" fmla="*/ 2147483647 w 1534"/>
                  <a:gd name="T9" fmla="*/ 2147483647 h 1804"/>
                  <a:gd name="T10" fmla="*/ 2147483647 w 1534"/>
                  <a:gd name="T11" fmla="*/ 2147483647 h 1804"/>
                  <a:gd name="T12" fmla="*/ 2147483647 w 1534"/>
                  <a:gd name="T13" fmla="*/ 2147483647 h 1804"/>
                  <a:gd name="T14" fmla="*/ 2147483647 w 1534"/>
                  <a:gd name="T15" fmla="*/ 2147483647 h 1804"/>
                  <a:gd name="T16" fmla="*/ 2147483647 w 1534"/>
                  <a:gd name="T17" fmla="*/ 0 h 1804"/>
                  <a:gd name="T18" fmla="*/ 2147483647 w 1534"/>
                  <a:gd name="T19" fmla="*/ 2147483647 h 1804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1534" h="1804">
                    <a:moveTo>
                      <a:pt x="1060" y="962"/>
                    </a:moveTo>
                    <a:lnTo>
                      <a:pt x="0" y="1116"/>
                    </a:lnTo>
                    <a:lnTo>
                      <a:pt x="708" y="1804"/>
                    </a:lnTo>
                    <a:lnTo>
                      <a:pt x="1112" y="1804"/>
                    </a:lnTo>
                    <a:lnTo>
                      <a:pt x="1136" y="1670"/>
                    </a:lnTo>
                    <a:lnTo>
                      <a:pt x="736" y="1280"/>
                    </a:lnTo>
                    <a:lnTo>
                      <a:pt x="1288" y="1200"/>
                    </a:lnTo>
                    <a:lnTo>
                      <a:pt x="1534" y="700"/>
                    </a:lnTo>
                    <a:lnTo>
                      <a:pt x="1534" y="0"/>
                    </a:lnTo>
                    <a:lnTo>
                      <a:pt x="1060" y="962"/>
                    </a:lnTo>
                    <a:close/>
                  </a:path>
                </a:pathLst>
              </a:custGeom>
              <a:solidFill>
                <a:srgbClr val="319095"/>
              </a:solidFill>
              <a:ln>
                <a:noFill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51" name="TextBox 50"/>
            <p:cNvSpPr txBox="1"/>
            <p:nvPr/>
          </p:nvSpPr>
          <p:spPr>
            <a:xfrm>
              <a:off x="5262656" y="3297990"/>
              <a:ext cx="1678665" cy="105522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ts val="2500"/>
                </a:lnSpc>
              </a:pPr>
              <a:r>
                <a:rPr lang="en-US" altLang="zh-CN" sz="2400" b="1" cap="all" dirty="0">
                  <a:ln w="9000" cmpd="sng">
                    <a:solidFill>
                      <a:schemeClr val="accent4">
                        <a:shade val="50000"/>
                        <a:satMod val="120000"/>
                      </a:schemeClr>
                    </a:solidFill>
                    <a:prstDash val="solid"/>
                  </a:ln>
                  <a:gradFill>
                    <a:gsLst>
                      <a:gs pos="0">
                        <a:schemeClr val="accent4">
                          <a:shade val="20000"/>
                          <a:satMod val="245000"/>
                        </a:schemeClr>
                      </a:gs>
                      <a:gs pos="43000">
                        <a:schemeClr val="accent4">
                          <a:satMod val="255000"/>
                        </a:schemeClr>
                      </a:gs>
                      <a:gs pos="48000">
                        <a:schemeClr val="accent4">
                          <a:shade val="85000"/>
                          <a:satMod val="255000"/>
                        </a:schemeClr>
                      </a:gs>
                      <a:gs pos="100000">
                        <a:schemeClr val="accent4">
                          <a:shade val="20000"/>
                          <a:satMod val="245000"/>
                        </a:schemeClr>
                      </a:gs>
                    </a:gsLst>
                    <a:lin ang="5400000"/>
                  </a:gradFill>
                  <a:effectLst>
                    <a:reflection blurRad="12700" stA="28000" endPos="45000" dist="1000" dir="5400000" sy="-100000" algn="bl" rotWithShape="0"/>
                  </a:effectLst>
                </a:rPr>
                <a:t>GB/T</a:t>
              </a:r>
            </a:p>
            <a:p>
              <a:pPr algn="ctr">
                <a:lnSpc>
                  <a:spcPts val="2500"/>
                </a:lnSpc>
              </a:pPr>
              <a:endParaRPr lang="en-US" altLang="zh-CN" sz="2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endParaRPr>
            </a:p>
            <a:p>
              <a:pPr algn="ctr">
                <a:lnSpc>
                  <a:spcPts val="2500"/>
                </a:lnSpc>
              </a:pPr>
              <a:r>
                <a:rPr lang="en-US" altLang="zh-CN" sz="2400" b="1" cap="all" dirty="0">
                  <a:ln w="9000" cmpd="sng">
                    <a:solidFill>
                      <a:schemeClr val="accent4">
                        <a:shade val="50000"/>
                        <a:satMod val="120000"/>
                      </a:schemeClr>
                    </a:solidFill>
                    <a:prstDash val="solid"/>
                  </a:ln>
                  <a:gradFill>
                    <a:gsLst>
                      <a:gs pos="0">
                        <a:schemeClr val="accent4">
                          <a:shade val="20000"/>
                          <a:satMod val="245000"/>
                        </a:schemeClr>
                      </a:gs>
                      <a:gs pos="43000">
                        <a:schemeClr val="accent4">
                          <a:satMod val="255000"/>
                        </a:schemeClr>
                      </a:gs>
                      <a:gs pos="48000">
                        <a:schemeClr val="accent4">
                          <a:shade val="85000"/>
                          <a:satMod val="255000"/>
                        </a:schemeClr>
                      </a:gs>
                      <a:gs pos="100000">
                        <a:schemeClr val="accent4">
                          <a:shade val="20000"/>
                          <a:satMod val="245000"/>
                        </a:schemeClr>
                      </a:gs>
                    </a:gsLst>
                    <a:lin ang="5400000"/>
                  </a:gradFill>
                  <a:effectLst>
                    <a:reflection blurRad="12700" stA="28000" endPos="45000" dist="1000" dir="5400000" sy="-100000" algn="bl" rotWithShape="0"/>
                  </a:effectLst>
                </a:rPr>
                <a:t>14689-2008</a:t>
              </a:r>
              <a:endParaRPr lang="zh-CN" altLang="en-US" sz="2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endParaRPr>
            </a:p>
          </p:txBody>
        </p:sp>
      </p:grpSp>
      <p:pic>
        <p:nvPicPr>
          <p:cNvPr id="55" name="Picture 6" descr="图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78597" y="2925378"/>
            <a:ext cx="969611" cy="12611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6" name="Picture 5" descr="图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9738" y="3141894"/>
            <a:ext cx="1438044" cy="108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7" name="Picture 7" descr="图1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4782" y="4871712"/>
            <a:ext cx="1419251" cy="10782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8" name="Picture 8" descr="图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21779" y="4654194"/>
            <a:ext cx="986967" cy="1295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41408" y="5028907"/>
            <a:ext cx="2303886" cy="54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9" name="Picture 2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3410" y="3023386"/>
            <a:ext cx="9215544" cy="216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855202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125E-6 -1.48148E-6 L -0.24219 -0.17662 " pathEditMode="relative" rAng="0" ptsTypes="AA">
                                      <p:cBhvr>
                                        <p:cTn id="19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109" y="-884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2" dur="1000" fill="hold"/>
                                        <p:tgtEl>
                                          <p:spTgt spid="1026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95405" y="4981419"/>
            <a:ext cx="3960439" cy="5221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Freeform 105"/>
          <p:cNvSpPr/>
          <p:nvPr/>
        </p:nvSpPr>
        <p:spPr bwMode="auto">
          <a:xfrm>
            <a:off x="6168159" y="4355944"/>
            <a:ext cx="1151467" cy="1250951"/>
          </a:xfrm>
          <a:custGeom>
            <a:avLst/>
            <a:gdLst>
              <a:gd name="T0" fmla="*/ 0 w 876"/>
              <a:gd name="T1" fmla="*/ 2147483647 h 952"/>
              <a:gd name="T2" fmla="*/ 0 w 876"/>
              <a:gd name="T3" fmla="*/ 2147483647 h 952"/>
              <a:gd name="T4" fmla="*/ 2147483647 w 876"/>
              <a:gd name="T5" fmla="*/ 2147483647 h 952"/>
              <a:gd name="T6" fmla="*/ 2147483647 w 876"/>
              <a:gd name="T7" fmla="*/ 0 h 952"/>
              <a:gd name="T8" fmla="*/ 2147483647 w 876"/>
              <a:gd name="T9" fmla="*/ 0 h 952"/>
              <a:gd name="T10" fmla="*/ 2147483647 w 876"/>
              <a:gd name="T11" fmla="*/ 2147483647 h 952"/>
              <a:gd name="T12" fmla="*/ 0 w 876"/>
              <a:gd name="T13" fmla="*/ 2147483647 h 952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876" h="952">
                <a:moveTo>
                  <a:pt x="0" y="30"/>
                </a:moveTo>
                <a:lnTo>
                  <a:pt x="0" y="492"/>
                </a:lnTo>
                <a:lnTo>
                  <a:pt x="876" y="952"/>
                </a:lnTo>
                <a:lnTo>
                  <a:pt x="712" y="0"/>
                </a:lnTo>
                <a:lnTo>
                  <a:pt x="378" y="0"/>
                </a:lnTo>
                <a:lnTo>
                  <a:pt x="422" y="252"/>
                </a:lnTo>
                <a:lnTo>
                  <a:pt x="0" y="3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Freeform 107"/>
          <p:cNvSpPr/>
          <p:nvPr/>
        </p:nvSpPr>
        <p:spPr bwMode="auto">
          <a:xfrm>
            <a:off x="4826193" y="4355944"/>
            <a:ext cx="1155700" cy="1250951"/>
          </a:xfrm>
          <a:custGeom>
            <a:avLst/>
            <a:gdLst>
              <a:gd name="T0" fmla="*/ 878 w 878"/>
              <a:gd name="T1" fmla="*/ 30 h 952"/>
              <a:gd name="T2" fmla="*/ 456 w 878"/>
              <a:gd name="T3" fmla="*/ 252 h 952"/>
              <a:gd name="T4" fmla="*/ 498 w 878"/>
              <a:gd name="T5" fmla="*/ 0 h 952"/>
              <a:gd name="T6" fmla="*/ 164 w 878"/>
              <a:gd name="T7" fmla="*/ 0 h 952"/>
              <a:gd name="T8" fmla="*/ 0 w 878"/>
              <a:gd name="T9" fmla="*/ 952 h 952"/>
              <a:gd name="T10" fmla="*/ 878 w 878"/>
              <a:gd name="T11" fmla="*/ 492 h 952"/>
              <a:gd name="T12" fmla="*/ 878 w 878"/>
              <a:gd name="T13" fmla="*/ 30 h 9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78" h="952">
                <a:moveTo>
                  <a:pt x="878" y="30"/>
                </a:moveTo>
                <a:lnTo>
                  <a:pt x="456" y="252"/>
                </a:lnTo>
                <a:lnTo>
                  <a:pt x="498" y="0"/>
                </a:lnTo>
                <a:lnTo>
                  <a:pt x="164" y="0"/>
                </a:lnTo>
                <a:lnTo>
                  <a:pt x="0" y="952"/>
                </a:lnTo>
                <a:lnTo>
                  <a:pt x="878" y="492"/>
                </a:lnTo>
                <a:lnTo>
                  <a:pt x="878" y="3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2400">
              <a:solidFill>
                <a:prstClr val="black"/>
              </a:soli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8318096" y="2412527"/>
            <a:ext cx="3177710" cy="1754326"/>
            <a:chOff x="7939194" y="2030307"/>
            <a:chExt cx="2609851" cy="1754326"/>
          </a:xfrm>
        </p:grpSpPr>
        <p:sp>
          <p:nvSpPr>
            <p:cNvPr id="14" name="矩形 1"/>
            <p:cNvSpPr>
              <a:spLocks noChangeArrowheads="1"/>
            </p:cNvSpPr>
            <p:nvPr/>
          </p:nvSpPr>
          <p:spPr bwMode="auto">
            <a:xfrm>
              <a:off x="8250345" y="2030307"/>
              <a:ext cx="2298700" cy="17543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 eaLnBrk="1" fontAlgn="base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800" b="1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图样及说明中的汉字，宜采用长仿宋体（矢量字体）或黑体，同一图纸字体种类不应超过两种。</a:t>
              </a:r>
            </a:p>
          </p:txBody>
        </p:sp>
        <p:sp>
          <p:nvSpPr>
            <p:cNvPr id="15" name="Freeform 11"/>
            <p:cNvSpPr/>
            <p:nvPr/>
          </p:nvSpPr>
          <p:spPr bwMode="auto">
            <a:xfrm>
              <a:off x="7939194" y="2163657"/>
              <a:ext cx="357717" cy="313267"/>
            </a:xfrm>
            <a:custGeom>
              <a:avLst/>
              <a:gdLst>
                <a:gd name="T0" fmla="*/ 2147483647 w 478"/>
                <a:gd name="T1" fmla="*/ 2147483647 h 420"/>
                <a:gd name="T2" fmla="*/ 2147483647 w 478"/>
                <a:gd name="T3" fmla="*/ 2147483647 h 420"/>
                <a:gd name="T4" fmla="*/ 2147483647 w 478"/>
                <a:gd name="T5" fmla="*/ 2147483647 h 420"/>
                <a:gd name="T6" fmla="*/ 2147483647 w 478"/>
                <a:gd name="T7" fmla="*/ 2147483647 h 420"/>
                <a:gd name="T8" fmla="*/ 2147483647 w 478"/>
                <a:gd name="T9" fmla="*/ 0 h 420"/>
                <a:gd name="T10" fmla="*/ 2147483647 w 478"/>
                <a:gd name="T11" fmla="*/ 0 h 420"/>
                <a:gd name="T12" fmla="*/ 2147483647 w 478"/>
                <a:gd name="T13" fmla="*/ 2147483647 h 420"/>
                <a:gd name="T14" fmla="*/ 2147483647 w 478"/>
                <a:gd name="T15" fmla="*/ 2147483647 h 420"/>
                <a:gd name="T16" fmla="*/ 2147483647 w 478"/>
                <a:gd name="T17" fmla="*/ 2147483647 h 420"/>
                <a:gd name="T18" fmla="*/ 2147483647 w 478"/>
                <a:gd name="T19" fmla="*/ 2147483647 h 420"/>
                <a:gd name="T20" fmla="*/ 2147483647 w 478"/>
                <a:gd name="T21" fmla="*/ 2147483647 h 420"/>
                <a:gd name="T22" fmla="*/ 2147483647 w 478"/>
                <a:gd name="T23" fmla="*/ 2147483647 h 420"/>
                <a:gd name="T24" fmla="*/ 2147483647 w 478"/>
                <a:gd name="T25" fmla="*/ 2147483647 h 420"/>
                <a:gd name="T26" fmla="*/ 2147483647 w 478"/>
                <a:gd name="T27" fmla="*/ 2147483647 h 420"/>
                <a:gd name="T28" fmla="*/ 2147483647 w 478"/>
                <a:gd name="T29" fmla="*/ 2147483647 h 420"/>
                <a:gd name="T30" fmla="*/ 2147483647 w 478"/>
                <a:gd name="T31" fmla="*/ 2147483647 h 420"/>
                <a:gd name="T32" fmla="*/ 2147483647 w 478"/>
                <a:gd name="T33" fmla="*/ 2147483647 h 420"/>
                <a:gd name="T34" fmla="*/ 2147483647 w 478"/>
                <a:gd name="T35" fmla="*/ 2147483647 h 420"/>
                <a:gd name="T36" fmla="*/ 2147483647 w 478"/>
                <a:gd name="T37" fmla="*/ 2147483647 h 420"/>
                <a:gd name="T38" fmla="*/ 0 w 478"/>
                <a:gd name="T39" fmla="*/ 2147483647 h 420"/>
                <a:gd name="T40" fmla="*/ 2147483647 w 478"/>
                <a:gd name="T41" fmla="*/ 2147483647 h 420"/>
                <a:gd name="T42" fmla="*/ 2147483647 w 478"/>
                <a:gd name="T43" fmla="*/ 2147483647 h 420"/>
                <a:gd name="T44" fmla="*/ 2147483647 w 478"/>
                <a:gd name="T45" fmla="*/ 2147483647 h 420"/>
                <a:gd name="T46" fmla="*/ 2147483647 w 478"/>
                <a:gd name="T47" fmla="*/ 2147483647 h 420"/>
                <a:gd name="T48" fmla="*/ 2147483647 w 478"/>
                <a:gd name="T49" fmla="*/ 2147483647 h 420"/>
                <a:gd name="T50" fmla="*/ 2147483647 w 478"/>
                <a:gd name="T51" fmla="*/ 2147483647 h 420"/>
                <a:gd name="T52" fmla="*/ 2147483647 w 478"/>
                <a:gd name="T53" fmla="*/ 2147483647 h 420"/>
                <a:gd name="T54" fmla="*/ 2147483647 w 478"/>
                <a:gd name="T55" fmla="*/ 2147483647 h 420"/>
                <a:gd name="T56" fmla="*/ 2147483647 w 478"/>
                <a:gd name="T57" fmla="*/ 2147483647 h 420"/>
                <a:gd name="T58" fmla="*/ 2147483647 w 478"/>
                <a:gd name="T59" fmla="*/ 2147483647 h 420"/>
                <a:gd name="T60" fmla="*/ 2147483647 w 478"/>
                <a:gd name="T61" fmla="*/ 2147483647 h 420"/>
                <a:gd name="T62" fmla="*/ 2147483647 w 478"/>
                <a:gd name="T63" fmla="*/ 2147483647 h 420"/>
                <a:gd name="T64" fmla="*/ 2147483647 w 478"/>
                <a:gd name="T65" fmla="*/ 2147483647 h 420"/>
                <a:gd name="T66" fmla="*/ 2147483647 w 478"/>
                <a:gd name="T67" fmla="*/ 2147483647 h 420"/>
                <a:gd name="T68" fmla="*/ 2147483647 w 478"/>
                <a:gd name="T69" fmla="*/ 2147483647 h 420"/>
                <a:gd name="T70" fmla="*/ 2147483647 w 478"/>
                <a:gd name="T71" fmla="*/ 2147483647 h 420"/>
                <a:gd name="T72" fmla="*/ 2147483647 w 478"/>
                <a:gd name="T73" fmla="*/ 2147483647 h 420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478" h="420">
                  <a:moveTo>
                    <a:pt x="478" y="72"/>
                  </a:moveTo>
                  <a:lnTo>
                    <a:pt x="478" y="72"/>
                  </a:lnTo>
                  <a:lnTo>
                    <a:pt x="478" y="56"/>
                  </a:lnTo>
                  <a:lnTo>
                    <a:pt x="474" y="44"/>
                  </a:lnTo>
                  <a:lnTo>
                    <a:pt x="466" y="30"/>
                  </a:lnTo>
                  <a:lnTo>
                    <a:pt x="458" y="20"/>
                  </a:lnTo>
                  <a:lnTo>
                    <a:pt x="448" y="12"/>
                  </a:lnTo>
                  <a:lnTo>
                    <a:pt x="434" y="4"/>
                  </a:lnTo>
                  <a:lnTo>
                    <a:pt x="422" y="0"/>
                  </a:lnTo>
                  <a:lnTo>
                    <a:pt x="406" y="0"/>
                  </a:lnTo>
                  <a:lnTo>
                    <a:pt x="392" y="0"/>
                  </a:lnTo>
                  <a:lnTo>
                    <a:pt x="378" y="4"/>
                  </a:lnTo>
                  <a:lnTo>
                    <a:pt x="366" y="12"/>
                  </a:lnTo>
                  <a:lnTo>
                    <a:pt x="356" y="20"/>
                  </a:lnTo>
                  <a:lnTo>
                    <a:pt x="348" y="30"/>
                  </a:lnTo>
                  <a:lnTo>
                    <a:pt x="340" y="44"/>
                  </a:lnTo>
                  <a:lnTo>
                    <a:pt x="336" y="56"/>
                  </a:lnTo>
                  <a:lnTo>
                    <a:pt x="336" y="72"/>
                  </a:lnTo>
                  <a:lnTo>
                    <a:pt x="336" y="86"/>
                  </a:lnTo>
                  <a:lnTo>
                    <a:pt x="342" y="100"/>
                  </a:lnTo>
                  <a:lnTo>
                    <a:pt x="348" y="112"/>
                  </a:lnTo>
                  <a:lnTo>
                    <a:pt x="358" y="124"/>
                  </a:lnTo>
                  <a:lnTo>
                    <a:pt x="276" y="318"/>
                  </a:lnTo>
                  <a:lnTo>
                    <a:pt x="208" y="168"/>
                  </a:lnTo>
                  <a:lnTo>
                    <a:pt x="148" y="160"/>
                  </a:lnTo>
                  <a:lnTo>
                    <a:pt x="96" y="226"/>
                  </a:lnTo>
                  <a:lnTo>
                    <a:pt x="84" y="222"/>
                  </a:lnTo>
                  <a:lnTo>
                    <a:pt x="72" y="222"/>
                  </a:lnTo>
                  <a:lnTo>
                    <a:pt x="58" y="222"/>
                  </a:lnTo>
                  <a:lnTo>
                    <a:pt x="44" y="226"/>
                  </a:lnTo>
                  <a:lnTo>
                    <a:pt x="32" y="234"/>
                  </a:lnTo>
                  <a:lnTo>
                    <a:pt x="22" y="242"/>
                  </a:lnTo>
                  <a:lnTo>
                    <a:pt x="14" y="252"/>
                  </a:lnTo>
                  <a:lnTo>
                    <a:pt x="6" y="264"/>
                  </a:lnTo>
                  <a:lnTo>
                    <a:pt x="2" y="278"/>
                  </a:lnTo>
                  <a:lnTo>
                    <a:pt x="0" y="292"/>
                  </a:lnTo>
                  <a:lnTo>
                    <a:pt x="2" y="308"/>
                  </a:lnTo>
                  <a:lnTo>
                    <a:pt x="6" y="320"/>
                  </a:lnTo>
                  <a:lnTo>
                    <a:pt x="14" y="334"/>
                  </a:lnTo>
                  <a:lnTo>
                    <a:pt x="22" y="344"/>
                  </a:lnTo>
                  <a:lnTo>
                    <a:pt x="32" y="352"/>
                  </a:lnTo>
                  <a:lnTo>
                    <a:pt x="44" y="360"/>
                  </a:lnTo>
                  <a:lnTo>
                    <a:pt x="58" y="364"/>
                  </a:lnTo>
                  <a:lnTo>
                    <a:pt x="72" y="364"/>
                  </a:lnTo>
                  <a:lnTo>
                    <a:pt x="88" y="364"/>
                  </a:lnTo>
                  <a:lnTo>
                    <a:pt x="100" y="360"/>
                  </a:lnTo>
                  <a:lnTo>
                    <a:pt x="112" y="352"/>
                  </a:lnTo>
                  <a:lnTo>
                    <a:pt x="124" y="344"/>
                  </a:lnTo>
                  <a:lnTo>
                    <a:pt x="132" y="334"/>
                  </a:lnTo>
                  <a:lnTo>
                    <a:pt x="138" y="320"/>
                  </a:lnTo>
                  <a:lnTo>
                    <a:pt x="144" y="308"/>
                  </a:lnTo>
                  <a:lnTo>
                    <a:pt x="144" y="292"/>
                  </a:lnTo>
                  <a:lnTo>
                    <a:pt x="144" y="278"/>
                  </a:lnTo>
                  <a:lnTo>
                    <a:pt x="168" y="248"/>
                  </a:lnTo>
                  <a:lnTo>
                    <a:pt x="244" y="420"/>
                  </a:lnTo>
                  <a:lnTo>
                    <a:pt x="308" y="418"/>
                  </a:lnTo>
                  <a:lnTo>
                    <a:pt x="426" y="140"/>
                  </a:lnTo>
                  <a:lnTo>
                    <a:pt x="436" y="136"/>
                  </a:lnTo>
                  <a:lnTo>
                    <a:pt x="448" y="130"/>
                  </a:lnTo>
                  <a:lnTo>
                    <a:pt x="456" y="124"/>
                  </a:lnTo>
                  <a:lnTo>
                    <a:pt x="464" y="114"/>
                  </a:lnTo>
                  <a:lnTo>
                    <a:pt x="470" y="106"/>
                  </a:lnTo>
                  <a:lnTo>
                    <a:pt x="474" y="94"/>
                  </a:lnTo>
                  <a:lnTo>
                    <a:pt x="478" y="84"/>
                  </a:lnTo>
                  <a:lnTo>
                    <a:pt x="478" y="72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1171778" y="2417173"/>
            <a:ext cx="2979211" cy="2120902"/>
            <a:chOff x="1336673" y="2030307"/>
            <a:chExt cx="2650066" cy="2120902"/>
          </a:xfrm>
        </p:grpSpPr>
        <p:sp>
          <p:nvSpPr>
            <p:cNvPr id="17" name="矩形 1"/>
            <p:cNvSpPr>
              <a:spLocks noChangeArrowheads="1"/>
            </p:cNvSpPr>
            <p:nvPr/>
          </p:nvSpPr>
          <p:spPr bwMode="auto">
            <a:xfrm>
              <a:off x="1688039" y="2030307"/>
              <a:ext cx="2298700" cy="21209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 eaLnBrk="1" fontAlgn="base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800" b="1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技术制图中的字体的公称尺寸系列为：</a:t>
              </a:r>
              <a:r>
                <a:rPr lang="en-US" altLang="zh-CN" sz="1800" b="1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1.8</a:t>
              </a:r>
              <a:r>
                <a:rPr lang="zh-CN" altLang="en-US" sz="1800" b="1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，</a:t>
              </a:r>
              <a:r>
                <a:rPr lang="en-US" altLang="zh-CN" sz="1800" b="1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2.5</a:t>
              </a:r>
              <a:r>
                <a:rPr lang="zh-CN" altLang="en-US" sz="1800" b="1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，</a:t>
              </a:r>
              <a:r>
                <a:rPr lang="en-US" altLang="zh-CN" sz="1800" b="1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3.5</a:t>
              </a:r>
              <a:r>
                <a:rPr lang="zh-CN" altLang="en-US" sz="1800" b="1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，</a:t>
              </a:r>
              <a:r>
                <a:rPr lang="en-US" altLang="zh-CN" sz="1800" b="1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</a:t>
              </a:r>
              <a:r>
                <a:rPr lang="zh-CN" altLang="en-US" sz="1800" b="1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，</a:t>
              </a:r>
              <a:r>
                <a:rPr lang="en-US" altLang="zh-CN" sz="1800" b="1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7</a:t>
              </a:r>
              <a:r>
                <a:rPr lang="zh-CN" altLang="en-US" sz="1800" b="1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，</a:t>
              </a:r>
              <a:r>
                <a:rPr lang="en-US" altLang="zh-CN" sz="1800" b="1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10</a:t>
              </a:r>
              <a:r>
                <a:rPr lang="zh-CN" altLang="en-US" sz="1800" b="1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，</a:t>
              </a:r>
              <a:r>
                <a:rPr lang="en-US" altLang="zh-CN" sz="1800" b="1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14</a:t>
              </a:r>
              <a:r>
                <a:rPr lang="zh-CN" altLang="en-US" sz="1800" b="1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，</a:t>
              </a:r>
              <a:r>
                <a:rPr lang="en-US" altLang="zh-CN" sz="1800" b="1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20mm</a:t>
              </a:r>
            </a:p>
          </p:txBody>
        </p:sp>
        <p:grpSp>
          <p:nvGrpSpPr>
            <p:cNvPr id="18" name="组合 122"/>
            <p:cNvGrpSpPr/>
            <p:nvPr/>
          </p:nvGrpSpPr>
          <p:grpSpPr bwMode="auto">
            <a:xfrm>
              <a:off x="1336673" y="2178474"/>
              <a:ext cx="256116" cy="258233"/>
              <a:chOff x="3889445" y="2973091"/>
              <a:chExt cx="319708" cy="324921"/>
            </a:xfrm>
            <a:solidFill>
              <a:schemeClr val="tx2"/>
            </a:solidFill>
          </p:grpSpPr>
          <p:sp>
            <p:nvSpPr>
              <p:cNvPr id="19" name="Rectangle 12"/>
              <p:cNvSpPr>
                <a:spLocks noChangeArrowheads="1"/>
              </p:cNvSpPr>
              <p:nvPr/>
            </p:nvSpPr>
            <p:spPr bwMode="auto">
              <a:xfrm>
                <a:off x="3889445" y="3006104"/>
                <a:ext cx="128578" cy="12684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fontAlgn="base" hangingPunct="1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0" name="Rectangle 13"/>
              <p:cNvSpPr>
                <a:spLocks noChangeArrowheads="1"/>
              </p:cNvSpPr>
              <p:nvPr/>
            </p:nvSpPr>
            <p:spPr bwMode="auto">
              <a:xfrm>
                <a:off x="4049299" y="2973091"/>
                <a:ext cx="159854" cy="159854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fontAlgn="base" hangingPunct="1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1" name="Rectangle 14"/>
              <p:cNvSpPr>
                <a:spLocks noChangeArrowheads="1"/>
              </p:cNvSpPr>
              <p:nvPr/>
            </p:nvSpPr>
            <p:spPr bwMode="auto">
              <a:xfrm>
                <a:off x="3889445" y="3171171"/>
                <a:ext cx="128578" cy="12684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fontAlgn="base" hangingPunct="1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2" name="Rectangle 15"/>
              <p:cNvSpPr>
                <a:spLocks noChangeArrowheads="1"/>
              </p:cNvSpPr>
              <p:nvPr/>
            </p:nvSpPr>
            <p:spPr bwMode="auto">
              <a:xfrm>
                <a:off x="4049299" y="3171171"/>
                <a:ext cx="126841" cy="12684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fontAlgn="base" hangingPunct="1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23" name="组合 22"/>
          <p:cNvGrpSpPr/>
          <p:nvPr/>
        </p:nvGrpSpPr>
        <p:grpSpPr>
          <a:xfrm>
            <a:off x="8041408" y="4326203"/>
            <a:ext cx="3814438" cy="874407"/>
            <a:chOff x="7977294" y="4055958"/>
            <a:chExt cx="2571751" cy="874407"/>
          </a:xfrm>
        </p:grpSpPr>
        <p:sp>
          <p:nvSpPr>
            <p:cNvPr id="24" name="矩形 1"/>
            <p:cNvSpPr>
              <a:spLocks noChangeArrowheads="1"/>
            </p:cNvSpPr>
            <p:nvPr/>
          </p:nvSpPr>
          <p:spPr bwMode="auto">
            <a:xfrm>
              <a:off x="8250345" y="4055958"/>
              <a:ext cx="2298700" cy="8744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 eaLnBrk="1" fontAlgn="base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800" b="1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字体与图纸幅面之间的大小关系</a:t>
              </a:r>
              <a:endParaRPr lang="en-US" altLang="zh-CN" sz="18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25" name="组合 13321"/>
            <p:cNvGrpSpPr/>
            <p:nvPr/>
          </p:nvGrpSpPr>
          <p:grpSpPr bwMode="auto">
            <a:xfrm>
              <a:off x="7977294" y="4233757"/>
              <a:ext cx="281517" cy="279400"/>
              <a:chOff x="1057275" y="3008313"/>
              <a:chExt cx="368300" cy="368300"/>
            </a:xfrm>
            <a:solidFill>
              <a:schemeClr val="accent2"/>
            </a:solidFill>
          </p:grpSpPr>
          <p:sp>
            <p:nvSpPr>
              <p:cNvPr id="26" name="Freeform 11"/>
              <p:cNvSpPr/>
              <p:nvPr/>
            </p:nvSpPr>
            <p:spPr bwMode="auto">
              <a:xfrm>
                <a:off x="1057275" y="3033713"/>
                <a:ext cx="342900" cy="342900"/>
              </a:xfrm>
              <a:custGeom>
                <a:avLst/>
                <a:gdLst>
                  <a:gd name="T0" fmla="*/ 2147483647 w 216"/>
                  <a:gd name="T1" fmla="*/ 0 h 216"/>
                  <a:gd name="T2" fmla="*/ 2147483647 w 216"/>
                  <a:gd name="T3" fmla="*/ 0 h 216"/>
                  <a:gd name="T4" fmla="*/ 2147483647 w 216"/>
                  <a:gd name="T5" fmla="*/ 2147483647 h 216"/>
                  <a:gd name="T6" fmla="*/ 2147483647 w 216"/>
                  <a:gd name="T7" fmla="*/ 2147483647 h 216"/>
                  <a:gd name="T8" fmla="*/ 2147483647 w 216"/>
                  <a:gd name="T9" fmla="*/ 2147483647 h 216"/>
                  <a:gd name="T10" fmla="*/ 2147483647 w 216"/>
                  <a:gd name="T11" fmla="*/ 2147483647 h 216"/>
                  <a:gd name="T12" fmla="*/ 2147483647 w 216"/>
                  <a:gd name="T13" fmla="*/ 2147483647 h 216"/>
                  <a:gd name="T14" fmla="*/ 2147483647 w 216"/>
                  <a:gd name="T15" fmla="*/ 2147483647 h 216"/>
                  <a:gd name="T16" fmla="*/ 2147483647 w 216"/>
                  <a:gd name="T17" fmla="*/ 2147483647 h 216"/>
                  <a:gd name="T18" fmla="*/ 0 w 216"/>
                  <a:gd name="T19" fmla="*/ 2147483647 h 216"/>
                  <a:gd name="T20" fmla="*/ 0 w 216"/>
                  <a:gd name="T21" fmla="*/ 2147483647 h 216"/>
                  <a:gd name="T22" fmla="*/ 0 w 216"/>
                  <a:gd name="T23" fmla="*/ 2147483647 h 216"/>
                  <a:gd name="T24" fmla="*/ 2147483647 w 216"/>
                  <a:gd name="T25" fmla="*/ 2147483647 h 216"/>
                  <a:gd name="T26" fmla="*/ 2147483647 w 216"/>
                  <a:gd name="T27" fmla="*/ 2147483647 h 216"/>
                  <a:gd name="T28" fmla="*/ 2147483647 w 216"/>
                  <a:gd name="T29" fmla="*/ 2147483647 h 216"/>
                  <a:gd name="T30" fmla="*/ 2147483647 w 216"/>
                  <a:gd name="T31" fmla="*/ 2147483647 h 216"/>
                  <a:gd name="T32" fmla="*/ 2147483647 w 216"/>
                  <a:gd name="T33" fmla="*/ 2147483647 h 216"/>
                  <a:gd name="T34" fmla="*/ 2147483647 w 216"/>
                  <a:gd name="T35" fmla="*/ 2147483647 h 216"/>
                  <a:gd name="T36" fmla="*/ 2147483647 w 216"/>
                  <a:gd name="T37" fmla="*/ 2147483647 h 216"/>
                  <a:gd name="T38" fmla="*/ 2147483647 w 216"/>
                  <a:gd name="T39" fmla="*/ 2147483647 h 216"/>
                  <a:gd name="T40" fmla="*/ 2147483647 w 216"/>
                  <a:gd name="T41" fmla="*/ 2147483647 h 216"/>
                  <a:gd name="T42" fmla="*/ 2147483647 w 216"/>
                  <a:gd name="T43" fmla="*/ 2147483647 h 216"/>
                  <a:gd name="T44" fmla="*/ 2147483647 w 216"/>
                  <a:gd name="T45" fmla="*/ 2147483647 h 216"/>
                  <a:gd name="T46" fmla="*/ 2147483647 w 216"/>
                  <a:gd name="T47" fmla="*/ 2147483647 h 216"/>
                  <a:gd name="T48" fmla="*/ 2147483647 w 216"/>
                  <a:gd name="T49" fmla="*/ 2147483647 h 216"/>
                  <a:gd name="T50" fmla="*/ 2147483647 w 216"/>
                  <a:gd name="T51" fmla="*/ 2147483647 h 216"/>
                  <a:gd name="T52" fmla="*/ 2147483647 w 216"/>
                  <a:gd name="T53" fmla="*/ 2147483647 h 216"/>
                  <a:gd name="T54" fmla="*/ 2147483647 w 216"/>
                  <a:gd name="T55" fmla="*/ 2147483647 h 216"/>
                  <a:gd name="T56" fmla="*/ 2147483647 w 216"/>
                  <a:gd name="T57" fmla="*/ 2147483647 h 216"/>
                  <a:gd name="T58" fmla="*/ 2147483647 w 216"/>
                  <a:gd name="T59" fmla="*/ 2147483647 h 216"/>
                  <a:gd name="T60" fmla="*/ 2147483647 w 216"/>
                  <a:gd name="T61" fmla="*/ 0 h 21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</a:gdLst>
                <a:ahLst/>
                <a:cxnLst>
                  <a:cxn ang="T62">
                    <a:pos x="T0" y="T1"/>
                  </a:cxn>
                  <a:cxn ang="T63">
                    <a:pos x="T2" y="T3"/>
                  </a:cxn>
                  <a:cxn ang="T64">
                    <a:pos x="T4" y="T5"/>
                  </a:cxn>
                  <a:cxn ang="T65">
                    <a:pos x="T6" y="T7"/>
                  </a:cxn>
                  <a:cxn ang="T66">
                    <a:pos x="T8" y="T9"/>
                  </a:cxn>
                  <a:cxn ang="T67">
                    <a:pos x="T10" y="T11"/>
                  </a:cxn>
                  <a:cxn ang="T68">
                    <a:pos x="T12" y="T13"/>
                  </a:cxn>
                  <a:cxn ang="T69">
                    <a:pos x="T14" y="T15"/>
                  </a:cxn>
                  <a:cxn ang="T70">
                    <a:pos x="T16" y="T17"/>
                  </a:cxn>
                  <a:cxn ang="T71">
                    <a:pos x="T18" y="T19"/>
                  </a:cxn>
                  <a:cxn ang="T72">
                    <a:pos x="T20" y="T21"/>
                  </a:cxn>
                  <a:cxn ang="T73">
                    <a:pos x="T22" y="T23"/>
                  </a:cxn>
                  <a:cxn ang="T74">
                    <a:pos x="T24" y="T25"/>
                  </a:cxn>
                  <a:cxn ang="T75">
                    <a:pos x="T26" y="T27"/>
                  </a:cxn>
                  <a:cxn ang="T76">
                    <a:pos x="T28" y="T29"/>
                  </a:cxn>
                  <a:cxn ang="T77">
                    <a:pos x="T30" y="T31"/>
                  </a:cxn>
                  <a:cxn ang="T78">
                    <a:pos x="T32" y="T33"/>
                  </a:cxn>
                  <a:cxn ang="T79">
                    <a:pos x="T34" y="T35"/>
                  </a:cxn>
                  <a:cxn ang="T80">
                    <a:pos x="T36" y="T37"/>
                  </a:cxn>
                  <a:cxn ang="T81">
                    <a:pos x="T38" y="T39"/>
                  </a:cxn>
                  <a:cxn ang="T82">
                    <a:pos x="T40" y="T41"/>
                  </a:cxn>
                  <a:cxn ang="T83">
                    <a:pos x="T42" y="T43"/>
                  </a:cxn>
                  <a:cxn ang="T84">
                    <a:pos x="T44" y="T45"/>
                  </a:cxn>
                  <a:cxn ang="T85">
                    <a:pos x="T46" y="T47"/>
                  </a:cxn>
                  <a:cxn ang="T86">
                    <a:pos x="T48" y="T49"/>
                  </a:cxn>
                  <a:cxn ang="T87">
                    <a:pos x="T50" y="T51"/>
                  </a:cxn>
                  <a:cxn ang="T88">
                    <a:pos x="T52" y="T53"/>
                  </a:cxn>
                  <a:cxn ang="T89">
                    <a:pos x="T54" y="T55"/>
                  </a:cxn>
                  <a:cxn ang="T90">
                    <a:pos x="T56" y="T57"/>
                  </a:cxn>
                  <a:cxn ang="T91">
                    <a:pos x="T58" y="T59"/>
                  </a:cxn>
                  <a:cxn ang="T92">
                    <a:pos x="T60" y="T61"/>
                  </a:cxn>
                </a:cxnLst>
                <a:rect l="0" t="0" r="r" b="b"/>
                <a:pathLst>
                  <a:path w="216" h="216">
                    <a:moveTo>
                      <a:pt x="100" y="0"/>
                    </a:moveTo>
                    <a:lnTo>
                      <a:pt x="100" y="0"/>
                    </a:lnTo>
                    <a:lnTo>
                      <a:pt x="80" y="2"/>
                    </a:lnTo>
                    <a:lnTo>
                      <a:pt x="62" y="10"/>
                    </a:lnTo>
                    <a:lnTo>
                      <a:pt x="46" y="18"/>
                    </a:lnTo>
                    <a:lnTo>
                      <a:pt x="30" y="32"/>
                    </a:lnTo>
                    <a:lnTo>
                      <a:pt x="16" y="48"/>
                    </a:lnTo>
                    <a:lnTo>
                      <a:pt x="6" y="68"/>
                    </a:lnTo>
                    <a:lnTo>
                      <a:pt x="0" y="88"/>
                    </a:lnTo>
                    <a:lnTo>
                      <a:pt x="0" y="108"/>
                    </a:lnTo>
                    <a:lnTo>
                      <a:pt x="0" y="128"/>
                    </a:lnTo>
                    <a:lnTo>
                      <a:pt x="6" y="148"/>
                    </a:lnTo>
                    <a:lnTo>
                      <a:pt x="16" y="168"/>
                    </a:lnTo>
                    <a:lnTo>
                      <a:pt x="30" y="184"/>
                    </a:lnTo>
                    <a:lnTo>
                      <a:pt x="48" y="198"/>
                    </a:lnTo>
                    <a:lnTo>
                      <a:pt x="66" y="208"/>
                    </a:lnTo>
                    <a:lnTo>
                      <a:pt x="86" y="214"/>
                    </a:lnTo>
                    <a:lnTo>
                      <a:pt x="108" y="216"/>
                    </a:lnTo>
                    <a:lnTo>
                      <a:pt x="128" y="214"/>
                    </a:lnTo>
                    <a:lnTo>
                      <a:pt x="148" y="208"/>
                    </a:lnTo>
                    <a:lnTo>
                      <a:pt x="168" y="198"/>
                    </a:lnTo>
                    <a:lnTo>
                      <a:pt x="184" y="184"/>
                    </a:lnTo>
                    <a:lnTo>
                      <a:pt x="198" y="170"/>
                    </a:lnTo>
                    <a:lnTo>
                      <a:pt x="206" y="152"/>
                    </a:lnTo>
                    <a:lnTo>
                      <a:pt x="212" y="134"/>
                    </a:lnTo>
                    <a:lnTo>
                      <a:pt x="216" y="116"/>
                    </a:lnTo>
                    <a:lnTo>
                      <a:pt x="100" y="116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7" name="Freeform 12"/>
              <p:cNvSpPr/>
              <p:nvPr/>
            </p:nvSpPr>
            <p:spPr bwMode="auto">
              <a:xfrm>
                <a:off x="1238250" y="3008313"/>
                <a:ext cx="187325" cy="184150"/>
              </a:xfrm>
              <a:custGeom>
                <a:avLst/>
                <a:gdLst>
                  <a:gd name="T0" fmla="*/ 2147483647 w 118"/>
                  <a:gd name="T1" fmla="*/ 2147483647 h 116"/>
                  <a:gd name="T2" fmla="*/ 2147483647 w 118"/>
                  <a:gd name="T3" fmla="*/ 2147483647 h 116"/>
                  <a:gd name="T4" fmla="*/ 2147483647 w 118"/>
                  <a:gd name="T5" fmla="*/ 2147483647 h 116"/>
                  <a:gd name="T6" fmla="*/ 2147483647 w 118"/>
                  <a:gd name="T7" fmla="*/ 2147483647 h 116"/>
                  <a:gd name="T8" fmla="*/ 2147483647 w 118"/>
                  <a:gd name="T9" fmla="*/ 2147483647 h 116"/>
                  <a:gd name="T10" fmla="*/ 2147483647 w 118"/>
                  <a:gd name="T11" fmla="*/ 2147483647 h 116"/>
                  <a:gd name="T12" fmla="*/ 2147483647 w 118"/>
                  <a:gd name="T13" fmla="*/ 2147483647 h 116"/>
                  <a:gd name="T14" fmla="*/ 2147483647 w 118"/>
                  <a:gd name="T15" fmla="*/ 0 h 116"/>
                  <a:gd name="T16" fmla="*/ 2147483647 w 118"/>
                  <a:gd name="T17" fmla="*/ 0 h 116"/>
                  <a:gd name="T18" fmla="*/ 0 w 118"/>
                  <a:gd name="T19" fmla="*/ 0 h 116"/>
                  <a:gd name="T20" fmla="*/ 0 w 118"/>
                  <a:gd name="T21" fmla="*/ 2147483647 h 116"/>
                  <a:gd name="T22" fmla="*/ 2147483647 w 118"/>
                  <a:gd name="T23" fmla="*/ 2147483647 h 116"/>
                  <a:gd name="T24" fmla="*/ 2147483647 w 118"/>
                  <a:gd name="T25" fmla="*/ 2147483647 h 116"/>
                  <a:gd name="T26" fmla="*/ 2147483647 w 118"/>
                  <a:gd name="T27" fmla="*/ 2147483647 h 116"/>
                  <a:gd name="T28" fmla="*/ 2147483647 w 118"/>
                  <a:gd name="T29" fmla="*/ 2147483647 h 116"/>
                  <a:gd name="T30" fmla="*/ 2147483647 w 118"/>
                  <a:gd name="T31" fmla="*/ 2147483647 h 116"/>
                  <a:gd name="T32" fmla="*/ 2147483647 w 118"/>
                  <a:gd name="T33" fmla="*/ 2147483647 h 116"/>
                  <a:gd name="T34" fmla="*/ 2147483647 w 118"/>
                  <a:gd name="T35" fmla="*/ 2147483647 h 116"/>
                  <a:gd name="T36" fmla="*/ 2147483647 w 118"/>
                  <a:gd name="T37" fmla="*/ 2147483647 h 116"/>
                  <a:gd name="T38" fmla="*/ 2147483647 w 118"/>
                  <a:gd name="T39" fmla="*/ 2147483647 h 116"/>
                  <a:gd name="T40" fmla="*/ 2147483647 w 118"/>
                  <a:gd name="T41" fmla="*/ 2147483647 h 116"/>
                  <a:gd name="T42" fmla="*/ 2147483647 w 118"/>
                  <a:gd name="T43" fmla="*/ 2147483647 h 11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</a:gdLst>
                <a:ahLst/>
                <a:cxnLst>
                  <a:cxn ang="T44">
                    <a:pos x="T0" y="T1"/>
                  </a:cxn>
                  <a:cxn ang="T45">
                    <a:pos x="T2" y="T3"/>
                  </a:cxn>
                  <a:cxn ang="T46">
                    <a:pos x="T4" y="T5"/>
                  </a:cxn>
                  <a:cxn ang="T47">
                    <a:pos x="T6" y="T7"/>
                  </a:cxn>
                  <a:cxn ang="T48">
                    <a:pos x="T8" y="T9"/>
                  </a:cxn>
                  <a:cxn ang="T49">
                    <a:pos x="T10" y="T11"/>
                  </a:cxn>
                  <a:cxn ang="T50">
                    <a:pos x="T12" y="T13"/>
                  </a:cxn>
                  <a:cxn ang="T51">
                    <a:pos x="T14" y="T15"/>
                  </a:cxn>
                  <a:cxn ang="T52">
                    <a:pos x="T16" y="T17"/>
                  </a:cxn>
                  <a:cxn ang="T53">
                    <a:pos x="T18" y="T19"/>
                  </a:cxn>
                  <a:cxn ang="T54">
                    <a:pos x="T20" y="T21"/>
                  </a:cxn>
                  <a:cxn ang="T55">
                    <a:pos x="T22" y="T23"/>
                  </a:cxn>
                  <a:cxn ang="T56">
                    <a:pos x="T24" y="T25"/>
                  </a:cxn>
                  <a:cxn ang="T57">
                    <a:pos x="T26" y="T27"/>
                  </a:cxn>
                  <a:cxn ang="T58">
                    <a:pos x="T28" y="T29"/>
                  </a:cxn>
                  <a:cxn ang="T59">
                    <a:pos x="T30" y="T31"/>
                  </a:cxn>
                  <a:cxn ang="T60">
                    <a:pos x="T32" y="T33"/>
                  </a:cxn>
                  <a:cxn ang="T61">
                    <a:pos x="T34" y="T35"/>
                  </a:cxn>
                  <a:cxn ang="T62">
                    <a:pos x="T36" y="T37"/>
                  </a:cxn>
                  <a:cxn ang="T63">
                    <a:pos x="T38" y="T39"/>
                  </a:cxn>
                  <a:cxn ang="T64">
                    <a:pos x="T40" y="T41"/>
                  </a:cxn>
                  <a:cxn ang="T65">
                    <a:pos x="T42" y="T43"/>
                  </a:cxn>
                </a:cxnLst>
                <a:rect l="0" t="0" r="r" b="b"/>
                <a:pathLst>
                  <a:path w="118" h="116">
                    <a:moveTo>
                      <a:pt x="86" y="32"/>
                    </a:moveTo>
                    <a:lnTo>
                      <a:pt x="86" y="32"/>
                    </a:lnTo>
                    <a:lnTo>
                      <a:pt x="78" y="24"/>
                    </a:lnTo>
                    <a:lnTo>
                      <a:pt x="68" y="16"/>
                    </a:lnTo>
                    <a:lnTo>
                      <a:pt x="56" y="10"/>
                    </a:lnTo>
                    <a:lnTo>
                      <a:pt x="46" y="6"/>
                    </a:lnTo>
                    <a:lnTo>
                      <a:pt x="36" y="2"/>
                    </a:lnTo>
                    <a:lnTo>
                      <a:pt x="24" y="0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116"/>
                    </a:lnTo>
                    <a:lnTo>
                      <a:pt x="118" y="116"/>
                    </a:lnTo>
                    <a:lnTo>
                      <a:pt x="118" y="106"/>
                    </a:lnTo>
                    <a:lnTo>
                      <a:pt x="118" y="94"/>
                    </a:lnTo>
                    <a:lnTo>
                      <a:pt x="114" y="82"/>
                    </a:lnTo>
                    <a:lnTo>
                      <a:pt x="112" y="72"/>
                    </a:lnTo>
                    <a:lnTo>
                      <a:pt x="108" y="60"/>
                    </a:lnTo>
                    <a:lnTo>
                      <a:pt x="102" y="50"/>
                    </a:lnTo>
                    <a:lnTo>
                      <a:pt x="94" y="40"/>
                    </a:lnTo>
                    <a:lnTo>
                      <a:pt x="86" y="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28" name="组合 27"/>
          <p:cNvGrpSpPr/>
          <p:nvPr/>
        </p:nvGrpSpPr>
        <p:grpSpPr>
          <a:xfrm>
            <a:off x="1171779" y="4319275"/>
            <a:ext cx="3483267" cy="1338828"/>
            <a:chOff x="1324871" y="4058074"/>
            <a:chExt cx="2613228" cy="1338828"/>
          </a:xfrm>
        </p:grpSpPr>
        <p:sp>
          <p:nvSpPr>
            <p:cNvPr id="29" name="矩形 1"/>
            <p:cNvSpPr>
              <a:spLocks noChangeArrowheads="1"/>
            </p:cNvSpPr>
            <p:nvPr/>
          </p:nvSpPr>
          <p:spPr bwMode="auto">
            <a:xfrm>
              <a:off x="1639399" y="4058074"/>
              <a:ext cx="2298700" cy="13388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 eaLnBrk="1" fontAlgn="base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800" b="1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长仿宋体的宽度约为高度的</a:t>
              </a:r>
              <a:r>
                <a:rPr lang="en-US" altLang="zh-CN" sz="1800" b="1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0.7</a:t>
              </a:r>
              <a:r>
                <a:rPr lang="zh-CN" altLang="en-US" sz="1800" b="1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倍，黑体字的宽度与高度应相同。</a:t>
              </a:r>
            </a:p>
          </p:txBody>
        </p:sp>
        <p:grpSp>
          <p:nvGrpSpPr>
            <p:cNvPr id="30" name="组合 13322"/>
            <p:cNvGrpSpPr/>
            <p:nvPr/>
          </p:nvGrpSpPr>
          <p:grpSpPr bwMode="auto">
            <a:xfrm>
              <a:off x="1324871" y="4185073"/>
              <a:ext cx="279400" cy="298451"/>
              <a:chOff x="1946500" y="2659080"/>
              <a:chExt cx="249236" cy="264850"/>
            </a:xfrm>
            <a:solidFill>
              <a:schemeClr val="accent3"/>
            </a:solidFill>
          </p:grpSpPr>
          <p:sp>
            <p:nvSpPr>
              <p:cNvPr id="31" name="Rectangle 13"/>
              <p:cNvSpPr>
                <a:spLocks noChangeArrowheads="1"/>
              </p:cNvSpPr>
              <p:nvPr/>
            </p:nvSpPr>
            <p:spPr bwMode="auto">
              <a:xfrm>
                <a:off x="1946500" y="2712050"/>
                <a:ext cx="40474" cy="211880"/>
              </a:xfrm>
              <a:prstGeom prst="rect">
                <a:avLst/>
              </a:prstGeom>
              <a:solidFill>
                <a:schemeClr val="tx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fontAlgn="base" hangingPunct="1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2" name="Rectangle 14"/>
              <p:cNvSpPr>
                <a:spLocks noChangeArrowheads="1"/>
              </p:cNvSpPr>
              <p:nvPr/>
            </p:nvSpPr>
            <p:spPr bwMode="auto">
              <a:xfrm>
                <a:off x="2016797" y="2679947"/>
                <a:ext cx="40474" cy="243983"/>
              </a:xfrm>
              <a:prstGeom prst="rect">
                <a:avLst/>
              </a:prstGeom>
              <a:solidFill>
                <a:schemeClr val="tx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fontAlgn="base" hangingPunct="1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3" name="Rectangle 15"/>
              <p:cNvSpPr>
                <a:spLocks noChangeArrowheads="1"/>
              </p:cNvSpPr>
              <p:nvPr/>
            </p:nvSpPr>
            <p:spPr bwMode="auto">
              <a:xfrm>
                <a:off x="2084964" y="2659080"/>
                <a:ext cx="42604" cy="264850"/>
              </a:xfrm>
              <a:prstGeom prst="rect">
                <a:avLst/>
              </a:prstGeom>
              <a:solidFill>
                <a:schemeClr val="tx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fontAlgn="base" hangingPunct="1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4" name="Rectangle 16"/>
              <p:cNvSpPr>
                <a:spLocks noChangeArrowheads="1"/>
              </p:cNvSpPr>
              <p:nvPr/>
            </p:nvSpPr>
            <p:spPr bwMode="auto">
              <a:xfrm>
                <a:off x="2155262" y="2790702"/>
                <a:ext cx="40474" cy="133228"/>
              </a:xfrm>
              <a:prstGeom prst="rect">
                <a:avLst/>
              </a:prstGeom>
              <a:solidFill>
                <a:schemeClr val="tx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fontAlgn="base" hangingPunct="1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35" name="组合 34"/>
          <p:cNvGrpSpPr/>
          <p:nvPr/>
        </p:nvGrpSpPr>
        <p:grpSpPr>
          <a:xfrm>
            <a:off x="1486695" y="2313361"/>
            <a:ext cx="4018947" cy="882650"/>
            <a:chOff x="1177047" y="2540424"/>
            <a:chExt cx="4018947" cy="882650"/>
          </a:xfrm>
        </p:grpSpPr>
        <p:sp>
          <p:nvSpPr>
            <p:cNvPr id="36" name="任意多边形 35"/>
            <p:cNvSpPr/>
            <p:nvPr/>
          </p:nvSpPr>
          <p:spPr>
            <a:xfrm flipH="1">
              <a:off x="1177047" y="2540424"/>
              <a:ext cx="3966030" cy="821267"/>
            </a:xfrm>
            <a:custGeom>
              <a:avLst/>
              <a:gdLst>
                <a:gd name="connsiteX0" fmla="*/ 0 w 1495425"/>
                <a:gd name="connsiteY0" fmla="*/ 581025 h 581025"/>
                <a:gd name="connsiteX1" fmla="*/ 333375 w 1495425"/>
                <a:gd name="connsiteY1" fmla="*/ 0 h 581025"/>
                <a:gd name="connsiteX2" fmla="*/ 1238250 w 1495425"/>
                <a:gd name="connsiteY2" fmla="*/ 0 h 581025"/>
                <a:gd name="connsiteX3" fmla="*/ 1495425 w 1495425"/>
                <a:gd name="connsiteY3" fmla="*/ 0 h 581025"/>
                <a:gd name="connsiteX0-1" fmla="*/ 0 w 1238249"/>
                <a:gd name="connsiteY0-2" fmla="*/ 581025 h 581025"/>
                <a:gd name="connsiteX1-3" fmla="*/ 333375 w 1238249"/>
                <a:gd name="connsiteY1-4" fmla="*/ 0 h 581025"/>
                <a:gd name="connsiteX2-5" fmla="*/ 1238250 w 1238249"/>
                <a:gd name="connsiteY2-6" fmla="*/ 0 h 581025"/>
                <a:gd name="connsiteX0-7" fmla="*/ 0 w 2896333"/>
                <a:gd name="connsiteY0-8" fmla="*/ 581025 h 581025"/>
                <a:gd name="connsiteX1-9" fmla="*/ 333375 w 2896333"/>
                <a:gd name="connsiteY1-10" fmla="*/ 0 h 581025"/>
                <a:gd name="connsiteX2-11" fmla="*/ 2896333 w 2896333"/>
                <a:gd name="connsiteY2-12" fmla="*/ 0 h 58102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</a:cxnLst>
              <a:rect l="l" t="t" r="r" b="b"/>
              <a:pathLst>
                <a:path w="2896333" h="581025">
                  <a:moveTo>
                    <a:pt x="0" y="581025"/>
                  </a:moveTo>
                  <a:lnTo>
                    <a:pt x="333375" y="0"/>
                  </a:lnTo>
                  <a:lnTo>
                    <a:pt x="2896333" y="0"/>
                  </a:lnTo>
                </a:path>
              </a:pathLst>
            </a:custGeom>
            <a:noFill/>
            <a:ln w="12700">
              <a:solidFill>
                <a:schemeClr val="bg1">
                  <a:lumMod val="50000"/>
                </a:schemeClr>
              </a:solidFill>
              <a:prstDash val="dash"/>
              <a:headEnd type="oval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240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7" name="Oval 54"/>
            <p:cNvSpPr>
              <a:spLocks noChangeArrowheads="1"/>
            </p:cNvSpPr>
            <p:nvPr/>
          </p:nvSpPr>
          <p:spPr bwMode="auto">
            <a:xfrm>
              <a:off x="5085927" y="3313007"/>
              <a:ext cx="110067" cy="110067"/>
            </a:xfrm>
            <a:prstGeom prst="ellipse">
              <a:avLst/>
            </a:prstGeom>
            <a:ln>
              <a:solidFill>
                <a:schemeClr val="bg1">
                  <a:lumMod val="50000"/>
                </a:schemeClr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2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6873008" y="2326061"/>
            <a:ext cx="3712633" cy="878416"/>
            <a:chOff x="6563360" y="2553124"/>
            <a:chExt cx="3712633" cy="878416"/>
          </a:xfrm>
        </p:grpSpPr>
        <p:sp>
          <p:nvSpPr>
            <p:cNvPr id="39" name="任意多边形 38"/>
            <p:cNvSpPr/>
            <p:nvPr/>
          </p:nvSpPr>
          <p:spPr>
            <a:xfrm>
              <a:off x="6626860" y="2553124"/>
              <a:ext cx="3649133" cy="821267"/>
            </a:xfrm>
            <a:custGeom>
              <a:avLst/>
              <a:gdLst>
                <a:gd name="connsiteX0" fmla="*/ 0 w 1495425"/>
                <a:gd name="connsiteY0" fmla="*/ 581025 h 581025"/>
                <a:gd name="connsiteX1" fmla="*/ 333375 w 1495425"/>
                <a:gd name="connsiteY1" fmla="*/ 0 h 581025"/>
                <a:gd name="connsiteX2" fmla="*/ 1238250 w 1495425"/>
                <a:gd name="connsiteY2" fmla="*/ 0 h 581025"/>
                <a:gd name="connsiteX3" fmla="*/ 1495425 w 1495425"/>
                <a:gd name="connsiteY3" fmla="*/ 0 h 581025"/>
                <a:gd name="connsiteX0-1" fmla="*/ 0 w 1238249"/>
                <a:gd name="connsiteY0-2" fmla="*/ 581025 h 581025"/>
                <a:gd name="connsiteX1-3" fmla="*/ 333375 w 1238249"/>
                <a:gd name="connsiteY1-4" fmla="*/ 0 h 581025"/>
                <a:gd name="connsiteX2-5" fmla="*/ 1238250 w 1238249"/>
                <a:gd name="connsiteY2-6" fmla="*/ 0 h 581025"/>
                <a:gd name="connsiteX0-7" fmla="*/ 0 w 2896333"/>
                <a:gd name="connsiteY0-8" fmla="*/ 581025 h 581025"/>
                <a:gd name="connsiteX1-9" fmla="*/ 333375 w 2896333"/>
                <a:gd name="connsiteY1-10" fmla="*/ 0 h 581025"/>
                <a:gd name="connsiteX2-11" fmla="*/ 2896333 w 2896333"/>
                <a:gd name="connsiteY2-12" fmla="*/ 0 h 58102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</a:cxnLst>
              <a:rect l="l" t="t" r="r" b="b"/>
              <a:pathLst>
                <a:path w="2896333" h="581025">
                  <a:moveTo>
                    <a:pt x="0" y="581025"/>
                  </a:moveTo>
                  <a:lnTo>
                    <a:pt x="333375" y="0"/>
                  </a:lnTo>
                  <a:lnTo>
                    <a:pt x="2896333" y="0"/>
                  </a:lnTo>
                </a:path>
              </a:pathLst>
            </a:custGeom>
            <a:noFill/>
            <a:ln w="12700">
              <a:solidFill>
                <a:schemeClr val="bg1">
                  <a:lumMod val="50000"/>
                </a:schemeClr>
              </a:solidFill>
              <a:prstDash val="dash"/>
              <a:headEnd type="oval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240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0" name="Oval 54"/>
            <p:cNvSpPr>
              <a:spLocks noChangeArrowheads="1"/>
            </p:cNvSpPr>
            <p:nvPr/>
          </p:nvSpPr>
          <p:spPr bwMode="auto">
            <a:xfrm>
              <a:off x="6563360" y="3321473"/>
              <a:ext cx="110067" cy="110067"/>
            </a:xfrm>
            <a:prstGeom prst="ellipse">
              <a:avLst/>
            </a:prstGeom>
            <a:ln>
              <a:solidFill>
                <a:schemeClr val="bg1">
                  <a:lumMod val="50000"/>
                </a:schemeClr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2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6936508" y="4221882"/>
            <a:ext cx="3676651" cy="882650"/>
            <a:chOff x="6626860" y="4574541"/>
            <a:chExt cx="3676651" cy="882650"/>
          </a:xfrm>
        </p:grpSpPr>
        <p:sp>
          <p:nvSpPr>
            <p:cNvPr id="42" name="任意多边形 41"/>
            <p:cNvSpPr/>
            <p:nvPr/>
          </p:nvSpPr>
          <p:spPr>
            <a:xfrm>
              <a:off x="6686127" y="4574541"/>
              <a:ext cx="3617384" cy="827617"/>
            </a:xfrm>
            <a:custGeom>
              <a:avLst/>
              <a:gdLst>
                <a:gd name="connsiteX0" fmla="*/ 0 w 1495425"/>
                <a:gd name="connsiteY0" fmla="*/ 581025 h 581025"/>
                <a:gd name="connsiteX1" fmla="*/ 333375 w 1495425"/>
                <a:gd name="connsiteY1" fmla="*/ 0 h 581025"/>
                <a:gd name="connsiteX2" fmla="*/ 1238250 w 1495425"/>
                <a:gd name="connsiteY2" fmla="*/ 0 h 581025"/>
                <a:gd name="connsiteX3" fmla="*/ 1495425 w 1495425"/>
                <a:gd name="connsiteY3" fmla="*/ 0 h 581025"/>
                <a:gd name="connsiteX0-1" fmla="*/ 0 w 1238249"/>
                <a:gd name="connsiteY0-2" fmla="*/ 581025 h 581025"/>
                <a:gd name="connsiteX1-3" fmla="*/ 333375 w 1238249"/>
                <a:gd name="connsiteY1-4" fmla="*/ 0 h 581025"/>
                <a:gd name="connsiteX2-5" fmla="*/ 1238250 w 1238249"/>
                <a:gd name="connsiteY2-6" fmla="*/ 0 h 581025"/>
                <a:gd name="connsiteX0-7" fmla="*/ 0 w 2528430"/>
                <a:gd name="connsiteY0-8" fmla="*/ 587027 h 587027"/>
                <a:gd name="connsiteX1-9" fmla="*/ 333375 w 2528430"/>
                <a:gd name="connsiteY1-10" fmla="*/ 6002 h 587027"/>
                <a:gd name="connsiteX2-11" fmla="*/ 2528430 w 2528430"/>
                <a:gd name="connsiteY2-12" fmla="*/ 0 h 587027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</a:cxnLst>
              <a:rect l="l" t="t" r="r" b="b"/>
              <a:pathLst>
                <a:path w="2528430" h="587027">
                  <a:moveTo>
                    <a:pt x="0" y="587027"/>
                  </a:moveTo>
                  <a:lnTo>
                    <a:pt x="333375" y="6002"/>
                  </a:lnTo>
                  <a:lnTo>
                    <a:pt x="2528430" y="0"/>
                  </a:lnTo>
                </a:path>
              </a:pathLst>
            </a:custGeom>
            <a:noFill/>
            <a:ln w="12700">
              <a:solidFill>
                <a:schemeClr val="bg1">
                  <a:lumMod val="50000"/>
                </a:schemeClr>
              </a:solidFill>
              <a:prstDash val="dash"/>
              <a:headEnd type="oval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240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3" name="Oval 54"/>
            <p:cNvSpPr>
              <a:spLocks noChangeArrowheads="1"/>
            </p:cNvSpPr>
            <p:nvPr/>
          </p:nvSpPr>
          <p:spPr bwMode="auto">
            <a:xfrm>
              <a:off x="6626860" y="5347124"/>
              <a:ext cx="110067" cy="110067"/>
            </a:xfrm>
            <a:prstGeom prst="ellipse">
              <a:avLst/>
            </a:prstGeom>
            <a:ln>
              <a:solidFill>
                <a:schemeClr val="bg1">
                  <a:lumMod val="50000"/>
                </a:schemeClr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2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1486694" y="4221882"/>
            <a:ext cx="3640065" cy="882650"/>
            <a:chOff x="1177046" y="4574541"/>
            <a:chExt cx="3640065" cy="882650"/>
          </a:xfrm>
        </p:grpSpPr>
        <p:sp>
          <p:nvSpPr>
            <p:cNvPr id="45" name="任意多边形 44"/>
            <p:cNvSpPr/>
            <p:nvPr/>
          </p:nvSpPr>
          <p:spPr>
            <a:xfrm flipH="1">
              <a:off x="1177046" y="4574541"/>
              <a:ext cx="3574447" cy="827617"/>
            </a:xfrm>
            <a:custGeom>
              <a:avLst/>
              <a:gdLst>
                <a:gd name="connsiteX0" fmla="*/ 0 w 1495425"/>
                <a:gd name="connsiteY0" fmla="*/ 581025 h 581025"/>
                <a:gd name="connsiteX1" fmla="*/ 333375 w 1495425"/>
                <a:gd name="connsiteY1" fmla="*/ 0 h 581025"/>
                <a:gd name="connsiteX2" fmla="*/ 1238250 w 1495425"/>
                <a:gd name="connsiteY2" fmla="*/ 0 h 581025"/>
                <a:gd name="connsiteX3" fmla="*/ 1495425 w 1495425"/>
                <a:gd name="connsiteY3" fmla="*/ 0 h 581025"/>
                <a:gd name="connsiteX0-1" fmla="*/ 0 w 1238249"/>
                <a:gd name="connsiteY0-2" fmla="*/ 581025 h 581025"/>
                <a:gd name="connsiteX1-3" fmla="*/ 333375 w 1238249"/>
                <a:gd name="connsiteY1-4" fmla="*/ 0 h 581025"/>
                <a:gd name="connsiteX2-5" fmla="*/ 1238250 w 1238249"/>
                <a:gd name="connsiteY2-6" fmla="*/ 0 h 581025"/>
                <a:gd name="connsiteX0-7" fmla="*/ 0 w 2528430"/>
                <a:gd name="connsiteY0-8" fmla="*/ 587027 h 587027"/>
                <a:gd name="connsiteX1-9" fmla="*/ 333375 w 2528430"/>
                <a:gd name="connsiteY1-10" fmla="*/ 6002 h 587027"/>
                <a:gd name="connsiteX2-11" fmla="*/ 2528430 w 2528430"/>
                <a:gd name="connsiteY2-12" fmla="*/ 0 h 587027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</a:cxnLst>
              <a:rect l="l" t="t" r="r" b="b"/>
              <a:pathLst>
                <a:path w="2528430" h="587027">
                  <a:moveTo>
                    <a:pt x="0" y="587027"/>
                  </a:moveTo>
                  <a:lnTo>
                    <a:pt x="333375" y="6002"/>
                  </a:lnTo>
                  <a:lnTo>
                    <a:pt x="2528430" y="0"/>
                  </a:lnTo>
                </a:path>
              </a:pathLst>
            </a:custGeom>
            <a:noFill/>
            <a:ln w="12700">
              <a:solidFill>
                <a:schemeClr val="bg1">
                  <a:lumMod val="50000"/>
                </a:schemeClr>
              </a:solidFill>
              <a:prstDash val="dash"/>
              <a:headEnd type="oval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240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6" name="Oval 54"/>
            <p:cNvSpPr>
              <a:spLocks noChangeArrowheads="1"/>
            </p:cNvSpPr>
            <p:nvPr/>
          </p:nvSpPr>
          <p:spPr bwMode="auto">
            <a:xfrm>
              <a:off x="4707044" y="5347124"/>
              <a:ext cx="110067" cy="110067"/>
            </a:xfrm>
            <a:prstGeom prst="ellipse">
              <a:avLst/>
            </a:prstGeom>
            <a:ln>
              <a:solidFill>
                <a:schemeClr val="bg1">
                  <a:lumMod val="50000"/>
                </a:schemeClr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2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62" name="直接连接符 61"/>
          <p:cNvCxnSpPr/>
          <p:nvPr/>
        </p:nvCxnSpPr>
        <p:spPr>
          <a:xfrm>
            <a:off x="0" y="909514"/>
            <a:ext cx="12200731" cy="0"/>
          </a:xfrm>
          <a:prstGeom prst="line">
            <a:avLst/>
          </a:prstGeom>
          <a:ln w="28575">
            <a:solidFill>
              <a:srgbClr val="3190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3" name="图片 6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522"/>
          <a:stretch/>
        </p:blipFill>
        <p:spPr>
          <a:xfrm>
            <a:off x="1" y="-80223"/>
            <a:ext cx="910629" cy="1002370"/>
          </a:xfrm>
          <a:prstGeom prst="rect">
            <a:avLst/>
          </a:prstGeom>
        </p:spPr>
      </p:pic>
      <p:grpSp>
        <p:nvGrpSpPr>
          <p:cNvPr id="64" name="组合 63"/>
          <p:cNvGrpSpPr/>
          <p:nvPr/>
        </p:nvGrpSpPr>
        <p:grpSpPr>
          <a:xfrm>
            <a:off x="926449" y="0"/>
            <a:ext cx="6393177" cy="909514"/>
            <a:chOff x="926449" y="0"/>
            <a:chExt cx="6393177" cy="909514"/>
          </a:xfrm>
        </p:grpSpPr>
        <p:sp>
          <p:nvSpPr>
            <p:cNvPr id="65" name="TextBox 43"/>
            <p:cNvSpPr txBox="1">
              <a:spLocks noChangeArrowheads="1"/>
            </p:cNvSpPr>
            <p:nvPr/>
          </p:nvSpPr>
          <p:spPr bwMode="auto">
            <a:xfrm>
              <a:off x="2947016" y="200149"/>
              <a:ext cx="4372610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9pPr>
            </a:lstStyle>
            <a:p>
              <a:pPr defTabSz="1218565">
                <a:defRPr/>
              </a:pPr>
              <a:r>
                <a:rPr lang="zh-CN" altLang="en-US" sz="2800" b="1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</a:rPr>
                <a:t>相关知识</a:t>
              </a:r>
              <a:r>
                <a:rPr lang="en-US" altLang="zh-CN" sz="2800" b="1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</a:rPr>
                <a:t>:</a:t>
              </a:r>
              <a:r>
                <a:rPr lang="zh-CN" altLang="en-US" sz="2800" b="1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</a:rPr>
                <a:t>字体</a:t>
              </a:r>
            </a:p>
          </p:txBody>
        </p:sp>
        <p:sp>
          <p:nvSpPr>
            <p:cNvPr id="66" name="燕尾形 65"/>
            <p:cNvSpPr/>
            <p:nvPr/>
          </p:nvSpPr>
          <p:spPr>
            <a:xfrm>
              <a:off x="926449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67" name="燕尾形 66"/>
            <p:cNvSpPr/>
            <p:nvPr/>
          </p:nvSpPr>
          <p:spPr>
            <a:xfrm>
              <a:off x="1486694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68" name="燕尾形 67"/>
            <p:cNvSpPr/>
            <p:nvPr/>
          </p:nvSpPr>
          <p:spPr>
            <a:xfrm>
              <a:off x="2066770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3896033" y="1413570"/>
            <a:ext cx="4408663" cy="4193325"/>
            <a:chOff x="3896033" y="1413570"/>
            <a:chExt cx="4408663" cy="4193325"/>
          </a:xfrm>
        </p:grpSpPr>
        <p:grpSp>
          <p:nvGrpSpPr>
            <p:cNvPr id="4" name="组合 3"/>
            <p:cNvGrpSpPr/>
            <p:nvPr/>
          </p:nvGrpSpPr>
          <p:grpSpPr>
            <a:xfrm>
              <a:off x="3896033" y="1413570"/>
              <a:ext cx="4408663" cy="4193325"/>
              <a:chOff x="3748193" y="2000673"/>
              <a:chExt cx="4030134" cy="3833285"/>
            </a:xfrm>
          </p:grpSpPr>
          <p:sp>
            <p:nvSpPr>
              <p:cNvPr id="5" name="Freeform 104"/>
              <p:cNvSpPr/>
              <p:nvPr/>
            </p:nvSpPr>
            <p:spPr bwMode="auto">
              <a:xfrm>
                <a:off x="5858511" y="4583007"/>
                <a:ext cx="1151467" cy="1250951"/>
              </a:xfrm>
              <a:custGeom>
                <a:avLst/>
                <a:gdLst>
                  <a:gd name="T0" fmla="*/ 0 w 876"/>
                  <a:gd name="T1" fmla="*/ 2147483647 h 952"/>
                  <a:gd name="T2" fmla="*/ 0 w 876"/>
                  <a:gd name="T3" fmla="*/ 2147483647 h 952"/>
                  <a:gd name="T4" fmla="*/ 2147483647 w 876"/>
                  <a:gd name="T5" fmla="*/ 2147483647 h 952"/>
                  <a:gd name="T6" fmla="*/ 2147483647 w 876"/>
                  <a:gd name="T7" fmla="*/ 0 h 952"/>
                  <a:gd name="T8" fmla="*/ 2147483647 w 876"/>
                  <a:gd name="T9" fmla="*/ 0 h 952"/>
                  <a:gd name="T10" fmla="*/ 2147483647 w 876"/>
                  <a:gd name="T11" fmla="*/ 2147483647 h 952"/>
                  <a:gd name="T12" fmla="*/ 0 w 876"/>
                  <a:gd name="T13" fmla="*/ 2147483647 h 95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876" h="952">
                    <a:moveTo>
                      <a:pt x="0" y="30"/>
                    </a:moveTo>
                    <a:lnTo>
                      <a:pt x="0" y="492"/>
                    </a:lnTo>
                    <a:lnTo>
                      <a:pt x="876" y="952"/>
                    </a:lnTo>
                    <a:lnTo>
                      <a:pt x="712" y="0"/>
                    </a:lnTo>
                    <a:lnTo>
                      <a:pt x="378" y="0"/>
                    </a:lnTo>
                    <a:lnTo>
                      <a:pt x="422" y="252"/>
                    </a:lnTo>
                    <a:lnTo>
                      <a:pt x="0" y="30"/>
                    </a:lnTo>
                    <a:close/>
                  </a:path>
                </a:pathLst>
              </a:custGeom>
              <a:solidFill>
                <a:srgbClr val="A0BF0D"/>
              </a:solidFill>
              <a:ln>
                <a:noFill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" name="Freeform 106"/>
              <p:cNvSpPr/>
              <p:nvPr/>
            </p:nvSpPr>
            <p:spPr bwMode="auto">
              <a:xfrm>
                <a:off x="4516545" y="4583007"/>
                <a:ext cx="1155700" cy="1250951"/>
              </a:xfrm>
              <a:custGeom>
                <a:avLst/>
                <a:gdLst>
                  <a:gd name="T0" fmla="*/ 2147483647 w 878"/>
                  <a:gd name="T1" fmla="*/ 2147483647 h 952"/>
                  <a:gd name="T2" fmla="*/ 2147483647 w 878"/>
                  <a:gd name="T3" fmla="*/ 2147483647 h 952"/>
                  <a:gd name="T4" fmla="*/ 2147483647 w 878"/>
                  <a:gd name="T5" fmla="*/ 0 h 952"/>
                  <a:gd name="T6" fmla="*/ 2147483647 w 878"/>
                  <a:gd name="T7" fmla="*/ 0 h 952"/>
                  <a:gd name="T8" fmla="*/ 0 w 878"/>
                  <a:gd name="T9" fmla="*/ 2147483647 h 952"/>
                  <a:gd name="T10" fmla="*/ 2147483647 w 878"/>
                  <a:gd name="T11" fmla="*/ 2147483647 h 952"/>
                  <a:gd name="T12" fmla="*/ 2147483647 w 878"/>
                  <a:gd name="T13" fmla="*/ 2147483647 h 95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878" h="952">
                    <a:moveTo>
                      <a:pt x="878" y="30"/>
                    </a:moveTo>
                    <a:lnTo>
                      <a:pt x="456" y="252"/>
                    </a:lnTo>
                    <a:lnTo>
                      <a:pt x="498" y="0"/>
                    </a:lnTo>
                    <a:lnTo>
                      <a:pt x="164" y="0"/>
                    </a:lnTo>
                    <a:lnTo>
                      <a:pt x="0" y="952"/>
                    </a:lnTo>
                    <a:lnTo>
                      <a:pt x="878" y="492"/>
                    </a:lnTo>
                    <a:lnTo>
                      <a:pt x="878" y="30"/>
                    </a:lnTo>
                    <a:close/>
                  </a:path>
                </a:pathLst>
              </a:custGeom>
              <a:solidFill>
                <a:srgbClr val="F5841C"/>
              </a:solidFill>
              <a:ln>
                <a:noFill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" name="Freeform 108"/>
              <p:cNvSpPr/>
              <p:nvPr/>
            </p:nvSpPr>
            <p:spPr bwMode="auto">
              <a:xfrm>
                <a:off x="5763260" y="2000673"/>
                <a:ext cx="2015067" cy="2370667"/>
              </a:xfrm>
              <a:custGeom>
                <a:avLst/>
                <a:gdLst>
                  <a:gd name="T0" fmla="*/ 2147483647 w 1534"/>
                  <a:gd name="T1" fmla="*/ 2147483647 h 1804"/>
                  <a:gd name="T2" fmla="*/ 0 w 1534"/>
                  <a:gd name="T3" fmla="*/ 0 h 1804"/>
                  <a:gd name="T4" fmla="*/ 0 w 1534"/>
                  <a:gd name="T5" fmla="*/ 2147483647 h 1804"/>
                  <a:gd name="T6" fmla="*/ 2147483647 w 1534"/>
                  <a:gd name="T7" fmla="*/ 2147483647 h 1804"/>
                  <a:gd name="T8" fmla="*/ 2147483647 w 1534"/>
                  <a:gd name="T9" fmla="*/ 2147483647 h 1804"/>
                  <a:gd name="T10" fmla="*/ 2147483647 w 1534"/>
                  <a:gd name="T11" fmla="*/ 2147483647 h 1804"/>
                  <a:gd name="T12" fmla="*/ 2147483647 w 1534"/>
                  <a:gd name="T13" fmla="*/ 2147483647 h 1804"/>
                  <a:gd name="T14" fmla="*/ 2147483647 w 1534"/>
                  <a:gd name="T15" fmla="*/ 2147483647 h 1804"/>
                  <a:gd name="T16" fmla="*/ 2147483647 w 1534"/>
                  <a:gd name="T17" fmla="*/ 2147483647 h 1804"/>
                  <a:gd name="T18" fmla="*/ 2147483647 w 1534"/>
                  <a:gd name="T19" fmla="*/ 2147483647 h 1804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1534" h="1804">
                    <a:moveTo>
                      <a:pt x="474" y="962"/>
                    </a:moveTo>
                    <a:lnTo>
                      <a:pt x="0" y="0"/>
                    </a:lnTo>
                    <a:lnTo>
                      <a:pt x="0" y="700"/>
                    </a:lnTo>
                    <a:lnTo>
                      <a:pt x="246" y="1200"/>
                    </a:lnTo>
                    <a:lnTo>
                      <a:pt x="798" y="1280"/>
                    </a:lnTo>
                    <a:lnTo>
                      <a:pt x="400" y="1670"/>
                    </a:lnTo>
                    <a:lnTo>
                      <a:pt x="422" y="1804"/>
                    </a:lnTo>
                    <a:lnTo>
                      <a:pt x="826" y="1804"/>
                    </a:lnTo>
                    <a:lnTo>
                      <a:pt x="1534" y="1116"/>
                    </a:lnTo>
                    <a:lnTo>
                      <a:pt x="474" y="962"/>
                    </a:lnTo>
                    <a:close/>
                  </a:path>
                </a:pathLst>
              </a:custGeom>
              <a:solidFill>
                <a:srgbClr val="5FCACB"/>
              </a:solidFill>
              <a:ln>
                <a:noFill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8" name="Freeform 109"/>
              <p:cNvSpPr/>
              <p:nvPr/>
            </p:nvSpPr>
            <p:spPr bwMode="auto">
              <a:xfrm>
                <a:off x="3748193" y="2000673"/>
                <a:ext cx="2015067" cy="2370667"/>
              </a:xfrm>
              <a:custGeom>
                <a:avLst/>
                <a:gdLst>
                  <a:gd name="T0" fmla="*/ 2147483647 w 1534"/>
                  <a:gd name="T1" fmla="*/ 2147483647 h 1804"/>
                  <a:gd name="T2" fmla="*/ 0 w 1534"/>
                  <a:gd name="T3" fmla="*/ 2147483647 h 1804"/>
                  <a:gd name="T4" fmla="*/ 2147483647 w 1534"/>
                  <a:gd name="T5" fmla="*/ 2147483647 h 1804"/>
                  <a:gd name="T6" fmla="*/ 2147483647 w 1534"/>
                  <a:gd name="T7" fmla="*/ 2147483647 h 1804"/>
                  <a:gd name="T8" fmla="*/ 2147483647 w 1534"/>
                  <a:gd name="T9" fmla="*/ 2147483647 h 1804"/>
                  <a:gd name="T10" fmla="*/ 2147483647 w 1534"/>
                  <a:gd name="T11" fmla="*/ 2147483647 h 1804"/>
                  <a:gd name="T12" fmla="*/ 2147483647 w 1534"/>
                  <a:gd name="T13" fmla="*/ 2147483647 h 1804"/>
                  <a:gd name="T14" fmla="*/ 2147483647 w 1534"/>
                  <a:gd name="T15" fmla="*/ 2147483647 h 1804"/>
                  <a:gd name="T16" fmla="*/ 2147483647 w 1534"/>
                  <a:gd name="T17" fmla="*/ 0 h 1804"/>
                  <a:gd name="T18" fmla="*/ 2147483647 w 1534"/>
                  <a:gd name="T19" fmla="*/ 2147483647 h 1804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1534" h="1804">
                    <a:moveTo>
                      <a:pt x="1060" y="962"/>
                    </a:moveTo>
                    <a:lnTo>
                      <a:pt x="0" y="1116"/>
                    </a:lnTo>
                    <a:lnTo>
                      <a:pt x="708" y="1804"/>
                    </a:lnTo>
                    <a:lnTo>
                      <a:pt x="1112" y="1804"/>
                    </a:lnTo>
                    <a:lnTo>
                      <a:pt x="1136" y="1670"/>
                    </a:lnTo>
                    <a:lnTo>
                      <a:pt x="736" y="1280"/>
                    </a:lnTo>
                    <a:lnTo>
                      <a:pt x="1288" y="1200"/>
                    </a:lnTo>
                    <a:lnTo>
                      <a:pt x="1534" y="700"/>
                    </a:lnTo>
                    <a:lnTo>
                      <a:pt x="1534" y="0"/>
                    </a:lnTo>
                    <a:lnTo>
                      <a:pt x="1060" y="962"/>
                    </a:lnTo>
                    <a:close/>
                  </a:path>
                </a:pathLst>
              </a:custGeom>
              <a:solidFill>
                <a:srgbClr val="319095"/>
              </a:solidFill>
              <a:ln>
                <a:noFill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51" name="TextBox 50"/>
            <p:cNvSpPr txBox="1"/>
            <p:nvPr/>
          </p:nvSpPr>
          <p:spPr>
            <a:xfrm>
              <a:off x="4845748" y="3297990"/>
              <a:ext cx="2537875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2400" b="1" cap="all" dirty="0">
                  <a:ln w="9000" cmpd="sng">
                    <a:solidFill>
                      <a:schemeClr val="accent4">
                        <a:shade val="50000"/>
                        <a:satMod val="120000"/>
                      </a:schemeClr>
                    </a:solidFill>
                    <a:prstDash val="solid"/>
                  </a:ln>
                  <a:gradFill>
                    <a:gsLst>
                      <a:gs pos="0">
                        <a:schemeClr val="accent4">
                          <a:shade val="20000"/>
                          <a:satMod val="245000"/>
                        </a:schemeClr>
                      </a:gs>
                      <a:gs pos="43000">
                        <a:schemeClr val="accent4">
                          <a:satMod val="255000"/>
                        </a:schemeClr>
                      </a:gs>
                      <a:gs pos="48000">
                        <a:schemeClr val="accent4">
                          <a:shade val="85000"/>
                          <a:satMod val="255000"/>
                        </a:schemeClr>
                      </a:gs>
                      <a:gs pos="100000">
                        <a:schemeClr val="accent4">
                          <a:shade val="20000"/>
                          <a:satMod val="245000"/>
                        </a:schemeClr>
                      </a:gs>
                    </a:gsLst>
                    <a:lin ang="5400000"/>
                  </a:gradFill>
                  <a:effectLst>
                    <a:reflection blurRad="12700" stA="28000" endPos="45000" dist="1000" dir="5400000" sy="-100000" algn="bl" rotWithShape="0"/>
                  </a:effectLst>
                </a:rPr>
                <a:t>GB/T</a:t>
              </a:r>
            </a:p>
            <a:p>
              <a:pPr algn="ctr"/>
              <a:r>
                <a:rPr lang="en-US" altLang="zh-CN" sz="1800" b="1" cap="all" dirty="0">
                  <a:ln w="9000" cmpd="sng">
                    <a:solidFill>
                      <a:schemeClr val="accent4">
                        <a:shade val="50000"/>
                        <a:satMod val="120000"/>
                      </a:schemeClr>
                    </a:solidFill>
                    <a:prstDash val="solid"/>
                  </a:ln>
                  <a:gradFill>
                    <a:gsLst>
                      <a:gs pos="0">
                        <a:schemeClr val="accent4">
                          <a:shade val="20000"/>
                          <a:satMod val="245000"/>
                        </a:schemeClr>
                      </a:gs>
                      <a:gs pos="43000">
                        <a:schemeClr val="accent4">
                          <a:satMod val="255000"/>
                        </a:schemeClr>
                      </a:gs>
                      <a:gs pos="48000">
                        <a:schemeClr val="accent4">
                          <a:shade val="85000"/>
                          <a:satMod val="255000"/>
                        </a:schemeClr>
                      </a:gs>
                      <a:gs pos="100000">
                        <a:schemeClr val="accent4">
                          <a:shade val="20000"/>
                          <a:satMod val="245000"/>
                        </a:schemeClr>
                      </a:gs>
                    </a:gsLst>
                    <a:lin ang="5400000"/>
                  </a:gradFill>
                  <a:effectLst>
                    <a:reflection blurRad="12700" stA="28000" endPos="45000" dist="1000" dir="5400000" sy="-100000" algn="bl" rotWithShape="0"/>
                  </a:effectLst>
                </a:rPr>
                <a:t>14691-1993</a:t>
              </a:r>
            </a:p>
            <a:p>
              <a:pPr algn="ctr"/>
              <a:r>
                <a:rPr lang="en-US" altLang="zh-CN" sz="1800" b="1" cap="all" dirty="0">
                  <a:ln w="9000" cmpd="sng">
                    <a:solidFill>
                      <a:schemeClr val="accent4">
                        <a:shade val="50000"/>
                        <a:satMod val="120000"/>
                      </a:schemeClr>
                    </a:solidFill>
                    <a:prstDash val="solid"/>
                  </a:ln>
                  <a:gradFill>
                    <a:gsLst>
                      <a:gs pos="0">
                        <a:schemeClr val="accent4">
                          <a:shade val="20000"/>
                          <a:satMod val="245000"/>
                        </a:schemeClr>
                      </a:gs>
                      <a:gs pos="43000">
                        <a:schemeClr val="accent4">
                          <a:satMod val="255000"/>
                        </a:schemeClr>
                      </a:gs>
                      <a:gs pos="48000">
                        <a:schemeClr val="accent4">
                          <a:shade val="85000"/>
                          <a:satMod val="255000"/>
                        </a:schemeClr>
                      </a:gs>
                      <a:gs pos="100000">
                        <a:schemeClr val="accent4">
                          <a:shade val="20000"/>
                          <a:satMod val="245000"/>
                        </a:schemeClr>
                      </a:gs>
                    </a:gsLst>
                    <a:lin ang="5400000"/>
                  </a:gradFill>
                  <a:effectLst>
                    <a:reflection blurRad="12700" stA="28000" endPos="45000" dist="1000" dir="5400000" sy="-100000" algn="bl" rotWithShape="0"/>
                  </a:effectLst>
                </a:rPr>
                <a:t>50001-2010</a:t>
              </a:r>
              <a:r>
                <a:rPr lang="zh-CN" altLang="en-US" sz="1800" b="1" cap="all" dirty="0">
                  <a:ln w="9000" cmpd="sng">
                    <a:solidFill>
                      <a:schemeClr val="accent4">
                        <a:shade val="50000"/>
                        <a:satMod val="120000"/>
                      </a:schemeClr>
                    </a:solidFill>
                    <a:prstDash val="solid"/>
                  </a:ln>
                  <a:gradFill>
                    <a:gsLst>
                      <a:gs pos="0">
                        <a:schemeClr val="accent4">
                          <a:shade val="20000"/>
                          <a:satMod val="245000"/>
                        </a:schemeClr>
                      </a:gs>
                      <a:gs pos="43000">
                        <a:schemeClr val="accent4">
                          <a:satMod val="255000"/>
                        </a:schemeClr>
                      </a:gs>
                      <a:gs pos="48000">
                        <a:schemeClr val="accent4">
                          <a:shade val="85000"/>
                          <a:satMod val="255000"/>
                        </a:schemeClr>
                      </a:gs>
                      <a:gs pos="100000">
                        <a:schemeClr val="accent4">
                          <a:shade val="20000"/>
                          <a:satMod val="245000"/>
                        </a:schemeClr>
                      </a:gs>
                    </a:gsLst>
                    <a:lin ang="5400000"/>
                  </a:gradFill>
                  <a:effectLst>
                    <a:reflection blurRad="12700" stA="28000" endPos="45000" dist="1000" dir="5400000" sy="-100000" algn="bl" rotWithShape="0"/>
                  </a:effectLst>
                </a:rPr>
                <a:t>  </a:t>
              </a:r>
              <a:r>
                <a:rPr lang="en-US" altLang="zh-CN" sz="1800" b="1" cap="all" dirty="0">
                  <a:ln w="9000" cmpd="sng">
                    <a:solidFill>
                      <a:schemeClr val="accent4">
                        <a:shade val="50000"/>
                        <a:satMod val="120000"/>
                      </a:schemeClr>
                    </a:solidFill>
                    <a:prstDash val="solid"/>
                  </a:ln>
                  <a:gradFill>
                    <a:gsLst>
                      <a:gs pos="0">
                        <a:schemeClr val="accent4">
                          <a:shade val="20000"/>
                          <a:satMod val="245000"/>
                        </a:schemeClr>
                      </a:gs>
                      <a:gs pos="43000">
                        <a:schemeClr val="accent4">
                          <a:satMod val="255000"/>
                        </a:schemeClr>
                      </a:gs>
                      <a:gs pos="48000">
                        <a:schemeClr val="accent4">
                          <a:shade val="85000"/>
                          <a:satMod val="255000"/>
                        </a:schemeClr>
                      </a:gs>
                      <a:gs pos="100000">
                        <a:schemeClr val="accent4">
                          <a:shade val="20000"/>
                          <a:satMod val="245000"/>
                        </a:schemeClr>
                      </a:gs>
                    </a:gsLst>
                    <a:lin ang="5400000"/>
                  </a:gradFill>
                  <a:effectLst>
                    <a:reflection blurRad="12700" stA="28000" endPos="45000" dist="1000" dir="5400000" sy="-100000" algn="bl" rotWithShape="0"/>
                  </a:effectLst>
                </a:rPr>
                <a:t>18229-2000</a:t>
              </a:r>
            </a:p>
          </p:txBody>
        </p:sp>
      </p:grp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95406" y="4994465"/>
            <a:ext cx="3960439" cy="5221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7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4766" y="3321898"/>
            <a:ext cx="7918345" cy="104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00575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"/>
                            </p:stCondLst>
                            <p:childTnLst>
                              <p:par>
                                <p:cTn id="47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"/>
                            </p:stCondLst>
                            <p:childTnLst>
                              <p:par>
                                <p:cTn id="56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000"/>
                            </p:stCondLst>
                            <p:childTnLst>
                              <p:par>
                                <p:cTn id="6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500"/>
                            </p:stCondLst>
                            <p:childTnLst>
                              <p:par>
                                <p:cTn id="6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-3.7037E-6 L -0.3099 -0.20301 " pathEditMode="relative" rAng="0" ptsTypes="AA">
                                      <p:cBhvr>
                                        <p:cTn id="69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495" y="-1016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000"/>
                            </p:stCondLst>
                            <p:childTnLst>
                              <p:par>
                                <p:cTn id="71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2" dur="1000" fill="hold"/>
                                        <p:tgtEl>
                                          <p:spTgt spid="2050"/>
                                        </p:tgtEl>
                                      </p:cBhvr>
                                      <p:by x="200000" y="2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000"/>
                            </p:stCondLst>
                            <p:childTnLst>
                              <p:par>
                                <p:cTn id="7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" name="图片 14" descr="QQ图片20140616150136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0082" y="4922672"/>
            <a:ext cx="2482622" cy="108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Freeform 105"/>
          <p:cNvSpPr/>
          <p:nvPr/>
        </p:nvSpPr>
        <p:spPr bwMode="auto">
          <a:xfrm>
            <a:off x="6168159" y="4355944"/>
            <a:ext cx="1151467" cy="1250951"/>
          </a:xfrm>
          <a:custGeom>
            <a:avLst/>
            <a:gdLst>
              <a:gd name="T0" fmla="*/ 0 w 876"/>
              <a:gd name="T1" fmla="*/ 2147483647 h 952"/>
              <a:gd name="T2" fmla="*/ 0 w 876"/>
              <a:gd name="T3" fmla="*/ 2147483647 h 952"/>
              <a:gd name="T4" fmla="*/ 2147483647 w 876"/>
              <a:gd name="T5" fmla="*/ 2147483647 h 952"/>
              <a:gd name="T6" fmla="*/ 2147483647 w 876"/>
              <a:gd name="T7" fmla="*/ 0 h 952"/>
              <a:gd name="T8" fmla="*/ 2147483647 w 876"/>
              <a:gd name="T9" fmla="*/ 0 h 952"/>
              <a:gd name="T10" fmla="*/ 2147483647 w 876"/>
              <a:gd name="T11" fmla="*/ 2147483647 h 952"/>
              <a:gd name="T12" fmla="*/ 0 w 876"/>
              <a:gd name="T13" fmla="*/ 2147483647 h 952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876" h="952">
                <a:moveTo>
                  <a:pt x="0" y="30"/>
                </a:moveTo>
                <a:lnTo>
                  <a:pt x="0" y="492"/>
                </a:lnTo>
                <a:lnTo>
                  <a:pt x="876" y="952"/>
                </a:lnTo>
                <a:lnTo>
                  <a:pt x="712" y="0"/>
                </a:lnTo>
                <a:lnTo>
                  <a:pt x="378" y="0"/>
                </a:lnTo>
                <a:lnTo>
                  <a:pt x="422" y="252"/>
                </a:lnTo>
                <a:lnTo>
                  <a:pt x="0" y="3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Freeform 107"/>
          <p:cNvSpPr/>
          <p:nvPr/>
        </p:nvSpPr>
        <p:spPr bwMode="auto">
          <a:xfrm>
            <a:off x="4826193" y="4355944"/>
            <a:ext cx="1155700" cy="1250951"/>
          </a:xfrm>
          <a:custGeom>
            <a:avLst/>
            <a:gdLst>
              <a:gd name="T0" fmla="*/ 878 w 878"/>
              <a:gd name="T1" fmla="*/ 30 h 952"/>
              <a:gd name="T2" fmla="*/ 456 w 878"/>
              <a:gd name="T3" fmla="*/ 252 h 952"/>
              <a:gd name="T4" fmla="*/ 498 w 878"/>
              <a:gd name="T5" fmla="*/ 0 h 952"/>
              <a:gd name="T6" fmla="*/ 164 w 878"/>
              <a:gd name="T7" fmla="*/ 0 h 952"/>
              <a:gd name="T8" fmla="*/ 0 w 878"/>
              <a:gd name="T9" fmla="*/ 952 h 952"/>
              <a:gd name="T10" fmla="*/ 878 w 878"/>
              <a:gd name="T11" fmla="*/ 492 h 952"/>
              <a:gd name="T12" fmla="*/ 878 w 878"/>
              <a:gd name="T13" fmla="*/ 30 h 9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78" h="952">
                <a:moveTo>
                  <a:pt x="878" y="30"/>
                </a:moveTo>
                <a:lnTo>
                  <a:pt x="456" y="252"/>
                </a:lnTo>
                <a:lnTo>
                  <a:pt x="498" y="0"/>
                </a:lnTo>
                <a:lnTo>
                  <a:pt x="164" y="0"/>
                </a:lnTo>
                <a:lnTo>
                  <a:pt x="0" y="952"/>
                </a:lnTo>
                <a:lnTo>
                  <a:pt x="878" y="492"/>
                </a:lnTo>
                <a:lnTo>
                  <a:pt x="878" y="3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2400">
              <a:solidFill>
                <a:prstClr val="black"/>
              </a:soli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8318096" y="2412527"/>
            <a:ext cx="3465742" cy="1754326"/>
            <a:chOff x="7939194" y="2030307"/>
            <a:chExt cx="2609851" cy="1754326"/>
          </a:xfrm>
        </p:grpSpPr>
        <p:sp>
          <p:nvSpPr>
            <p:cNvPr id="14" name="矩形 1"/>
            <p:cNvSpPr>
              <a:spLocks noChangeArrowheads="1"/>
            </p:cNvSpPr>
            <p:nvPr/>
          </p:nvSpPr>
          <p:spPr bwMode="auto">
            <a:xfrm>
              <a:off x="8250345" y="2030307"/>
              <a:ext cx="2298700" cy="17543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 eaLnBrk="1" fontAlgn="base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800" b="1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一般：</a:t>
              </a:r>
              <a:r>
                <a:rPr lang="en-US" altLang="zh-CN" sz="1800" b="1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0.5 </a:t>
              </a:r>
              <a:r>
                <a:rPr lang="zh-CN" altLang="en-US" sz="1800" b="1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、</a:t>
              </a:r>
              <a:r>
                <a:rPr lang="en-US" altLang="zh-CN" sz="1800" b="1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0.7 </a:t>
              </a:r>
              <a:r>
                <a:rPr lang="zh-CN" altLang="en-US" sz="1800" b="1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、</a:t>
              </a:r>
              <a:r>
                <a:rPr lang="en-US" altLang="zh-CN" sz="1800" b="1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 mm</a:t>
              </a:r>
              <a:r>
                <a:rPr lang="zh-CN" altLang="en-US" sz="1800" b="1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endParaRPr lang="en-US" altLang="zh-CN" sz="18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just" eaLnBrk="1" fontAlgn="base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800" b="1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推荐：</a:t>
              </a:r>
              <a:r>
                <a:rPr lang="en-US" altLang="zh-CN" sz="1800" b="1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0.13</a:t>
              </a:r>
              <a:r>
                <a:rPr lang="zh-CN" altLang="en-US" sz="1800" b="1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、</a:t>
              </a:r>
              <a:r>
                <a:rPr lang="en-US" altLang="zh-CN" sz="1800" b="1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0.18 </a:t>
              </a:r>
              <a:r>
                <a:rPr lang="zh-CN" altLang="en-US" sz="1800" b="1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、</a:t>
              </a:r>
              <a:r>
                <a:rPr lang="en-US" altLang="zh-CN" sz="1800" b="1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0.25 </a:t>
              </a:r>
              <a:r>
                <a:rPr lang="zh-CN" altLang="en-US" sz="1800" b="1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、</a:t>
              </a:r>
              <a:r>
                <a:rPr lang="en-US" altLang="zh-CN" sz="1800" b="1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0.35 </a:t>
              </a:r>
              <a:r>
                <a:rPr lang="zh-CN" altLang="en-US" sz="1800" b="1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、</a:t>
              </a:r>
              <a:r>
                <a:rPr lang="en-US" altLang="zh-CN" sz="1800" b="1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0.5 </a:t>
              </a:r>
              <a:r>
                <a:rPr lang="zh-CN" altLang="en-US" sz="1800" b="1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、</a:t>
              </a:r>
              <a:r>
                <a:rPr lang="en-US" altLang="zh-CN" sz="1800" b="1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0.7 </a:t>
              </a:r>
              <a:r>
                <a:rPr lang="zh-CN" altLang="en-US" sz="1800" b="1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、</a:t>
              </a:r>
              <a:r>
                <a:rPr lang="en-US" altLang="zh-CN" sz="1800" b="1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 </a:t>
              </a:r>
              <a:r>
                <a:rPr lang="zh-CN" altLang="en-US" sz="1800" b="1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、</a:t>
              </a:r>
              <a:r>
                <a:rPr lang="en-US" altLang="zh-CN" sz="1800" b="1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1.4 </a:t>
              </a:r>
              <a:r>
                <a:rPr lang="zh-CN" altLang="en-US" sz="1800" b="1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、</a:t>
              </a:r>
              <a:r>
                <a:rPr lang="en-US" altLang="zh-CN" sz="1800" b="1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 mm</a:t>
              </a:r>
              <a:r>
                <a:rPr lang="zh-CN" altLang="en-US" sz="1800" b="1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endParaRPr lang="en-US" altLang="zh-CN" sz="18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" name="Freeform 11"/>
            <p:cNvSpPr/>
            <p:nvPr/>
          </p:nvSpPr>
          <p:spPr bwMode="auto">
            <a:xfrm>
              <a:off x="7939194" y="2163657"/>
              <a:ext cx="357717" cy="313267"/>
            </a:xfrm>
            <a:custGeom>
              <a:avLst/>
              <a:gdLst>
                <a:gd name="T0" fmla="*/ 2147483647 w 478"/>
                <a:gd name="T1" fmla="*/ 2147483647 h 420"/>
                <a:gd name="T2" fmla="*/ 2147483647 w 478"/>
                <a:gd name="T3" fmla="*/ 2147483647 h 420"/>
                <a:gd name="T4" fmla="*/ 2147483647 w 478"/>
                <a:gd name="T5" fmla="*/ 2147483647 h 420"/>
                <a:gd name="T6" fmla="*/ 2147483647 w 478"/>
                <a:gd name="T7" fmla="*/ 2147483647 h 420"/>
                <a:gd name="T8" fmla="*/ 2147483647 w 478"/>
                <a:gd name="T9" fmla="*/ 0 h 420"/>
                <a:gd name="T10" fmla="*/ 2147483647 w 478"/>
                <a:gd name="T11" fmla="*/ 0 h 420"/>
                <a:gd name="T12" fmla="*/ 2147483647 w 478"/>
                <a:gd name="T13" fmla="*/ 2147483647 h 420"/>
                <a:gd name="T14" fmla="*/ 2147483647 w 478"/>
                <a:gd name="T15" fmla="*/ 2147483647 h 420"/>
                <a:gd name="T16" fmla="*/ 2147483647 w 478"/>
                <a:gd name="T17" fmla="*/ 2147483647 h 420"/>
                <a:gd name="T18" fmla="*/ 2147483647 w 478"/>
                <a:gd name="T19" fmla="*/ 2147483647 h 420"/>
                <a:gd name="T20" fmla="*/ 2147483647 w 478"/>
                <a:gd name="T21" fmla="*/ 2147483647 h 420"/>
                <a:gd name="T22" fmla="*/ 2147483647 w 478"/>
                <a:gd name="T23" fmla="*/ 2147483647 h 420"/>
                <a:gd name="T24" fmla="*/ 2147483647 w 478"/>
                <a:gd name="T25" fmla="*/ 2147483647 h 420"/>
                <a:gd name="T26" fmla="*/ 2147483647 w 478"/>
                <a:gd name="T27" fmla="*/ 2147483647 h 420"/>
                <a:gd name="T28" fmla="*/ 2147483647 w 478"/>
                <a:gd name="T29" fmla="*/ 2147483647 h 420"/>
                <a:gd name="T30" fmla="*/ 2147483647 w 478"/>
                <a:gd name="T31" fmla="*/ 2147483647 h 420"/>
                <a:gd name="T32" fmla="*/ 2147483647 w 478"/>
                <a:gd name="T33" fmla="*/ 2147483647 h 420"/>
                <a:gd name="T34" fmla="*/ 2147483647 w 478"/>
                <a:gd name="T35" fmla="*/ 2147483647 h 420"/>
                <a:gd name="T36" fmla="*/ 2147483647 w 478"/>
                <a:gd name="T37" fmla="*/ 2147483647 h 420"/>
                <a:gd name="T38" fmla="*/ 0 w 478"/>
                <a:gd name="T39" fmla="*/ 2147483647 h 420"/>
                <a:gd name="T40" fmla="*/ 2147483647 w 478"/>
                <a:gd name="T41" fmla="*/ 2147483647 h 420"/>
                <a:gd name="T42" fmla="*/ 2147483647 w 478"/>
                <a:gd name="T43" fmla="*/ 2147483647 h 420"/>
                <a:gd name="T44" fmla="*/ 2147483647 w 478"/>
                <a:gd name="T45" fmla="*/ 2147483647 h 420"/>
                <a:gd name="T46" fmla="*/ 2147483647 w 478"/>
                <a:gd name="T47" fmla="*/ 2147483647 h 420"/>
                <a:gd name="T48" fmla="*/ 2147483647 w 478"/>
                <a:gd name="T49" fmla="*/ 2147483647 h 420"/>
                <a:gd name="T50" fmla="*/ 2147483647 w 478"/>
                <a:gd name="T51" fmla="*/ 2147483647 h 420"/>
                <a:gd name="T52" fmla="*/ 2147483647 w 478"/>
                <a:gd name="T53" fmla="*/ 2147483647 h 420"/>
                <a:gd name="T54" fmla="*/ 2147483647 w 478"/>
                <a:gd name="T55" fmla="*/ 2147483647 h 420"/>
                <a:gd name="T56" fmla="*/ 2147483647 w 478"/>
                <a:gd name="T57" fmla="*/ 2147483647 h 420"/>
                <a:gd name="T58" fmla="*/ 2147483647 w 478"/>
                <a:gd name="T59" fmla="*/ 2147483647 h 420"/>
                <a:gd name="T60" fmla="*/ 2147483647 w 478"/>
                <a:gd name="T61" fmla="*/ 2147483647 h 420"/>
                <a:gd name="T62" fmla="*/ 2147483647 w 478"/>
                <a:gd name="T63" fmla="*/ 2147483647 h 420"/>
                <a:gd name="T64" fmla="*/ 2147483647 w 478"/>
                <a:gd name="T65" fmla="*/ 2147483647 h 420"/>
                <a:gd name="T66" fmla="*/ 2147483647 w 478"/>
                <a:gd name="T67" fmla="*/ 2147483647 h 420"/>
                <a:gd name="T68" fmla="*/ 2147483647 w 478"/>
                <a:gd name="T69" fmla="*/ 2147483647 h 420"/>
                <a:gd name="T70" fmla="*/ 2147483647 w 478"/>
                <a:gd name="T71" fmla="*/ 2147483647 h 420"/>
                <a:gd name="T72" fmla="*/ 2147483647 w 478"/>
                <a:gd name="T73" fmla="*/ 2147483647 h 420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478" h="420">
                  <a:moveTo>
                    <a:pt x="478" y="72"/>
                  </a:moveTo>
                  <a:lnTo>
                    <a:pt x="478" y="72"/>
                  </a:lnTo>
                  <a:lnTo>
                    <a:pt x="478" y="56"/>
                  </a:lnTo>
                  <a:lnTo>
                    <a:pt x="474" y="44"/>
                  </a:lnTo>
                  <a:lnTo>
                    <a:pt x="466" y="30"/>
                  </a:lnTo>
                  <a:lnTo>
                    <a:pt x="458" y="20"/>
                  </a:lnTo>
                  <a:lnTo>
                    <a:pt x="448" y="12"/>
                  </a:lnTo>
                  <a:lnTo>
                    <a:pt x="434" y="4"/>
                  </a:lnTo>
                  <a:lnTo>
                    <a:pt x="422" y="0"/>
                  </a:lnTo>
                  <a:lnTo>
                    <a:pt x="406" y="0"/>
                  </a:lnTo>
                  <a:lnTo>
                    <a:pt x="392" y="0"/>
                  </a:lnTo>
                  <a:lnTo>
                    <a:pt x="378" y="4"/>
                  </a:lnTo>
                  <a:lnTo>
                    <a:pt x="366" y="12"/>
                  </a:lnTo>
                  <a:lnTo>
                    <a:pt x="356" y="20"/>
                  </a:lnTo>
                  <a:lnTo>
                    <a:pt x="348" y="30"/>
                  </a:lnTo>
                  <a:lnTo>
                    <a:pt x="340" y="44"/>
                  </a:lnTo>
                  <a:lnTo>
                    <a:pt x="336" y="56"/>
                  </a:lnTo>
                  <a:lnTo>
                    <a:pt x="336" y="72"/>
                  </a:lnTo>
                  <a:lnTo>
                    <a:pt x="336" y="86"/>
                  </a:lnTo>
                  <a:lnTo>
                    <a:pt x="342" y="100"/>
                  </a:lnTo>
                  <a:lnTo>
                    <a:pt x="348" y="112"/>
                  </a:lnTo>
                  <a:lnTo>
                    <a:pt x="358" y="124"/>
                  </a:lnTo>
                  <a:lnTo>
                    <a:pt x="276" y="318"/>
                  </a:lnTo>
                  <a:lnTo>
                    <a:pt x="208" y="168"/>
                  </a:lnTo>
                  <a:lnTo>
                    <a:pt x="148" y="160"/>
                  </a:lnTo>
                  <a:lnTo>
                    <a:pt x="96" y="226"/>
                  </a:lnTo>
                  <a:lnTo>
                    <a:pt x="84" y="222"/>
                  </a:lnTo>
                  <a:lnTo>
                    <a:pt x="72" y="222"/>
                  </a:lnTo>
                  <a:lnTo>
                    <a:pt x="58" y="222"/>
                  </a:lnTo>
                  <a:lnTo>
                    <a:pt x="44" y="226"/>
                  </a:lnTo>
                  <a:lnTo>
                    <a:pt x="32" y="234"/>
                  </a:lnTo>
                  <a:lnTo>
                    <a:pt x="22" y="242"/>
                  </a:lnTo>
                  <a:lnTo>
                    <a:pt x="14" y="252"/>
                  </a:lnTo>
                  <a:lnTo>
                    <a:pt x="6" y="264"/>
                  </a:lnTo>
                  <a:lnTo>
                    <a:pt x="2" y="278"/>
                  </a:lnTo>
                  <a:lnTo>
                    <a:pt x="0" y="292"/>
                  </a:lnTo>
                  <a:lnTo>
                    <a:pt x="2" y="308"/>
                  </a:lnTo>
                  <a:lnTo>
                    <a:pt x="6" y="320"/>
                  </a:lnTo>
                  <a:lnTo>
                    <a:pt x="14" y="334"/>
                  </a:lnTo>
                  <a:lnTo>
                    <a:pt x="22" y="344"/>
                  </a:lnTo>
                  <a:lnTo>
                    <a:pt x="32" y="352"/>
                  </a:lnTo>
                  <a:lnTo>
                    <a:pt x="44" y="360"/>
                  </a:lnTo>
                  <a:lnTo>
                    <a:pt x="58" y="364"/>
                  </a:lnTo>
                  <a:lnTo>
                    <a:pt x="72" y="364"/>
                  </a:lnTo>
                  <a:lnTo>
                    <a:pt x="88" y="364"/>
                  </a:lnTo>
                  <a:lnTo>
                    <a:pt x="100" y="360"/>
                  </a:lnTo>
                  <a:lnTo>
                    <a:pt x="112" y="352"/>
                  </a:lnTo>
                  <a:lnTo>
                    <a:pt x="124" y="344"/>
                  </a:lnTo>
                  <a:lnTo>
                    <a:pt x="132" y="334"/>
                  </a:lnTo>
                  <a:lnTo>
                    <a:pt x="138" y="320"/>
                  </a:lnTo>
                  <a:lnTo>
                    <a:pt x="144" y="308"/>
                  </a:lnTo>
                  <a:lnTo>
                    <a:pt x="144" y="292"/>
                  </a:lnTo>
                  <a:lnTo>
                    <a:pt x="144" y="278"/>
                  </a:lnTo>
                  <a:lnTo>
                    <a:pt x="168" y="248"/>
                  </a:lnTo>
                  <a:lnTo>
                    <a:pt x="244" y="420"/>
                  </a:lnTo>
                  <a:lnTo>
                    <a:pt x="308" y="418"/>
                  </a:lnTo>
                  <a:lnTo>
                    <a:pt x="426" y="140"/>
                  </a:lnTo>
                  <a:lnTo>
                    <a:pt x="436" y="136"/>
                  </a:lnTo>
                  <a:lnTo>
                    <a:pt x="448" y="130"/>
                  </a:lnTo>
                  <a:lnTo>
                    <a:pt x="456" y="124"/>
                  </a:lnTo>
                  <a:lnTo>
                    <a:pt x="464" y="114"/>
                  </a:lnTo>
                  <a:lnTo>
                    <a:pt x="470" y="106"/>
                  </a:lnTo>
                  <a:lnTo>
                    <a:pt x="474" y="94"/>
                  </a:lnTo>
                  <a:lnTo>
                    <a:pt x="478" y="84"/>
                  </a:lnTo>
                  <a:lnTo>
                    <a:pt x="478" y="72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1171779" y="2417173"/>
            <a:ext cx="3411258" cy="923330"/>
            <a:chOff x="1336673" y="2030307"/>
            <a:chExt cx="3411258" cy="923330"/>
          </a:xfrm>
        </p:grpSpPr>
        <p:sp>
          <p:nvSpPr>
            <p:cNvPr id="17" name="矩形 1"/>
            <p:cNvSpPr>
              <a:spLocks noChangeArrowheads="1"/>
            </p:cNvSpPr>
            <p:nvPr/>
          </p:nvSpPr>
          <p:spPr bwMode="auto">
            <a:xfrm>
              <a:off x="1688038" y="2030307"/>
              <a:ext cx="3059893" cy="923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 eaLnBrk="1" fontAlgn="base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800" b="1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图线：粗、中、细</a:t>
              </a:r>
              <a:endParaRPr lang="en-US" altLang="zh-CN" sz="18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just" eaLnBrk="1" fontAlgn="base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800" b="1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宽度比为：</a:t>
              </a:r>
              <a:r>
                <a:rPr lang="en-US" altLang="zh-CN" sz="1800" b="1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4:2:1</a:t>
              </a:r>
            </a:p>
          </p:txBody>
        </p:sp>
        <p:grpSp>
          <p:nvGrpSpPr>
            <p:cNvPr id="18" name="组合 122"/>
            <p:cNvGrpSpPr/>
            <p:nvPr/>
          </p:nvGrpSpPr>
          <p:grpSpPr bwMode="auto">
            <a:xfrm>
              <a:off x="1336673" y="2178474"/>
              <a:ext cx="256116" cy="258233"/>
              <a:chOff x="3889445" y="2973091"/>
              <a:chExt cx="319708" cy="324921"/>
            </a:xfrm>
            <a:solidFill>
              <a:schemeClr val="tx2"/>
            </a:solidFill>
          </p:grpSpPr>
          <p:sp>
            <p:nvSpPr>
              <p:cNvPr id="19" name="Rectangle 12"/>
              <p:cNvSpPr>
                <a:spLocks noChangeArrowheads="1"/>
              </p:cNvSpPr>
              <p:nvPr/>
            </p:nvSpPr>
            <p:spPr bwMode="auto">
              <a:xfrm>
                <a:off x="3889445" y="3006104"/>
                <a:ext cx="128578" cy="12684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fontAlgn="base" hangingPunct="1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0" name="Rectangle 13"/>
              <p:cNvSpPr>
                <a:spLocks noChangeArrowheads="1"/>
              </p:cNvSpPr>
              <p:nvPr/>
            </p:nvSpPr>
            <p:spPr bwMode="auto">
              <a:xfrm>
                <a:off x="4049299" y="2973091"/>
                <a:ext cx="159854" cy="159854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fontAlgn="base" hangingPunct="1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1" name="Rectangle 14"/>
              <p:cNvSpPr>
                <a:spLocks noChangeArrowheads="1"/>
              </p:cNvSpPr>
              <p:nvPr/>
            </p:nvSpPr>
            <p:spPr bwMode="auto">
              <a:xfrm>
                <a:off x="3889445" y="3171171"/>
                <a:ext cx="128578" cy="12684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fontAlgn="base" hangingPunct="1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2" name="Rectangle 15"/>
              <p:cNvSpPr>
                <a:spLocks noChangeArrowheads="1"/>
              </p:cNvSpPr>
              <p:nvPr/>
            </p:nvSpPr>
            <p:spPr bwMode="auto">
              <a:xfrm>
                <a:off x="4049299" y="3171171"/>
                <a:ext cx="126841" cy="12684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fontAlgn="base" hangingPunct="1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28" name="组合 27"/>
          <p:cNvGrpSpPr/>
          <p:nvPr/>
        </p:nvGrpSpPr>
        <p:grpSpPr>
          <a:xfrm>
            <a:off x="1171779" y="4319275"/>
            <a:ext cx="3826420" cy="458908"/>
            <a:chOff x="1324871" y="4058074"/>
            <a:chExt cx="2613228" cy="458908"/>
          </a:xfrm>
        </p:grpSpPr>
        <p:sp>
          <p:nvSpPr>
            <p:cNvPr id="29" name="矩形 1"/>
            <p:cNvSpPr>
              <a:spLocks noChangeArrowheads="1"/>
            </p:cNvSpPr>
            <p:nvPr/>
          </p:nvSpPr>
          <p:spPr bwMode="auto">
            <a:xfrm>
              <a:off x="1639399" y="4058074"/>
              <a:ext cx="2298700" cy="4589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 eaLnBrk="1" fontAlgn="base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800" b="1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图线的基本线型与应用</a:t>
              </a:r>
            </a:p>
          </p:txBody>
        </p:sp>
        <p:grpSp>
          <p:nvGrpSpPr>
            <p:cNvPr id="30" name="组合 13322"/>
            <p:cNvGrpSpPr/>
            <p:nvPr/>
          </p:nvGrpSpPr>
          <p:grpSpPr bwMode="auto">
            <a:xfrm>
              <a:off x="1324871" y="4185073"/>
              <a:ext cx="279400" cy="298451"/>
              <a:chOff x="1946500" y="2659080"/>
              <a:chExt cx="249236" cy="264850"/>
            </a:xfrm>
            <a:solidFill>
              <a:schemeClr val="accent3"/>
            </a:solidFill>
          </p:grpSpPr>
          <p:sp>
            <p:nvSpPr>
              <p:cNvPr id="31" name="Rectangle 13"/>
              <p:cNvSpPr>
                <a:spLocks noChangeArrowheads="1"/>
              </p:cNvSpPr>
              <p:nvPr/>
            </p:nvSpPr>
            <p:spPr bwMode="auto">
              <a:xfrm>
                <a:off x="1946500" y="2712050"/>
                <a:ext cx="40474" cy="211880"/>
              </a:xfrm>
              <a:prstGeom prst="rect">
                <a:avLst/>
              </a:prstGeom>
              <a:solidFill>
                <a:schemeClr val="tx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fontAlgn="base" hangingPunct="1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2" name="Rectangle 14"/>
              <p:cNvSpPr>
                <a:spLocks noChangeArrowheads="1"/>
              </p:cNvSpPr>
              <p:nvPr/>
            </p:nvSpPr>
            <p:spPr bwMode="auto">
              <a:xfrm>
                <a:off x="2016797" y="2679947"/>
                <a:ext cx="40474" cy="243983"/>
              </a:xfrm>
              <a:prstGeom prst="rect">
                <a:avLst/>
              </a:prstGeom>
              <a:solidFill>
                <a:schemeClr val="tx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fontAlgn="base" hangingPunct="1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3" name="Rectangle 15"/>
              <p:cNvSpPr>
                <a:spLocks noChangeArrowheads="1"/>
              </p:cNvSpPr>
              <p:nvPr/>
            </p:nvSpPr>
            <p:spPr bwMode="auto">
              <a:xfrm>
                <a:off x="2084964" y="2659080"/>
                <a:ext cx="42604" cy="264850"/>
              </a:xfrm>
              <a:prstGeom prst="rect">
                <a:avLst/>
              </a:prstGeom>
              <a:solidFill>
                <a:schemeClr val="tx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fontAlgn="base" hangingPunct="1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4" name="Rectangle 16"/>
              <p:cNvSpPr>
                <a:spLocks noChangeArrowheads="1"/>
              </p:cNvSpPr>
              <p:nvPr/>
            </p:nvSpPr>
            <p:spPr bwMode="auto">
              <a:xfrm>
                <a:off x="2155262" y="2790702"/>
                <a:ext cx="40474" cy="133228"/>
              </a:xfrm>
              <a:prstGeom prst="rect">
                <a:avLst/>
              </a:prstGeom>
              <a:solidFill>
                <a:schemeClr val="tx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fontAlgn="base" hangingPunct="1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35" name="组合 34"/>
          <p:cNvGrpSpPr/>
          <p:nvPr/>
        </p:nvGrpSpPr>
        <p:grpSpPr>
          <a:xfrm>
            <a:off x="1486695" y="2313361"/>
            <a:ext cx="4018947" cy="882650"/>
            <a:chOff x="1177047" y="2540424"/>
            <a:chExt cx="4018947" cy="882650"/>
          </a:xfrm>
        </p:grpSpPr>
        <p:sp>
          <p:nvSpPr>
            <p:cNvPr id="36" name="任意多边形 35"/>
            <p:cNvSpPr/>
            <p:nvPr/>
          </p:nvSpPr>
          <p:spPr>
            <a:xfrm flipH="1">
              <a:off x="1177047" y="2540424"/>
              <a:ext cx="3966030" cy="821267"/>
            </a:xfrm>
            <a:custGeom>
              <a:avLst/>
              <a:gdLst>
                <a:gd name="connsiteX0" fmla="*/ 0 w 1495425"/>
                <a:gd name="connsiteY0" fmla="*/ 581025 h 581025"/>
                <a:gd name="connsiteX1" fmla="*/ 333375 w 1495425"/>
                <a:gd name="connsiteY1" fmla="*/ 0 h 581025"/>
                <a:gd name="connsiteX2" fmla="*/ 1238250 w 1495425"/>
                <a:gd name="connsiteY2" fmla="*/ 0 h 581025"/>
                <a:gd name="connsiteX3" fmla="*/ 1495425 w 1495425"/>
                <a:gd name="connsiteY3" fmla="*/ 0 h 581025"/>
                <a:gd name="connsiteX0-1" fmla="*/ 0 w 1238249"/>
                <a:gd name="connsiteY0-2" fmla="*/ 581025 h 581025"/>
                <a:gd name="connsiteX1-3" fmla="*/ 333375 w 1238249"/>
                <a:gd name="connsiteY1-4" fmla="*/ 0 h 581025"/>
                <a:gd name="connsiteX2-5" fmla="*/ 1238250 w 1238249"/>
                <a:gd name="connsiteY2-6" fmla="*/ 0 h 581025"/>
                <a:gd name="connsiteX0-7" fmla="*/ 0 w 2896333"/>
                <a:gd name="connsiteY0-8" fmla="*/ 581025 h 581025"/>
                <a:gd name="connsiteX1-9" fmla="*/ 333375 w 2896333"/>
                <a:gd name="connsiteY1-10" fmla="*/ 0 h 581025"/>
                <a:gd name="connsiteX2-11" fmla="*/ 2896333 w 2896333"/>
                <a:gd name="connsiteY2-12" fmla="*/ 0 h 58102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</a:cxnLst>
              <a:rect l="l" t="t" r="r" b="b"/>
              <a:pathLst>
                <a:path w="2896333" h="581025">
                  <a:moveTo>
                    <a:pt x="0" y="581025"/>
                  </a:moveTo>
                  <a:lnTo>
                    <a:pt x="333375" y="0"/>
                  </a:lnTo>
                  <a:lnTo>
                    <a:pt x="2896333" y="0"/>
                  </a:lnTo>
                </a:path>
              </a:pathLst>
            </a:custGeom>
            <a:noFill/>
            <a:ln w="12700">
              <a:solidFill>
                <a:schemeClr val="bg1">
                  <a:lumMod val="50000"/>
                </a:schemeClr>
              </a:solidFill>
              <a:prstDash val="dash"/>
              <a:headEnd type="oval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240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7" name="Oval 54"/>
            <p:cNvSpPr>
              <a:spLocks noChangeArrowheads="1"/>
            </p:cNvSpPr>
            <p:nvPr/>
          </p:nvSpPr>
          <p:spPr bwMode="auto">
            <a:xfrm>
              <a:off x="5085927" y="3313007"/>
              <a:ext cx="110067" cy="110067"/>
            </a:xfrm>
            <a:prstGeom prst="ellipse">
              <a:avLst/>
            </a:prstGeom>
            <a:ln>
              <a:solidFill>
                <a:schemeClr val="bg1">
                  <a:lumMod val="50000"/>
                </a:schemeClr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2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6873008" y="2326061"/>
            <a:ext cx="3712633" cy="878416"/>
            <a:chOff x="6563360" y="2553124"/>
            <a:chExt cx="3712633" cy="878416"/>
          </a:xfrm>
        </p:grpSpPr>
        <p:sp>
          <p:nvSpPr>
            <p:cNvPr id="39" name="任意多边形 38"/>
            <p:cNvSpPr/>
            <p:nvPr/>
          </p:nvSpPr>
          <p:spPr>
            <a:xfrm>
              <a:off x="6626860" y="2553124"/>
              <a:ext cx="3649133" cy="821267"/>
            </a:xfrm>
            <a:custGeom>
              <a:avLst/>
              <a:gdLst>
                <a:gd name="connsiteX0" fmla="*/ 0 w 1495425"/>
                <a:gd name="connsiteY0" fmla="*/ 581025 h 581025"/>
                <a:gd name="connsiteX1" fmla="*/ 333375 w 1495425"/>
                <a:gd name="connsiteY1" fmla="*/ 0 h 581025"/>
                <a:gd name="connsiteX2" fmla="*/ 1238250 w 1495425"/>
                <a:gd name="connsiteY2" fmla="*/ 0 h 581025"/>
                <a:gd name="connsiteX3" fmla="*/ 1495425 w 1495425"/>
                <a:gd name="connsiteY3" fmla="*/ 0 h 581025"/>
                <a:gd name="connsiteX0-1" fmla="*/ 0 w 1238249"/>
                <a:gd name="connsiteY0-2" fmla="*/ 581025 h 581025"/>
                <a:gd name="connsiteX1-3" fmla="*/ 333375 w 1238249"/>
                <a:gd name="connsiteY1-4" fmla="*/ 0 h 581025"/>
                <a:gd name="connsiteX2-5" fmla="*/ 1238250 w 1238249"/>
                <a:gd name="connsiteY2-6" fmla="*/ 0 h 581025"/>
                <a:gd name="connsiteX0-7" fmla="*/ 0 w 2896333"/>
                <a:gd name="connsiteY0-8" fmla="*/ 581025 h 581025"/>
                <a:gd name="connsiteX1-9" fmla="*/ 333375 w 2896333"/>
                <a:gd name="connsiteY1-10" fmla="*/ 0 h 581025"/>
                <a:gd name="connsiteX2-11" fmla="*/ 2896333 w 2896333"/>
                <a:gd name="connsiteY2-12" fmla="*/ 0 h 58102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</a:cxnLst>
              <a:rect l="l" t="t" r="r" b="b"/>
              <a:pathLst>
                <a:path w="2896333" h="581025">
                  <a:moveTo>
                    <a:pt x="0" y="581025"/>
                  </a:moveTo>
                  <a:lnTo>
                    <a:pt x="333375" y="0"/>
                  </a:lnTo>
                  <a:lnTo>
                    <a:pt x="2896333" y="0"/>
                  </a:lnTo>
                </a:path>
              </a:pathLst>
            </a:custGeom>
            <a:noFill/>
            <a:ln w="12700">
              <a:solidFill>
                <a:schemeClr val="bg1">
                  <a:lumMod val="50000"/>
                </a:schemeClr>
              </a:solidFill>
              <a:prstDash val="dash"/>
              <a:headEnd type="oval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240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0" name="Oval 54"/>
            <p:cNvSpPr>
              <a:spLocks noChangeArrowheads="1"/>
            </p:cNvSpPr>
            <p:nvPr/>
          </p:nvSpPr>
          <p:spPr bwMode="auto">
            <a:xfrm>
              <a:off x="6563360" y="3321473"/>
              <a:ext cx="110067" cy="110067"/>
            </a:xfrm>
            <a:prstGeom prst="ellipse">
              <a:avLst/>
            </a:prstGeom>
            <a:ln>
              <a:solidFill>
                <a:schemeClr val="bg1">
                  <a:lumMod val="50000"/>
                </a:schemeClr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2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1486694" y="4221882"/>
            <a:ext cx="3640065" cy="882650"/>
            <a:chOff x="1177046" y="4574541"/>
            <a:chExt cx="3640065" cy="882650"/>
          </a:xfrm>
        </p:grpSpPr>
        <p:sp>
          <p:nvSpPr>
            <p:cNvPr id="45" name="任意多边形 44"/>
            <p:cNvSpPr/>
            <p:nvPr/>
          </p:nvSpPr>
          <p:spPr>
            <a:xfrm flipH="1">
              <a:off x="1177046" y="4574541"/>
              <a:ext cx="3574447" cy="827617"/>
            </a:xfrm>
            <a:custGeom>
              <a:avLst/>
              <a:gdLst>
                <a:gd name="connsiteX0" fmla="*/ 0 w 1495425"/>
                <a:gd name="connsiteY0" fmla="*/ 581025 h 581025"/>
                <a:gd name="connsiteX1" fmla="*/ 333375 w 1495425"/>
                <a:gd name="connsiteY1" fmla="*/ 0 h 581025"/>
                <a:gd name="connsiteX2" fmla="*/ 1238250 w 1495425"/>
                <a:gd name="connsiteY2" fmla="*/ 0 h 581025"/>
                <a:gd name="connsiteX3" fmla="*/ 1495425 w 1495425"/>
                <a:gd name="connsiteY3" fmla="*/ 0 h 581025"/>
                <a:gd name="connsiteX0-1" fmla="*/ 0 w 1238249"/>
                <a:gd name="connsiteY0-2" fmla="*/ 581025 h 581025"/>
                <a:gd name="connsiteX1-3" fmla="*/ 333375 w 1238249"/>
                <a:gd name="connsiteY1-4" fmla="*/ 0 h 581025"/>
                <a:gd name="connsiteX2-5" fmla="*/ 1238250 w 1238249"/>
                <a:gd name="connsiteY2-6" fmla="*/ 0 h 581025"/>
                <a:gd name="connsiteX0-7" fmla="*/ 0 w 2528430"/>
                <a:gd name="connsiteY0-8" fmla="*/ 587027 h 587027"/>
                <a:gd name="connsiteX1-9" fmla="*/ 333375 w 2528430"/>
                <a:gd name="connsiteY1-10" fmla="*/ 6002 h 587027"/>
                <a:gd name="connsiteX2-11" fmla="*/ 2528430 w 2528430"/>
                <a:gd name="connsiteY2-12" fmla="*/ 0 h 587027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</a:cxnLst>
              <a:rect l="l" t="t" r="r" b="b"/>
              <a:pathLst>
                <a:path w="2528430" h="587027">
                  <a:moveTo>
                    <a:pt x="0" y="587027"/>
                  </a:moveTo>
                  <a:lnTo>
                    <a:pt x="333375" y="6002"/>
                  </a:lnTo>
                  <a:lnTo>
                    <a:pt x="2528430" y="0"/>
                  </a:lnTo>
                </a:path>
              </a:pathLst>
            </a:custGeom>
            <a:noFill/>
            <a:ln w="12700">
              <a:solidFill>
                <a:schemeClr val="bg1">
                  <a:lumMod val="50000"/>
                </a:schemeClr>
              </a:solidFill>
              <a:prstDash val="dash"/>
              <a:headEnd type="oval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240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6" name="Oval 54"/>
            <p:cNvSpPr>
              <a:spLocks noChangeArrowheads="1"/>
            </p:cNvSpPr>
            <p:nvPr/>
          </p:nvSpPr>
          <p:spPr bwMode="auto">
            <a:xfrm>
              <a:off x="4707044" y="5347124"/>
              <a:ext cx="110067" cy="110067"/>
            </a:xfrm>
            <a:prstGeom prst="ellipse">
              <a:avLst/>
            </a:prstGeom>
            <a:ln>
              <a:solidFill>
                <a:schemeClr val="bg1">
                  <a:lumMod val="50000"/>
                </a:schemeClr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2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62" name="直接连接符 61"/>
          <p:cNvCxnSpPr/>
          <p:nvPr/>
        </p:nvCxnSpPr>
        <p:spPr>
          <a:xfrm>
            <a:off x="0" y="909514"/>
            <a:ext cx="12200731" cy="0"/>
          </a:xfrm>
          <a:prstGeom prst="line">
            <a:avLst/>
          </a:prstGeom>
          <a:ln w="28575">
            <a:solidFill>
              <a:srgbClr val="3190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3" name="图片 6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522"/>
          <a:stretch/>
        </p:blipFill>
        <p:spPr>
          <a:xfrm>
            <a:off x="1" y="-80223"/>
            <a:ext cx="910629" cy="1002370"/>
          </a:xfrm>
          <a:prstGeom prst="rect">
            <a:avLst/>
          </a:prstGeom>
        </p:spPr>
      </p:pic>
      <p:grpSp>
        <p:nvGrpSpPr>
          <p:cNvPr id="64" name="组合 63"/>
          <p:cNvGrpSpPr/>
          <p:nvPr/>
        </p:nvGrpSpPr>
        <p:grpSpPr>
          <a:xfrm>
            <a:off x="926449" y="0"/>
            <a:ext cx="6393177" cy="909514"/>
            <a:chOff x="926449" y="0"/>
            <a:chExt cx="6393177" cy="909514"/>
          </a:xfrm>
        </p:grpSpPr>
        <p:sp>
          <p:nvSpPr>
            <p:cNvPr id="65" name="TextBox 43"/>
            <p:cNvSpPr txBox="1">
              <a:spLocks noChangeArrowheads="1"/>
            </p:cNvSpPr>
            <p:nvPr/>
          </p:nvSpPr>
          <p:spPr bwMode="auto">
            <a:xfrm>
              <a:off x="2947016" y="200149"/>
              <a:ext cx="4372610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9pPr>
            </a:lstStyle>
            <a:p>
              <a:pPr defTabSz="1218565">
                <a:defRPr/>
              </a:pPr>
              <a:r>
                <a:rPr lang="zh-CN" altLang="en-US" sz="2800" b="1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</a:rPr>
                <a:t>相关知识</a:t>
              </a:r>
              <a:r>
                <a:rPr lang="en-US" altLang="zh-CN" sz="2800" b="1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</a:rPr>
                <a:t>:</a:t>
              </a:r>
              <a:r>
                <a:rPr lang="zh-CN" altLang="en-US" sz="2800" b="1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</a:rPr>
                <a:t>图线</a:t>
              </a:r>
            </a:p>
          </p:txBody>
        </p:sp>
        <p:sp>
          <p:nvSpPr>
            <p:cNvPr id="66" name="燕尾形 65"/>
            <p:cNvSpPr/>
            <p:nvPr/>
          </p:nvSpPr>
          <p:spPr>
            <a:xfrm>
              <a:off x="926449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67" name="燕尾形 66"/>
            <p:cNvSpPr/>
            <p:nvPr/>
          </p:nvSpPr>
          <p:spPr>
            <a:xfrm>
              <a:off x="1486694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68" name="燕尾形 67"/>
            <p:cNvSpPr/>
            <p:nvPr/>
          </p:nvSpPr>
          <p:spPr>
            <a:xfrm>
              <a:off x="2066770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3896033" y="1413570"/>
            <a:ext cx="4408663" cy="4193325"/>
            <a:chOff x="3896033" y="1413570"/>
            <a:chExt cx="4408663" cy="4193325"/>
          </a:xfrm>
        </p:grpSpPr>
        <p:grpSp>
          <p:nvGrpSpPr>
            <p:cNvPr id="4" name="组合 3"/>
            <p:cNvGrpSpPr/>
            <p:nvPr/>
          </p:nvGrpSpPr>
          <p:grpSpPr>
            <a:xfrm>
              <a:off x="3896033" y="1413570"/>
              <a:ext cx="4408663" cy="4193325"/>
              <a:chOff x="3748193" y="2000673"/>
              <a:chExt cx="4030134" cy="3833285"/>
            </a:xfrm>
          </p:grpSpPr>
          <p:sp>
            <p:nvSpPr>
              <p:cNvPr id="5" name="Freeform 104"/>
              <p:cNvSpPr/>
              <p:nvPr/>
            </p:nvSpPr>
            <p:spPr bwMode="auto">
              <a:xfrm>
                <a:off x="5858511" y="4583007"/>
                <a:ext cx="1151467" cy="1250951"/>
              </a:xfrm>
              <a:custGeom>
                <a:avLst/>
                <a:gdLst>
                  <a:gd name="T0" fmla="*/ 0 w 876"/>
                  <a:gd name="T1" fmla="*/ 2147483647 h 952"/>
                  <a:gd name="T2" fmla="*/ 0 w 876"/>
                  <a:gd name="T3" fmla="*/ 2147483647 h 952"/>
                  <a:gd name="T4" fmla="*/ 2147483647 w 876"/>
                  <a:gd name="T5" fmla="*/ 2147483647 h 952"/>
                  <a:gd name="T6" fmla="*/ 2147483647 w 876"/>
                  <a:gd name="T7" fmla="*/ 0 h 952"/>
                  <a:gd name="T8" fmla="*/ 2147483647 w 876"/>
                  <a:gd name="T9" fmla="*/ 0 h 952"/>
                  <a:gd name="T10" fmla="*/ 2147483647 w 876"/>
                  <a:gd name="T11" fmla="*/ 2147483647 h 952"/>
                  <a:gd name="T12" fmla="*/ 0 w 876"/>
                  <a:gd name="T13" fmla="*/ 2147483647 h 95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876" h="952">
                    <a:moveTo>
                      <a:pt x="0" y="30"/>
                    </a:moveTo>
                    <a:lnTo>
                      <a:pt x="0" y="492"/>
                    </a:lnTo>
                    <a:lnTo>
                      <a:pt x="876" y="952"/>
                    </a:lnTo>
                    <a:lnTo>
                      <a:pt x="712" y="0"/>
                    </a:lnTo>
                    <a:lnTo>
                      <a:pt x="378" y="0"/>
                    </a:lnTo>
                    <a:lnTo>
                      <a:pt x="422" y="252"/>
                    </a:lnTo>
                    <a:lnTo>
                      <a:pt x="0" y="30"/>
                    </a:lnTo>
                    <a:close/>
                  </a:path>
                </a:pathLst>
              </a:custGeom>
              <a:solidFill>
                <a:srgbClr val="A0BF0D"/>
              </a:solidFill>
              <a:ln>
                <a:noFill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" name="Freeform 106"/>
              <p:cNvSpPr/>
              <p:nvPr/>
            </p:nvSpPr>
            <p:spPr bwMode="auto">
              <a:xfrm>
                <a:off x="4516545" y="4583007"/>
                <a:ext cx="1155700" cy="1250951"/>
              </a:xfrm>
              <a:custGeom>
                <a:avLst/>
                <a:gdLst>
                  <a:gd name="T0" fmla="*/ 2147483647 w 878"/>
                  <a:gd name="T1" fmla="*/ 2147483647 h 952"/>
                  <a:gd name="T2" fmla="*/ 2147483647 w 878"/>
                  <a:gd name="T3" fmla="*/ 2147483647 h 952"/>
                  <a:gd name="T4" fmla="*/ 2147483647 w 878"/>
                  <a:gd name="T5" fmla="*/ 0 h 952"/>
                  <a:gd name="T6" fmla="*/ 2147483647 w 878"/>
                  <a:gd name="T7" fmla="*/ 0 h 952"/>
                  <a:gd name="T8" fmla="*/ 0 w 878"/>
                  <a:gd name="T9" fmla="*/ 2147483647 h 952"/>
                  <a:gd name="T10" fmla="*/ 2147483647 w 878"/>
                  <a:gd name="T11" fmla="*/ 2147483647 h 952"/>
                  <a:gd name="T12" fmla="*/ 2147483647 w 878"/>
                  <a:gd name="T13" fmla="*/ 2147483647 h 95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878" h="952">
                    <a:moveTo>
                      <a:pt x="878" y="30"/>
                    </a:moveTo>
                    <a:lnTo>
                      <a:pt x="456" y="252"/>
                    </a:lnTo>
                    <a:lnTo>
                      <a:pt x="498" y="0"/>
                    </a:lnTo>
                    <a:lnTo>
                      <a:pt x="164" y="0"/>
                    </a:lnTo>
                    <a:lnTo>
                      <a:pt x="0" y="952"/>
                    </a:lnTo>
                    <a:lnTo>
                      <a:pt x="878" y="492"/>
                    </a:lnTo>
                    <a:lnTo>
                      <a:pt x="878" y="30"/>
                    </a:lnTo>
                    <a:close/>
                  </a:path>
                </a:pathLst>
              </a:custGeom>
              <a:solidFill>
                <a:srgbClr val="F5841C"/>
              </a:solidFill>
              <a:ln>
                <a:noFill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" name="Freeform 108"/>
              <p:cNvSpPr/>
              <p:nvPr/>
            </p:nvSpPr>
            <p:spPr bwMode="auto">
              <a:xfrm>
                <a:off x="5763260" y="2000673"/>
                <a:ext cx="2015067" cy="2370667"/>
              </a:xfrm>
              <a:custGeom>
                <a:avLst/>
                <a:gdLst>
                  <a:gd name="T0" fmla="*/ 2147483647 w 1534"/>
                  <a:gd name="T1" fmla="*/ 2147483647 h 1804"/>
                  <a:gd name="T2" fmla="*/ 0 w 1534"/>
                  <a:gd name="T3" fmla="*/ 0 h 1804"/>
                  <a:gd name="T4" fmla="*/ 0 w 1534"/>
                  <a:gd name="T5" fmla="*/ 2147483647 h 1804"/>
                  <a:gd name="T6" fmla="*/ 2147483647 w 1534"/>
                  <a:gd name="T7" fmla="*/ 2147483647 h 1804"/>
                  <a:gd name="T8" fmla="*/ 2147483647 w 1534"/>
                  <a:gd name="T9" fmla="*/ 2147483647 h 1804"/>
                  <a:gd name="T10" fmla="*/ 2147483647 w 1534"/>
                  <a:gd name="T11" fmla="*/ 2147483647 h 1804"/>
                  <a:gd name="T12" fmla="*/ 2147483647 w 1534"/>
                  <a:gd name="T13" fmla="*/ 2147483647 h 1804"/>
                  <a:gd name="T14" fmla="*/ 2147483647 w 1534"/>
                  <a:gd name="T15" fmla="*/ 2147483647 h 1804"/>
                  <a:gd name="T16" fmla="*/ 2147483647 w 1534"/>
                  <a:gd name="T17" fmla="*/ 2147483647 h 1804"/>
                  <a:gd name="T18" fmla="*/ 2147483647 w 1534"/>
                  <a:gd name="T19" fmla="*/ 2147483647 h 1804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1534" h="1804">
                    <a:moveTo>
                      <a:pt x="474" y="962"/>
                    </a:moveTo>
                    <a:lnTo>
                      <a:pt x="0" y="0"/>
                    </a:lnTo>
                    <a:lnTo>
                      <a:pt x="0" y="700"/>
                    </a:lnTo>
                    <a:lnTo>
                      <a:pt x="246" y="1200"/>
                    </a:lnTo>
                    <a:lnTo>
                      <a:pt x="798" y="1280"/>
                    </a:lnTo>
                    <a:lnTo>
                      <a:pt x="400" y="1670"/>
                    </a:lnTo>
                    <a:lnTo>
                      <a:pt x="422" y="1804"/>
                    </a:lnTo>
                    <a:lnTo>
                      <a:pt x="826" y="1804"/>
                    </a:lnTo>
                    <a:lnTo>
                      <a:pt x="1534" y="1116"/>
                    </a:lnTo>
                    <a:lnTo>
                      <a:pt x="474" y="962"/>
                    </a:lnTo>
                    <a:close/>
                  </a:path>
                </a:pathLst>
              </a:custGeom>
              <a:solidFill>
                <a:srgbClr val="5FCACB"/>
              </a:solidFill>
              <a:ln>
                <a:noFill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8" name="Freeform 109"/>
              <p:cNvSpPr/>
              <p:nvPr/>
            </p:nvSpPr>
            <p:spPr bwMode="auto">
              <a:xfrm>
                <a:off x="3748193" y="2000673"/>
                <a:ext cx="2015067" cy="2370667"/>
              </a:xfrm>
              <a:custGeom>
                <a:avLst/>
                <a:gdLst>
                  <a:gd name="T0" fmla="*/ 2147483647 w 1534"/>
                  <a:gd name="T1" fmla="*/ 2147483647 h 1804"/>
                  <a:gd name="T2" fmla="*/ 0 w 1534"/>
                  <a:gd name="T3" fmla="*/ 2147483647 h 1804"/>
                  <a:gd name="T4" fmla="*/ 2147483647 w 1534"/>
                  <a:gd name="T5" fmla="*/ 2147483647 h 1804"/>
                  <a:gd name="T6" fmla="*/ 2147483647 w 1534"/>
                  <a:gd name="T7" fmla="*/ 2147483647 h 1804"/>
                  <a:gd name="T8" fmla="*/ 2147483647 w 1534"/>
                  <a:gd name="T9" fmla="*/ 2147483647 h 1804"/>
                  <a:gd name="T10" fmla="*/ 2147483647 w 1534"/>
                  <a:gd name="T11" fmla="*/ 2147483647 h 1804"/>
                  <a:gd name="T12" fmla="*/ 2147483647 w 1534"/>
                  <a:gd name="T13" fmla="*/ 2147483647 h 1804"/>
                  <a:gd name="T14" fmla="*/ 2147483647 w 1534"/>
                  <a:gd name="T15" fmla="*/ 2147483647 h 1804"/>
                  <a:gd name="T16" fmla="*/ 2147483647 w 1534"/>
                  <a:gd name="T17" fmla="*/ 0 h 1804"/>
                  <a:gd name="T18" fmla="*/ 2147483647 w 1534"/>
                  <a:gd name="T19" fmla="*/ 2147483647 h 1804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1534" h="1804">
                    <a:moveTo>
                      <a:pt x="1060" y="962"/>
                    </a:moveTo>
                    <a:lnTo>
                      <a:pt x="0" y="1116"/>
                    </a:lnTo>
                    <a:lnTo>
                      <a:pt x="708" y="1804"/>
                    </a:lnTo>
                    <a:lnTo>
                      <a:pt x="1112" y="1804"/>
                    </a:lnTo>
                    <a:lnTo>
                      <a:pt x="1136" y="1670"/>
                    </a:lnTo>
                    <a:lnTo>
                      <a:pt x="736" y="1280"/>
                    </a:lnTo>
                    <a:lnTo>
                      <a:pt x="1288" y="1200"/>
                    </a:lnTo>
                    <a:lnTo>
                      <a:pt x="1534" y="700"/>
                    </a:lnTo>
                    <a:lnTo>
                      <a:pt x="1534" y="0"/>
                    </a:lnTo>
                    <a:lnTo>
                      <a:pt x="1060" y="962"/>
                    </a:lnTo>
                    <a:close/>
                  </a:path>
                </a:pathLst>
              </a:custGeom>
              <a:solidFill>
                <a:srgbClr val="319095"/>
              </a:solidFill>
              <a:ln>
                <a:noFill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51" name="TextBox 50"/>
            <p:cNvSpPr txBox="1"/>
            <p:nvPr/>
          </p:nvSpPr>
          <p:spPr>
            <a:xfrm>
              <a:off x="5262655" y="3297990"/>
              <a:ext cx="1678665" cy="105522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ts val="2500"/>
                </a:lnSpc>
              </a:pPr>
              <a:r>
                <a:rPr lang="en-US" altLang="zh-CN" sz="2400" b="1" cap="all" dirty="0">
                  <a:ln w="9000" cmpd="sng">
                    <a:solidFill>
                      <a:schemeClr val="accent4">
                        <a:shade val="50000"/>
                        <a:satMod val="120000"/>
                      </a:schemeClr>
                    </a:solidFill>
                    <a:prstDash val="solid"/>
                  </a:ln>
                  <a:gradFill>
                    <a:gsLst>
                      <a:gs pos="0">
                        <a:schemeClr val="accent4">
                          <a:shade val="20000"/>
                          <a:satMod val="245000"/>
                        </a:schemeClr>
                      </a:gs>
                      <a:gs pos="43000">
                        <a:schemeClr val="accent4">
                          <a:satMod val="255000"/>
                        </a:schemeClr>
                      </a:gs>
                      <a:gs pos="48000">
                        <a:schemeClr val="accent4">
                          <a:shade val="85000"/>
                          <a:satMod val="255000"/>
                        </a:schemeClr>
                      </a:gs>
                      <a:gs pos="100000">
                        <a:schemeClr val="accent4">
                          <a:shade val="20000"/>
                          <a:satMod val="245000"/>
                        </a:schemeClr>
                      </a:gs>
                    </a:gsLst>
                    <a:lin ang="5400000"/>
                  </a:gradFill>
                  <a:effectLst>
                    <a:reflection blurRad="12700" stA="28000" endPos="45000" dist="1000" dir="5400000" sy="-100000" algn="bl" rotWithShape="0"/>
                  </a:effectLst>
                </a:rPr>
                <a:t>GB/T</a:t>
              </a:r>
            </a:p>
            <a:p>
              <a:pPr algn="ctr">
                <a:lnSpc>
                  <a:spcPts val="2500"/>
                </a:lnSpc>
              </a:pPr>
              <a:endParaRPr lang="en-US" altLang="zh-CN" sz="2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endParaRPr>
            </a:p>
            <a:p>
              <a:pPr algn="ctr">
                <a:lnSpc>
                  <a:spcPts val="2500"/>
                </a:lnSpc>
              </a:pPr>
              <a:r>
                <a:rPr lang="en-US" altLang="zh-CN" sz="2400" b="1" cap="all" dirty="0">
                  <a:ln w="9000" cmpd="sng">
                    <a:solidFill>
                      <a:schemeClr val="accent4">
                        <a:shade val="50000"/>
                        <a:satMod val="120000"/>
                      </a:schemeClr>
                    </a:solidFill>
                    <a:prstDash val="solid"/>
                  </a:ln>
                  <a:gradFill>
                    <a:gsLst>
                      <a:gs pos="0">
                        <a:schemeClr val="accent4">
                          <a:shade val="20000"/>
                          <a:satMod val="245000"/>
                        </a:schemeClr>
                      </a:gs>
                      <a:gs pos="43000">
                        <a:schemeClr val="accent4">
                          <a:satMod val="255000"/>
                        </a:schemeClr>
                      </a:gs>
                      <a:gs pos="48000">
                        <a:schemeClr val="accent4">
                          <a:shade val="85000"/>
                          <a:satMod val="255000"/>
                        </a:schemeClr>
                      </a:gs>
                      <a:gs pos="100000">
                        <a:schemeClr val="accent4">
                          <a:shade val="20000"/>
                          <a:satMod val="245000"/>
                        </a:schemeClr>
                      </a:gs>
                    </a:gsLst>
                    <a:lin ang="5400000"/>
                  </a:gradFill>
                  <a:effectLst>
                    <a:reflection blurRad="12700" stA="28000" endPos="45000" dist="1000" dir="5400000" sy="-100000" algn="bl" rotWithShape="0"/>
                  </a:effectLst>
                </a:rPr>
                <a:t>17450-1998</a:t>
              </a:r>
            </a:p>
          </p:txBody>
        </p:sp>
      </p:grpSp>
      <p:pic>
        <p:nvPicPr>
          <p:cNvPr id="54" name="图片 14" descr="QQ图片20140616150136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0082" y="4922670"/>
            <a:ext cx="2482622" cy="108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8" name="图片 14" descr="QQ图片20140616150136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8234" y="2637706"/>
            <a:ext cx="4965244" cy="216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750040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"/>
                            </p:stCondLst>
                            <p:childTnLst>
                              <p:par>
                                <p:cTn id="47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000"/>
                            </p:stCondLst>
                            <p:childTnLst>
                              <p:par>
                                <p:cTn id="5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500"/>
                            </p:stCondLst>
                            <p:childTnLst>
                              <p:par>
                                <p:cTn id="5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9167E-6 2.22222E-6 L 0.30299 -0.2544 " pathEditMode="relative" rAng="0" ptsTypes="AA">
                                      <p:cBhvr>
                                        <p:cTn id="60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143" y="-127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000"/>
                            </p:stCondLst>
                            <p:childTnLst>
                              <p:par>
                                <p:cTn id="62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3" dur="1000" fill="hold"/>
                                        <p:tgtEl>
                                          <p:spTgt spid="54"/>
                                        </p:tgtEl>
                                      </p:cBhvr>
                                      <p:by x="200000" y="2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000"/>
                            </p:stCondLst>
                            <p:childTnLst>
                              <p:par>
                                <p:cTn id="6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">
  <a:themeElements>
    <a:clrScheme name="自定义 81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EF7768"/>
      </a:accent1>
      <a:accent2>
        <a:srgbClr val="C7C7C7"/>
      </a:accent2>
      <a:accent3>
        <a:srgbClr val="38B1BF"/>
      </a:accent3>
      <a:accent4>
        <a:srgbClr val="FF9933"/>
      </a:accent4>
      <a:accent5>
        <a:srgbClr val="7F7F7F"/>
      </a:accent5>
      <a:accent6>
        <a:srgbClr val="878787"/>
      </a:accent6>
      <a:hlink>
        <a:srgbClr val="006387"/>
      </a:hlink>
      <a:folHlink>
        <a:srgbClr val="8B8B8B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我的主题色">
      <a:dk1>
        <a:sysClr val="windowText" lastClr="000000"/>
      </a:dk1>
      <a:lt1>
        <a:sysClr val="window" lastClr="FFFFFF"/>
      </a:lt1>
      <a:dk2>
        <a:srgbClr val="E6325C"/>
      </a:dk2>
      <a:lt2>
        <a:srgbClr val="E6325C"/>
      </a:lt2>
      <a:accent1>
        <a:srgbClr val="A3CD39"/>
      </a:accent1>
      <a:accent2>
        <a:srgbClr val="A3CD39"/>
      </a:accent2>
      <a:accent3>
        <a:srgbClr val="4EC0A5"/>
      </a:accent3>
      <a:accent4>
        <a:srgbClr val="4EC0A5"/>
      </a:accent4>
      <a:accent5>
        <a:srgbClr val="E4BE33"/>
      </a:accent5>
      <a:accent6>
        <a:srgbClr val="E4BE33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极目远眺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hade val="100000"/>
                <a:satMod val="100000"/>
              </a:schemeClr>
            </a:gs>
            <a:gs pos="100000">
              <a:schemeClr val="phClr">
                <a:tint val="61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</a:schemeClr>
            </a:gs>
            <a:gs pos="100000">
              <a:schemeClr val="phClr">
                <a:tint val="90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5240" cap="flat" cmpd="sng" algn="ctr">
          <a:solidFill>
            <a:schemeClr val="phClr">
              <a:tint val="25000"/>
              <a:alpha val="25000"/>
            </a:schemeClr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2924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prstMaterial="flat">
            <a:bevelT w="34925" h="47625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1052</TotalTime>
  <Words>451</Words>
  <Application>Microsoft Office PowerPoint</Application>
  <PresentationFormat>自定义</PresentationFormat>
  <Paragraphs>86</Paragraphs>
  <Slides>13</Slides>
  <Notes>12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13</vt:i4>
      </vt:variant>
    </vt:vector>
  </HeadingPairs>
  <TitlesOfParts>
    <vt:vector size="23" baseType="lpstr">
      <vt:lpstr>华文新魏</vt:lpstr>
      <vt:lpstr>宋体</vt:lpstr>
      <vt:lpstr>微软雅黑</vt:lpstr>
      <vt:lpstr>Arial</vt:lpstr>
      <vt:lpstr>Calibri</vt:lpstr>
      <vt:lpstr>Cambria Math</vt:lpstr>
      <vt:lpstr>Eras Bold ITC</vt:lpstr>
      <vt:lpstr>Impact</vt:lpstr>
      <vt:lpstr>Office 主题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邦邦家园</dc:title>
  <dc:creator>邦邦家园</dc:creator>
  <cp:keywords>https://shop114556147.taobao.com</cp:keywords>
  <cp:lastModifiedBy>Administrator</cp:lastModifiedBy>
  <cp:revision>324</cp:revision>
  <dcterms:created xsi:type="dcterms:W3CDTF">2015-04-23T03:04:00Z</dcterms:created>
  <dcterms:modified xsi:type="dcterms:W3CDTF">2018-08-20T08:10:04Z</dcterms:modified>
  <cp:category>https://shop114556147.taobao.com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2052-10.1.0.6393</vt:lpwstr>
  </property>
</Properties>
</file>