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diagrams/colors22.xml" ContentType="application/vnd.openxmlformats-officedocument.drawingml.diagramColors+xml"/>
  <Override PartName="/ppt/diagrams/data35.xml" ContentType="application/vnd.openxmlformats-officedocument.drawingml.diagramData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diagrams/quickStyle39.xml" ContentType="application/vnd.openxmlformats-officedocument.drawingml.diagramStyl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quickStyle17.xml" ContentType="application/vnd.openxmlformats-officedocument.drawingml.diagramStyle+xml"/>
  <Override PartName="/ppt/diagrams/layout39.xml" ContentType="application/vnd.openxmlformats-officedocument.drawingml.diagramLayout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28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8.xml" ContentType="application/vnd.openxmlformats-officedocument.drawingml.diagramColors+xml"/>
  <Override PartName="/ppt/diagrams/quickStyle42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quickStyle20.xml" ContentType="application/vnd.openxmlformats-officedocument.drawingml.diagramStyle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diagrams/layout42.xml" ContentType="application/vnd.openxmlformats-officedocument.drawingml.diagramLayout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diagrams/colors4.xml" ContentType="application/vnd.openxmlformats-officedocument.drawingml.diagramColors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layout3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layout20.xml" ContentType="application/vnd.openxmlformats-officedocument.drawingml.diagramLayout+xml"/>
  <Override PartName="/ppt/diagrams/colors41.xml" ContentType="application/vnd.openxmlformats-officedocument.drawingml.diagramColors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30.xml" ContentType="application/vnd.openxmlformats-officedocument.drawingml.diagramColors+xml"/>
  <Override PartName="/ppt/diagrams/data32.xml" ContentType="application/vnd.openxmlformats-officedocument.drawingml.diagramData+xml"/>
  <Override PartName="/ppt/diagrams/data43.xml" ContentType="application/vnd.openxmlformats-officedocument.drawingml.diagramData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diagrams/data21.xml" ContentType="application/vnd.openxmlformats-officedocument.drawingml.diagramData+xml"/>
  <Override PartName="/ppt/diagrams/quickStyle47.xml" ContentType="application/vnd.openxmlformats-officedocument.drawingml.diagramStyl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36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quickStyle25.xml" ContentType="application/vnd.openxmlformats-officedocument.drawingml.diagramStyle+xml"/>
  <Override PartName="/ppt/diagrams/layout36.xml" ContentType="application/vnd.openxmlformats-officedocument.drawingml.diagramLayout+xml"/>
  <Override PartName="/ppt/diagrams/layout47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5.xml" ContentType="application/vnd.openxmlformats-officedocument.drawingml.diagramLayout+xml"/>
  <Override PartName="/ppt/diagrams/quickStyle8.xml" ContentType="application/vnd.openxmlformats-officedocument.drawingml.diagramStyle+xml"/>
  <Override PartName="/ppt/diagrams/layout14.xml" ContentType="application/vnd.openxmlformats-officedocument.drawingml.diagramLayout+xml"/>
  <Override PartName="/ppt/diagrams/colors35.xml" ContentType="application/vnd.openxmlformats-officedocument.drawingml.diagramColors+xml"/>
  <Override PartName="/ppt/diagrams/colors46.xml" ContentType="application/vnd.openxmlformats-officedocument.drawingml.diagramColors+xml"/>
  <Override PartName="/ppt/slides/slide49.xml" ContentType="application/vnd.openxmlformats-officedocument.presentationml.slide+xml"/>
  <Override PartName="/ppt/diagrams/colors24.xml" ContentType="application/vnd.openxmlformats-officedocument.drawingml.diagramColors+xml"/>
  <Override PartName="/ppt/diagrams/data37.xml" ContentType="application/vnd.openxmlformats-officedocument.drawingml.diagramData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diagrams/colors1.xml" ContentType="application/vnd.openxmlformats-officedocument.drawingml.diagramColors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diagrams/quickStyle19.xml" ContentType="application/vnd.openxmlformats-officedocument.drawingml.diagramStyle+xml"/>
  <Override PartName="/ppt/diagrams/data40.xml" ContentType="application/vnd.openxmlformats-officedocument.drawingml.diagramData+xml"/>
  <Override PartName="/ppt/slides/slide41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quickStyle33.xml" ContentType="application/vnd.openxmlformats-officedocument.drawingml.diagramStyle+xml"/>
  <Override PartName="/ppt/diagrams/layout37.xml" ContentType="application/vnd.openxmlformats-officedocument.drawingml.diagramLayout+xml"/>
  <Override PartName="/ppt/diagrams/quickStyle44.xml" ContentType="application/vnd.openxmlformats-officedocument.drawingml.diagramStyl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layout26.xml" ContentType="application/vnd.openxmlformats-officedocument.drawingml.diagramLayout+xml"/>
  <Override PartName="/ppt/diagrams/colors29.xml" ContentType="application/vnd.openxmlformats-officedocument.drawingml.diagramColors+xml"/>
  <Override PartName="/ppt/diagrams/layout44.xml" ContentType="application/vnd.openxmlformats-officedocument.drawingml.diagramLayout+xml"/>
  <Override PartName="/ppt/diagrams/colors47.xml" ContentType="application/vnd.openxmlformats-officedocument.drawingml.diagramColors+xml"/>
  <Override PartName="/ppt/slides/slide79.xml" ContentType="application/vnd.openxmlformats-officedocument.presentationml.slid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diagrams/layout33.xml" ContentType="application/vnd.openxmlformats-officedocument.drawingml.diagramLayout+xml"/>
  <Override PartName="/ppt/diagrams/colors36.xml" ContentType="application/vnd.openxmlformats-officedocument.drawingml.diagramColors+xml"/>
  <Override PartName="/ppt/diagrams/quickStyle40.xml" ContentType="application/vnd.openxmlformats-officedocument.drawingml.diagramStyl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iagrams/data38.xml" ContentType="application/vnd.openxmlformats-officedocument.drawingml.diagramData+xml"/>
  <Override PartName="/ppt/diagrams/layout40.xml" ContentType="application/vnd.openxmlformats-officedocument.drawingml.diagramLayout+xml"/>
  <Override PartName="/ppt/diagrams/colors43.xml" ContentType="application/vnd.openxmlformats-officedocument.drawingml.diagramColor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diagrams/colors32.xml" ContentType="application/vnd.openxmlformats-officedocument.drawingml.diagramColors+xml"/>
  <Override PartName="/ppt/diagrams/data34.xml" ContentType="application/vnd.openxmlformats-officedocument.drawingml.diagramData+xml"/>
  <Override PartName="/ppt/notesSlides/notesSlide1.xml" ContentType="application/vnd.openxmlformats-officedocument.presentationml.notesSlide+xml"/>
  <Override PartName="/ppt/diagrams/data45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data30.xml" ContentType="application/vnd.openxmlformats-officedocument.drawingml.diagramData+xml"/>
  <Override PartName="/ppt/diagrams/quickStyle38.xml" ContentType="application/vnd.openxmlformats-officedocument.drawingml.diagramStyle+xml"/>
  <Override PartName="/ppt/diagrams/data41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quickStyle27.xml" ContentType="application/vnd.openxmlformats-officedocument.drawingml.diagramStyle+xml"/>
  <Override PartName="/ppt/diagrams/layout38.xml" ContentType="application/vnd.openxmlformats-officedocument.drawingml.diagramLayout+xml"/>
  <Override PartName="/ppt/diagrams/quickStyle45.xml" ContentType="application/vnd.openxmlformats-officedocument.drawingml.diagramStyl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  <Override PartName="/ppt/diagrams/quickStyle34.xml" ContentType="application/vnd.openxmlformats-officedocument.drawingml.diagramStyl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layout34.xml" ContentType="application/vnd.openxmlformats-officedocument.drawingml.diagramLayout+xml"/>
  <Override PartName="/ppt/diagrams/colors37.xml" ContentType="application/vnd.openxmlformats-officedocument.drawingml.diagramColors+xml"/>
  <Override PartName="/ppt/diagrams/quickStyle41.xml" ContentType="application/vnd.openxmlformats-officedocument.drawingml.diagramStyle+xml"/>
  <Override PartName="/ppt/diagrams/layout45.xml" ContentType="application/vnd.openxmlformats-officedocument.drawingml.diagramLayout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ata39.xml" ContentType="application/vnd.openxmlformats-officedocument.drawingml.diagramData+xml"/>
  <Override PartName="/ppt/diagrams/layout41.xml" ContentType="application/vnd.openxmlformats-officedocument.drawingml.diagramLayout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diagrams/colors33.xml" ContentType="application/vnd.openxmlformats-officedocument.drawingml.diagramColors+xml"/>
  <Override PartName="/ppt/diagrams/colors44.xml" ContentType="application/vnd.openxmlformats-officedocument.drawingml.diagramColors+xml"/>
  <Override PartName="/ppt/diagrams/data46.xml" ContentType="application/vnd.openxmlformats-officedocument.drawingml.diagramData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40.xml" ContentType="application/vnd.openxmlformats-officedocument.drawingml.diagramColors+xml"/>
  <Override PartName="/ppt/diagrams/data42.xml" ContentType="application/vnd.openxmlformats-officedocument.drawingml.diagramData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diagrams/data31.xml" ContentType="application/vnd.openxmlformats-officedocument.drawingml.diagramData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diagrams/quickStyle35.xml" ContentType="application/vnd.openxmlformats-officedocument.drawingml.diagramStyle+xml"/>
  <Override PartName="/ppt/diagrams/quickStyle46.xml" ContentType="application/vnd.openxmlformats-officedocument.drawingml.diagram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layout46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35.xml" ContentType="application/vnd.openxmlformats-officedocument.drawingml.diagramLayout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diagrams/colors45.xml" ContentType="application/vnd.openxmlformats-officedocument.drawingml.diagramColor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diagrams/colors34.xml" ContentType="application/vnd.openxmlformats-officedocument.drawingml.diagramColors+xml"/>
  <Override PartName="/ppt/diagrams/data47.xml" ContentType="application/vnd.openxmlformats-officedocument.drawingml.diagramData+xml"/>
  <Override PartName="/ppt/slides/slide48.xml" ContentType="application/vnd.openxmlformats-officedocument.presentationml.slide+xml"/>
  <Default Extension="bin" ContentType="application/vnd.openxmlformats-officedocument.oleObject"/>
  <Override PartName="/ppt/diagrams/colors12.xml" ContentType="application/vnd.openxmlformats-officedocument.drawingml.diagramColors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diagrams/data36.xml" ContentType="application/vnd.openxmlformats-officedocument.drawingml.diagramData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29.xml" ContentType="application/vnd.openxmlformats-officedocument.drawingml.diagramStyle+xml"/>
  <Override PartName="/ppt/slides/slide51.xml" ContentType="application/vnd.openxmlformats-officedocument.presentationml.slide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ppt/slides/slide40.xml" ContentType="application/vnd.openxmlformats-officedocument.presentationml.slide+xml"/>
  <Override PartName="/ppt/diagrams/layout18.xml" ContentType="application/vnd.openxmlformats-officedocument.drawingml.diagramLayout+xml"/>
  <Override PartName="/ppt/diagrams/quickStyle43.xml" ContentType="application/vnd.openxmlformats-officedocument.drawingml.diagramStyle+xml"/>
  <Override PartName="/ppt/diagrams/layout2.xml" ContentType="application/vnd.openxmlformats-officedocument.drawingml.diagramLayout+xml"/>
  <Default Extension="vml" ContentType="application/vnd.openxmlformats-officedocument.vmlDrawing"/>
  <Override PartName="/ppt/diagrams/colors28.xml" ContentType="application/vnd.openxmlformats-officedocument.drawingml.diagramColors+xml"/>
  <Override PartName="/ppt/diagrams/quickStyle32.xml" ContentType="application/vnd.openxmlformats-officedocument.drawingml.diagramStyle+xml"/>
  <Override PartName="/ppt/diagrams/colors39.xml" ContentType="application/vnd.openxmlformats-officedocument.drawingml.diagramColors+xml"/>
  <Override PartName="/ppt/slides/slide89.xml" ContentType="application/vnd.openxmlformats-officedocument.presentationml.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10.xml" ContentType="application/vnd.openxmlformats-officedocument.drawingml.diagramStyle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layout32.xml" ContentType="application/vnd.openxmlformats-officedocument.drawingml.diagramLayout+xml"/>
  <Override PartName="/ppt/diagrams/layout43.xml" ContentType="application/vnd.openxmlformats-officedocument.drawingml.diagramLayout+xml"/>
  <Override PartName="/ppt/slides/slide78.xml" ContentType="application/vnd.openxmlformats-officedocument.presentationml.slide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31.xml" ContentType="application/vnd.openxmlformats-officedocument.drawingml.diagramColors+xml"/>
  <Override PartName="/ppt/diagrams/colors42.xml" ContentType="application/vnd.openxmlformats-officedocument.drawingml.diagramColors+xml"/>
  <Override PartName="/ppt/diagrams/data44.xml" ContentType="application/vnd.openxmlformats-officedocument.drawingml.diagramData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diagrams/colors20.xml" ContentType="application/vnd.openxmlformats-officedocument.drawingml.diagramColors+xml"/>
  <Override PartName="/ppt/diagrams/data33.xml" ContentType="application/vnd.openxmlformats-officedocument.drawingml.diagramData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diagrams/data11.xml" ContentType="application/vnd.openxmlformats-officedocument.drawingml.diagramData+xml"/>
  <Override PartName="/ppt/diagrams/data22.xml" ContentType="application/vnd.openxmlformats-officedocument.drawingml.diagramData+xml"/>
  <Override PartName="/ppt/diagrams/quickStyle37.xml" ContentType="application/vnd.openxmlformats-officedocument.drawingml.diagramStyl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FE653C-DB77-4146-AE77-0E180D9A4E6D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C1A2E40E-7311-4911-81DE-1834EA86A5D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零件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A5DD0EF-3D7C-4FED-A81B-624233C5C090}" type="parTrans" cxnId="{1FE0F80F-715A-4A63-BD23-142409E51717}">
      <dgm:prSet/>
      <dgm:spPr/>
      <dgm:t>
        <a:bodyPr/>
        <a:lstStyle/>
        <a:p>
          <a:endParaRPr lang="zh-CN" altLang="en-US"/>
        </a:p>
      </dgm:t>
    </dgm:pt>
    <dgm:pt modelId="{AFD8CF16-594F-46E8-BD84-BE84283E3521}" type="sibTrans" cxnId="{1FE0F80F-715A-4A63-BD23-142409E51717}">
      <dgm:prSet/>
      <dgm:spPr/>
      <dgm:t>
        <a:bodyPr/>
        <a:lstStyle/>
        <a:p>
          <a:endParaRPr lang="zh-CN" altLang="en-US"/>
        </a:p>
      </dgm:t>
    </dgm:pt>
    <dgm:pt modelId="{FF2D9F75-851C-4D26-B4BF-0C9774D556F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F90A395-04A1-4F19-806C-51BED55C1E74}" type="parTrans" cxnId="{9FC194E8-B5C8-42A7-9955-BC70ABE45A4A}">
      <dgm:prSet/>
      <dgm:spPr/>
      <dgm:t>
        <a:bodyPr/>
        <a:lstStyle/>
        <a:p>
          <a:endParaRPr lang="zh-CN" altLang="en-US"/>
        </a:p>
      </dgm:t>
    </dgm:pt>
    <dgm:pt modelId="{60DA098D-C317-403F-888D-AD440AA67ADC}" type="sibTrans" cxnId="{9FC194E8-B5C8-42A7-9955-BC70ABE45A4A}">
      <dgm:prSet/>
      <dgm:spPr/>
      <dgm:t>
        <a:bodyPr/>
        <a:lstStyle/>
        <a:p>
          <a:endParaRPr lang="zh-CN" altLang="en-US"/>
        </a:p>
      </dgm:t>
    </dgm:pt>
    <dgm:pt modelId="{DE19C064-E407-4DE0-90E7-F08749E6CE24}" type="pres">
      <dgm:prSet presAssocID="{EAFE653C-DB77-4146-AE77-0E180D9A4E6D}" presName="Name0" presStyleCnt="0">
        <dgm:presLayoutVars>
          <dgm:dir/>
          <dgm:resizeHandles val="exact"/>
        </dgm:presLayoutVars>
      </dgm:prSet>
      <dgm:spPr/>
    </dgm:pt>
    <dgm:pt modelId="{6D8FDA62-1899-4DFF-B441-046C59DAEFAE}" type="pres">
      <dgm:prSet presAssocID="{C1A2E40E-7311-4911-81DE-1834EA86A5DE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5EB88C5-311F-40A2-8A25-699F26D15842}" type="pres">
      <dgm:prSet presAssocID="{AFD8CF16-594F-46E8-BD84-BE84283E3521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7213FFDA-9EF7-4BC9-A704-F4788F100B52}" type="pres">
      <dgm:prSet presAssocID="{AFD8CF16-594F-46E8-BD84-BE84283E3521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A9D64785-EF30-444F-8641-A258F3063DCB}" type="pres">
      <dgm:prSet presAssocID="{FF2D9F75-851C-4D26-B4BF-0C9774D556F8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FE0F80F-715A-4A63-BD23-142409E51717}" srcId="{EAFE653C-DB77-4146-AE77-0E180D9A4E6D}" destId="{C1A2E40E-7311-4911-81DE-1834EA86A5DE}" srcOrd="0" destOrd="0" parTransId="{1A5DD0EF-3D7C-4FED-A81B-624233C5C090}" sibTransId="{AFD8CF16-594F-46E8-BD84-BE84283E3521}"/>
    <dgm:cxn modelId="{11899057-69F7-4AB8-8399-0B52037B7980}" type="presOf" srcId="{EAFE653C-DB77-4146-AE77-0E180D9A4E6D}" destId="{DE19C064-E407-4DE0-90E7-F08749E6CE24}" srcOrd="0" destOrd="0" presId="urn:microsoft.com/office/officeart/2005/8/layout/process1"/>
    <dgm:cxn modelId="{F20AA553-5B4C-42A3-8137-6E56E84E3F3A}" type="presOf" srcId="{AFD8CF16-594F-46E8-BD84-BE84283E3521}" destId="{C5EB88C5-311F-40A2-8A25-699F26D15842}" srcOrd="0" destOrd="0" presId="urn:microsoft.com/office/officeart/2005/8/layout/process1"/>
    <dgm:cxn modelId="{96021BB7-C98B-4A5F-A9ED-D77BC959CCDD}" type="presOf" srcId="{FF2D9F75-851C-4D26-B4BF-0C9774D556F8}" destId="{A9D64785-EF30-444F-8641-A258F3063DCB}" srcOrd="0" destOrd="0" presId="urn:microsoft.com/office/officeart/2005/8/layout/process1"/>
    <dgm:cxn modelId="{2F930F12-EA5B-412A-BA9E-56A115686032}" type="presOf" srcId="{C1A2E40E-7311-4911-81DE-1834EA86A5DE}" destId="{6D8FDA62-1899-4DFF-B441-046C59DAEFAE}" srcOrd="0" destOrd="0" presId="urn:microsoft.com/office/officeart/2005/8/layout/process1"/>
    <dgm:cxn modelId="{895C38D8-3D0F-40F3-A23B-168D33F40B3B}" type="presOf" srcId="{AFD8CF16-594F-46E8-BD84-BE84283E3521}" destId="{7213FFDA-9EF7-4BC9-A704-F4788F100B52}" srcOrd="1" destOrd="0" presId="urn:microsoft.com/office/officeart/2005/8/layout/process1"/>
    <dgm:cxn modelId="{9FC194E8-B5C8-42A7-9955-BC70ABE45A4A}" srcId="{EAFE653C-DB77-4146-AE77-0E180D9A4E6D}" destId="{FF2D9F75-851C-4D26-B4BF-0C9774D556F8}" srcOrd="1" destOrd="0" parTransId="{2F90A395-04A1-4F19-806C-51BED55C1E74}" sibTransId="{60DA098D-C317-403F-888D-AD440AA67ADC}"/>
    <dgm:cxn modelId="{ECADF3FB-79E7-4E7D-A8A9-C1D4F4C4C6FF}" type="presParOf" srcId="{DE19C064-E407-4DE0-90E7-F08749E6CE24}" destId="{6D8FDA62-1899-4DFF-B441-046C59DAEFAE}" srcOrd="0" destOrd="0" presId="urn:microsoft.com/office/officeart/2005/8/layout/process1"/>
    <dgm:cxn modelId="{C646E612-AEE7-4F8F-A468-275BE37215EA}" type="presParOf" srcId="{DE19C064-E407-4DE0-90E7-F08749E6CE24}" destId="{C5EB88C5-311F-40A2-8A25-699F26D15842}" srcOrd="1" destOrd="0" presId="urn:microsoft.com/office/officeart/2005/8/layout/process1"/>
    <dgm:cxn modelId="{9C9448FA-BFCA-4BE9-8882-77AAC612D15E}" type="presParOf" srcId="{C5EB88C5-311F-40A2-8A25-699F26D15842}" destId="{7213FFDA-9EF7-4BC9-A704-F4788F100B52}" srcOrd="0" destOrd="0" presId="urn:microsoft.com/office/officeart/2005/8/layout/process1"/>
    <dgm:cxn modelId="{EA6AD432-61F0-4384-9854-BDB8B152D826}" type="presParOf" srcId="{DE19C064-E407-4DE0-90E7-F08749E6CE24}" destId="{A9D64785-EF30-444F-8641-A258F3063DCB}" srcOrd="2" destOrd="0" presId="urn:microsoft.com/office/officeart/2005/8/layout/process1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D0C0A34-4976-44AD-B6A1-10E2FB6DF5F0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34046902-D3E3-407E-AF35-41BF0F7E41D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形状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873D73A-1A72-43ED-B87B-0288949FBD9D}" type="parTrans" cxnId="{4C40A98D-04BB-4AE3-A9A9-DA2B67B6D573}">
      <dgm:prSet/>
      <dgm:spPr/>
      <dgm:t>
        <a:bodyPr/>
        <a:lstStyle/>
        <a:p>
          <a:endParaRPr lang="zh-CN" altLang="en-US"/>
        </a:p>
      </dgm:t>
    </dgm:pt>
    <dgm:pt modelId="{174649A0-2610-4DED-91ED-49F863BCB273}" type="sibTrans" cxnId="{4C40A98D-04BB-4AE3-A9A9-DA2B67B6D573}">
      <dgm:prSet/>
      <dgm:spPr/>
      <dgm:t>
        <a:bodyPr/>
        <a:lstStyle/>
        <a:p>
          <a:endParaRPr lang="zh-CN" altLang="en-US"/>
        </a:p>
      </dgm:t>
    </dgm:pt>
    <dgm:pt modelId="{A68E21BB-0692-4D74-8A77-11BCBF53D08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拉伸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814787D-EAE4-42FB-9382-187BE79FBD3D}" type="parTrans" cxnId="{161FB71B-378C-47EB-B52A-B8AE0F193330}">
      <dgm:prSet/>
      <dgm:spPr/>
      <dgm:t>
        <a:bodyPr/>
        <a:lstStyle/>
        <a:p>
          <a:endParaRPr lang="zh-CN" altLang="en-US"/>
        </a:p>
      </dgm:t>
    </dgm:pt>
    <dgm:pt modelId="{55CE8CA7-98AE-40E1-B04C-82F0D31F0D60}" type="sibTrans" cxnId="{161FB71B-378C-47EB-B52A-B8AE0F193330}">
      <dgm:prSet/>
      <dgm:spPr/>
      <dgm:t>
        <a:bodyPr/>
        <a:lstStyle/>
        <a:p>
          <a:endParaRPr lang="zh-CN" altLang="en-US"/>
        </a:p>
      </dgm:t>
    </dgm:pt>
    <dgm:pt modelId="{650C7E9C-7747-4EBD-A5B1-670C3CAD48D2}" type="pres">
      <dgm:prSet presAssocID="{0D0C0A34-4976-44AD-B6A1-10E2FB6DF5F0}" presName="Name0" presStyleCnt="0">
        <dgm:presLayoutVars>
          <dgm:dir/>
          <dgm:resizeHandles val="exact"/>
        </dgm:presLayoutVars>
      </dgm:prSet>
      <dgm:spPr/>
    </dgm:pt>
    <dgm:pt modelId="{B97797F4-FC97-48EF-AA36-F90B6F34021A}" type="pres">
      <dgm:prSet presAssocID="{34046902-D3E3-407E-AF35-41BF0F7E41D8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8C09AE6-EA4B-423C-9D17-01EB3D5DCFCA}" type="pres">
      <dgm:prSet presAssocID="{174649A0-2610-4DED-91ED-49F863BCB273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B9E41330-C948-4B54-970E-336E6EAC78D3}" type="pres">
      <dgm:prSet presAssocID="{174649A0-2610-4DED-91ED-49F863BCB273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CAF0B4F1-DF71-45D8-9F4B-35B43DCA4280}" type="pres">
      <dgm:prSet presAssocID="{A68E21BB-0692-4D74-8A77-11BCBF53D08F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61FB71B-378C-47EB-B52A-B8AE0F193330}" srcId="{0D0C0A34-4976-44AD-B6A1-10E2FB6DF5F0}" destId="{A68E21BB-0692-4D74-8A77-11BCBF53D08F}" srcOrd="1" destOrd="0" parTransId="{C814787D-EAE4-42FB-9382-187BE79FBD3D}" sibTransId="{55CE8CA7-98AE-40E1-B04C-82F0D31F0D60}"/>
    <dgm:cxn modelId="{8C812CCA-63CA-4EBB-98FE-942E8383662B}" type="presOf" srcId="{34046902-D3E3-407E-AF35-41BF0F7E41D8}" destId="{B97797F4-FC97-48EF-AA36-F90B6F34021A}" srcOrd="0" destOrd="0" presId="urn:microsoft.com/office/officeart/2005/8/layout/process1"/>
    <dgm:cxn modelId="{4C40A98D-04BB-4AE3-A9A9-DA2B67B6D573}" srcId="{0D0C0A34-4976-44AD-B6A1-10E2FB6DF5F0}" destId="{34046902-D3E3-407E-AF35-41BF0F7E41D8}" srcOrd="0" destOrd="0" parTransId="{9873D73A-1A72-43ED-B87B-0288949FBD9D}" sibTransId="{174649A0-2610-4DED-91ED-49F863BCB273}"/>
    <dgm:cxn modelId="{E08362B0-D9F5-4152-8649-6BB47165FB20}" type="presOf" srcId="{174649A0-2610-4DED-91ED-49F863BCB273}" destId="{B9E41330-C948-4B54-970E-336E6EAC78D3}" srcOrd="1" destOrd="0" presId="urn:microsoft.com/office/officeart/2005/8/layout/process1"/>
    <dgm:cxn modelId="{0487E7BA-54E2-413D-8D35-44CF9B22DF7C}" type="presOf" srcId="{A68E21BB-0692-4D74-8A77-11BCBF53D08F}" destId="{CAF0B4F1-DF71-45D8-9F4B-35B43DCA4280}" srcOrd="0" destOrd="0" presId="urn:microsoft.com/office/officeart/2005/8/layout/process1"/>
    <dgm:cxn modelId="{8A06BBCF-B492-4C0D-9178-B51E28980944}" type="presOf" srcId="{174649A0-2610-4DED-91ED-49F863BCB273}" destId="{D8C09AE6-EA4B-423C-9D17-01EB3D5DCFCA}" srcOrd="0" destOrd="0" presId="urn:microsoft.com/office/officeart/2005/8/layout/process1"/>
    <dgm:cxn modelId="{B4B7FC47-0990-43E3-BE73-9A4070C6FEF4}" type="presOf" srcId="{0D0C0A34-4976-44AD-B6A1-10E2FB6DF5F0}" destId="{650C7E9C-7747-4EBD-A5B1-670C3CAD48D2}" srcOrd="0" destOrd="0" presId="urn:microsoft.com/office/officeart/2005/8/layout/process1"/>
    <dgm:cxn modelId="{11C1AB46-F539-4380-8330-4DF56DF0AEB9}" type="presParOf" srcId="{650C7E9C-7747-4EBD-A5B1-670C3CAD48D2}" destId="{B97797F4-FC97-48EF-AA36-F90B6F34021A}" srcOrd="0" destOrd="0" presId="urn:microsoft.com/office/officeart/2005/8/layout/process1"/>
    <dgm:cxn modelId="{2340B81E-A8DC-4562-A0CE-944C4228CCD9}" type="presParOf" srcId="{650C7E9C-7747-4EBD-A5B1-670C3CAD48D2}" destId="{D8C09AE6-EA4B-423C-9D17-01EB3D5DCFCA}" srcOrd="1" destOrd="0" presId="urn:microsoft.com/office/officeart/2005/8/layout/process1"/>
    <dgm:cxn modelId="{00C8C456-B810-49BD-87FA-24FF6F643F32}" type="presParOf" srcId="{D8C09AE6-EA4B-423C-9D17-01EB3D5DCFCA}" destId="{B9E41330-C948-4B54-970E-336E6EAC78D3}" srcOrd="0" destOrd="0" presId="urn:microsoft.com/office/officeart/2005/8/layout/process1"/>
    <dgm:cxn modelId="{A9AEDDDD-9A9F-4112-BFE1-C3A3FDD3547A}" type="presParOf" srcId="{650C7E9C-7747-4EBD-A5B1-670C3CAD48D2}" destId="{CAF0B4F1-DF71-45D8-9F4B-35B43DCA4280}" srcOrd="2" destOrd="0" presId="urn:microsoft.com/office/officeart/2005/8/layout/process1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C421E32-8792-47A1-84F4-75CCB8848304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1414749F-17FB-4469-88F6-82261E5221E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6217257-6C14-4471-9E19-5B5F4E8A80E8}" type="parTrans" cxnId="{92FFC93D-DAAA-40A1-A597-1CE126FEA466}">
      <dgm:prSet/>
      <dgm:spPr/>
      <dgm:t>
        <a:bodyPr/>
        <a:lstStyle/>
        <a:p>
          <a:endParaRPr lang="zh-CN" altLang="en-US"/>
        </a:p>
      </dgm:t>
    </dgm:pt>
    <dgm:pt modelId="{0EC8C437-42D6-4058-9B89-7900F19F8FFB}" type="sibTrans" cxnId="{92FFC93D-DAAA-40A1-A597-1CE126FEA466}">
      <dgm:prSet/>
      <dgm:spPr/>
      <dgm:t>
        <a:bodyPr/>
        <a:lstStyle/>
        <a:p>
          <a:endParaRPr lang="zh-CN" altLang="en-US"/>
        </a:p>
      </dgm:t>
    </dgm:pt>
    <dgm:pt modelId="{E104F9A9-051C-4845-97C9-12627E51BF0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C4C4ED3-EAA4-4614-9EEA-80FE817D95AA}" type="parTrans" cxnId="{C4A5BE60-C7D7-4708-8757-4DF834C5D478}">
      <dgm:prSet/>
      <dgm:spPr/>
      <dgm:t>
        <a:bodyPr/>
        <a:lstStyle/>
        <a:p>
          <a:endParaRPr lang="zh-CN" altLang="en-US"/>
        </a:p>
      </dgm:t>
    </dgm:pt>
    <dgm:pt modelId="{C32066D0-B90E-407A-98A3-3298BDF8E451}" type="sibTrans" cxnId="{C4A5BE60-C7D7-4708-8757-4DF834C5D478}">
      <dgm:prSet/>
      <dgm:spPr/>
      <dgm:t>
        <a:bodyPr/>
        <a:lstStyle/>
        <a:p>
          <a:endParaRPr lang="zh-CN" altLang="en-US"/>
        </a:p>
      </dgm:t>
    </dgm:pt>
    <dgm:pt modelId="{A1E3C2F3-1F02-4805-B70F-779977D8CBA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放置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EE5AE75-51C0-4FFD-BDBB-3E0D81B96400}" type="parTrans" cxnId="{F1C971E5-8A94-4A23-B80E-1A85F7948A59}">
      <dgm:prSet/>
      <dgm:spPr/>
      <dgm:t>
        <a:bodyPr/>
        <a:lstStyle/>
        <a:p>
          <a:endParaRPr lang="zh-CN" altLang="en-US"/>
        </a:p>
      </dgm:t>
    </dgm:pt>
    <dgm:pt modelId="{3D1F3596-221E-4CA7-94F5-8A90F8F62423}" type="sibTrans" cxnId="{F1C971E5-8A94-4A23-B80E-1A85F7948A59}">
      <dgm:prSet/>
      <dgm:spPr/>
      <dgm:t>
        <a:bodyPr/>
        <a:lstStyle/>
        <a:p>
          <a:endParaRPr lang="zh-CN" altLang="en-US"/>
        </a:p>
      </dgm:t>
    </dgm:pt>
    <dgm:pt modelId="{20BC88B0-4087-4DC7-ABB9-09ED00D28238}" type="pres">
      <dgm:prSet presAssocID="{EC421E32-8792-47A1-84F4-75CCB8848304}" presName="Name0" presStyleCnt="0">
        <dgm:presLayoutVars>
          <dgm:dir/>
          <dgm:resizeHandles val="exact"/>
        </dgm:presLayoutVars>
      </dgm:prSet>
      <dgm:spPr/>
    </dgm:pt>
    <dgm:pt modelId="{27536C08-F3F5-4F41-BD21-E8C02D167626}" type="pres">
      <dgm:prSet presAssocID="{1414749F-17FB-4469-88F6-82261E5221E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B7F16DE-4A9D-4275-BBB9-C848096BBD35}" type="pres">
      <dgm:prSet presAssocID="{0EC8C437-42D6-4058-9B89-7900F19F8FFB}" presName="sibTrans" presStyleLbl="sibTrans2D1" presStyleIdx="0" presStyleCnt="2" custFlipHor="1" custScaleX="130855" custScaleY="87933"/>
      <dgm:spPr/>
      <dgm:t>
        <a:bodyPr/>
        <a:lstStyle/>
        <a:p>
          <a:endParaRPr lang="zh-CN" altLang="en-US"/>
        </a:p>
      </dgm:t>
    </dgm:pt>
    <dgm:pt modelId="{5DCF604D-4C5C-4F23-B73C-B81F84D3F30C}" type="pres">
      <dgm:prSet presAssocID="{0EC8C437-42D6-4058-9B89-7900F19F8FFB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923FD3FF-B128-464A-AB53-D4589D611363}" type="pres">
      <dgm:prSet presAssocID="{E104F9A9-051C-4845-97C9-12627E51BF0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8E866A-6091-49A7-A76A-E06F5063FE3E}" type="pres">
      <dgm:prSet presAssocID="{C32066D0-B90E-407A-98A3-3298BDF8E451}" presName="sibTrans" presStyleLbl="sibTrans2D1" presStyleIdx="1" presStyleCnt="2" custFlipVert="1" custFlipHor="1" custScaleX="105531" custScaleY="107928" custLinFactNeighborX="0" custLinFactNeighborY="0"/>
      <dgm:spPr/>
      <dgm:t>
        <a:bodyPr/>
        <a:lstStyle/>
        <a:p>
          <a:endParaRPr lang="zh-CN" altLang="en-US"/>
        </a:p>
      </dgm:t>
    </dgm:pt>
    <dgm:pt modelId="{8ED80137-84BE-4A27-9FCD-100B4EFB31AE}" type="pres">
      <dgm:prSet presAssocID="{C32066D0-B90E-407A-98A3-3298BDF8E451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F0DFD27A-5A6C-4B1C-BD94-43A678226C94}" type="pres">
      <dgm:prSet presAssocID="{A1E3C2F3-1F02-4805-B70F-779977D8CBA8}" presName="node" presStyleLbl="node1" presStyleIdx="2" presStyleCnt="3" custAng="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2FFC93D-DAAA-40A1-A597-1CE126FEA466}" srcId="{EC421E32-8792-47A1-84F4-75CCB8848304}" destId="{1414749F-17FB-4469-88F6-82261E5221EF}" srcOrd="0" destOrd="0" parTransId="{B6217257-6C14-4471-9E19-5B5F4E8A80E8}" sibTransId="{0EC8C437-42D6-4058-9B89-7900F19F8FFB}"/>
    <dgm:cxn modelId="{F1C971E5-8A94-4A23-B80E-1A85F7948A59}" srcId="{EC421E32-8792-47A1-84F4-75CCB8848304}" destId="{A1E3C2F3-1F02-4805-B70F-779977D8CBA8}" srcOrd="2" destOrd="0" parTransId="{4EE5AE75-51C0-4FFD-BDBB-3E0D81B96400}" sibTransId="{3D1F3596-221E-4CA7-94F5-8A90F8F62423}"/>
    <dgm:cxn modelId="{AE68D551-CD2B-4700-9420-735E69D00D83}" type="presOf" srcId="{C32066D0-B90E-407A-98A3-3298BDF8E451}" destId="{8ED80137-84BE-4A27-9FCD-100B4EFB31AE}" srcOrd="1" destOrd="0" presId="urn:microsoft.com/office/officeart/2005/8/layout/process1"/>
    <dgm:cxn modelId="{B2101A40-5CFF-4239-87ED-481BE79178AA}" type="presOf" srcId="{EC421E32-8792-47A1-84F4-75CCB8848304}" destId="{20BC88B0-4087-4DC7-ABB9-09ED00D28238}" srcOrd="0" destOrd="0" presId="urn:microsoft.com/office/officeart/2005/8/layout/process1"/>
    <dgm:cxn modelId="{667CA485-F576-412E-8DAB-4DFB64C9BC96}" type="presOf" srcId="{A1E3C2F3-1F02-4805-B70F-779977D8CBA8}" destId="{F0DFD27A-5A6C-4B1C-BD94-43A678226C94}" srcOrd="0" destOrd="0" presId="urn:microsoft.com/office/officeart/2005/8/layout/process1"/>
    <dgm:cxn modelId="{CF41CE04-1070-45FE-9358-39739C0AE6AC}" type="presOf" srcId="{C32066D0-B90E-407A-98A3-3298BDF8E451}" destId="{D78E866A-6091-49A7-A76A-E06F5063FE3E}" srcOrd="0" destOrd="0" presId="urn:microsoft.com/office/officeart/2005/8/layout/process1"/>
    <dgm:cxn modelId="{C4A5BE60-C7D7-4708-8757-4DF834C5D478}" srcId="{EC421E32-8792-47A1-84F4-75CCB8848304}" destId="{E104F9A9-051C-4845-97C9-12627E51BF0A}" srcOrd="1" destOrd="0" parTransId="{2C4C4ED3-EAA4-4614-9EEA-80FE817D95AA}" sibTransId="{C32066D0-B90E-407A-98A3-3298BDF8E451}"/>
    <dgm:cxn modelId="{EF3FC3D2-BB2F-4F8E-91AC-C9DE524E3802}" type="presOf" srcId="{E104F9A9-051C-4845-97C9-12627E51BF0A}" destId="{923FD3FF-B128-464A-AB53-D4589D611363}" srcOrd="0" destOrd="0" presId="urn:microsoft.com/office/officeart/2005/8/layout/process1"/>
    <dgm:cxn modelId="{7D45BB84-9E67-4806-9904-1462295231A3}" type="presOf" srcId="{0EC8C437-42D6-4058-9B89-7900F19F8FFB}" destId="{5B7F16DE-4A9D-4275-BBB9-C848096BBD35}" srcOrd="0" destOrd="0" presId="urn:microsoft.com/office/officeart/2005/8/layout/process1"/>
    <dgm:cxn modelId="{AA3929F7-EFDC-40A3-B059-0F074F7A6E55}" type="presOf" srcId="{1414749F-17FB-4469-88F6-82261E5221EF}" destId="{27536C08-F3F5-4F41-BD21-E8C02D167626}" srcOrd="0" destOrd="0" presId="urn:microsoft.com/office/officeart/2005/8/layout/process1"/>
    <dgm:cxn modelId="{D38C0655-B72D-47DA-8617-A71D5A9730DF}" type="presOf" srcId="{0EC8C437-42D6-4058-9B89-7900F19F8FFB}" destId="{5DCF604D-4C5C-4F23-B73C-B81F84D3F30C}" srcOrd="1" destOrd="0" presId="urn:microsoft.com/office/officeart/2005/8/layout/process1"/>
    <dgm:cxn modelId="{C030E7A1-16D3-414C-862E-3CB166B86A07}" type="presParOf" srcId="{20BC88B0-4087-4DC7-ABB9-09ED00D28238}" destId="{27536C08-F3F5-4F41-BD21-E8C02D167626}" srcOrd="0" destOrd="0" presId="urn:microsoft.com/office/officeart/2005/8/layout/process1"/>
    <dgm:cxn modelId="{161A69D6-FE62-4E72-9ED7-D440BE26508A}" type="presParOf" srcId="{20BC88B0-4087-4DC7-ABB9-09ED00D28238}" destId="{5B7F16DE-4A9D-4275-BBB9-C848096BBD35}" srcOrd="1" destOrd="0" presId="urn:microsoft.com/office/officeart/2005/8/layout/process1"/>
    <dgm:cxn modelId="{59CE9F3C-71DF-4774-9709-36E987C20FC6}" type="presParOf" srcId="{5B7F16DE-4A9D-4275-BBB9-C848096BBD35}" destId="{5DCF604D-4C5C-4F23-B73C-B81F84D3F30C}" srcOrd="0" destOrd="0" presId="urn:microsoft.com/office/officeart/2005/8/layout/process1"/>
    <dgm:cxn modelId="{F4C7B575-C1CF-493D-9D11-9DCC18CA3677}" type="presParOf" srcId="{20BC88B0-4087-4DC7-ABB9-09ED00D28238}" destId="{923FD3FF-B128-464A-AB53-D4589D611363}" srcOrd="2" destOrd="0" presId="urn:microsoft.com/office/officeart/2005/8/layout/process1"/>
    <dgm:cxn modelId="{191428BC-06D3-44F5-A175-BE51B768150B}" type="presParOf" srcId="{20BC88B0-4087-4DC7-ABB9-09ED00D28238}" destId="{D78E866A-6091-49A7-A76A-E06F5063FE3E}" srcOrd="3" destOrd="0" presId="urn:microsoft.com/office/officeart/2005/8/layout/process1"/>
    <dgm:cxn modelId="{47342430-B40A-4204-8EB2-97B403676B12}" type="presParOf" srcId="{D78E866A-6091-49A7-A76A-E06F5063FE3E}" destId="{8ED80137-84BE-4A27-9FCD-100B4EFB31AE}" srcOrd="0" destOrd="0" presId="urn:microsoft.com/office/officeart/2005/8/layout/process1"/>
    <dgm:cxn modelId="{A402E1D7-D148-4C5F-A69A-932D60F03786}" type="presParOf" srcId="{20BC88B0-4087-4DC7-ABB9-09ED00D28238}" destId="{F0DFD27A-5A6C-4B1C-BD94-43A678226C94}" srcOrd="4" destOrd="0" presId="urn:microsoft.com/office/officeart/2005/8/layout/process1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55E8D64-07BD-4030-AD79-810878A1CCEE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C1115A08-E886-479D-9150-78BC043B4B3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反向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9BFDD1A-F6DB-4882-B644-A903408C7F3F}" type="parTrans" cxnId="{ED9F1AD3-B4C1-4874-AFA7-2524FFC475DC}">
      <dgm:prSet/>
      <dgm:spPr/>
      <dgm:t>
        <a:bodyPr/>
        <a:lstStyle/>
        <a:p>
          <a:endParaRPr lang="zh-CN" altLang="en-US"/>
        </a:p>
      </dgm:t>
    </dgm:pt>
    <dgm:pt modelId="{59B85FA2-97B4-4F50-A134-53124316AF18}" type="sibTrans" cxnId="{ED9F1AD3-B4C1-4874-AFA7-2524FFC475DC}">
      <dgm:prSet/>
      <dgm:spPr/>
      <dgm:t>
        <a:bodyPr/>
        <a:lstStyle/>
        <a:p>
          <a:endParaRPr lang="zh-CN" altLang="en-US"/>
        </a:p>
      </dgm:t>
    </dgm:pt>
    <dgm:pt modelId="{5E46CD4B-D980-46CC-8C3A-D6A5430E0CAC}" type="pres">
      <dgm:prSet presAssocID="{455E8D64-07BD-4030-AD79-810878A1CCEE}" presName="Name0" presStyleCnt="0">
        <dgm:presLayoutVars>
          <dgm:dir/>
          <dgm:animLvl val="lvl"/>
          <dgm:resizeHandles val="exact"/>
        </dgm:presLayoutVars>
      </dgm:prSet>
      <dgm:spPr/>
    </dgm:pt>
    <dgm:pt modelId="{A8FC847C-1336-409C-8410-C1576BA47F0A}" type="pres">
      <dgm:prSet presAssocID="{455E8D64-07BD-4030-AD79-810878A1CCEE}" presName="dummy" presStyleCnt="0"/>
      <dgm:spPr/>
    </dgm:pt>
    <dgm:pt modelId="{D565E7F8-1D37-46B7-9D43-3EAFCADD8FBB}" type="pres">
      <dgm:prSet presAssocID="{455E8D64-07BD-4030-AD79-810878A1CCEE}" presName="linH" presStyleCnt="0"/>
      <dgm:spPr/>
    </dgm:pt>
    <dgm:pt modelId="{A1ACE953-3938-4FE2-AEB4-EA360B3E8683}" type="pres">
      <dgm:prSet presAssocID="{455E8D64-07BD-4030-AD79-810878A1CCEE}" presName="padding1" presStyleCnt="0"/>
      <dgm:spPr/>
    </dgm:pt>
    <dgm:pt modelId="{9045DADB-DCCF-47E5-B72F-FEF69B82F407}" type="pres">
      <dgm:prSet presAssocID="{C1115A08-E886-479D-9150-78BC043B4B32}" presName="linV" presStyleCnt="0"/>
      <dgm:spPr/>
    </dgm:pt>
    <dgm:pt modelId="{1A7EBD69-3616-46A3-BA3D-4943891A2051}" type="pres">
      <dgm:prSet presAssocID="{C1115A08-E886-479D-9150-78BC043B4B32}" presName="spVertical1" presStyleCnt="0"/>
      <dgm:spPr/>
    </dgm:pt>
    <dgm:pt modelId="{2665025F-868B-4C48-AAF6-1FBEBC532060}" type="pres">
      <dgm:prSet presAssocID="{C1115A08-E886-479D-9150-78BC043B4B32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32539A1-37EE-410A-B1CB-28E95BF2221B}" type="pres">
      <dgm:prSet presAssocID="{C1115A08-E886-479D-9150-78BC043B4B32}" presName="spVertical2" presStyleCnt="0"/>
      <dgm:spPr/>
    </dgm:pt>
    <dgm:pt modelId="{58BDAEAB-8BC4-41DB-A16E-5CB25B4C5499}" type="pres">
      <dgm:prSet presAssocID="{C1115A08-E886-479D-9150-78BC043B4B32}" presName="spVertical3" presStyleCnt="0"/>
      <dgm:spPr/>
    </dgm:pt>
    <dgm:pt modelId="{3C39A3C4-776B-4679-90A3-E96F8DF76902}" type="pres">
      <dgm:prSet presAssocID="{455E8D64-07BD-4030-AD79-810878A1CCEE}" presName="padding2" presStyleCnt="0"/>
      <dgm:spPr/>
    </dgm:pt>
    <dgm:pt modelId="{E0AB1017-5CE9-4530-B013-773ABA3C7CEE}" type="pres">
      <dgm:prSet presAssocID="{455E8D64-07BD-4030-AD79-810878A1CCEE}" presName="negArrow" presStyleCnt="0"/>
      <dgm:spPr/>
    </dgm:pt>
    <dgm:pt modelId="{9AB1C0C1-B9B4-41B8-BCE7-9F517F3F714D}" type="pres">
      <dgm:prSet presAssocID="{455E8D64-07BD-4030-AD79-810878A1CCEE}" presName="backgroundArrow" presStyleLbl="node1" presStyleIdx="0" presStyleCnt="1"/>
      <dgm:spPr/>
    </dgm:pt>
  </dgm:ptLst>
  <dgm:cxnLst>
    <dgm:cxn modelId="{883EA5F3-FCF8-4652-A405-6FC68964399C}" type="presOf" srcId="{C1115A08-E886-479D-9150-78BC043B4B32}" destId="{2665025F-868B-4C48-AAF6-1FBEBC532060}" srcOrd="0" destOrd="0" presId="urn:microsoft.com/office/officeart/2005/8/layout/hProcess3"/>
    <dgm:cxn modelId="{ED9F1AD3-B4C1-4874-AFA7-2524FFC475DC}" srcId="{455E8D64-07BD-4030-AD79-810878A1CCEE}" destId="{C1115A08-E886-479D-9150-78BC043B4B32}" srcOrd="0" destOrd="0" parTransId="{89BFDD1A-F6DB-4882-B644-A903408C7F3F}" sibTransId="{59B85FA2-97B4-4F50-A134-53124316AF18}"/>
    <dgm:cxn modelId="{E9ED0EC2-B210-4D7F-932B-CDE1B70C926D}" type="presOf" srcId="{455E8D64-07BD-4030-AD79-810878A1CCEE}" destId="{5E46CD4B-D980-46CC-8C3A-D6A5430E0CAC}" srcOrd="0" destOrd="0" presId="urn:microsoft.com/office/officeart/2005/8/layout/hProcess3"/>
    <dgm:cxn modelId="{222F78D4-5FE0-4BE9-9DC9-AAF001CE9DEE}" type="presParOf" srcId="{5E46CD4B-D980-46CC-8C3A-D6A5430E0CAC}" destId="{A8FC847C-1336-409C-8410-C1576BA47F0A}" srcOrd="0" destOrd="0" presId="urn:microsoft.com/office/officeart/2005/8/layout/hProcess3"/>
    <dgm:cxn modelId="{E85AAF76-92A9-4994-965B-23077D722D75}" type="presParOf" srcId="{5E46CD4B-D980-46CC-8C3A-D6A5430E0CAC}" destId="{D565E7F8-1D37-46B7-9D43-3EAFCADD8FBB}" srcOrd="1" destOrd="0" presId="urn:microsoft.com/office/officeart/2005/8/layout/hProcess3"/>
    <dgm:cxn modelId="{6BCC6CF3-7FB2-40F9-95DA-C59E4DFE8C90}" type="presParOf" srcId="{D565E7F8-1D37-46B7-9D43-3EAFCADD8FBB}" destId="{A1ACE953-3938-4FE2-AEB4-EA360B3E8683}" srcOrd="0" destOrd="0" presId="urn:microsoft.com/office/officeart/2005/8/layout/hProcess3"/>
    <dgm:cxn modelId="{F7C17755-D2E5-4C7A-86E1-358412A45DB0}" type="presParOf" srcId="{D565E7F8-1D37-46B7-9D43-3EAFCADD8FBB}" destId="{9045DADB-DCCF-47E5-B72F-FEF69B82F407}" srcOrd="1" destOrd="0" presId="urn:microsoft.com/office/officeart/2005/8/layout/hProcess3"/>
    <dgm:cxn modelId="{C30E67B5-F409-4C44-B656-DD9A0D7EB408}" type="presParOf" srcId="{9045DADB-DCCF-47E5-B72F-FEF69B82F407}" destId="{1A7EBD69-3616-46A3-BA3D-4943891A2051}" srcOrd="0" destOrd="0" presId="urn:microsoft.com/office/officeart/2005/8/layout/hProcess3"/>
    <dgm:cxn modelId="{0A875CFE-2B29-42DC-AF0E-B456B04A5D5D}" type="presParOf" srcId="{9045DADB-DCCF-47E5-B72F-FEF69B82F407}" destId="{2665025F-868B-4C48-AAF6-1FBEBC532060}" srcOrd="1" destOrd="0" presId="urn:microsoft.com/office/officeart/2005/8/layout/hProcess3"/>
    <dgm:cxn modelId="{E1D1F31F-9216-4D32-9D53-354DE800460D}" type="presParOf" srcId="{9045DADB-DCCF-47E5-B72F-FEF69B82F407}" destId="{032539A1-37EE-410A-B1CB-28E95BF2221B}" srcOrd="2" destOrd="0" presId="urn:microsoft.com/office/officeart/2005/8/layout/hProcess3"/>
    <dgm:cxn modelId="{D265D875-B856-48CE-98A7-98B6127820A1}" type="presParOf" srcId="{9045DADB-DCCF-47E5-B72F-FEF69B82F407}" destId="{58BDAEAB-8BC4-41DB-A16E-5CB25B4C5499}" srcOrd="3" destOrd="0" presId="urn:microsoft.com/office/officeart/2005/8/layout/hProcess3"/>
    <dgm:cxn modelId="{B743E8A8-4A5F-4BE0-A6E6-F95703859D0F}" type="presParOf" srcId="{D565E7F8-1D37-46B7-9D43-3EAFCADD8FBB}" destId="{3C39A3C4-776B-4679-90A3-E96F8DF76902}" srcOrd="2" destOrd="0" presId="urn:microsoft.com/office/officeart/2005/8/layout/hProcess3"/>
    <dgm:cxn modelId="{96B4AF79-38DA-4A0D-ACB9-57C57721076E}" type="presParOf" srcId="{D565E7F8-1D37-46B7-9D43-3EAFCADD8FBB}" destId="{E0AB1017-5CE9-4530-B013-773ABA3C7CEE}" srcOrd="3" destOrd="0" presId="urn:microsoft.com/office/officeart/2005/8/layout/hProcess3"/>
    <dgm:cxn modelId="{1F29D2C1-0387-4F10-97E2-0A0E19B3CBB7}" type="presParOf" srcId="{D565E7F8-1D37-46B7-9D43-3EAFCADD8FBB}" destId="{9AB1C0C1-B9B4-41B8-BCE7-9F517F3F714D}" srcOrd="4" destOrd="0" presId="urn:microsoft.com/office/officeart/2005/8/layout/hProcess3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F8A2BA46-D13D-4781-B0B4-CCC7ED9D94FC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7A6029A8-6EB8-4708-8096-31249C90DA2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加厚草绘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FD8FF4D-49B0-42CC-BAA8-A156F47FF468}" type="parTrans" cxnId="{9DCB59A5-9888-4DCC-87B2-C3ED82F3A1C7}">
      <dgm:prSet/>
      <dgm:spPr/>
      <dgm:t>
        <a:bodyPr/>
        <a:lstStyle/>
        <a:p>
          <a:endParaRPr lang="zh-CN" altLang="en-US"/>
        </a:p>
      </dgm:t>
    </dgm:pt>
    <dgm:pt modelId="{BBF7B4E7-7FE0-441E-AF37-E8E6127793A4}" type="sibTrans" cxnId="{9DCB59A5-9888-4DCC-87B2-C3ED82F3A1C7}">
      <dgm:prSet/>
      <dgm:spPr/>
      <dgm:t>
        <a:bodyPr/>
        <a:lstStyle/>
        <a:p>
          <a:endParaRPr lang="zh-CN" altLang="en-US"/>
        </a:p>
      </dgm:t>
    </dgm:pt>
    <dgm:pt modelId="{07C2F40B-28D3-48FC-B05E-695C906AFF26}" type="pres">
      <dgm:prSet presAssocID="{F8A2BA46-D13D-4781-B0B4-CCC7ED9D94FC}" presName="Name0" presStyleCnt="0">
        <dgm:presLayoutVars>
          <dgm:dir/>
          <dgm:resizeHandles val="exact"/>
        </dgm:presLayoutVars>
      </dgm:prSet>
      <dgm:spPr/>
    </dgm:pt>
    <dgm:pt modelId="{8E34CD44-AEA5-4EA0-916F-A48F12B62977}" type="pres">
      <dgm:prSet presAssocID="{7A6029A8-6EB8-4708-8096-31249C90DA2B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2A0618F-E892-492B-AF7E-7EB6AA227D95}" type="presOf" srcId="{7A6029A8-6EB8-4708-8096-31249C90DA2B}" destId="{8E34CD44-AEA5-4EA0-916F-A48F12B62977}" srcOrd="0" destOrd="0" presId="urn:microsoft.com/office/officeart/2005/8/layout/process1"/>
    <dgm:cxn modelId="{80E5D1E4-F6A6-4172-BDDE-04E727048B17}" type="presOf" srcId="{F8A2BA46-D13D-4781-B0B4-CCC7ED9D94FC}" destId="{07C2F40B-28D3-48FC-B05E-695C906AFF26}" srcOrd="0" destOrd="0" presId="urn:microsoft.com/office/officeart/2005/8/layout/process1"/>
    <dgm:cxn modelId="{9DCB59A5-9888-4DCC-87B2-C3ED82F3A1C7}" srcId="{F8A2BA46-D13D-4781-B0B4-CCC7ED9D94FC}" destId="{7A6029A8-6EB8-4708-8096-31249C90DA2B}" srcOrd="0" destOrd="0" parTransId="{8FD8FF4D-49B0-42CC-BAA8-A156F47FF468}" sibTransId="{BBF7B4E7-7FE0-441E-AF37-E8E6127793A4}"/>
    <dgm:cxn modelId="{92C95683-7312-44DC-916E-B6487E3900DE}" type="presParOf" srcId="{07C2F40B-28D3-48FC-B05E-695C906AFF26}" destId="{8E34CD44-AEA5-4EA0-916F-A48F12B62977}" srcOrd="0" destOrd="0" presId="urn:microsoft.com/office/officeart/2005/8/layout/process1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E772D06F-43C8-4565-A8CE-A8459037025B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A8876140-1C95-4C44-8567-BCE57FAC32F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形状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BEB3575-8E46-4E8E-8F21-15DEF117038E}" type="parTrans" cxnId="{0E19B719-EA82-417B-82D4-3B42E4D240E0}">
      <dgm:prSet/>
      <dgm:spPr/>
      <dgm:t>
        <a:bodyPr/>
        <a:lstStyle/>
        <a:p>
          <a:endParaRPr lang="zh-CN" altLang="en-US"/>
        </a:p>
      </dgm:t>
    </dgm:pt>
    <dgm:pt modelId="{13C61801-0228-4980-ABC4-5FFA6AE8CA17}" type="sibTrans" cxnId="{0E19B719-EA82-417B-82D4-3B42E4D240E0}">
      <dgm:prSet/>
      <dgm:spPr/>
      <dgm:t>
        <a:bodyPr/>
        <a:lstStyle/>
        <a:p>
          <a:endParaRPr lang="zh-CN" altLang="en-US"/>
        </a:p>
      </dgm:t>
    </dgm:pt>
    <dgm:pt modelId="{7BD38B05-7C6F-49F4-BFEA-E5C250852E5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旋转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558000A-7DEA-4ECC-899F-26DF2C38AC0E}" type="parTrans" cxnId="{0287823B-15EA-4280-B68C-757EBC2AE97C}">
      <dgm:prSet/>
      <dgm:spPr/>
      <dgm:t>
        <a:bodyPr/>
        <a:lstStyle/>
        <a:p>
          <a:endParaRPr lang="zh-CN" altLang="en-US"/>
        </a:p>
      </dgm:t>
    </dgm:pt>
    <dgm:pt modelId="{CD360A5C-E390-433F-BA4D-259E93DA20C3}" type="sibTrans" cxnId="{0287823B-15EA-4280-B68C-757EBC2AE97C}">
      <dgm:prSet/>
      <dgm:spPr/>
      <dgm:t>
        <a:bodyPr/>
        <a:lstStyle/>
        <a:p>
          <a:endParaRPr lang="zh-CN" altLang="en-US"/>
        </a:p>
      </dgm:t>
    </dgm:pt>
    <dgm:pt modelId="{287C8A48-E3D8-462A-AE58-E56BEB629C0A}" type="pres">
      <dgm:prSet presAssocID="{E772D06F-43C8-4565-A8CE-A8459037025B}" presName="Name0" presStyleCnt="0">
        <dgm:presLayoutVars>
          <dgm:dir/>
          <dgm:resizeHandles val="exact"/>
        </dgm:presLayoutVars>
      </dgm:prSet>
      <dgm:spPr/>
    </dgm:pt>
    <dgm:pt modelId="{F12D7A2B-4EE1-4B0F-8D10-B7E6AE522348}" type="pres">
      <dgm:prSet presAssocID="{A8876140-1C95-4C44-8567-BCE57FAC32FA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0908444-D48C-4C36-A1EF-53472AE701ED}" type="pres">
      <dgm:prSet presAssocID="{13C61801-0228-4980-ABC4-5FFA6AE8CA17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DB549AB8-5921-40D7-8630-70AC17A3ECD5}" type="pres">
      <dgm:prSet presAssocID="{13C61801-0228-4980-ABC4-5FFA6AE8CA17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CC3D39E3-EC70-449E-83C4-56AA1B44F61F}" type="pres">
      <dgm:prSet presAssocID="{7BD38B05-7C6F-49F4-BFEA-E5C250852E55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E19B719-EA82-417B-82D4-3B42E4D240E0}" srcId="{E772D06F-43C8-4565-A8CE-A8459037025B}" destId="{A8876140-1C95-4C44-8567-BCE57FAC32FA}" srcOrd="0" destOrd="0" parTransId="{1BEB3575-8E46-4E8E-8F21-15DEF117038E}" sibTransId="{13C61801-0228-4980-ABC4-5FFA6AE8CA17}"/>
    <dgm:cxn modelId="{81004233-0E2C-49E6-A1CD-CEF43F94DD36}" type="presOf" srcId="{A8876140-1C95-4C44-8567-BCE57FAC32FA}" destId="{F12D7A2B-4EE1-4B0F-8D10-B7E6AE522348}" srcOrd="0" destOrd="0" presId="urn:microsoft.com/office/officeart/2005/8/layout/process1"/>
    <dgm:cxn modelId="{B1F3C460-AE18-4B5D-A82A-775EE9738CCC}" type="presOf" srcId="{E772D06F-43C8-4565-A8CE-A8459037025B}" destId="{287C8A48-E3D8-462A-AE58-E56BEB629C0A}" srcOrd="0" destOrd="0" presId="urn:microsoft.com/office/officeart/2005/8/layout/process1"/>
    <dgm:cxn modelId="{B8D8479E-D2FA-4FBD-822A-2264FDCBBCFD}" type="presOf" srcId="{13C61801-0228-4980-ABC4-5FFA6AE8CA17}" destId="{B0908444-D48C-4C36-A1EF-53472AE701ED}" srcOrd="0" destOrd="0" presId="urn:microsoft.com/office/officeart/2005/8/layout/process1"/>
    <dgm:cxn modelId="{B83887D2-B850-499E-8DF7-1D630BAECACC}" type="presOf" srcId="{13C61801-0228-4980-ABC4-5FFA6AE8CA17}" destId="{DB549AB8-5921-40D7-8630-70AC17A3ECD5}" srcOrd="1" destOrd="0" presId="urn:microsoft.com/office/officeart/2005/8/layout/process1"/>
    <dgm:cxn modelId="{0287823B-15EA-4280-B68C-757EBC2AE97C}" srcId="{E772D06F-43C8-4565-A8CE-A8459037025B}" destId="{7BD38B05-7C6F-49F4-BFEA-E5C250852E55}" srcOrd="1" destOrd="0" parTransId="{B558000A-7DEA-4ECC-899F-26DF2C38AC0E}" sibTransId="{CD360A5C-E390-433F-BA4D-259E93DA20C3}"/>
    <dgm:cxn modelId="{D17593C4-687B-446D-8316-198F1D170510}" type="presOf" srcId="{7BD38B05-7C6F-49F4-BFEA-E5C250852E55}" destId="{CC3D39E3-EC70-449E-83C4-56AA1B44F61F}" srcOrd="0" destOrd="0" presId="urn:microsoft.com/office/officeart/2005/8/layout/process1"/>
    <dgm:cxn modelId="{01D45CCB-ED04-4C6E-B908-6644E7B0EA26}" type="presParOf" srcId="{287C8A48-E3D8-462A-AE58-E56BEB629C0A}" destId="{F12D7A2B-4EE1-4B0F-8D10-B7E6AE522348}" srcOrd="0" destOrd="0" presId="urn:microsoft.com/office/officeart/2005/8/layout/process1"/>
    <dgm:cxn modelId="{95C54B2D-0A44-4F5F-97C5-E301A350B5F9}" type="presParOf" srcId="{287C8A48-E3D8-462A-AE58-E56BEB629C0A}" destId="{B0908444-D48C-4C36-A1EF-53472AE701ED}" srcOrd="1" destOrd="0" presId="urn:microsoft.com/office/officeart/2005/8/layout/process1"/>
    <dgm:cxn modelId="{0524C320-A30B-4645-A35E-FBF3231F90D9}" type="presParOf" srcId="{B0908444-D48C-4C36-A1EF-53472AE701ED}" destId="{DB549AB8-5921-40D7-8630-70AC17A3ECD5}" srcOrd="0" destOrd="0" presId="urn:microsoft.com/office/officeart/2005/8/layout/process1"/>
    <dgm:cxn modelId="{62674D52-11A3-44DB-9C11-AF944D0A4142}" type="presParOf" srcId="{287C8A48-E3D8-462A-AE58-E56BEB629C0A}" destId="{CC3D39E3-EC70-449E-83C4-56AA1B44F61F}" srcOrd="2" destOrd="0" presId="urn:microsoft.com/office/officeart/2005/8/layout/process1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EBFBE5ED-C5A9-434C-8DD2-CFE96118FA5B}" type="doc">
      <dgm:prSet loTypeId="urn:microsoft.com/office/officeart/2005/8/layout/arrow2" loCatId="process" qsTypeId="urn:microsoft.com/office/officeart/2005/8/quickstyle/3d3" qsCatId="3D" csTypeId="urn:microsoft.com/office/officeart/2005/8/colors/accent1_2" csCatId="accent1" phldr="1"/>
      <dgm:spPr/>
    </dgm:pt>
    <dgm:pt modelId="{3727BA91-9754-477D-B577-B84031EFAEA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形状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9589628-3CA1-41D9-A5E0-5D643605EDA1}" type="parTrans" cxnId="{8E8882AD-95E8-4375-9D01-E27724454C8B}">
      <dgm:prSet/>
      <dgm:spPr/>
      <dgm:t>
        <a:bodyPr/>
        <a:lstStyle/>
        <a:p>
          <a:endParaRPr lang="zh-CN" altLang="en-US"/>
        </a:p>
      </dgm:t>
    </dgm:pt>
    <dgm:pt modelId="{5873DA74-86A8-4DD7-B8F1-4D6B6B48CD3B}" type="sibTrans" cxnId="{8E8882AD-95E8-4375-9D01-E27724454C8B}">
      <dgm:prSet/>
      <dgm:spPr/>
      <dgm:t>
        <a:bodyPr/>
        <a:lstStyle/>
        <a:p>
          <a:endParaRPr lang="zh-CN" altLang="en-US"/>
        </a:p>
      </dgm:t>
    </dgm:pt>
    <dgm:pt modelId="{00B4ED79-F31B-4EEC-A772-65D11B27D97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扫描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D4AAE98-4C95-4C63-AF07-8C49F3E02544}" type="parTrans" cxnId="{32CCD691-A93F-410D-971C-2BC58465100D}">
      <dgm:prSet/>
      <dgm:spPr/>
      <dgm:t>
        <a:bodyPr/>
        <a:lstStyle/>
        <a:p>
          <a:endParaRPr lang="zh-CN" altLang="en-US"/>
        </a:p>
      </dgm:t>
    </dgm:pt>
    <dgm:pt modelId="{9A6AF9FF-C9FE-434E-96E0-AD7D45986E18}" type="sibTrans" cxnId="{32CCD691-A93F-410D-971C-2BC58465100D}">
      <dgm:prSet/>
      <dgm:spPr/>
      <dgm:t>
        <a:bodyPr/>
        <a:lstStyle/>
        <a:p>
          <a:endParaRPr lang="zh-CN" altLang="en-US"/>
        </a:p>
      </dgm:t>
    </dgm:pt>
    <dgm:pt modelId="{F5D12F38-CC54-4016-9295-119E9048062C}" type="pres">
      <dgm:prSet presAssocID="{EBFBE5ED-C5A9-434C-8DD2-CFE96118FA5B}" presName="arrowDiagram" presStyleCnt="0">
        <dgm:presLayoutVars>
          <dgm:chMax val="5"/>
          <dgm:dir/>
          <dgm:resizeHandles val="exact"/>
        </dgm:presLayoutVars>
      </dgm:prSet>
      <dgm:spPr/>
    </dgm:pt>
    <dgm:pt modelId="{E6B11C77-47FB-4A4B-9B4D-3A270311F1BB}" type="pres">
      <dgm:prSet presAssocID="{EBFBE5ED-C5A9-434C-8DD2-CFE96118FA5B}" presName="arrow" presStyleLbl="bgShp" presStyleIdx="0" presStyleCnt="1" custAng="21013536" custScaleX="86644" custScaleY="97885"/>
      <dgm:spPr/>
    </dgm:pt>
    <dgm:pt modelId="{3B3FFABA-3A4E-4692-9AF9-17F28C12E67C}" type="pres">
      <dgm:prSet presAssocID="{EBFBE5ED-C5A9-434C-8DD2-CFE96118FA5B}" presName="arrowDiagram2" presStyleCnt="0"/>
      <dgm:spPr/>
    </dgm:pt>
    <dgm:pt modelId="{003E870D-A349-4F9D-A5DF-B306136E18C0}" type="pres">
      <dgm:prSet presAssocID="{3727BA91-9754-477D-B577-B84031EFAEA8}" presName="bullet2a" presStyleLbl="node1" presStyleIdx="0" presStyleCnt="2" custFlipVert="1" custFlipHor="1" custScaleX="119043" custScaleY="38095" custLinFactX="78574" custLinFactNeighborX="100000" custLinFactNeighborY="76714"/>
      <dgm:spPr/>
    </dgm:pt>
    <dgm:pt modelId="{184CB87A-5671-4986-9179-A9A3CA01FCDF}" type="pres">
      <dgm:prSet presAssocID="{3727BA91-9754-477D-B577-B84031EFAEA8}" presName="textBox2a" presStyleLbl="revTx" presStyleIdx="0" presStyleCnt="2" custScaleX="92308" custScaleY="4002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D537130-9CA8-41B2-B05E-F4F8D257AB0E}" type="pres">
      <dgm:prSet presAssocID="{00B4ED79-F31B-4EEC-A772-65D11B27D971}" presName="bullet2b" presStyleLbl="node1" presStyleIdx="1" presStyleCnt="2"/>
      <dgm:spPr/>
    </dgm:pt>
    <dgm:pt modelId="{FDF790C2-285F-4DF5-A8E4-0A75C2116307}" type="pres">
      <dgm:prSet presAssocID="{00B4ED79-F31B-4EEC-A772-65D11B27D971}" presName="textBox2b" presStyleLbl="revTx" presStyleIdx="1" presStyleCnt="2" custLinFactNeighborX="-13333" custLinFactNeighborY="1590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2E39667-601B-46AC-AA3C-A21B7149F3F8}" type="presOf" srcId="{00B4ED79-F31B-4EEC-A772-65D11B27D971}" destId="{FDF790C2-285F-4DF5-A8E4-0A75C2116307}" srcOrd="0" destOrd="0" presId="urn:microsoft.com/office/officeart/2005/8/layout/arrow2"/>
    <dgm:cxn modelId="{8E8882AD-95E8-4375-9D01-E27724454C8B}" srcId="{EBFBE5ED-C5A9-434C-8DD2-CFE96118FA5B}" destId="{3727BA91-9754-477D-B577-B84031EFAEA8}" srcOrd="0" destOrd="0" parTransId="{99589628-3CA1-41D9-A5E0-5D643605EDA1}" sibTransId="{5873DA74-86A8-4DD7-B8F1-4D6B6B48CD3B}"/>
    <dgm:cxn modelId="{27E57FC5-B169-45B8-B9D5-523013AE74B8}" type="presOf" srcId="{3727BA91-9754-477D-B577-B84031EFAEA8}" destId="{184CB87A-5671-4986-9179-A9A3CA01FCDF}" srcOrd="0" destOrd="0" presId="urn:microsoft.com/office/officeart/2005/8/layout/arrow2"/>
    <dgm:cxn modelId="{32CCD691-A93F-410D-971C-2BC58465100D}" srcId="{EBFBE5ED-C5A9-434C-8DD2-CFE96118FA5B}" destId="{00B4ED79-F31B-4EEC-A772-65D11B27D971}" srcOrd="1" destOrd="0" parTransId="{0D4AAE98-4C95-4C63-AF07-8C49F3E02544}" sibTransId="{9A6AF9FF-C9FE-434E-96E0-AD7D45986E18}"/>
    <dgm:cxn modelId="{9A94B484-5AB9-4BDD-B761-B051C23BBF88}" type="presOf" srcId="{EBFBE5ED-C5A9-434C-8DD2-CFE96118FA5B}" destId="{F5D12F38-CC54-4016-9295-119E9048062C}" srcOrd="0" destOrd="0" presId="urn:microsoft.com/office/officeart/2005/8/layout/arrow2"/>
    <dgm:cxn modelId="{7D3CD1A4-CF68-4487-9DBD-2098E1CE7732}" type="presParOf" srcId="{F5D12F38-CC54-4016-9295-119E9048062C}" destId="{E6B11C77-47FB-4A4B-9B4D-3A270311F1BB}" srcOrd="0" destOrd="0" presId="urn:microsoft.com/office/officeart/2005/8/layout/arrow2"/>
    <dgm:cxn modelId="{BCACC20C-A679-423E-B9FC-372FEA5A4EFB}" type="presParOf" srcId="{F5D12F38-CC54-4016-9295-119E9048062C}" destId="{3B3FFABA-3A4E-4692-9AF9-17F28C12E67C}" srcOrd="1" destOrd="0" presId="urn:microsoft.com/office/officeart/2005/8/layout/arrow2"/>
    <dgm:cxn modelId="{B060F4C0-A22F-482A-A475-BCE43097CA73}" type="presParOf" srcId="{3B3FFABA-3A4E-4692-9AF9-17F28C12E67C}" destId="{003E870D-A349-4F9D-A5DF-B306136E18C0}" srcOrd="0" destOrd="0" presId="urn:microsoft.com/office/officeart/2005/8/layout/arrow2"/>
    <dgm:cxn modelId="{08A2657E-10D2-4AFB-9BF5-908FF48E4F89}" type="presParOf" srcId="{3B3FFABA-3A4E-4692-9AF9-17F28C12E67C}" destId="{184CB87A-5671-4986-9179-A9A3CA01FCDF}" srcOrd="1" destOrd="0" presId="urn:microsoft.com/office/officeart/2005/8/layout/arrow2"/>
    <dgm:cxn modelId="{0EA0C28F-7FA6-4A35-9CFC-ACB755B91AAB}" type="presParOf" srcId="{3B3FFABA-3A4E-4692-9AF9-17F28C12E67C}" destId="{9D537130-9CA8-41B2-B05E-F4F8D257AB0E}" srcOrd="2" destOrd="0" presId="urn:microsoft.com/office/officeart/2005/8/layout/arrow2"/>
    <dgm:cxn modelId="{6232EF58-0BFB-43CA-AA35-393F3EC18015}" type="presParOf" srcId="{3B3FFABA-3A4E-4692-9AF9-17F28C12E67C}" destId="{FDF790C2-285F-4DF5-A8E4-0A75C2116307}" srcOrd="3" destOrd="0" presId="urn:microsoft.com/office/officeart/2005/8/layout/arrow2"/>
  </dgm:cxnLst>
  <dgm:bg/>
  <dgm:whole/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4B39AE2A-2F49-40C7-8949-EC73E6FD277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B3C306C6-F1B8-4A2E-9583-3457DAC4BFB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形状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060CA71-082A-4B9E-B76F-5C5D673B6BDF}" type="parTrans" cxnId="{96807EC4-D24E-4621-B4EB-75D38E6E4C62}">
      <dgm:prSet/>
      <dgm:spPr/>
      <dgm:t>
        <a:bodyPr/>
        <a:lstStyle/>
        <a:p>
          <a:endParaRPr lang="zh-CN" altLang="en-US"/>
        </a:p>
      </dgm:t>
    </dgm:pt>
    <dgm:pt modelId="{EAC02DB6-E26A-494E-BEE6-DBEC46D0D196}" type="sibTrans" cxnId="{96807EC4-D24E-4621-B4EB-75D38E6E4C62}">
      <dgm:prSet/>
      <dgm:spPr/>
      <dgm:t>
        <a:bodyPr/>
        <a:lstStyle/>
        <a:p>
          <a:endParaRPr lang="zh-CN" altLang="en-US"/>
        </a:p>
      </dgm:t>
    </dgm:pt>
    <dgm:pt modelId="{985FDCDE-4DDA-41EE-8BB8-848C8050D18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螺旋扫描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B341351-AADA-46E7-8148-7F33A4EDD840}" type="parTrans" cxnId="{F91B116F-39FE-47F5-84A3-61E0A8282511}">
      <dgm:prSet/>
      <dgm:spPr/>
      <dgm:t>
        <a:bodyPr/>
        <a:lstStyle/>
        <a:p>
          <a:endParaRPr lang="zh-CN" altLang="en-US"/>
        </a:p>
      </dgm:t>
    </dgm:pt>
    <dgm:pt modelId="{306C348D-454B-47A9-9E49-B90A93CD1ED7}" type="sibTrans" cxnId="{F91B116F-39FE-47F5-84A3-61E0A8282511}">
      <dgm:prSet/>
      <dgm:spPr/>
      <dgm:t>
        <a:bodyPr/>
        <a:lstStyle/>
        <a:p>
          <a:endParaRPr lang="zh-CN" altLang="en-US"/>
        </a:p>
      </dgm:t>
    </dgm:pt>
    <dgm:pt modelId="{872E927B-F16D-46D0-8578-A1F895121E0A}" type="pres">
      <dgm:prSet presAssocID="{4B39AE2A-2F49-40C7-8949-EC73E6FD2772}" presName="Name0" presStyleCnt="0">
        <dgm:presLayoutVars>
          <dgm:dir/>
          <dgm:resizeHandles val="exact"/>
        </dgm:presLayoutVars>
      </dgm:prSet>
      <dgm:spPr/>
    </dgm:pt>
    <dgm:pt modelId="{8F220F9E-B52A-467C-AECF-81C7E7742EC8}" type="pres">
      <dgm:prSet presAssocID="{B3C306C6-F1B8-4A2E-9583-3457DAC4BFB9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88FA43-215A-47FD-801C-AF76381D9432}" type="pres">
      <dgm:prSet presAssocID="{EAC02DB6-E26A-494E-BEE6-DBEC46D0D196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742FC227-843A-4822-87D0-42EC462914A5}" type="pres">
      <dgm:prSet presAssocID="{EAC02DB6-E26A-494E-BEE6-DBEC46D0D196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03D1445C-73EA-4DF6-BEB7-C558C6CD64CD}" type="pres">
      <dgm:prSet presAssocID="{985FDCDE-4DDA-41EE-8BB8-848C8050D188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ACE3553-7E4D-45D1-B7A8-6891E87B434A}" type="presOf" srcId="{EAC02DB6-E26A-494E-BEE6-DBEC46D0D196}" destId="{742FC227-843A-4822-87D0-42EC462914A5}" srcOrd="1" destOrd="0" presId="urn:microsoft.com/office/officeart/2005/8/layout/process1"/>
    <dgm:cxn modelId="{96807EC4-D24E-4621-B4EB-75D38E6E4C62}" srcId="{4B39AE2A-2F49-40C7-8949-EC73E6FD2772}" destId="{B3C306C6-F1B8-4A2E-9583-3457DAC4BFB9}" srcOrd="0" destOrd="0" parTransId="{E060CA71-082A-4B9E-B76F-5C5D673B6BDF}" sibTransId="{EAC02DB6-E26A-494E-BEE6-DBEC46D0D196}"/>
    <dgm:cxn modelId="{AF605F72-BBA8-499C-A1E6-AE09985FDA92}" type="presOf" srcId="{B3C306C6-F1B8-4A2E-9583-3457DAC4BFB9}" destId="{8F220F9E-B52A-467C-AECF-81C7E7742EC8}" srcOrd="0" destOrd="0" presId="urn:microsoft.com/office/officeart/2005/8/layout/process1"/>
    <dgm:cxn modelId="{5B31CD28-2988-44E0-A47F-2D5C8FFFCD27}" type="presOf" srcId="{985FDCDE-4DDA-41EE-8BB8-848C8050D188}" destId="{03D1445C-73EA-4DF6-BEB7-C558C6CD64CD}" srcOrd="0" destOrd="0" presId="urn:microsoft.com/office/officeart/2005/8/layout/process1"/>
    <dgm:cxn modelId="{75E622F7-5FBB-49D8-AABA-02CBFD80D579}" type="presOf" srcId="{4B39AE2A-2F49-40C7-8949-EC73E6FD2772}" destId="{872E927B-F16D-46D0-8578-A1F895121E0A}" srcOrd="0" destOrd="0" presId="urn:microsoft.com/office/officeart/2005/8/layout/process1"/>
    <dgm:cxn modelId="{AB2E7F68-5828-4AB1-AB1C-030EBC36CE1C}" type="presOf" srcId="{EAC02DB6-E26A-494E-BEE6-DBEC46D0D196}" destId="{3488FA43-215A-47FD-801C-AF76381D9432}" srcOrd="0" destOrd="0" presId="urn:microsoft.com/office/officeart/2005/8/layout/process1"/>
    <dgm:cxn modelId="{F91B116F-39FE-47F5-84A3-61E0A8282511}" srcId="{4B39AE2A-2F49-40C7-8949-EC73E6FD2772}" destId="{985FDCDE-4DDA-41EE-8BB8-848C8050D188}" srcOrd="1" destOrd="0" parTransId="{2B341351-AADA-46E7-8148-7F33A4EDD840}" sibTransId="{306C348D-454B-47A9-9E49-B90A93CD1ED7}"/>
    <dgm:cxn modelId="{8206EFB2-1755-4697-A75C-503D2E199992}" type="presParOf" srcId="{872E927B-F16D-46D0-8578-A1F895121E0A}" destId="{8F220F9E-B52A-467C-AECF-81C7E7742EC8}" srcOrd="0" destOrd="0" presId="urn:microsoft.com/office/officeart/2005/8/layout/process1"/>
    <dgm:cxn modelId="{39451E81-3AA8-42A1-90B6-31C47A9FB564}" type="presParOf" srcId="{872E927B-F16D-46D0-8578-A1F895121E0A}" destId="{3488FA43-215A-47FD-801C-AF76381D9432}" srcOrd="1" destOrd="0" presId="urn:microsoft.com/office/officeart/2005/8/layout/process1"/>
    <dgm:cxn modelId="{87B94D88-EA4A-419E-ABBE-A8BF62E1EF53}" type="presParOf" srcId="{3488FA43-215A-47FD-801C-AF76381D9432}" destId="{742FC227-843A-4822-87D0-42EC462914A5}" srcOrd="0" destOrd="0" presId="urn:microsoft.com/office/officeart/2005/8/layout/process1"/>
    <dgm:cxn modelId="{8737C7A3-54A9-4780-9856-A09B15A07388}" type="presParOf" srcId="{872E927B-F16D-46D0-8578-A1F895121E0A}" destId="{03D1445C-73EA-4DF6-BEB7-C558C6CD64CD}" srcOrd="2" destOrd="0" presId="urn:microsoft.com/office/officeart/2005/8/layout/process1"/>
  </dgm:cxnLst>
  <dgm:bg/>
  <dgm:whole/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1DBA5CA7-D087-4312-A861-4A1A7E15C447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0C363647-79F3-4069-86AC-4070FBD9B93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形状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D1C961F-5B51-4A9A-AFFD-A30D6A1D4229}" type="parTrans" cxnId="{FBF521D8-B1F4-4831-B750-4E63742320EE}">
      <dgm:prSet/>
      <dgm:spPr/>
      <dgm:t>
        <a:bodyPr/>
        <a:lstStyle/>
        <a:p>
          <a:endParaRPr lang="zh-CN" altLang="en-US"/>
        </a:p>
      </dgm:t>
    </dgm:pt>
    <dgm:pt modelId="{EE9F1798-0F3D-4DFD-A722-92E7FB112147}" type="sibTrans" cxnId="{FBF521D8-B1F4-4831-B750-4E63742320EE}">
      <dgm:prSet/>
      <dgm:spPr/>
      <dgm:t>
        <a:bodyPr/>
        <a:lstStyle/>
        <a:p>
          <a:endParaRPr lang="zh-CN" altLang="en-US"/>
        </a:p>
      </dgm:t>
    </dgm:pt>
    <dgm:pt modelId="{814B55D2-99E1-4290-B8D3-72EFADE04B0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混合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FCE211C-80AC-4D5E-9974-7D9FD629ABC9}" type="parTrans" cxnId="{7BAB1A84-8EF0-4F22-8FB0-02FF5E8A47E8}">
      <dgm:prSet/>
      <dgm:spPr/>
      <dgm:t>
        <a:bodyPr/>
        <a:lstStyle/>
        <a:p>
          <a:endParaRPr lang="zh-CN" altLang="en-US"/>
        </a:p>
      </dgm:t>
    </dgm:pt>
    <dgm:pt modelId="{687B6EB5-76CC-434B-9595-8D619FBAF44A}" type="sibTrans" cxnId="{7BAB1A84-8EF0-4F22-8FB0-02FF5E8A47E8}">
      <dgm:prSet/>
      <dgm:spPr/>
      <dgm:t>
        <a:bodyPr/>
        <a:lstStyle/>
        <a:p>
          <a:endParaRPr lang="zh-CN" altLang="en-US"/>
        </a:p>
      </dgm:t>
    </dgm:pt>
    <dgm:pt modelId="{60CA0923-4D40-4412-B623-943B776250E5}" type="pres">
      <dgm:prSet presAssocID="{1DBA5CA7-D087-4312-A861-4A1A7E15C447}" presName="Name0" presStyleCnt="0">
        <dgm:presLayoutVars>
          <dgm:dir/>
          <dgm:resizeHandles val="exact"/>
        </dgm:presLayoutVars>
      </dgm:prSet>
      <dgm:spPr/>
    </dgm:pt>
    <dgm:pt modelId="{F0408BC1-4F0B-4173-A9F1-D7C09E75ECD6}" type="pres">
      <dgm:prSet presAssocID="{0C363647-79F3-4069-86AC-4070FBD9B938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1544FA-2277-4ADF-9B41-8628FCEAD1FB}" type="pres">
      <dgm:prSet presAssocID="{EE9F1798-0F3D-4DFD-A722-92E7FB112147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89ED87F3-F21F-4340-B7A3-8805D98BD3B0}" type="pres">
      <dgm:prSet presAssocID="{EE9F1798-0F3D-4DFD-A722-92E7FB112147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76083C7A-DE55-41CF-A80A-42B91B885FCB}" type="pres">
      <dgm:prSet presAssocID="{814B55D2-99E1-4290-B8D3-72EFADE04B0B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184C0C4-8EFD-4CC2-B81D-E8406024CE96}" type="presOf" srcId="{1DBA5CA7-D087-4312-A861-4A1A7E15C447}" destId="{60CA0923-4D40-4412-B623-943B776250E5}" srcOrd="0" destOrd="0" presId="urn:microsoft.com/office/officeart/2005/8/layout/process1"/>
    <dgm:cxn modelId="{8638E37B-6205-4C4A-88C8-FA008A9CBD49}" type="presOf" srcId="{0C363647-79F3-4069-86AC-4070FBD9B938}" destId="{F0408BC1-4F0B-4173-A9F1-D7C09E75ECD6}" srcOrd="0" destOrd="0" presId="urn:microsoft.com/office/officeart/2005/8/layout/process1"/>
    <dgm:cxn modelId="{FBF521D8-B1F4-4831-B750-4E63742320EE}" srcId="{1DBA5CA7-D087-4312-A861-4A1A7E15C447}" destId="{0C363647-79F3-4069-86AC-4070FBD9B938}" srcOrd="0" destOrd="0" parTransId="{BD1C961F-5B51-4A9A-AFFD-A30D6A1D4229}" sibTransId="{EE9F1798-0F3D-4DFD-A722-92E7FB112147}"/>
    <dgm:cxn modelId="{B502A8FE-9964-4184-A6F2-6840B095D827}" type="presOf" srcId="{814B55D2-99E1-4290-B8D3-72EFADE04B0B}" destId="{76083C7A-DE55-41CF-A80A-42B91B885FCB}" srcOrd="0" destOrd="0" presId="urn:microsoft.com/office/officeart/2005/8/layout/process1"/>
    <dgm:cxn modelId="{8E8CD9AB-038B-439F-B4AC-F6B2B8496F6F}" type="presOf" srcId="{EE9F1798-0F3D-4DFD-A722-92E7FB112147}" destId="{851544FA-2277-4ADF-9B41-8628FCEAD1FB}" srcOrd="0" destOrd="0" presId="urn:microsoft.com/office/officeart/2005/8/layout/process1"/>
    <dgm:cxn modelId="{7BAB1A84-8EF0-4F22-8FB0-02FF5E8A47E8}" srcId="{1DBA5CA7-D087-4312-A861-4A1A7E15C447}" destId="{814B55D2-99E1-4290-B8D3-72EFADE04B0B}" srcOrd="1" destOrd="0" parTransId="{5FCE211C-80AC-4D5E-9974-7D9FD629ABC9}" sibTransId="{687B6EB5-76CC-434B-9595-8D619FBAF44A}"/>
    <dgm:cxn modelId="{1A7D7B37-BDA8-415B-9745-A4AA38DF28FD}" type="presOf" srcId="{EE9F1798-0F3D-4DFD-A722-92E7FB112147}" destId="{89ED87F3-F21F-4340-B7A3-8805D98BD3B0}" srcOrd="1" destOrd="0" presId="urn:microsoft.com/office/officeart/2005/8/layout/process1"/>
    <dgm:cxn modelId="{C01DA7A0-7C33-4A09-AC3A-96F4EA0FF1EE}" type="presParOf" srcId="{60CA0923-4D40-4412-B623-943B776250E5}" destId="{F0408BC1-4F0B-4173-A9F1-D7C09E75ECD6}" srcOrd="0" destOrd="0" presId="urn:microsoft.com/office/officeart/2005/8/layout/process1"/>
    <dgm:cxn modelId="{55D735DC-7710-4AA1-93A9-723BC60553CE}" type="presParOf" srcId="{60CA0923-4D40-4412-B623-943B776250E5}" destId="{851544FA-2277-4ADF-9B41-8628FCEAD1FB}" srcOrd="1" destOrd="0" presId="urn:microsoft.com/office/officeart/2005/8/layout/process1"/>
    <dgm:cxn modelId="{D7D72276-8ABC-4C74-9D1D-BFE481F1EFB5}" type="presParOf" srcId="{851544FA-2277-4ADF-9B41-8628FCEAD1FB}" destId="{89ED87F3-F21F-4340-B7A3-8805D98BD3B0}" srcOrd="0" destOrd="0" presId="urn:microsoft.com/office/officeart/2005/8/layout/process1"/>
    <dgm:cxn modelId="{8C42529A-E974-4F24-A874-C9C57806735E}" type="presParOf" srcId="{60CA0923-4D40-4412-B623-943B776250E5}" destId="{76083C7A-DE55-41CF-A80A-42B91B885FCB}" srcOrd="2" destOrd="0" presId="urn:microsoft.com/office/officeart/2005/8/layout/process1"/>
  </dgm:cxnLst>
  <dgm:bg/>
  <dgm:whole/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9A158317-5F41-468B-B198-7BA69C3BB97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A4BC7F9E-4046-4228-A827-8BDB026909D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形状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A684547-ABD3-428D-83D1-28B70A4AA27F}" type="parTrans" cxnId="{25DD11D8-56D7-4627-A204-740D9CC6E7A9}">
      <dgm:prSet/>
      <dgm:spPr/>
      <dgm:t>
        <a:bodyPr/>
        <a:lstStyle/>
        <a:p>
          <a:endParaRPr lang="zh-CN" altLang="en-US"/>
        </a:p>
      </dgm:t>
    </dgm:pt>
    <dgm:pt modelId="{A991BBD5-EE37-4CB4-82EC-D9BF42E665C1}" type="sibTrans" cxnId="{25DD11D8-56D7-4627-A204-740D9CC6E7A9}">
      <dgm:prSet/>
      <dgm:spPr/>
      <dgm:t>
        <a:bodyPr/>
        <a:lstStyle/>
        <a:p>
          <a:endParaRPr lang="zh-CN" altLang="en-US"/>
        </a:p>
      </dgm:t>
    </dgm:pt>
    <dgm:pt modelId="{B88821C0-9C85-4AD1-B78B-A42DECB0387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混合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3BB975A-8B39-41F1-99D4-47D99623196E}" type="parTrans" cxnId="{3DA8F554-0CDB-440C-BB59-C490E9D0F7D2}">
      <dgm:prSet/>
      <dgm:spPr/>
      <dgm:t>
        <a:bodyPr/>
        <a:lstStyle/>
        <a:p>
          <a:endParaRPr lang="zh-CN" altLang="en-US"/>
        </a:p>
      </dgm:t>
    </dgm:pt>
    <dgm:pt modelId="{EEADB119-4B35-433A-9E66-C70B087894D1}" type="sibTrans" cxnId="{3DA8F554-0CDB-440C-BB59-C490E9D0F7D2}">
      <dgm:prSet/>
      <dgm:spPr/>
      <dgm:t>
        <a:bodyPr/>
        <a:lstStyle/>
        <a:p>
          <a:endParaRPr lang="zh-CN" altLang="en-US"/>
        </a:p>
      </dgm:t>
    </dgm:pt>
    <dgm:pt modelId="{BB72EF81-0A7E-4D87-B299-C07C65164C29}" type="pres">
      <dgm:prSet presAssocID="{9A158317-5F41-468B-B198-7BA69C3BB972}" presName="Name0" presStyleCnt="0">
        <dgm:presLayoutVars>
          <dgm:dir/>
          <dgm:resizeHandles val="exact"/>
        </dgm:presLayoutVars>
      </dgm:prSet>
      <dgm:spPr/>
    </dgm:pt>
    <dgm:pt modelId="{2DF96771-BF38-419D-A3AF-396D2F668E8C}" type="pres">
      <dgm:prSet presAssocID="{A4BC7F9E-4046-4228-A827-8BDB026909D1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BD2B509-700B-4672-B42D-CFE28598F592}" type="pres">
      <dgm:prSet presAssocID="{A991BBD5-EE37-4CB4-82EC-D9BF42E665C1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3B846185-6178-432E-8FC0-BF086E36F07F}" type="pres">
      <dgm:prSet presAssocID="{A991BBD5-EE37-4CB4-82EC-D9BF42E665C1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4F068E09-4C24-4DDA-B381-258EC2A446D2}" type="pres">
      <dgm:prSet presAssocID="{B88821C0-9C85-4AD1-B78B-A42DECB0387E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48B72A4-88D1-49C4-8A50-8416C7DB7934}" type="presOf" srcId="{A4BC7F9E-4046-4228-A827-8BDB026909D1}" destId="{2DF96771-BF38-419D-A3AF-396D2F668E8C}" srcOrd="0" destOrd="0" presId="urn:microsoft.com/office/officeart/2005/8/layout/process1"/>
    <dgm:cxn modelId="{25DD11D8-56D7-4627-A204-740D9CC6E7A9}" srcId="{9A158317-5F41-468B-B198-7BA69C3BB972}" destId="{A4BC7F9E-4046-4228-A827-8BDB026909D1}" srcOrd="0" destOrd="0" parTransId="{0A684547-ABD3-428D-83D1-28B70A4AA27F}" sibTransId="{A991BBD5-EE37-4CB4-82EC-D9BF42E665C1}"/>
    <dgm:cxn modelId="{713B8A44-A71A-4C3F-A970-05C70EFA5251}" type="presOf" srcId="{A991BBD5-EE37-4CB4-82EC-D9BF42E665C1}" destId="{DBD2B509-700B-4672-B42D-CFE28598F592}" srcOrd="0" destOrd="0" presId="urn:microsoft.com/office/officeart/2005/8/layout/process1"/>
    <dgm:cxn modelId="{29D7737E-4413-450C-936D-60C28740ACF9}" type="presOf" srcId="{B88821C0-9C85-4AD1-B78B-A42DECB0387E}" destId="{4F068E09-4C24-4DDA-B381-258EC2A446D2}" srcOrd="0" destOrd="0" presId="urn:microsoft.com/office/officeart/2005/8/layout/process1"/>
    <dgm:cxn modelId="{CD734C78-7A85-41DE-BAC3-3FFED9F9762A}" type="presOf" srcId="{A991BBD5-EE37-4CB4-82EC-D9BF42E665C1}" destId="{3B846185-6178-432E-8FC0-BF086E36F07F}" srcOrd="1" destOrd="0" presId="urn:microsoft.com/office/officeart/2005/8/layout/process1"/>
    <dgm:cxn modelId="{3C174749-0547-4105-AFB7-B395663907CA}" type="presOf" srcId="{9A158317-5F41-468B-B198-7BA69C3BB972}" destId="{BB72EF81-0A7E-4D87-B299-C07C65164C29}" srcOrd="0" destOrd="0" presId="urn:microsoft.com/office/officeart/2005/8/layout/process1"/>
    <dgm:cxn modelId="{3DA8F554-0CDB-440C-BB59-C490E9D0F7D2}" srcId="{9A158317-5F41-468B-B198-7BA69C3BB972}" destId="{B88821C0-9C85-4AD1-B78B-A42DECB0387E}" srcOrd="1" destOrd="0" parTransId="{53BB975A-8B39-41F1-99D4-47D99623196E}" sibTransId="{EEADB119-4B35-433A-9E66-C70B087894D1}"/>
    <dgm:cxn modelId="{D918EFF8-C9DA-4DB6-B494-0831B9194418}" type="presParOf" srcId="{BB72EF81-0A7E-4D87-B299-C07C65164C29}" destId="{2DF96771-BF38-419D-A3AF-396D2F668E8C}" srcOrd="0" destOrd="0" presId="urn:microsoft.com/office/officeart/2005/8/layout/process1"/>
    <dgm:cxn modelId="{FB988946-A2EF-49AD-8CF1-41B8B75564B5}" type="presParOf" srcId="{BB72EF81-0A7E-4D87-B299-C07C65164C29}" destId="{DBD2B509-700B-4672-B42D-CFE28598F592}" srcOrd="1" destOrd="0" presId="urn:microsoft.com/office/officeart/2005/8/layout/process1"/>
    <dgm:cxn modelId="{609C0A1E-7033-4FE8-8AB9-7889498DF228}" type="presParOf" srcId="{DBD2B509-700B-4672-B42D-CFE28598F592}" destId="{3B846185-6178-432E-8FC0-BF086E36F07F}" srcOrd="0" destOrd="0" presId="urn:microsoft.com/office/officeart/2005/8/layout/process1"/>
    <dgm:cxn modelId="{C560E8CA-0E1A-4607-9B0A-576C2DA56BF2}" type="presParOf" srcId="{BB72EF81-0A7E-4D87-B299-C07C65164C29}" destId="{4F068E09-4C24-4DDA-B381-258EC2A446D2}" srcOrd="2" destOrd="0" presId="urn:microsoft.com/office/officeart/2005/8/layout/process1"/>
  </dgm:cxnLst>
  <dgm:bg/>
  <dgm:whole/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6680FE26-114A-4C85-933B-EDDE6AFED095}" type="doc">
      <dgm:prSet loTypeId="urn:microsoft.com/office/officeart/2005/8/layout/arrow2" loCatId="process" qsTypeId="urn:microsoft.com/office/officeart/2005/8/quickstyle/3d3" qsCatId="3D" csTypeId="urn:microsoft.com/office/officeart/2005/8/colors/accent1_2" csCatId="accent1" phldr="1"/>
      <dgm:spPr/>
    </dgm:pt>
    <dgm:pt modelId="{2246FC6C-C6B3-4A50-BE13-C6FDB8C9FD5E}">
      <dgm:prSet phldrT="[文本]" custT="1"/>
      <dgm:spPr/>
      <dgm:t>
        <a:bodyPr/>
        <a:lstStyle/>
        <a:p>
          <a:r>
            <a:rPr lang="en-US" altLang="zh-CN" sz="2400" dirty="0" smtClean="0"/>
            <a:t>【</a:t>
          </a:r>
          <a:r>
            <a:rPr lang="zh-CN" altLang="en-US" sz="2400" dirty="0" smtClean="0"/>
            <a:t>草绘截面</a:t>
          </a:r>
          <a:r>
            <a:rPr lang="en-US" altLang="zh-CN" sz="2400" dirty="0" smtClean="0"/>
            <a:t>】</a:t>
          </a:r>
          <a:endParaRPr lang="zh-CN" altLang="en-US" sz="2400" dirty="0"/>
        </a:p>
      </dgm:t>
    </dgm:pt>
    <dgm:pt modelId="{CCACB8AE-A70E-4308-A1F6-67C61DF76FC1}" type="parTrans" cxnId="{C08FB465-FC43-4BA6-9F23-836022EADCD4}">
      <dgm:prSet/>
      <dgm:spPr/>
      <dgm:t>
        <a:bodyPr/>
        <a:lstStyle/>
        <a:p>
          <a:endParaRPr lang="zh-CN" altLang="en-US"/>
        </a:p>
      </dgm:t>
    </dgm:pt>
    <dgm:pt modelId="{661B4BCD-C1A9-4992-93ED-26B7E41D007A}" type="sibTrans" cxnId="{C08FB465-FC43-4BA6-9F23-836022EADCD4}">
      <dgm:prSet/>
      <dgm:spPr/>
      <dgm:t>
        <a:bodyPr/>
        <a:lstStyle/>
        <a:p>
          <a:endParaRPr lang="zh-CN" altLang="en-US"/>
        </a:p>
      </dgm:t>
    </dgm:pt>
    <dgm:pt modelId="{A34A91FC-75EF-4A2F-8CA8-EEC8589D1D8B}">
      <dgm:prSet phldrT="[文本]" custT="1"/>
      <dgm:spPr/>
      <dgm:t>
        <a:bodyPr/>
        <a:lstStyle/>
        <a:p>
          <a:r>
            <a:rPr lang="en-US" altLang="zh-CN" sz="2400" dirty="0" smtClean="0"/>
            <a:t>【</a:t>
          </a:r>
          <a:r>
            <a:rPr lang="zh-CN" altLang="en-US" sz="2400" dirty="0" smtClean="0"/>
            <a:t>定义</a:t>
          </a:r>
          <a:r>
            <a:rPr lang="en-US" altLang="zh-CN" sz="2400" dirty="0" smtClean="0"/>
            <a:t>】</a:t>
          </a:r>
          <a:endParaRPr lang="zh-CN" altLang="en-US" sz="2400" dirty="0"/>
        </a:p>
      </dgm:t>
    </dgm:pt>
    <dgm:pt modelId="{7351F8AA-151B-4FBA-AE68-EDD45BB9572F}" type="parTrans" cxnId="{43549008-04B2-4002-8907-004F4D2DDF35}">
      <dgm:prSet/>
      <dgm:spPr/>
      <dgm:t>
        <a:bodyPr/>
        <a:lstStyle/>
        <a:p>
          <a:endParaRPr lang="zh-CN" altLang="en-US"/>
        </a:p>
      </dgm:t>
    </dgm:pt>
    <dgm:pt modelId="{F37B9954-0F3E-4273-97E9-ECDD81B09539}" type="sibTrans" cxnId="{43549008-04B2-4002-8907-004F4D2DDF35}">
      <dgm:prSet/>
      <dgm:spPr/>
      <dgm:t>
        <a:bodyPr/>
        <a:lstStyle/>
        <a:p>
          <a:endParaRPr lang="zh-CN" altLang="en-US"/>
        </a:p>
      </dgm:t>
    </dgm:pt>
    <dgm:pt modelId="{5A452FC8-4A6C-43D4-80ED-AF3D28D33861}" type="pres">
      <dgm:prSet presAssocID="{6680FE26-114A-4C85-933B-EDDE6AFED095}" presName="arrowDiagram" presStyleCnt="0">
        <dgm:presLayoutVars>
          <dgm:chMax val="5"/>
          <dgm:dir/>
          <dgm:resizeHandles val="exact"/>
        </dgm:presLayoutVars>
      </dgm:prSet>
      <dgm:spPr/>
    </dgm:pt>
    <dgm:pt modelId="{DC78EBD8-5962-4601-A3EF-C6B595203E06}" type="pres">
      <dgm:prSet presAssocID="{6680FE26-114A-4C85-933B-EDDE6AFED095}" presName="arrow" presStyleLbl="bgShp" presStyleIdx="0" presStyleCnt="1" custAng="2724495" custScaleX="88745" custScaleY="79801"/>
      <dgm:spPr/>
    </dgm:pt>
    <dgm:pt modelId="{C1176F86-38EE-4E76-BF4B-6E43A223BD7F}" type="pres">
      <dgm:prSet presAssocID="{6680FE26-114A-4C85-933B-EDDE6AFED095}" presName="arrowDiagram2" presStyleCnt="0"/>
      <dgm:spPr/>
    </dgm:pt>
    <dgm:pt modelId="{D770D01F-5D78-4373-A0DC-861E5E934C75}" type="pres">
      <dgm:prSet presAssocID="{2246FC6C-C6B3-4A50-BE13-C6FDB8C9FD5E}" presName="bullet2a" presStyleLbl="node1" presStyleIdx="0" presStyleCnt="2" custFlipHor="1" custScaleX="51018" custScaleY="131420" custLinFactX="53063" custLinFactY="-210204" custLinFactNeighborX="100000" custLinFactNeighborY="-300000"/>
      <dgm:spPr/>
    </dgm:pt>
    <dgm:pt modelId="{6F446D1E-EF42-4337-9B3D-FC8F73688913}" type="pres">
      <dgm:prSet presAssocID="{2246FC6C-C6B3-4A50-BE13-C6FDB8C9FD5E}" presName="textBox2a" presStyleLbl="revTx" presStyleIdx="0" presStyleCnt="2" custScaleX="157252" custScaleY="47427" custLinFactNeighborX="-45550" custLinFactNeighborY="-5497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765A3D-5C12-40A8-BE7C-E55971C6D27E}" type="pres">
      <dgm:prSet presAssocID="{A34A91FC-75EF-4A2F-8CA8-EEC8589D1D8B}" presName="bullet2b" presStyleLbl="node1" presStyleIdx="1" presStyleCnt="2" custLinFactX="100000" custLinFactY="100000" custLinFactNeighborX="180357" custLinFactNeighborY="156461"/>
      <dgm:spPr/>
    </dgm:pt>
    <dgm:pt modelId="{9A988F64-A2DB-4A64-A419-9FEDB1BB522A}" type="pres">
      <dgm:prSet presAssocID="{A34A91FC-75EF-4A2F-8CA8-EEC8589D1D8B}" presName="textBox2b" presStyleLbl="revTx" presStyleIdx="1" presStyleCnt="2" custLinFactNeighborX="16723" custLinFactNeighborY="2149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08FB465-FC43-4BA6-9F23-836022EADCD4}" srcId="{6680FE26-114A-4C85-933B-EDDE6AFED095}" destId="{2246FC6C-C6B3-4A50-BE13-C6FDB8C9FD5E}" srcOrd="0" destOrd="0" parTransId="{CCACB8AE-A70E-4308-A1F6-67C61DF76FC1}" sibTransId="{661B4BCD-C1A9-4992-93ED-26B7E41D007A}"/>
    <dgm:cxn modelId="{38FC6A8E-DA2B-4C8C-A95B-0826C82A70A5}" type="presOf" srcId="{A34A91FC-75EF-4A2F-8CA8-EEC8589D1D8B}" destId="{9A988F64-A2DB-4A64-A419-9FEDB1BB522A}" srcOrd="0" destOrd="0" presId="urn:microsoft.com/office/officeart/2005/8/layout/arrow2"/>
    <dgm:cxn modelId="{43549008-04B2-4002-8907-004F4D2DDF35}" srcId="{6680FE26-114A-4C85-933B-EDDE6AFED095}" destId="{A34A91FC-75EF-4A2F-8CA8-EEC8589D1D8B}" srcOrd="1" destOrd="0" parTransId="{7351F8AA-151B-4FBA-AE68-EDD45BB9572F}" sibTransId="{F37B9954-0F3E-4273-97E9-ECDD81B09539}"/>
    <dgm:cxn modelId="{5BFD9289-4BF8-4824-BA42-A5B7ADCED5F7}" type="presOf" srcId="{2246FC6C-C6B3-4A50-BE13-C6FDB8C9FD5E}" destId="{6F446D1E-EF42-4337-9B3D-FC8F73688913}" srcOrd="0" destOrd="0" presId="urn:microsoft.com/office/officeart/2005/8/layout/arrow2"/>
    <dgm:cxn modelId="{DE96A404-1FFE-4E28-A09D-88F6C5D6C449}" type="presOf" srcId="{6680FE26-114A-4C85-933B-EDDE6AFED095}" destId="{5A452FC8-4A6C-43D4-80ED-AF3D28D33861}" srcOrd="0" destOrd="0" presId="urn:microsoft.com/office/officeart/2005/8/layout/arrow2"/>
    <dgm:cxn modelId="{379054AD-7770-4565-BBE1-28BD0B535DEA}" type="presParOf" srcId="{5A452FC8-4A6C-43D4-80ED-AF3D28D33861}" destId="{DC78EBD8-5962-4601-A3EF-C6B595203E06}" srcOrd="0" destOrd="0" presId="urn:microsoft.com/office/officeart/2005/8/layout/arrow2"/>
    <dgm:cxn modelId="{6C22E2B5-5017-46F8-AAAE-7C020587D119}" type="presParOf" srcId="{5A452FC8-4A6C-43D4-80ED-AF3D28D33861}" destId="{C1176F86-38EE-4E76-BF4B-6E43A223BD7F}" srcOrd="1" destOrd="0" presId="urn:microsoft.com/office/officeart/2005/8/layout/arrow2"/>
    <dgm:cxn modelId="{47CC571F-AFA3-4485-AD73-E102AE74B009}" type="presParOf" srcId="{C1176F86-38EE-4E76-BF4B-6E43A223BD7F}" destId="{D770D01F-5D78-4373-A0DC-861E5E934C75}" srcOrd="0" destOrd="0" presId="urn:microsoft.com/office/officeart/2005/8/layout/arrow2"/>
    <dgm:cxn modelId="{0DB70299-B912-42ED-AE77-37E8F64E01C4}" type="presParOf" srcId="{C1176F86-38EE-4E76-BF4B-6E43A223BD7F}" destId="{6F446D1E-EF42-4337-9B3D-FC8F73688913}" srcOrd="1" destOrd="0" presId="urn:microsoft.com/office/officeart/2005/8/layout/arrow2"/>
    <dgm:cxn modelId="{9D7FF120-F79D-4F08-8EE1-C1343B42CC5C}" type="presParOf" srcId="{C1176F86-38EE-4E76-BF4B-6E43A223BD7F}" destId="{07765A3D-5C12-40A8-BE7C-E55971C6D27E}" srcOrd="2" destOrd="0" presId="urn:microsoft.com/office/officeart/2005/8/layout/arrow2"/>
    <dgm:cxn modelId="{4BAEE00B-6012-4606-876F-BDE326803034}" type="presParOf" srcId="{C1176F86-38EE-4E76-BF4B-6E43A223BD7F}" destId="{9A988F64-A2DB-4A64-A419-9FEDB1BB522A}" srcOrd="3" destOrd="0" presId="urn:microsoft.com/office/officeart/2005/8/layout/arrow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E0D294B-A00F-47F5-9732-D60A2968179C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3DE122D3-9AE2-4FDA-BD76-CF8EAA15B10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形状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8A60EF3-A00F-4F85-882F-F6AA1E850464}" type="parTrans" cxnId="{C1D0BA63-3DC6-49AA-826F-92A5D35AD2E7}">
      <dgm:prSet/>
      <dgm:spPr/>
      <dgm:t>
        <a:bodyPr/>
        <a:lstStyle/>
        <a:p>
          <a:endParaRPr lang="zh-CN" altLang="en-US"/>
        </a:p>
      </dgm:t>
    </dgm:pt>
    <dgm:pt modelId="{B917E463-FC75-47AE-9B3E-288EFB3E77DA}" type="sibTrans" cxnId="{C1D0BA63-3DC6-49AA-826F-92A5D35AD2E7}">
      <dgm:prSet/>
      <dgm:spPr/>
      <dgm:t>
        <a:bodyPr/>
        <a:lstStyle/>
        <a:p>
          <a:endParaRPr lang="zh-CN" altLang="en-US"/>
        </a:p>
      </dgm:t>
    </dgm:pt>
    <dgm:pt modelId="{49384601-9F4B-4AFB-96C1-CD559F19964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拉伸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8A1ECFE-F726-4776-9675-F6904867C50C}" type="parTrans" cxnId="{70A8EC2E-66FD-4810-A43E-6F1C88BAADD1}">
      <dgm:prSet/>
      <dgm:spPr/>
      <dgm:t>
        <a:bodyPr/>
        <a:lstStyle/>
        <a:p>
          <a:endParaRPr lang="zh-CN" altLang="en-US"/>
        </a:p>
      </dgm:t>
    </dgm:pt>
    <dgm:pt modelId="{D6AF7A44-5A83-4018-BAE1-6229F10D76A0}" type="sibTrans" cxnId="{70A8EC2E-66FD-4810-A43E-6F1C88BAADD1}">
      <dgm:prSet/>
      <dgm:spPr/>
      <dgm:t>
        <a:bodyPr/>
        <a:lstStyle/>
        <a:p>
          <a:endParaRPr lang="zh-CN" altLang="en-US"/>
        </a:p>
      </dgm:t>
    </dgm:pt>
    <dgm:pt modelId="{39A4512F-1DED-45BF-B58E-B7152754C905}" type="pres">
      <dgm:prSet presAssocID="{CE0D294B-A00F-47F5-9732-D60A2968179C}" presName="Name0" presStyleCnt="0">
        <dgm:presLayoutVars>
          <dgm:dir/>
          <dgm:resizeHandles val="exact"/>
        </dgm:presLayoutVars>
      </dgm:prSet>
      <dgm:spPr/>
    </dgm:pt>
    <dgm:pt modelId="{2DAA51F8-1D2C-4939-9519-8573070B1D99}" type="pres">
      <dgm:prSet presAssocID="{3DE122D3-9AE2-4FDA-BD76-CF8EAA15B10B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F40570C-DEA1-49A8-8EE4-A5FD52338F1E}" type="pres">
      <dgm:prSet presAssocID="{B917E463-FC75-47AE-9B3E-288EFB3E77DA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F0D47B21-E0BC-4318-BC30-EB2584640165}" type="pres">
      <dgm:prSet presAssocID="{B917E463-FC75-47AE-9B3E-288EFB3E77DA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DDBE2D2A-4A9E-4AA6-8DFF-43A7766989E1}" type="pres">
      <dgm:prSet presAssocID="{49384601-9F4B-4AFB-96C1-CD559F199648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0A8EC2E-66FD-4810-A43E-6F1C88BAADD1}" srcId="{CE0D294B-A00F-47F5-9732-D60A2968179C}" destId="{49384601-9F4B-4AFB-96C1-CD559F199648}" srcOrd="1" destOrd="0" parTransId="{B8A1ECFE-F726-4776-9675-F6904867C50C}" sibTransId="{D6AF7A44-5A83-4018-BAE1-6229F10D76A0}"/>
    <dgm:cxn modelId="{B2771086-02BD-4385-8E2D-C7BA404206AD}" type="presOf" srcId="{B917E463-FC75-47AE-9B3E-288EFB3E77DA}" destId="{0F40570C-DEA1-49A8-8EE4-A5FD52338F1E}" srcOrd="0" destOrd="0" presId="urn:microsoft.com/office/officeart/2005/8/layout/process1"/>
    <dgm:cxn modelId="{C1D0BA63-3DC6-49AA-826F-92A5D35AD2E7}" srcId="{CE0D294B-A00F-47F5-9732-D60A2968179C}" destId="{3DE122D3-9AE2-4FDA-BD76-CF8EAA15B10B}" srcOrd="0" destOrd="0" parTransId="{38A60EF3-A00F-4F85-882F-F6AA1E850464}" sibTransId="{B917E463-FC75-47AE-9B3E-288EFB3E77DA}"/>
    <dgm:cxn modelId="{3179A479-4868-433B-A8DE-7718F7C7120D}" type="presOf" srcId="{3DE122D3-9AE2-4FDA-BD76-CF8EAA15B10B}" destId="{2DAA51F8-1D2C-4939-9519-8573070B1D99}" srcOrd="0" destOrd="0" presId="urn:microsoft.com/office/officeart/2005/8/layout/process1"/>
    <dgm:cxn modelId="{5473D5A7-5533-4302-9C15-DC9547B93AA5}" type="presOf" srcId="{CE0D294B-A00F-47F5-9732-D60A2968179C}" destId="{39A4512F-1DED-45BF-B58E-B7152754C905}" srcOrd="0" destOrd="0" presId="urn:microsoft.com/office/officeart/2005/8/layout/process1"/>
    <dgm:cxn modelId="{6766B958-1686-4ED8-8FF7-F4CEDB9DB8E6}" type="presOf" srcId="{49384601-9F4B-4AFB-96C1-CD559F199648}" destId="{DDBE2D2A-4A9E-4AA6-8DFF-43A7766989E1}" srcOrd="0" destOrd="0" presId="urn:microsoft.com/office/officeart/2005/8/layout/process1"/>
    <dgm:cxn modelId="{416AF0F9-9913-4C9E-9DAD-39D032F17DC3}" type="presOf" srcId="{B917E463-FC75-47AE-9B3E-288EFB3E77DA}" destId="{F0D47B21-E0BC-4318-BC30-EB2584640165}" srcOrd="1" destOrd="0" presId="urn:microsoft.com/office/officeart/2005/8/layout/process1"/>
    <dgm:cxn modelId="{CCEDF067-2037-4E60-8ECD-7985E6965DE7}" type="presParOf" srcId="{39A4512F-1DED-45BF-B58E-B7152754C905}" destId="{2DAA51F8-1D2C-4939-9519-8573070B1D99}" srcOrd="0" destOrd="0" presId="urn:microsoft.com/office/officeart/2005/8/layout/process1"/>
    <dgm:cxn modelId="{6DF8F47A-C9E7-48E4-9806-D407CA6884FC}" type="presParOf" srcId="{39A4512F-1DED-45BF-B58E-B7152754C905}" destId="{0F40570C-DEA1-49A8-8EE4-A5FD52338F1E}" srcOrd="1" destOrd="0" presId="urn:microsoft.com/office/officeart/2005/8/layout/process1"/>
    <dgm:cxn modelId="{BC593FE2-A129-42E4-8812-43E56C465928}" type="presParOf" srcId="{0F40570C-DEA1-49A8-8EE4-A5FD52338F1E}" destId="{F0D47B21-E0BC-4318-BC30-EB2584640165}" srcOrd="0" destOrd="0" presId="urn:microsoft.com/office/officeart/2005/8/layout/process1"/>
    <dgm:cxn modelId="{98FD295E-A49E-4C44-BD70-922002042AF7}" type="presParOf" srcId="{39A4512F-1DED-45BF-B58E-B7152754C905}" destId="{DDBE2D2A-4A9E-4AA6-8DFF-43A7766989E1}" srcOrd="2" destOrd="0" presId="urn:microsoft.com/office/officeart/2005/8/layout/process1"/>
  </dgm:cxnLst>
  <dgm:bg/>
  <dgm:whole/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60496971-5FB2-430E-B64E-84B643FEE381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4AD91706-B31C-4BBA-84D6-858280AD36B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截面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7F6A929-2080-4224-9880-35EC3D7E2B2D}" type="parTrans" cxnId="{C76E5C44-C9DA-4FA2-B32E-2993D3DA61EE}">
      <dgm:prSet/>
      <dgm:spPr/>
      <dgm:t>
        <a:bodyPr/>
        <a:lstStyle/>
        <a:p>
          <a:endParaRPr lang="zh-CN" altLang="en-US"/>
        </a:p>
      </dgm:t>
    </dgm:pt>
    <dgm:pt modelId="{0E0FC93E-4F30-466E-BB27-59E4C90B784F}" type="sibTrans" cxnId="{C76E5C44-C9DA-4FA2-B32E-2993D3DA61EE}">
      <dgm:prSet/>
      <dgm:spPr/>
      <dgm:t>
        <a:bodyPr/>
        <a:lstStyle/>
        <a:p>
          <a:endParaRPr lang="zh-CN" altLang="en-US"/>
        </a:p>
      </dgm:t>
    </dgm:pt>
    <dgm:pt modelId="{36998CC9-7DE2-48AD-BC76-7CB1F4CDD30B}" type="pres">
      <dgm:prSet presAssocID="{60496971-5FB2-430E-B64E-84B643FEE381}" presName="Name0" presStyleCnt="0">
        <dgm:presLayoutVars>
          <dgm:dir/>
          <dgm:resizeHandles val="exact"/>
        </dgm:presLayoutVars>
      </dgm:prSet>
      <dgm:spPr/>
    </dgm:pt>
    <dgm:pt modelId="{8E7CFC76-1C8E-463F-A30E-010DC62F2638}" type="pres">
      <dgm:prSet presAssocID="{4AD91706-B31C-4BBA-84D6-858280AD36BD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76E5C44-C9DA-4FA2-B32E-2993D3DA61EE}" srcId="{60496971-5FB2-430E-B64E-84B643FEE381}" destId="{4AD91706-B31C-4BBA-84D6-858280AD36BD}" srcOrd="0" destOrd="0" parTransId="{47F6A929-2080-4224-9880-35EC3D7E2B2D}" sibTransId="{0E0FC93E-4F30-466E-BB27-59E4C90B784F}"/>
    <dgm:cxn modelId="{2AFEA3F2-0F02-435B-8590-6FAB5DF76FCF}" type="presOf" srcId="{60496971-5FB2-430E-B64E-84B643FEE381}" destId="{36998CC9-7DE2-48AD-BC76-7CB1F4CDD30B}" srcOrd="0" destOrd="0" presId="urn:microsoft.com/office/officeart/2005/8/layout/process1"/>
    <dgm:cxn modelId="{8F3ED5BC-070E-4126-BC35-8B1E8B0E7CF4}" type="presOf" srcId="{4AD91706-B31C-4BBA-84D6-858280AD36BD}" destId="{8E7CFC76-1C8E-463F-A30E-010DC62F2638}" srcOrd="0" destOrd="0" presId="urn:microsoft.com/office/officeart/2005/8/layout/process1"/>
    <dgm:cxn modelId="{9C323D2B-F9FC-4376-A80B-2B17CBBD99AD}" type="presParOf" srcId="{36998CC9-7DE2-48AD-BC76-7CB1F4CDD30B}" destId="{8E7CFC76-1C8E-463F-A30E-010DC62F2638}" srcOrd="0" destOrd="0" presId="urn:microsoft.com/office/officeart/2005/8/layout/process1"/>
  </dgm:cxnLst>
  <dgm:bg/>
  <dgm:whole/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4D606109-BCF6-46F2-BEBF-EF72E1C4AFE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73A1647D-7326-425A-BF32-5FE73F00128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形状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F5F2ED2-D780-42F3-8A95-0A3ADEC1B166}" type="parTrans" cxnId="{030EBE3D-11D4-40AC-A6A5-8451790A6499}">
      <dgm:prSet/>
      <dgm:spPr/>
      <dgm:t>
        <a:bodyPr/>
        <a:lstStyle/>
        <a:p>
          <a:endParaRPr lang="zh-CN" altLang="en-US"/>
        </a:p>
      </dgm:t>
    </dgm:pt>
    <dgm:pt modelId="{B7840149-063D-4F68-9F9B-6738B359F14D}" type="sibTrans" cxnId="{030EBE3D-11D4-40AC-A6A5-8451790A6499}">
      <dgm:prSet/>
      <dgm:spPr/>
      <dgm:t>
        <a:bodyPr/>
        <a:lstStyle/>
        <a:p>
          <a:endParaRPr lang="zh-CN" altLang="en-US"/>
        </a:p>
      </dgm:t>
    </dgm:pt>
    <dgm:pt modelId="{D10EEC33-3B3B-4ADB-93D5-B30FC32269F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旋转混合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A8517EA-4F0C-4E89-A99C-EFC819898A88}" type="parTrans" cxnId="{E6331A3C-BF9C-4B22-9170-66B51E0E3B21}">
      <dgm:prSet/>
      <dgm:spPr/>
      <dgm:t>
        <a:bodyPr/>
        <a:lstStyle/>
        <a:p>
          <a:endParaRPr lang="zh-CN" altLang="en-US"/>
        </a:p>
      </dgm:t>
    </dgm:pt>
    <dgm:pt modelId="{8985C354-2352-4CF3-A6D4-D41FDBD0E847}" type="sibTrans" cxnId="{E6331A3C-BF9C-4B22-9170-66B51E0E3B21}">
      <dgm:prSet/>
      <dgm:spPr/>
      <dgm:t>
        <a:bodyPr/>
        <a:lstStyle/>
        <a:p>
          <a:endParaRPr lang="zh-CN" altLang="en-US"/>
        </a:p>
      </dgm:t>
    </dgm:pt>
    <dgm:pt modelId="{E32BE79B-BE33-48B2-9E61-D8808F420E5A}" type="pres">
      <dgm:prSet presAssocID="{4D606109-BCF6-46F2-BEBF-EF72E1C4AFE2}" presName="Name0" presStyleCnt="0">
        <dgm:presLayoutVars>
          <dgm:dir/>
          <dgm:resizeHandles val="exact"/>
        </dgm:presLayoutVars>
      </dgm:prSet>
      <dgm:spPr/>
    </dgm:pt>
    <dgm:pt modelId="{3B62C20D-63ED-4097-97C7-8C66CF17CDC9}" type="pres">
      <dgm:prSet presAssocID="{73A1647D-7326-425A-BF32-5FE73F001289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63F58BB-ABA2-46B0-AFCE-87B6F037EAB9}" type="pres">
      <dgm:prSet presAssocID="{B7840149-063D-4F68-9F9B-6738B359F14D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176B722D-9E5C-4D7F-9600-5CBA81216C48}" type="pres">
      <dgm:prSet presAssocID="{B7840149-063D-4F68-9F9B-6738B359F14D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734EF1C0-E076-42D4-B31D-B8AF225FC4E3}" type="pres">
      <dgm:prSet presAssocID="{D10EEC33-3B3B-4ADB-93D5-B30FC32269F6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6316686-05ED-4D52-825F-492BF2D777C5}" type="presOf" srcId="{D10EEC33-3B3B-4ADB-93D5-B30FC32269F6}" destId="{734EF1C0-E076-42D4-B31D-B8AF225FC4E3}" srcOrd="0" destOrd="0" presId="urn:microsoft.com/office/officeart/2005/8/layout/process1"/>
    <dgm:cxn modelId="{030EBE3D-11D4-40AC-A6A5-8451790A6499}" srcId="{4D606109-BCF6-46F2-BEBF-EF72E1C4AFE2}" destId="{73A1647D-7326-425A-BF32-5FE73F001289}" srcOrd="0" destOrd="0" parTransId="{0F5F2ED2-D780-42F3-8A95-0A3ADEC1B166}" sibTransId="{B7840149-063D-4F68-9F9B-6738B359F14D}"/>
    <dgm:cxn modelId="{C300D261-0D2F-4534-B154-34DB17C7F24F}" type="presOf" srcId="{73A1647D-7326-425A-BF32-5FE73F001289}" destId="{3B62C20D-63ED-4097-97C7-8C66CF17CDC9}" srcOrd="0" destOrd="0" presId="urn:microsoft.com/office/officeart/2005/8/layout/process1"/>
    <dgm:cxn modelId="{F3B93CE9-BC85-4A96-8D05-C60DD3F987B5}" type="presOf" srcId="{4D606109-BCF6-46F2-BEBF-EF72E1C4AFE2}" destId="{E32BE79B-BE33-48B2-9E61-D8808F420E5A}" srcOrd="0" destOrd="0" presId="urn:microsoft.com/office/officeart/2005/8/layout/process1"/>
    <dgm:cxn modelId="{ABF8AE32-4DFE-406C-BCD6-C7A259C62640}" type="presOf" srcId="{B7840149-063D-4F68-9F9B-6738B359F14D}" destId="{A63F58BB-ABA2-46B0-AFCE-87B6F037EAB9}" srcOrd="0" destOrd="0" presId="urn:microsoft.com/office/officeart/2005/8/layout/process1"/>
    <dgm:cxn modelId="{84E1777A-FA70-41A6-BA32-07EF034BDC20}" type="presOf" srcId="{B7840149-063D-4F68-9F9B-6738B359F14D}" destId="{176B722D-9E5C-4D7F-9600-5CBA81216C48}" srcOrd="1" destOrd="0" presId="urn:microsoft.com/office/officeart/2005/8/layout/process1"/>
    <dgm:cxn modelId="{E6331A3C-BF9C-4B22-9170-66B51E0E3B21}" srcId="{4D606109-BCF6-46F2-BEBF-EF72E1C4AFE2}" destId="{D10EEC33-3B3B-4ADB-93D5-B30FC32269F6}" srcOrd="1" destOrd="0" parTransId="{6A8517EA-4F0C-4E89-A99C-EFC819898A88}" sibTransId="{8985C354-2352-4CF3-A6D4-D41FDBD0E847}"/>
    <dgm:cxn modelId="{B89010BD-3317-473F-85C6-D0F52003883B}" type="presParOf" srcId="{E32BE79B-BE33-48B2-9E61-D8808F420E5A}" destId="{3B62C20D-63ED-4097-97C7-8C66CF17CDC9}" srcOrd="0" destOrd="0" presId="urn:microsoft.com/office/officeart/2005/8/layout/process1"/>
    <dgm:cxn modelId="{AF81EBCD-B861-45A2-B380-4131F6472CF8}" type="presParOf" srcId="{E32BE79B-BE33-48B2-9E61-D8808F420E5A}" destId="{A63F58BB-ABA2-46B0-AFCE-87B6F037EAB9}" srcOrd="1" destOrd="0" presId="urn:microsoft.com/office/officeart/2005/8/layout/process1"/>
    <dgm:cxn modelId="{A6FFB0AF-C82D-44E1-9E98-11F12CBA3BF4}" type="presParOf" srcId="{A63F58BB-ABA2-46B0-AFCE-87B6F037EAB9}" destId="{176B722D-9E5C-4D7F-9600-5CBA81216C48}" srcOrd="0" destOrd="0" presId="urn:microsoft.com/office/officeart/2005/8/layout/process1"/>
    <dgm:cxn modelId="{4A6F7F9A-FE4A-4DA8-A290-A74E9B00215D}" type="presParOf" srcId="{E32BE79B-BE33-48B2-9E61-D8808F420E5A}" destId="{734EF1C0-E076-42D4-B31D-B8AF225FC4E3}" srcOrd="2" destOrd="0" presId="urn:microsoft.com/office/officeart/2005/8/layout/process1"/>
  </dgm:cxnLst>
  <dgm:bg/>
  <dgm:whole/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B0877DE5-3EFD-491A-9383-A8C6C5C3B909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58748171-5A34-4284-940A-C5410F79C40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草图截面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39F1474-D688-47CF-A25A-30587C047EF5}" type="parTrans" cxnId="{D58DDBB8-914A-41C1-B5AE-93E4E6D5F73E}">
      <dgm:prSet/>
      <dgm:spPr/>
      <dgm:t>
        <a:bodyPr/>
        <a:lstStyle/>
        <a:p>
          <a:endParaRPr lang="zh-CN" altLang="en-US"/>
        </a:p>
      </dgm:t>
    </dgm:pt>
    <dgm:pt modelId="{AB82351A-3568-47DF-987C-2AA134088FD7}" type="sibTrans" cxnId="{D58DDBB8-914A-41C1-B5AE-93E4E6D5F73E}">
      <dgm:prSet/>
      <dgm:spPr/>
      <dgm:t>
        <a:bodyPr/>
        <a:lstStyle/>
        <a:p>
          <a:endParaRPr lang="zh-CN" altLang="en-US"/>
        </a:p>
      </dgm:t>
    </dgm:pt>
    <dgm:pt modelId="{F815B095-277D-466E-85A1-BA1FE311A3B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13A2EAC-A68A-4C97-B08A-37B1C41A9147}" type="parTrans" cxnId="{FF80B595-C0DD-4CBB-9E15-806F9EF738D5}">
      <dgm:prSet/>
      <dgm:spPr/>
      <dgm:t>
        <a:bodyPr/>
        <a:lstStyle/>
        <a:p>
          <a:endParaRPr lang="zh-CN" altLang="en-US"/>
        </a:p>
      </dgm:t>
    </dgm:pt>
    <dgm:pt modelId="{96A31DCF-F132-44DE-88F3-6E9FF6630051}" type="sibTrans" cxnId="{FF80B595-C0DD-4CBB-9E15-806F9EF738D5}">
      <dgm:prSet/>
      <dgm:spPr/>
      <dgm:t>
        <a:bodyPr/>
        <a:lstStyle/>
        <a:p>
          <a:endParaRPr lang="zh-CN" altLang="en-US"/>
        </a:p>
      </dgm:t>
    </dgm:pt>
    <dgm:pt modelId="{C07A7BE8-9BC0-43EF-A523-259CB734757C}" type="pres">
      <dgm:prSet presAssocID="{B0877DE5-3EFD-491A-9383-A8C6C5C3B909}" presName="Name0" presStyleCnt="0">
        <dgm:presLayoutVars>
          <dgm:dir/>
          <dgm:resizeHandles val="exact"/>
        </dgm:presLayoutVars>
      </dgm:prSet>
      <dgm:spPr/>
    </dgm:pt>
    <dgm:pt modelId="{D8DCC367-0DF0-4B08-9E22-2AA1671CA1FB}" type="pres">
      <dgm:prSet presAssocID="{58748171-5A34-4284-940A-C5410F79C40C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E4CA8DB-8AFD-4207-B30C-2EA33A2ABE7D}" type="pres">
      <dgm:prSet presAssocID="{AB82351A-3568-47DF-987C-2AA134088FD7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08AD7CED-93B9-4D6D-82BA-0F4FC4C67A45}" type="pres">
      <dgm:prSet presAssocID="{AB82351A-3568-47DF-987C-2AA134088FD7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5F062A30-F114-4923-9D38-F55CE4B4ABA5}" type="pres">
      <dgm:prSet presAssocID="{F815B095-277D-466E-85A1-BA1FE311A3B1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5BA27B6-A3E0-431A-AA0B-E38D09C4E256}" type="presOf" srcId="{AB82351A-3568-47DF-987C-2AA134088FD7}" destId="{08AD7CED-93B9-4D6D-82BA-0F4FC4C67A45}" srcOrd="1" destOrd="0" presId="urn:microsoft.com/office/officeart/2005/8/layout/process1"/>
    <dgm:cxn modelId="{9E541886-1B4B-4EB7-8C00-E2C62D714991}" type="presOf" srcId="{AB82351A-3568-47DF-987C-2AA134088FD7}" destId="{EE4CA8DB-8AFD-4207-B30C-2EA33A2ABE7D}" srcOrd="0" destOrd="0" presId="urn:microsoft.com/office/officeart/2005/8/layout/process1"/>
    <dgm:cxn modelId="{BD5D5A23-495C-4D60-B53C-A2BCDE486E52}" type="presOf" srcId="{B0877DE5-3EFD-491A-9383-A8C6C5C3B909}" destId="{C07A7BE8-9BC0-43EF-A523-259CB734757C}" srcOrd="0" destOrd="0" presId="urn:microsoft.com/office/officeart/2005/8/layout/process1"/>
    <dgm:cxn modelId="{FF80B595-C0DD-4CBB-9E15-806F9EF738D5}" srcId="{B0877DE5-3EFD-491A-9383-A8C6C5C3B909}" destId="{F815B095-277D-466E-85A1-BA1FE311A3B1}" srcOrd="1" destOrd="0" parTransId="{113A2EAC-A68A-4C97-B08A-37B1C41A9147}" sibTransId="{96A31DCF-F132-44DE-88F3-6E9FF6630051}"/>
    <dgm:cxn modelId="{2C7D8D53-0552-4EF5-A977-33CEC691E38E}" type="presOf" srcId="{F815B095-277D-466E-85A1-BA1FE311A3B1}" destId="{5F062A30-F114-4923-9D38-F55CE4B4ABA5}" srcOrd="0" destOrd="0" presId="urn:microsoft.com/office/officeart/2005/8/layout/process1"/>
    <dgm:cxn modelId="{40100B71-014F-4C2F-AA62-EAC4ABE18D1E}" type="presOf" srcId="{58748171-5A34-4284-940A-C5410F79C40C}" destId="{D8DCC367-0DF0-4B08-9E22-2AA1671CA1FB}" srcOrd="0" destOrd="0" presId="urn:microsoft.com/office/officeart/2005/8/layout/process1"/>
    <dgm:cxn modelId="{D58DDBB8-914A-41C1-B5AE-93E4E6D5F73E}" srcId="{B0877DE5-3EFD-491A-9383-A8C6C5C3B909}" destId="{58748171-5A34-4284-940A-C5410F79C40C}" srcOrd="0" destOrd="0" parTransId="{539F1474-D688-47CF-A25A-30587C047EF5}" sibTransId="{AB82351A-3568-47DF-987C-2AA134088FD7}"/>
    <dgm:cxn modelId="{8669571A-E5ED-48F3-B35A-34FA74F9296A}" type="presParOf" srcId="{C07A7BE8-9BC0-43EF-A523-259CB734757C}" destId="{D8DCC367-0DF0-4B08-9E22-2AA1671CA1FB}" srcOrd="0" destOrd="0" presId="urn:microsoft.com/office/officeart/2005/8/layout/process1"/>
    <dgm:cxn modelId="{F944C19C-5422-4523-9E9B-99DA5815AA2D}" type="presParOf" srcId="{C07A7BE8-9BC0-43EF-A523-259CB734757C}" destId="{EE4CA8DB-8AFD-4207-B30C-2EA33A2ABE7D}" srcOrd="1" destOrd="0" presId="urn:microsoft.com/office/officeart/2005/8/layout/process1"/>
    <dgm:cxn modelId="{85364F7B-2669-48EB-B19F-8D1718D6AE92}" type="presParOf" srcId="{EE4CA8DB-8AFD-4207-B30C-2EA33A2ABE7D}" destId="{08AD7CED-93B9-4D6D-82BA-0F4FC4C67A45}" srcOrd="0" destOrd="0" presId="urn:microsoft.com/office/officeart/2005/8/layout/process1"/>
    <dgm:cxn modelId="{CA96318B-E1CB-49C0-8B95-21E99A6C51A6}" type="presParOf" srcId="{C07A7BE8-9BC0-43EF-A523-259CB734757C}" destId="{5F062A30-F114-4923-9D38-F55CE4B4ABA5}" srcOrd="2" destOrd="0" presId="urn:microsoft.com/office/officeart/2005/8/layout/process1"/>
  </dgm:cxnLst>
  <dgm:bg/>
  <dgm:whole/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2FE29A2F-05F3-48E8-8D03-C8C66B500B97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48E6D918-5644-440C-B44E-A9601F24BAD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截面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B10B322-A910-42F5-9B7D-1B21BF0DA74A}" type="parTrans" cxnId="{28C8B6F3-0BEF-46C0-8304-73CBEAF796C7}">
      <dgm:prSet/>
      <dgm:spPr/>
      <dgm:t>
        <a:bodyPr/>
        <a:lstStyle/>
        <a:p>
          <a:endParaRPr lang="zh-CN" altLang="en-US"/>
        </a:p>
      </dgm:t>
    </dgm:pt>
    <dgm:pt modelId="{A62ECA81-8254-45BA-8786-46B3637FEC21}" type="sibTrans" cxnId="{28C8B6F3-0BEF-46C0-8304-73CBEAF796C7}">
      <dgm:prSet/>
      <dgm:spPr/>
      <dgm:t>
        <a:bodyPr/>
        <a:lstStyle/>
        <a:p>
          <a:endParaRPr lang="zh-CN" altLang="en-US"/>
        </a:p>
      </dgm:t>
    </dgm:pt>
    <dgm:pt modelId="{A6E6A2BA-6A71-4D49-A01A-F7C4472A95E5}" type="pres">
      <dgm:prSet presAssocID="{2FE29A2F-05F3-48E8-8D03-C8C66B500B97}" presName="Name0" presStyleCnt="0">
        <dgm:presLayoutVars>
          <dgm:dir/>
          <dgm:resizeHandles val="exact"/>
        </dgm:presLayoutVars>
      </dgm:prSet>
      <dgm:spPr/>
    </dgm:pt>
    <dgm:pt modelId="{30A48728-45AF-47B3-8F34-C8655CD76345}" type="pres">
      <dgm:prSet presAssocID="{48E6D918-5644-440C-B44E-A9601F24BAD7}" presName="node" presStyleLbl="node1" presStyleIdx="0" presStyleCnt="1" custLinFactNeighborX="-33788" custLinFactNeighborY="-1666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EC12C74-0140-4435-B397-56FD3B578F45}" type="presOf" srcId="{2FE29A2F-05F3-48E8-8D03-C8C66B500B97}" destId="{A6E6A2BA-6A71-4D49-A01A-F7C4472A95E5}" srcOrd="0" destOrd="0" presId="urn:microsoft.com/office/officeart/2005/8/layout/process1"/>
    <dgm:cxn modelId="{6F36BF0C-8E67-4144-9197-62BD6D9A9136}" type="presOf" srcId="{48E6D918-5644-440C-B44E-A9601F24BAD7}" destId="{30A48728-45AF-47B3-8F34-C8655CD76345}" srcOrd="0" destOrd="0" presId="urn:microsoft.com/office/officeart/2005/8/layout/process1"/>
    <dgm:cxn modelId="{28C8B6F3-0BEF-46C0-8304-73CBEAF796C7}" srcId="{2FE29A2F-05F3-48E8-8D03-C8C66B500B97}" destId="{48E6D918-5644-440C-B44E-A9601F24BAD7}" srcOrd="0" destOrd="0" parTransId="{FB10B322-A910-42F5-9B7D-1B21BF0DA74A}" sibTransId="{A62ECA81-8254-45BA-8786-46B3637FEC21}"/>
    <dgm:cxn modelId="{B15E9C4F-24C9-4B6E-B465-0B097B707218}" type="presParOf" srcId="{A6E6A2BA-6A71-4D49-A01A-F7C4472A95E5}" destId="{30A48728-45AF-47B3-8F34-C8655CD76345}" srcOrd="0" destOrd="0" presId="urn:microsoft.com/office/officeart/2005/8/layout/process1"/>
  </dgm:cxnLst>
  <dgm:bg/>
  <dgm:whole/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E9929148-B8BD-48A9-8BF7-48045182F00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D7C80321-79F9-4443-B41B-3401036368C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基准轴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A390483-0208-477D-8A03-54EE3540351F}" type="parTrans" cxnId="{4E582088-7DA3-44A6-941F-5ABB25A307A7}">
      <dgm:prSet/>
      <dgm:spPr/>
      <dgm:t>
        <a:bodyPr/>
        <a:lstStyle/>
        <a:p>
          <a:endParaRPr lang="zh-CN" altLang="en-US"/>
        </a:p>
      </dgm:t>
    </dgm:pt>
    <dgm:pt modelId="{28FBA37F-E725-46A1-B94B-05C539636F7D}" type="sibTrans" cxnId="{4E582088-7DA3-44A6-941F-5ABB25A307A7}">
      <dgm:prSet/>
      <dgm:spPr/>
      <dgm:t>
        <a:bodyPr/>
        <a:lstStyle/>
        <a:p>
          <a:endParaRPr lang="zh-CN" altLang="en-US"/>
        </a:p>
      </dgm:t>
    </dgm:pt>
    <dgm:pt modelId="{B63C3FCA-07CC-4462-93DD-44D6408629C7}" type="pres">
      <dgm:prSet presAssocID="{E9929148-B8BD-48A9-8BF7-48045182F001}" presName="Name0" presStyleCnt="0">
        <dgm:presLayoutVars>
          <dgm:dir/>
          <dgm:resizeHandles val="exact"/>
        </dgm:presLayoutVars>
      </dgm:prSet>
      <dgm:spPr/>
    </dgm:pt>
    <dgm:pt modelId="{EC206B43-86AE-4428-AB54-CF01FB6F2FD5}" type="pres">
      <dgm:prSet presAssocID="{D7C80321-79F9-4443-B41B-3401036368C0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E582088-7DA3-44A6-941F-5ABB25A307A7}" srcId="{E9929148-B8BD-48A9-8BF7-48045182F001}" destId="{D7C80321-79F9-4443-B41B-3401036368C0}" srcOrd="0" destOrd="0" parTransId="{FA390483-0208-477D-8A03-54EE3540351F}" sibTransId="{28FBA37F-E725-46A1-B94B-05C539636F7D}"/>
    <dgm:cxn modelId="{4BAC3E48-256B-445C-9A28-ADE35643A6E6}" type="presOf" srcId="{E9929148-B8BD-48A9-8BF7-48045182F001}" destId="{B63C3FCA-07CC-4462-93DD-44D6408629C7}" srcOrd="0" destOrd="0" presId="urn:microsoft.com/office/officeart/2005/8/layout/process1"/>
    <dgm:cxn modelId="{77F3FE4F-3077-4600-977A-983E78DDF803}" type="presOf" srcId="{D7C80321-79F9-4443-B41B-3401036368C0}" destId="{EC206B43-86AE-4428-AB54-CF01FB6F2FD5}" srcOrd="0" destOrd="0" presId="urn:microsoft.com/office/officeart/2005/8/layout/process1"/>
    <dgm:cxn modelId="{1E949739-1AE8-43AC-8F8C-4AF67B90A906}" type="presParOf" srcId="{B63C3FCA-07CC-4462-93DD-44D6408629C7}" destId="{EC206B43-86AE-4428-AB54-CF01FB6F2FD5}" srcOrd="0" destOrd="0" presId="urn:microsoft.com/office/officeart/2005/8/layout/process1"/>
  </dgm:cxnLst>
  <dgm:bg/>
  <dgm:whole/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8E46BC1E-DDC6-4C50-835A-BC98288C00DF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42F3D836-B463-42A6-B3FF-8B1B4209BD8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5BA8144-D284-493A-A851-399C88D1E6FC}" type="parTrans" cxnId="{AF11E046-D47C-4259-B413-8AC3880F433F}">
      <dgm:prSet/>
      <dgm:spPr/>
      <dgm:t>
        <a:bodyPr/>
        <a:lstStyle/>
        <a:p>
          <a:endParaRPr lang="zh-CN" altLang="en-US"/>
        </a:p>
      </dgm:t>
    </dgm:pt>
    <dgm:pt modelId="{B498E800-068E-4D8B-8F33-2D3BC37BADA2}" type="sibTrans" cxnId="{AF11E046-D47C-4259-B413-8AC3880F433F}">
      <dgm:prSet/>
      <dgm:spPr/>
      <dgm:t>
        <a:bodyPr/>
        <a:lstStyle/>
        <a:p>
          <a:endParaRPr lang="zh-CN" altLang="en-US"/>
        </a:p>
      </dgm:t>
    </dgm:pt>
    <dgm:pt modelId="{4CBA8F23-659A-4F30-9721-9FD8698D2065}" type="pres">
      <dgm:prSet presAssocID="{8E46BC1E-DDC6-4C50-835A-BC98288C00DF}" presName="Name0" presStyleCnt="0">
        <dgm:presLayoutVars>
          <dgm:dir/>
          <dgm:resizeHandles val="exact"/>
        </dgm:presLayoutVars>
      </dgm:prSet>
      <dgm:spPr/>
    </dgm:pt>
    <dgm:pt modelId="{CBE5FB8B-B328-4B2A-8EBB-F19F39EAB78C}" type="pres">
      <dgm:prSet presAssocID="{42F3D836-B463-42A6-B3FF-8B1B4209BD8A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D6C49A5-7063-4D0D-AB6F-88C84A0F5EE2}" type="presOf" srcId="{42F3D836-B463-42A6-B3FF-8B1B4209BD8A}" destId="{CBE5FB8B-B328-4B2A-8EBB-F19F39EAB78C}" srcOrd="0" destOrd="0" presId="urn:microsoft.com/office/officeart/2005/8/layout/process1"/>
    <dgm:cxn modelId="{AF11E046-D47C-4259-B413-8AC3880F433F}" srcId="{8E46BC1E-DDC6-4C50-835A-BC98288C00DF}" destId="{42F3D836-B463-42A6-B3FF-8B1B4209BD8A}" srcOrd="0" destOrd="0" parTransId="{D5BA8144-D284-493A-A851-399C88D1E6FC}" sibTransId="{B498E800-068E-4D8B-8F33-2D3BC37BADA2}"/>
    <dgm:cxn modelId="{127B0556-CC7E-4908-9A41-5E13B69AD6A0}" type="presOf" srcId="{8E46BC1E-DDC6-4C50-835A-BC98288C00DF}" destId="{4CBA8F23-659A-4F30-9721-9FD8698D2065}" srcOrd="0" destOrd="0" presId="urn:microsoft.com/office/officeart/2005/8/layout/process1"/>
    <dgm:cxn modelId="{DCF2634D-4953-4AFF-B6F7-3E8C9CC20741}" type="presParOf" srcId="{4CBA8F23-659A-4F30-9721-9FD8698D2065}" destId="{CBE5FB8B-B328-4B2A-8EBB-F19F39EAB78C}" srcOrd="0" destOrd="0" presId="urn:microsoft.com/office/officeart/2005/8/layout/process1"/>
  </dgm:cxnLst>
  <dgm:bg/>
  <dgm:whole/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0E0B1AEF-F777-41C7-826D-C25520BB038B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17538E46-FE9F-4349-81B3-0E0DBF895A2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形状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A30E958-ECDA-4960-9FBB-1ADB1CD3E790}" type="parTrans" cxnId="{35EAA32A-45E0-42E4-990F-AA500A0E3201}">
      <dgm:prSet/>
      <dgm:spPr/>
      <dgm:t>
        <a:bodyPr/>
        <a:lstStyle/>
        <a:p>
          <a:endParaRPr lang="zh-CN" altLang="en-US"/>
        </a:p>
      </dgm:t>
    </dgm:pt>
    <dgm:pt modelId="{1B05955A-FD58-4886-9D7E-4D570C6714AA}" type="sibTrans" cxnId="{35EAA32A-45E0-42E4-990F-AA500A0E3201}">
      <dgm:prSet/>
      <dgm:spPr/>
      <dgm:t>
        <a:bodyPr/>
        <a:lstStyle/>
        <a:p>
          <a:endParaRPr lang="zh-CN" altLang="en-US"/>
        </a:p>
      </dgm:t>
    </dgm:pt>
    <dgm:pt modelId="{CACC3D7F-9FA0-497C-AA12-02975C91113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扫描混合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D5DA19B-54F0-46CD-B0FC-D35693BE1455}" type="parTrans" cxnId="{EA0B6D23-719B-4A8F-8BEE-82D1C8089084}">
      <dgm:prSet/>
      <dgm:spPr/>
      <dgm:t>
        <a:bodyPr/>
        <a:lstStyle/>
        <a:p>
          <a:endParaRPr lang="zh-CN" altLang="en-US"/>
        </a:p>
      </dgm:t>
    </dgm:pt>
    <dgm:pt modelId="{CECFCD19-51FD-47B3-8CAC-DADCAE650F2A}" type="sibTrans" cxnId="{EA0B6D23-719B-4A8F-8BEE-82D1C8089084}">
      <dgm:prSet/>
      <dgm:spPr/>
      <dgm:t>
        <a:bodyPr/>
        <a:lstStyle/>
        <a:p>
          <a:endParaRPr lang="zh-CN" altLang="en-US"/>
        </a:p>
      </dgm:t>
    </dgm:pt>
    <dgm:pt modelId="{F0E3A6A8-BD99-466E-829E-A06E00BD2493}" type="pres">
      <dgm:prSet presAssocID="{0E0B1AEF-F777-41C7-826D-C25520BB038B}" presName="Name0" presStyleCnt="0">
        <dgm:presLayoutVars>
          <dgm:dir/>
          <dgm:resizeHandles val="exact"/>
        </dgm:presLayoutVars>
      </dgm:prSet>
      <dgm:spPr/>
    </dgm:pt>
    <dgm:pt modelId="{15227F11-8431-469C-8128-5257D64E5E38}" type="pres">
      <dgm:prSet presAssocID="{17538E46-FE9F-4349-81B3-0E0DBF895A25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B97E2D-D257-42C5-B25C-FCE8FA4149E1}" type="pres">
      <dgm:prSet presAssocID="{1B05955A-FD58-4886-9D7E-4D570C6714AA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733F5BB1-9EED-4A47-9CC6-CE4C8CC834AF}" type="pres">
      <dgm:prSet presAssocID="{1B05955A-FD58-4886-9D7E-4D570C6714AA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FD4AD471-5135-4D6E-BDD7-0B71EAA264E5}" type="pres">
      <dgm:prSet presAssocID="{CACC3D7F-9FA0-497C-AA12-02975C91113C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CCD2772-BD5E-498E-8654-A987E9995637}" type="presOf" srcId="{1B05955A-FD58-4886-9D7E-4D570C6714AA}" destId="{733F5BB1-9EED-4A47-9CC6-CE4C8CC834AF}" srcOrd="1" destOrd="0" presId="urn:microsoft.com/office/officeart/2005/8/layout/process1"/>
    <dgm:cxn modelId="{200AF81E-CC99-46AD-9110-DF49E2702350}" type="presOf" srcId="{1B05955A-FD58-4886-9D7E-4D570C6714AA}" destId="{D7B97E2D-D257-42C5-B25C-FCE8FA4149E1}" srcOrd="0" destOrd="0" presId="urn:microsoft.com/office/officeart/2005/8/layout/process1"/>
    <dgm:cxn modelId="{E051180D-C3D8-4E4D-9B8C-683E026D59E0}" type="presOf" srcId="{0E0B1AEF-F777-41C7-826D-C25520BB038B}" destId="{F0E3A6A8-BD99-466E-829E-A06E00BD2493}" srcOrd="0" destOrd="0" presId="urn:microsoft.com/office/officeart/2005/8/layout/process1"/>
    <dgm:cxn modelId="{94155568-2125-4D24-9E20-9984798733DA}" type="presOf" srcId="{CACC3D7F-9FA0-497C-AA12-02975C91113C}" destId="{FD4AD471-5135-4D6E-BDD7-0B71EAA264E5}" srcOrd="0" destOrd="0" presId="urn:microsoft.com/office/officeart/2005/8/layout/process1"/>
    <dgm:cxn modelId="{EA0B6D23-719B-4A8F-8BEE-82D1C8089084}" srcId="{0E0B1AEF-F777-41C7-826D-C25520BB038B}" destId="{CACC3D7F-9FA0-497C-AA12-02975C91113C}" srcOrd="1" destOrd="0" parTransId="{AD5DA19B-54F0-46CD-B0FC-D35693BE1455}" sibTransId="{CECFCD19-51FD-47B3-8CAC-DADCAE650F2A}"/>
    <dgm:cxn modelId="{DA719C35-4973-4712-BBDF-CF9F2C293ECC}" type="presOf" srcId="{17538E46-FE9F-4349-81B3-0E0DBF895A25}" destId="{15227F11-8431-469C-8128-5257D64E5E38}" srcOrd="0" destOrd="0" presId="urn:microsoft.com/office/officeart/2005/8/layout/process1"/>
    <dgm:cxn modelId="{35EAA32A-45E0-42E4-990F-AA500A0E3201}" srcId="{0E0B1AEF-F777-41C7-826D-C25520BB038B}" destId="{17538E46-FE9F-4349-81B3-0E0DBF895A25}" srcOrd="0" destOrd="0" parTransId="{9A30E958-ECDA-4960-9FBB-1ADB1CD3E790}" sibTransId="{1B05955A-FD58-4886-9D7E-4D570C6714AA}"/>
    <dgm:cxn modelId="{A20B2487-48CC-4C04-AAA1-979409B675E3}" type="presParOf" srcId="{F0E3A6A8-BD99-466E-829E-A06E00BD2493}" destId="{15227F11-8431-469C-8128-5257D64E5E38}" srcOrd="0" destOrd="0" presId="urn:microsoft.com/office/officeart/2005/8/layout/process1"/>
    <dgm:cxn modelId="{EAABEFB3-89F1-45F0-A6B0-9890DE5922C9}" type="presParOf" srcId="{F0E3A6A8-BD99-466E-829E-A06E00BD2493}" destId="{D7B97E2D-D257-42C5-B25C-FCE8FA4149E1}" srcOrd="1" destOrd="0" presId="urn:microsoft.com/office/officeart/2005/8/layout/process1"/>
    <dgm:cxn modelId="{ECDE8596-B803-479D-96E8-297351955B14}" type="presParOf" srcId="{D7B97E2D-D257-42C5-B25C-FCE8FA4149E1}" destId="{733F5BB1-9EED-4A47-9CC6-CE4C8CC834AF}" srcOrd="0" destOrd="0" presId="urn:microsoft.com/office/officeart/2005/8/layout/process1"/>
    <dgm:cxn modelId="{06BF44C3-7F26-4192-B77B-81CB93E70EAE}" type="presParOf" srcId="{F0E3A6A8-BD99-466E-829E-A06E00BD2493}" destId="{FD4AD471-5135-4D6E-BDD7-0B71EAA264E5}" srcOrd="2" destOrd="0" presId="urn:microsoft.com/office/officeart/2005/8/layout/process1"/>
  </dgm:cxnLst>
  <dgm:bg/>
  <dgm:whole/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96119CEE-C371-435F-B7BC-7C24C29D9F4B}" type="doc">
      <dgm:prSet loTypeId="urn:microsoft.com/office/officeart/2005/8/layout/arrow2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23155EB-23B3-4DB3-9CB8-C176B55F800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参考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73B1A3D-140E-4252-B75F-0DD1F5A6DAAC}" type="parTrans" cxnId="{2F9137EC-E67E-4A89-A456-2D20EEBD4610}">
      <dgm:prSet/>
      <dgm:spPr/>
      <dgm:t>
        <a:bodyPr/>
        <a:lstStyle/>
        <a:p>
          <a:endParaRPr lang="zh-CN" altLang="en-US"/>
        </a:p>
      </dgm:t>
    </dgm:pt>
    <dgm:pt modelId="{7BCFC817-EF8C-4434-BF5E-EAD0133CA48D}" type="sibTrans" cxnId="{2F9137EC-E67E-4A89-A456-2D20EEBD4610}">
      <dgm:prSet/>
      <dgm:spPr/>
      <dgm:t>
        <a:bodyPr/>
        <a:lstStyle/>
        <a:p>
          <a:endParaRPr lang="zh-CN" altLang="en-US"/>
        </a:p>
      </dgm:t>
    </dgm:pt>
    <dgm:pt modelId="{F4558E6D-558C-4471-931F-45528A0B9B7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草绘基准曲线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B5BD5B5-54B1-4B77-9861-C05DB3C2EBD9}" type="parTrans" cxnId="{688E9562-BAE4-4F1F-A5D0-19D9234798CB}">
      <dgm:prSet/>
      <dgm:spPr/>
      <dgm:t>
        <a:bodyPr/>
        <a:lstStyle/>
        <a:p>
          <a:endParaRPr lang="zh-CN" altLang="en-US"/>
        </a:p>
      </dgm:t>
    </dgm:pt>
    <dgm:pt modelId="{9D9C9384-95AB-41E4-91E6-486A448F2DE4}" type="sibTrans" cxnId="{688E9562-BAE4-4F1F-A5D0-19D9234798CB}">
      <dgm:prSet/>
      <dgm:spPr/>
      <dgm:t>
        <a:bodyPr/>
        <a:lstStyle/>
        <a:p>
          <a:endParaRPr lang="zh-CN" altLang="en-US"/>
        </a:p>
      </dgm:t>
    </dgm:pt>
    <dgm:pt modelId="{AB930548-2648-4ACB-83C6-1826D66D181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轨迹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12D1230-A911-4348-BFB6-903D5FDA5310}" type="parTrans" cxnId="{5DB118F3-42C1-4D15-9BE0-FAF2F1DC64C0}">
      <dgm:prSet/>
      <dgm:spPr/>
      <dgm:t>
        <a:bodyPr/>
        <a:lstStyle/>
        <a:p>
          <a:endParaRPr lang="zh-CN" altLang="en-US"/>
        </a:p>
      </dgm:t>
    </dgm:pt>
    <dgm:pt modelId="{07A1C628-D720-4916-BFF8-45F5063DB9F2}" type="sibTrans" cxnId="{5DB118F3-42C1-4D15-9BE0-FAF2F1DC64C0}">
      <dgm:prSet/>
      <dgm:spPr/>
      <dgm:t>
        <a:bodyPr/>
        <a:lstStyle/>
        <a:p>
          <a:endParaRPr lang="zh-CN" altLang="en-US"/>
        </a:p>
      </dgm:t>
    </dgm:pt>
    <dgm:pt modelId="{50042DD5-1301-49FB-A8F8-9CAB1C51357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细节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40EFA0F-41AF-4395-A24A-929C48BA1514}" type="parTrans" cxnId="{12CF8686-EBDE-498F-BE53-C76EC8169D05}">
      <dgm:prSet/>
      <dgm:spPr/>
      <dgm:t>
        <a:bodyPr/>
        <a:lstStyle/>
        <a:p>
          <a:endParaRPr lang="zh-CN" altLang="en-US"/>
        </a:p>
      </dgm:t>
    </dgm:pt>
    <dgm:pt modelId="{82AC647F-C48D-4DDA-A388-14430B84DA1C}" type="sibTrans" cxnId="{12CF8686-EBDE-498F-BE53-C76EC8169D05}">
      <dgm:prSet/>
      <dgm:spPr/>
      <dgm:t>
        <a:bodyPr/>
        <a:lstStyle/>
        <a:p>
          <a:endParaRPr lang="zh-CN" altLang="en-US"/>
        </a:p>
      </dgm:t>
    </dgm:pt>
    <dgm:pt modelId="{9033698A-FE55-4680-993D-B269ED263F5F}" type="pres">
      <dgm:prSet presAssocID="{96119CEE-C371-435F-B7BC-7C24C29D9F4B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CEF019D-44E3-43E7-8DD5-862F6B2C25A0}" type="pres">
      <dgm:prSet presAssocID="{96119CEE-C371-435F-B7BC-7C24C29D9F4B}" presName="arrow" presStyleLbl="bgShp" presStyleIdx="0" presStyleCnt="1"/>
      <dgm:spPr/>
    </dgm:pt>
    <dgm:pt modelId="{EEF22090-111E-4D45-A0F3-00783F2C1C2C}" type="pres">
      <dgm:prSet presAssocID="{96119CEE-C371-435F-B7BC-7C24C29D9F4B}" presName="arrowDiagram4" presStyleCnt="0"/>
      <dgm:spPr/>
    </dgm:pt>
    <dgm:pt modelId="{8FAB7483-EE3C-471B-B537-9E0A72CF4E52}" type="pres">
      <dgm:prSet presAssocID="{323155EB-23B3-4DB3-9CB8-C176B55F8008}" presName="bullet4a" presStyleLbl="node1" presStyleIdx="0" presStyleCnt="4"/>
      <dgm:spPr/>
    </dgm:pt>
    <dgm:pt modelId="{8F03BD52-7D38-49AB-A56D-FDFE56B2D660}" type="pres">
      <dgm:prSet presAssocID="{323155EB-23B3-4DB3-9CB8-C176B55F8008}" presName="textBox4a" presStyleLbl="revTx" presStyleIdx="0" presStyleCnt="4" custScaleX="131219" custScaleY="41823" custLinFactNeighborX="-12731" custLinFactNeighborY="45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BD2D4D0-DAD9-4DE9-9B83-96EEAA4FA13D}" type="pres">
      <dgm:prSet presAssocID="{F4558E6D-558C-4471-931F-45528A0B9B75}" presName="bullet4b" presStyleLbl="node1" presStyleIdx="1" presStyleCnt="4"/>
      <dgm:spPr/>
    </dgm:pt>
    <dgm:pt modelId="{D5CE1B1C-58F1-490F-AA21-19CD1A46BC83}" type="pres">
      <dgm:prSet presAssocID="{F4558E6D-558C-4471-931F-45528A0B9B75}" presName="textBox4b" presStyleLbl="revTx" presStyleIdx="1" presStyleCnt="4" custScaleX="115898" custScaleY="37384" custLinFactNeighborX="-1318" custLinFactNeighborY="-1647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F922E4-E3C7-4D5D-A3F0-B12F61AADD36}" type="pres">
      <dgm:prSet presAssocID="{AB930548-2648-4ACB-83C6-1826D66D1811}" presName="bullet4c" presStyleLbl="node1" presStyleIdx="2" presStyleCnt="4"/>
      <dgm:spPr/>
    </dgm:pt>
    <dgm:pt modelId="{43965E55-112C-4399-AD95-2C03B5A5ABF5}" type="pres">
      <dgm:prSet presAssocID="{AB930548-2648-4ACB-83C6-1826D66D1811}" presName="textBox4c" presStyleLbl="revTx" presStyleIdx="2" presStyleCnt="4" custLinFactNeighborX="-1282" custLinFactNeighborY="1710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B3AE9E-CD10-43C6-80AD-AA5BF1F358B8}" type="pres">
      <dgm:prSet presAssocID="{50042DD5-1301-49FB-A8F8-9CAB1C513579}" presName="bullet4d" presStyleLbl="node1" presStyleIdx="3" presStyleCnt="4"/>
      <dgm:spPr/>
    </dgm:pt>
    <dgm:pt modelId="{E86CE729-AEC7-4A8A-9ECD-463C5D30CB73}" type="pres">
      <dgm:prSet presAssocID="{50042DD5-1301-49FB-A8F8-9CAB1C513579}" presName="textBox4d" presStyleLbl="revTx" presStyleIdx="3" presStyleCnt="4" custScaleY="63502" custLinFactNeighborX="-32601" custLinFactNeighborY="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DB118F3-42C1-4D15-9BE0-FAF2F1DC64C0}" srcId="{96119CEE-C371-435F-B7BC-7C24C29D9F4B}" destId="{AB930548-2648-4ACB-83C6-1826D66D1811}" srcOrd="2" destOrd="0" parTransId="{C12D1230-A911-4348-BFB6-903D5FDA5310}" sibTransId="{07A1C628-D720-4916-BFF8-45F5063DB9F2}"/>
    <dgm:cxn modelId="{BEB59838-DAE2-48D4-8CF5-BCBEE39F2330}" type="presOf" srcId="{AB930548-2648-4ACB-83C6-1826D66D1811}" destId="{43965E55-112C-4399-AD95-2C03B5A5ABF5}" srcOrd="0" destOrd="0" presId="urn:microsoft.com/office/officeart/2005/8/layout/arrow2"/>
    <dgm:cxn modelId="{F25A4235-81F0-4E4E-8C56-EF85CB04DD4E}" type="presOf" srcId="{323155EB-23B3-4DB3-9CB8-C176B55F8008}" destId="{8F03BD52-7D38-49AB-A56D-FDFE56B2D660}" srcOrd="0" destOrd="0" presId="urn:microsoft.com/office/officeart/2005/8/layout/arrow2"/>
    <dgm:cxn modelId="{2F9137EC-E67E-4A89-A456-2D20EEBD4610}" srcId="{96119CEE-C371-435F-B7BC-7C24C29D9F4B}" destId="{323155EB-23B3-4DB3-9CB8-C176B55F8008}" srcOrd="0" destOrd="0" parTransId="{A73B1A3D-140E-4252-B75F-0DD1F5A6DAAC}" sibTransId="{7BCFC817-EF8C-4434-BF5E-EAD0133CA48D}"/>
    <dgm:cxn modelId="{688E9562-BAE4-4F1F-A5D0-19D9234798CB}" srcId="{96119CEE-C371-435F-B7BC-7C24C29D9F4B}" destId="{F4558E6D-558C-4471-931F-45528A0B9B75}" srcOrd="1" destOrd="0" parTransId="{AB5BD5B5-54B1-4B77-9861-C05DB3C2EBD9}" sibTransId="{9D9C9384-95AB-41E4-91E6-486A448F2DE4}"/>
    <dgm:cxn modelId="{12CF8686-EBDE-498F-BE53-C76EC8169D05}" srcId="{96119CEE-C371-435F-B7BC-7C24C29D9F4B}" destId="{50042DD5-1301-49FB-A8F8-9CAB1C513579}" srcOrd="3" destOrd="0" parTransId="{840EFA0F-41AF-4395-A24A-929C48BA1514}" sibTransId="{82AC647F-C48D-4DDA-A388-14430B84DA1C}"/>
    <dgm:cxn modelId="{DCFC83F3-EAD7-4A9A-BA13-D9C9AAF15402}" type="presOf" srcId="{50042DD5-1301-49FB-A8F8-9CAB1C513579}" destId="{E86CE729-AEC7-4A8A-9ECD-463C5D30CB73}" srcOrd="0" destOrd="0" presId="urn:microsoft.com/office/officeart/2005/8/layout/arrow2"/>
    <dgm:cxn modelId="{A4D390D0-8135-4DE4-B076-EC81C219A611}" type="presOf" srcId="{96119CEE-C371-435F-B7BC-7C24C29D9F4B}" destId="{9033698A-FE55-4680-993D-B269ED263F5F}" srcOrd="0" destOrd="0" presId="urn:microsoft.com/office/officeart/2005/8/layout/arrow2"/>
    <dgm:cxn modelId="{B578BF53-F525-4FFC-A77B-04339E34DD9B}" type="presOf" srcId="{F4558E6D-558C-4471-931F-45528A0B9B75}" destId="{D5CE1B1C-58F1-490F-AA21-19CD1A46BC83}" srcOrd="0" destOrd="0" presId="urn:microsoft.com/office/officeart/2005/8/layout/arrow2"/>
    <dgm:cxn modelId="{4BDF8FBB-2BC0-437D-B64F-48D4F7AE8E85}" type="presParOf" srcId="{9033698A-FE55-4680-993D-B269ED263F5F}" destId="{DCEF019D-44E3-43E7-8DD5-862F6B2C25A0}" srcOrd="0" destOrd="0" presId="urn:microsoft.com/office/officeart/2005/8/layout/arrow2"/>
    <dgm:cxn modelId="{A8A938F0-2552-4176-B3DD-E90E1E69DE41}" type="presParOf" srcId="{9033698A-FE55-4680-993D-B269ED263F5F}" destId="{EEF22090-111E-4D45-A0F3-00783F2C1C2C}" srcOrd="1" destOrd="0" presId="urn:microsoft.com/office/officeart/2005/8/layout/arrow2"/>
    <dgm:cxn modelId="{DF1B8655-CB87-40A9-B221-717EDA982095}" type="presParOf" srcId="{EEF22090-111E-4D45-A0F3-00783F2C1C2C}" destId="{8FAB7483-EE3C-471B-B537-9E0A72CF4E52}" srcOrd="0" destOrd="0" presId="urn:microsoft.com/office/officeart/2005/8/layout/arrow2"/>
    <dgm:cxn modelId="{96A41700-49BA-407B-B8B6-B0EA265C872B}" type="presParOf" srcId="{EEF22090-111E-4D45-A0F3-00783F2C1C2C}" destId="{8F03BD52-7D38-49AB-A56D-FDFE56B2D660}" srcOrd="1" destOrd="0" presId="urn:microsoft.com/office/officeart/2005/8/layout/arrow2"/>
    <dgm:cxn modelId="{88FD3A88-5A04-4A0F-8B60-5949BB03657A}" type="presParOf" srcId="{EEF22090-111E-4D45-A0F3-00783F2C1C2C}" destId="{6BD2D4D0-DAD9-4DE9-9B83-96EEAA4FA13D}" srcOrd="2" destOrd="0" presId="urn:microsoft.com/office/officeart/2005/8/layout/arrow2"/>
    <dgm:cxn modelId="{30B1ABC3-469B-4C75-B580-14619798F5AB}" type="presParOf" srcId="{EEF22090-111E-4D45-A0F3-00783F2C1C2C}" destId="{D5CE1B1C-58F1-490F-AA21-19CD1A46BC83}" srcOrd="3" destOrd="0" presId="urn:microsoft.com/office/officeart/2005/8/layout/arrow2"/>
    <dgm:cxn modelId="{CE02E122-BEE9-48F4-9759-5769BFAF6A46}" type="presParOf" srcId="{EEF22090-111E-4D45-A0F3-00783F2C1C2C}" destId="{EFF922E4-E3C7-4D5D-A3F0-B12F61AADD36}" srcOrd="4" destOrd="0" presId="urn:microsoft.com/office/officeart/2005/8/layout/arrow2"/>
    <dgm:cxn modelId="{4C3415C4-C028-4849-8393-94CD90042CC2}" type="presParOf" srcId="{EEF22090-111E-4D45-A0F3-00783F2C1C2C}" destId="{43965E55-112C-4399-AD95-2C03B5A5ABF5}" srcOrd="5" destOrd="0" presId="urn:microsoft.com/office/officeart/2005/8/layout/arrow2"/>
    <dgm:cxn modelId="{C6567A8B-3805-47DA-B18E-E6FBA4BD6F40}" type="presParOf" srcId="{EEF22090-111E-4D45-A0F3-00783F2C1C2C}" destId="{30B3AE9E-CD10-43C6-80AD-AA5BF1F358B8}" srcOrd="6" destOrd="0" presId="urn:microsoft.com/office/officeart/2005/8/layout/arrow2"/>
    <dgm:cxn modelId="{2D50367E-0309-47B3-BFB8-C39DDC118990}" type="presParOf" srcId="{EEF22090-111E-4D45-A0F3-00783F2C1C2C}" destId="{E86CE729-AEC7-4A8A-9ECD-463C5D30CB73}" srcOrd="7" destOrd="0" presId="urn:microsoft.com/office/officeart/2005/8/layout/arrow2"/>
  </dgm:cxnLst>
  <dgm:bg/>
  <dgm:whole/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4B23BDA3-7137-4944-AEF0-07D3302FF86B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E4198323-2C19-40C3-BE03-BD7D396BB3A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截面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CED98A3-68B4-4A50-A34E-C73D07C94C52}" type="parTrans" cxnId="{4857DCF9-6CA1-4033-8330-14283B6B3A93}">
      <dgm:prSet/>
      <dgm:spPr/>
      <dgm:t>
        <a:bodyPr/>
        <a:lstStyle/>
        <a:p>
          <a:endParaRPr lang="zh-CN" altLang="en-US"/>
        </a:p>
      </dgm:t>
    </dgm:pt>
    <dgm:pt modelId="{3F657A1B-07B7-4065-96B6-052FD57B29EB}" type="sibTrans" cxnId="{4857DCF9-6CA1-4033-8330-14283B6B3A93}">
      <dgm:prSet/>
      <dgm:spPr/>
      <dgm:t>
        <a:bodyPr/>
        <a:lstStyle/>
        <a:p>
          <a:endParaRPr lang="zh-CN" altLang="en-US"/>
        </a:p>
      </dgm:t>
    </dgm:pt>
    <dgm:pt modelId="{A07B1542-FCBC-4CA8-83F7-F4D0D1945A0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插入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32BEB21-50C1-4C96-94C4-D47F02F0A9B1}" type="parTrans" cxnId="{B23D37DC-E094-4575-BE6B-FCEBF24468EC}">
      <dgm:prSet/>
      <dgm:spPr/>
      <dgm:t>
        <a:bodyPr/>
        <a:lstStyle/>
        <a:p>
          <a:endParaRPr lang="zh-CN" altLang="en-US"/>
        </a:p>
      </dgm:t>
    </dgm:pt>
    <dgm:pt modelId="{29F31B2D-58B7-4DE6-BB46-373B64B33B78}" type="sibTrans" cxnId="{B23D37DC-E094-4575-BE6B-FCEBF24468EC}">
      <dgm:prSet/>
      <dgm:spPr/>
      <dgm:t>
        <a:bodyPr/>
        <a:lstStyle/>
        <a:p>
          <a:endParaRPr lang="zh-CN" altLang="en-US"/>
        </a:p>
      </dgm:t>
    </dgm:pt>
    <dgm:pt modelId="{020F21EE-4B69-44A1-A463-FBFDB17F6AB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6CE94BB-BD1F-48C7-9B80-D7A6563C97BD}" type="parTrans" cxnId="{41343D22-445A-4818-83ED-9821A41EDA6B}">
      <dgm:prSet/>
      <dgm:spPr/>
      <dgm:t>
        <a:bodyPr/>
        <a:lstStyle/>
        <a:p>
          <a:endParaRPr lang="zh-CN" altLang="en-US"/>
        </a:p>
      </dgm:t>
    </dgm:pt>
    <dgm:pt modelId="{2F3E94B7-DF78-4E8C-B6BB-2F0B4F048832}" type="sibTrans" cxnId="{41343D22-445A-4818-83ED-9821A41EDA6B}">
      <dgm:prSet/>
      <dgm:spPr/>
      <dgm:t>
        <a:bodyPr/>
        <a:lstStyle/>
        <a:p>
          <a:endParaRPr lang="zh-CN" altLang="en-US"/>
        </a:p>
      </dgm:t>
    </dgm:pt>
    <dgm:pt modelId="{97AA8D0A-DE50-43FC-A225-8D6BE236A2A8}" type="pres">
      <dgm:prSet presAssocID="{4B23BDA3-7137-4944-AEF0-07D3302FF86B}" presName="Name0" presStyleCnt="0">
        <dgm:presLayoutVars>
          <dgm:dir/>
          <dgm:resizeHandles val="exact"/>
        </dgm:presLayoutVars>
      </dgm:prSet>
      <dgm:spPr/>
    </dgm:pt>
    <dgm:pt modelId="{99DF99FC-FC7D-4BFF-BF16-A49E9B2D7B65}" type="pres">
      <dgm:prSet presAssocID="{E4198323-2C19-40C3-BE03-BD7D396BB3A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88C55C-2E44-4F95-9D36-542786D5D578}" type="pres">
      <dgm:prSet presAssocID="{3F657A1B-07B7-4065-96B6-052FD57B29EB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2CC6B0A6-D33F-4451-BDA9-7891222810E5}" type="pres">
      <dgm:prSet presAssocID="{3F657A1B-07B7-4065-96B6-052FD57B29EB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5625081A-BD02-4A42-9772-834D123D316E}" type="pres">
      <dgm:prSet presAssocID="{A07B1542-FCBC-4CA8-83F7-F4D0D1945A0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297717F-B8C2-4793-B25A-0A12812040D6}" type="pres">
      <dgm:prSet presAssocID="{29F31B2D-58B7-4DE6-BB46-373B64B33B78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81D7D52A-0593-4A33-B92F-72485EBCD4CA}" type="pres">
      <dgm:prSet presAssocID="{29F31B2D-58B7-4DE6-BB46-373B64B33B78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666EC396-90E6-4577-B74A-C70327ED304B}" type="pres">
      <dgm:prSet presAssocID="{020F21EE-4B69-44A1-A463-FBFDB17F6AB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48ECFBA-B5BF-4480-869E-FE6CE3A44427}" type="presOf" srcId="{29F31B2D-58B7-4DE6-BB46-373B64B33B78}" destId="{3297717F-B8C2-4793-B25A-0A12812040D6}" srcOrd="0" destOrd="0" presId="urn:microsoft.com/office/officeart/2005/8/layout/process1"/>
    <dgm:cxn modelId="{41343D22-445A-4818-83ED-9821A41EDA6B}" srcId="{4B23BDA3-7137-4944-AEF0-07D3302FF86B}" destId="{020F21EE-4B69-44A1-A463-FBFDB17F6AB6}" srcOrd="2" destOrd="0" parTransId="{86CE94BB-BD1F-48C7-9B80-D7A6563C97BD}" sibTransId="{2F3E94B7-DF78-4E8C-B6BB-2F0B4F048832}"/>
    <dgm:cxn modelId="{4857DCF9-6CA1-4033-8330-14283B6B3A93}" srcId="{4B23BDA3-7137-4944-AEF0-07D3302FF86B}" destId="{E4198323-2C19-40C3-BE03-BD7D396BB3AC}" srcOrd="0" destOrd="0" parTransId="{ECED98A3-68B4-4A50-A34E-C73D07C94C52}" sibTransId="{3F657A1B-07B7-4065-96B6-052FD57B29EB}"/>
    <dgm:cxn modelId="{26D1E850-656D-4B67-8901-DA0CB2A3766D}" type="presOf" srcId="{E4198323-2C19-40C3-BE03-BD7D396BB3AC}" destId="{99DF99FC-FC7D-4BFF-BF16-A49E9B2D7B65}" srcOrd="0" destOrd="0" presId="urn:microsoft.com/office/officeart/2005/8/layout/process1"/>
    <dgm:cxn modelId="{CB9ABFB1-D8F1-4A7E-91D5-0128C89EE2B6}" type="presOf" srcId="{020F21EE-4B69-44A1-A463-FBFDB17F6AB6}" destId="{666EC396-90E6-4577-B74A-C70327ED304B}" srcOrd="0" destOrd="0" presId="urn:microsoft.com/office/officeart/2005/8/layout/process1"/>
    <dgm:cxn modelId="{DEE3C03F-40A9-4FA3-BB5B-15DA1453F1DB}" type="presOf" srcId="{3F657A1B-07B7-4065-96B6-052FD57B29EB}" destId="{2CC6B0A6-D33F-4451-BDA9-7891222810E5}" srcOrd="1" destOrd="0" presId="urn:microsoft.com/office/officeart/2005/8/layout/process1"/>
    <dgm:cxn modelId="{45140194-F3B3-469E-BE1F-A433FEB4F29E}" type="presOf" srcId="{4B23BDA3-7137-4944-AEF0-07D3302FF86B}" destId="{97AA8D0A-DE50-43FC-A225-8D6BE236A2A8}" srcOrd="0" destOrd="0" presId="urn:microsoft.com/office/officeart/2005/8/layout/process1"/>
    <dgm:cxn modelId="{76678BF1-D042-4248-A4B6-6EA34E14021D}" type="presOf" srcId="{A07B1542-FCBC-4CA8-83F7-F4D0D1945A0B}" destId="{5625081A-BD02-4A42-9772-834D123D316E}" srcOrd="0" destOrd="0" presId="urn:microsoft.com/office/officeart/2005/8/layout/process1"/>
    <dgm:cxn modelId="{B23D37DC-E094-4575-BE6B-FCEBF24468EC}" srcId="{4B23BDA3-7137-4944-AEF0-07D3302FF86B}" destId="{A07B1542-FCBC-4CA8-83F7-F4D0D1945A0B}" srcOrd="1" destOrd="0" parTransId="{432BEB21-50C1-4C96-94C4-D47F02F0A9B1}" sibTransId="{29F31B2D-58B7-4DE6-BB46-373B64B33B78}"/>
    <dgm:cxn modelId="{33B3EB76-2098-4C4A-8363-69170D74F350}" type="presOf" srcId="{3F657A1B-07B7-4065-96B6-052FD57B29EB}" destId="{8688C55C-2E44-4F95-9D36-542786D5D578}" srcOrd="0" destOrd="0" presId="urn:microsoft.com/office/officeart/2005/8/layout/process1"/>
    <dgm:cxn modelId="{1D855E97-ABA6-4817-8147-3A9CCCD1163F}" type="presOf" srcId="{29F31B2D-58B7-4DE6-BB46-373B64B33B78}" destId="{81D7D52A-0593-4A33-B92F-72485EBCD4CA}" srcOrd="1" destOrd="0" presId="urn:microsoft.com/office/officeart/2005/8/layout/process1"/>
    <dgm:cxn modelId="{3028ADB8-0813-473C-A54E-029B4C245733}" type="presParOf" srcId="{97AA8D0A-DE50-43FC-A225-8D6BE236A2A8}" destId="{99DF99FC-FC7D-4BFF-BF16-A49E9B2D7B65}" srcOrd="0" destOrd="0" presId="urn:microsoft.com/office/officeart/2005/8/layout/process1"/>
    <dgm:cxn modelId="{F6CB9443-F57B-4DE0-BD85-E697E495A44D}" type="presParOf" srcId="{97AA8D0A-DE50-43FC-A225-8D6BE236A2A8}" destId="{8688C55C-2E44-4F95-9D36-542786D5D578}" srcOrd="1" destOrd="0" presId="urn:microsoft.com/office/officeart/2005/8/layout/process1"/>
    <dgm:cxn modelId="{1F072052-1183-435A-A40B-27C73B108CA7}" type="presParOf" srcId="{8688C55C-2E44-4F95-9D36-542786D5D578}" destId="{2CC6B0A6-D33F-4451-BDA9-7891222810E5}" srcOrd="0" destOrd="0" presId="urn:microsoft.com/office/officeart/2005/8/layout/process1"/>
    <dgm:cxn modelId="{B012261E-FCB4-409E-B200-BF23B191B948}" type="presParOf" srcId="{97AA8D0A-DE50-43FC-A225-8D6BE236A2A8}" destId="{5625081A-BD02-4A42-9772-834D123D316E}" srcOrd="2" destOrd="0" presId="urn:microsoft.com/office/officeart/2005/8/layout/process1"/>
    <dgm:cxn modelId="{40EA688E-821F-417A-8A69-F36480D0FA76}" type="presParOf" srcId="{97AA8D0A-DE50-43FC-A225-8D6BE236A2A8}" destId="{3297717F-B8C2-4793-B25A-0A12812040D6}" srcOrd="3" destOrd="0" presId="urn:microsoft.com/office/officeart/2005/8/layout/process1"/>
    <dgm:cxn modelId="{5F2147A6-69A4-4202-98EB-5CA4D0C3F7B9}" type="presParOf" srcId="{3297717F-B8C2-4793-B25A-0A12812040D6}" destId="{81D7D52A-0593-4A33-B92F-72485EBCD4CA}" srcOrd="0" destOrd="0" presId="urn:microsoft.com/office/officeart/2005/8/layout/process1"/>
    <dgm:cxn modelId="{820D4424-57DA-432D-9035-C0981829A618}" type="presParOf" srcId="{97AA8D0A-DE50-43FC-A225-8D6BE236A2A8}" destId="{666EC396-90E6-4577-B74A-C70327ED304B}" srcOrd="4" destOrd="0" presId="urn:microsoft.com/office/officeart/2005/8/layout/process1"/>
  </dgm:cxnLst>
  <dgm:bg/>
  <dgm:whole/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BA4AF678-CE9F-4802-9200-B34337DFA834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B5339003-040F-4E35-83D6-30680719DFD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形状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7DE8EF4-8DC7-4043-AEFC-46410BEF7F25}" type="parTrans" cxnId="{0A2335F6-56C7-442B-B64B-3F6D6C189056}">
      <dgm:prSet/>
      <dgm:spPr/>
      <dgm:t>
        <a:bodyPr/>
        <a:lstStyle/>
        <a:p>
          <a:endParaRPr lang="zh-CN" altLang="en-US"/>
        </a:p>
      </dgm:t>
    </dgm:pt>
    <dgm:pt modelId="{5BD1F7B2-913A-41BA-80F1-A17E87FB9F0D}" type="sibTrans" cxnId="{0A2335F6-56C7-442B-B64B-3F6D6C189056}">
      <dgm:prSet/>
      <dgm:spPr/>
      <dgm:t>
        <a:bodyPr/>
        <a:lstStyle/>
        <a:p>
          <a:endParaRPr lang="zh-CN" altLang="en-US"/>
        </a:p>
      </dgm:t>
    </dgm:pt>
    <dgm:pt modelId="{06AFC9D5-2F9A-47EB-9B8F-B6EE1DB7724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扫描混合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3B0F5BA-E5F3-45EA-B84A-D2A3CADE92A0}" type="parTrans" cxnId="{C7A56741-65C1-421F-AF90-BC3F45D8AFC0}">
      <dgm:prSet/>
      <dgm:spPr/>
      <dgm:t>
        <a:bodyPr/>
        <a:lstStyle/>
        <a:p>
          <a:endParaRPr lang="zh-CN" altLang="en-US"/>
        </a:p>
      </dgm:t>
    </dgm:pt>
    <dgm:pt modelId="{773036B7-7FEC-4232-A251-33C02FE2D7E8}" type="sibTrans" cxnId="{C7A56741-65C1-421F-AF90-BC3F45D8AFC0}">
      <dgm:prSet/>
      <dgm:spPr/>
      <dgm:t>
        <a:bodyPr/>
        <a:lstStyle/>
        <a:p>
          <a:endParaRPr lang="zh-CN" altLang="en-US"/>
        </a:p>
      </dgm:t>
    </dgm:pt>
    <dgm:pt modelId="{91BAE3FE-A7A7-484C-93CA-B63508790F55}" type="pres">
      <dgm:prSet presAssocID="{BA4AF678-CE9F-4802-9200-B34337DFA834}" presName="Name0" presStyleCnt="0">
        <dgm:presLayoutVars>
          <dgm:dir/>
          <dgm:resizeHandles val="exact"/>
        </dgm:presLayoutVars>
      </dgm:prSet>
      <dgm:spPr/>
    </dgm:pt>
    <dgm:pt modelId="{49A55700-141F-40EE-B392-F35D684DCAEE}" type="pres">
      <dgm:prSet presAssocID="{B5339003-040F-4E35-83D6-30680719DFDC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33E688A-A1C1-4BFB-9BDF-5BD3285CDFAD}" type="pres">
      <dgm:prSet presAssocID="{5BD1F7B2-913A-41BA-80F1-A17E87FB9F0D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5B723C4B-ACCF-4A65-8D0A-651D480D6B05}" type="pres">
      <dgm:prSet presAssocID="{5BD1F7B2-913A-41BA-80F1-A17E87FB9F0D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6C27DE32-820D-48E3-934B-B6DF268A23C0}" type="pres">
      <dgm:prSet presAssocID="{06AFC9D5-2F9A-47EB-9B8F-B6EE1DB77249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5D0404B-F643-418F-A76E-8134E61A45BE}" type="presOf" srcId="{BA4AF678-CE9F-4802-9200-B34337DFA834}" destId="{91BAE3FE-A7A7-484C-93CA-B63508790F55}" srcOrd="0" destOrd="0" presId="urn:microsoft.com/office/officeart/2005/8/layout/process1"/>
    <dgm:cxn modelId="{0A2335F6-56C7-442B-B64B-3F6D6C189056}" srcId="{BA4AF678-CE9F-4802-9200-B34337DFA834}" destId="{B5339003-040F-4E35-83D6-30680719DFDC}" srcOrd="0" destOrd="0" parTransId="{87DE8EF4-8DC7-4043-AEFC-46410BEF7F25}" sibTransId="{5BD1F7B2-913A-41BA-80F1-A17E87FB9F0D}"/>
    <dgm:cxn modelId="{6E1405AE-CA55-4D76-A85A-1A4151E0864F}" type="presOf" srcId="{B5339003-040F-4E35-83D6-30680719DFDC}" destId="{49A55700-141F-40EE-B392-F35D684DCAEE}" srcOrd="0" destOrd="0" presId="urn:microsoft.com/office/officeart/2005/8/layout/process1"/>
    <dgm:cxn modelId="{62214014-89E6-4550-BCF7-3647BCBE960A}" type="presOf" srcId="{5BD1F7B2-913A-41BA-80F1-A17E87FB9F0D}" destId="{5B723C4B-ACCF-4A65-8D0A-651D480D6B05}" srcOrd="1" destOrd="0" presId="urn:microsoft.com/office/officeart/2005/8/layout/process1"/>
    <dgm:cxn modelId="{DBBF6D34-F65B-49C5-8819-6FE15FBA6525}" type="presOf" srcId="{06AFC9D5-2F9A-47EB-9B8F-B6EE1DB77249}" destId="{6C27DE32-820D-48E3-934B-B6DF268A23C0}" srcOrd="0" destOrd="0" presId="urn:microsoft.com/office/officeart/2005/8/layout/process1"/>
    <dgm:cxn modelId="{C7A56741-65C1-421F-AF90-BC3F45D8AFC0}" srcId="{BA4AF678-CE9F-4802-9200-B34337DFA834}" destId="{06AFC9D5-2F9A-47EB-9B8F-B6EE1DB77249}" srcOrd="1" destOrd="0" parTransId="{E3B0F5BA-E5F3-45EA-B84A-D2A3CADE92A0}" sibTransId="{773036B7-7FEC-4232-A251-33C02FE2D7E8}"/>
    <dgm:cxn modelId="{BB3D676E-6EEF-4CD9-9EBB-520B311CA68C}" type="presOf" srcId="{5BD1F7B2-913A-41BA-80F1-A17E87FB9F0D}" destId="{233E688A-A1C1-4BFB-9BDF-5BD3285CDFAD}" srcOrd="0" destOrd="0" presId="urn:microsoft.com/office/officeart/2005/8/layout/process1"/>
    <dgm:cxn modelId="{CE20DCA4-88FD-40C4-B999-D76519399E75}" type="presParOf" srcId="{91BAE3FE-A7A7-484C-93CA-B63508790F55}" destId="{49A55700-141F-40EE-B392-F35D684DCAEE}" srcOrd="0" destOrd="0" presId="urn:microsoft.com/office/officeart/2005/8/layout/process1"/>
    <dgm:cxn modelId="{F625DCDB-FFB0-45D6-BF61-2E5169E7C8C7}" type="presParOf" srcId="{91BAE3FE-A7A7-484C-93CA-B63508790F55}" destId="{233E688A-A1C1-4BFB-9BDF-5BD3285CDFAD}" srcOrd="1" destOrd="0" presId="urn:microsoft.com/office/officeart/2005/8/layout/process1"/>
    <dgm:cxn modelId="{8542925D-D43D-4823-98E8-CD845114D7AB}" type="presParOf" srcId="{233E688A-A1C1-4BFB-9BDF-5BD3285CDFAD}" destId="{5B723C4B-ACCF-4A65-8D0A-651D480D6B05}" srcOrd="0" destOrd="0" presId="urn:microsoft.com/office/officeart/2005/8/layout/process1"/>
    <dgm:cxn modelId="{B6CA56F4-411F-4A89-A599-98C70F908445}" type="presParOf" srcId="{91BAE3FE-A7A7-484C-93CA-B63508790F55}" destId="{6C27DE32-820D-48E3-934B-B6DF268A23C0}" srcOrd="2" destOrd="0" presId="urn:microsoft.com/office/officeart/2005/8/layout/process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EABDDC5-815A-4CAD-9D57-1CADAE3304D7}" type="doc">
      <dgm:prSet loTypeId="urn:microsoft.com/office/officeart/2005/8/layout/arrow2" loCatId="process" qsTypeId="urn:microsoft.com/office/officeart/2005/8/quickstyle/3d3" qsCatId="3D" csTypeId="urn:microsoft.com/office/officeart/2005/8/colors/accent1_2" csCatId="accent1" phldr="1"/>
      <dgm:spPr/>
    </dgm:pt>
    <dgm:pt modelId="{6653C4A3-D198-43B0-813A-ADE401AE879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拉伸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5FA2871-2411-4401-9B6E-14E950A4AB93}" type="parTrans" cxnId="{7A2679F5-94DA-42B5-87D9-7CD7BD00C696}">
      <dgm:prSet/>
      <dgm:spPr/>
      <dgm:t>
        <a:bodyPr/>
        <a:lstStyle/>
        <a:p>
          <a:endParaRPr lang="zh-CN" altLang="en-US"/>
        </a:p>
      </dgm:t>
    </dgm:pt>
    <dgm:pt modelId="{3D5EEAD0-7577-4DB0-8A9E-6225F940646A}" type="sibTrans" cxnId="{7A2679F5-94DA-42B5-87D9-7CD7BD00C696}">
      <dgm:prSet/>
      <dgm:spPr/>
      <dgm:t>
        <a:bodyPr/>
        <a:lstStyle/>
        <a:p>
          <a:endParaRPr lang="zh-CN" altLang="en-US"/>
        </a:p>
      </dgm:t>
    </dgm:pt>
    <dgm:pt modelId="{7EE1CF35-BDBA-4E83-A304-C5F69BD69B4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加厚草绘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67CD28A-F377-4344-A39E-0EDE36B0CBE8}" type="parTrans" cxnId="{AB75FF10-7184-42CF-B14E-8081118E7A49}">
      <dgm:prSet/>
      <dgm:spPr/>
      <dgm:t>
        <a:bodyPr/>
        <a:lstStyle/>
        <a:p>
          <a:endParaRPr lang="zh-CN" altLang="en-US"/>
        </a:p>
      </dgm:t>
    </dgm:pt>
    <dgm:pt modelId="{7DA7E517-6368-40D3-9B62-307221A884CC}" type="sibTrans" cxnId="{AB75FF10-7184-42CF-B14E-8081118E7A49}">
      <dgm:prSet/>
      <dgm:spPr/>
      <dgm:t>
        <a:bodyPr/>
        <a:lstStyle/>
        <a:p>
          <a:endParaRPr lang="zh-CN" altLang="en-US"/>
        </a:p>
      </dgm:t>
    </dgm:pt>
    <dgm:pt modelId="{BA5FC070-7D0E-495D-9D5C-E75C3D184341}" type="pres">
      <dgm:prSet presAssocID="{6EABDDC5-815A-4CAD-9D57-1CADAE3304D7}" presName="arrowDiagram" presStyleCnt="0">
        <dgm:presLayoutVars>
          <dgm:chMax val="5"/>
          <dgm:dir/>
          <dgm:resizeHandles val="exact"/>
        </dgm:presLayoutVars>
      </dgm:prSet>
      <dgm:spPr/>
    </dgm:pt>
    <dgm:pt modelId="{130D7A35-4273-4369-A4ED-E69973F8AB2E}" type="pres">
      <dgm:prSet presAssocID="{6EABDDC5-815A-4CAD-9D57-1CADAE3304D7}" presName="arrow" presStyleLbl="bgShp" presStyleIdx="0" presStyleCnt="1" custAng="3643048" custScaleX="61798" custLinFactNeighborX="-16716" custLinFactNeighborY="-38787"/>
      <dgm:spPr/>
    </dgm:pt>
    <dgm:pt modelId="{A463CFE2-18A0-4E77-8412-99F18E269170}" type="pres">
      <dgm:prSet presAssocID="{6EABDDC5-815A-4CAD-9D57-1CADAE3304D7}" presName="arrowDiagram2" presStyleCnt="0"/>
      <dgm:spPr/>
    </dgm:pt>
    <dgm:pt modelId="{B763C28C-5B23-45D2-9ECA-8AAC562AFC16}" type="pres">
      <dgm:prSet presAssocID="{6653C4A3-D198-43B0-813A-ADE401AE8793}" presName="bullet2a" presStyleLbl="node1" presStyleIdx="0" presStyleCnt="2" custFlipHor="0" custScaleX="74280" custScaleY="75985" custLinFactX="-200000" custLinFactY="-254187" custLinFactNeighborX="-210080" custLinFactNeighborY="-300000"/>
      <dgm:spPr/>
    </dgm:pt>
    <dgm:pt modelId="{FDB28B6E-C96E-4CFD-B514-38A1EF7118ED}" type="pres">
      <dgm:prSet presAssocID="{6653C4A3-D198-43B0-813A-ADE401AE8793}" presName="textBox2a" presStyleLbl="revTx" presStyleIdx="0" presStyleCnt="2" custAng="0" custScaleX="137977" custScaleY="29209" custLinFactNeighborX="-94538" custLinFactNeighborY="-8075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B066747-C653-4DF8-A006-F705344CCA87}" type="pres">
      <dgm:prSet presAssocID="{7EE1CF35-BDBA-4E83-A304-C5F69BD69B47}" presName="bullet2b" presStyleLbl="node1" presStyleIdx="1" presStyleCnt="2" custLinFactX="-73473" custLinFactNeighborX="-100000" custLinFactNeighborY="57112"/>
      <dgm:spPr/>
    </dgm:pt>
    <dgm:pt modelId="{9904BF79-61E8-4BD3-A91F-683BFFFCA46C}" type="pres">
      <dgm:prSet presAssocID="{7EE1CF35-BDBA-4E83-A304-C5F69BD69B47}" presName="textBox2b" presStyleLbl="revTx" presStyleIdx="1" presStyleCnt="2" custScaleX="191306" custScaleY="35431" custLinFactNeighborX="4396" custLinFactNeighborY="-4167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496D1F9-6C25-4FD7-8C07-CF003C3CF440}" type="presOf" srcId="{6653C4A3-D198-43B0-813A-ADE401AE8793}" destId="{FDB28B6E-C96E-4CFD-B514-38A1EF7118ED}" srcOrd="0" destOrd="0" presId="urn:microsoft.com/office/officeart/2005/8/layout/arrow2"/>
    <dgm:cxn modelId="{AB75FF10-7184-42CF-B14E-8081118E7A49}" srcId="{6EABDDC5-815A-4CAD-9D57-1CADAE3304D7}" destId="{7EE1CF35-BDBA-4E83-A304-C5F69BD69B47}" srcOrd="1" destOrd="0" parTransId="{E67CD28A-F377-4344-A39E-0EDE36B0CBE8}" sibTransId="{7DA7E517-6368-40D3-9B62-307221A884CC}"/>
    <dgm:cxn modelId="{7A2679F5-94DA-42B5-87D9-7CD7BD00C696}" srcId="{6EABDDC5-815A-4CAD-9D57-1CADAE3304D7}" destId="{6653C4A3-D198-43B0-813A-ADE401AE8793}" srcOrd="0" destOrd="0" parTransId="{B5FA2871-2411-4401-9B6E-14E950A4AB93}" sibTransId="{3D5EEAD0-7577-4DB0-8A9E-6225F940646A}"/>
    <dgm:cxn modelId="{8968790B-CAD8-4FD2-B0BD-7B42E1B0E200}" type="presOf" srcId="{6EABDDC5-815A-4CAD-9D57-1CADAE3304D7}" destId="{BA5FC070-7D0E-495D-9D5C-E75C3D184341}" srcOrd="0" destOrd="0" presId="urn:microsoft.com/office/officeart/2005/8/layout/arrow2"/>
    <dgm:cxn modelId="{FC32DAE9-85F7-4D5D-AAFE-49FEAFEF24C6}" type="presOf" srcId="{7EE1CF35-BDBA-4E83-A304-C5F69BD69B47}" destId="{9904BF79-61E8-4BD3-A91F-683BFFFCA46C}" srcOrd="0" destOrd="0" presId="urn:microsoft.com/office/officeart/2005/8/layout/arrow2"/>
    <dgm:cxn modelId="{0AE19D81-9BAC-49CE-8C83-A904EED8A8E0}" type="presParOf" srcId="{BA5FC070-7D0E-495D-9D5C-E75C3D184341}" destId="{130D7A35-4273-4369-A4ED-E69973F8AB2E}" srcOrd="0" destOrd="0" presId="urn:microsoft.com/office/officeart/2005/8/layout/arrow2"/>
    <dgm:cxn modelId="{8371DA7C-83C8-4B90-BD83-DD1DEA644C96}" type="presParOf" srcId="{BA5FC070-7D0E-495D-9D5C-E75C3D184341}" destId="{A463CFE2-18A0-4E77-8412-99F18E269170}" srcOrd="1" destOrd="0" presId="urn:microsoft.com/office/officeart/2005/8/layout/arrow2"/>
    <dgm:cxn modelId="{C07E9AB2-C968-430E-A2AD-91138D6BAD1E}" type="presParOf" srcId="{A463CFE2-18A0-4E77-8412-99F18E269170}" destId="{B763C28C-5B23-45D2-9ECA-8AAC562AFC16}" srcOrd="0" destOrd="0" presId="urn:microsoft.com/office/officeart/2005/8/layout/arrow2"/>
    <dgm:cxn modelId="{7759F3C8-1451-4D19-96B8-2F31939F4B3F}" type="presParOf" srcId="{A463CFE2-18A0-4E77-8412-99F18E269170}" destId="{FDB28B6E-C96E-4CFD-B514-38A1EF7118ED}" srcOrd="1" destOrd="0" presId="urn:microsoft.com/office/officeart/2005/8/layout/arrow2"/>
    <dgm:cxn modelId="{C9B3AD06-839F-4F98-AA7E-3E27222A743A}" type="presParOf" srcId="{A463CFE2-18A0-4E77-8412-99F18E269170}" destId="{BB066747-C653-4DF8-A006-F705344CCA87}" srcOrd="2" destOrd="0" presId="urn:microsoft.com/office/officeart/2005/8/layout/arrow2"/>
    <dgm:cxn modelId="{3385361D-E955-4190-A2C4-E5A3380B5EC9}" type="presParOf" srcId="{A463CFE2-18A0-4E77-8412-99F18E269170}" destId="{9904BF79-61E8-4BD3-A91F-683BFFFCA46C}" srcOrd="3" destOrd="0" presId="urn:microsoft.com/office/officeart/2005/8/layout/arrow2"/>
  </dgm:cxnLst>
  <dgm:bg/>
  <dgm:whole/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878F8CDF-3DFD-4F9B-A623-59944FC2127E}" type="doc">
      <dgm:prSet loTypeId="urn:microsoft.com/office/officeart/2005/8/layout/arrow2" loCatId="process" qsTypeId="urn:microsoft.com/office/officeart/2005/8/quickstyle/3d3" qsCatId="3D" csTypeId="urn:microsoft.com/office/officeart/2005/8/colors/accent1_2" csCatId="accent1" phldr="1"/>
      <dgm:spPr/>
    </dgm:pt>
    <dgm:pt modelId="{8710E32A-34D7-4441-9683-7582BAD765E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参考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A719FD2-38CE-4D4A-B6C9-9F7038C5056E}" type="parTrans" cxnId="{9369F445-2A41-4ADB-A295-EC3F586AB1AA}">
      <dgm:prSet/>
      <dgm:spPr/>
      <dgm:t>
        <a:bodyPr/>
        <a:lstStyle/>
        <a:p>
          <a:endParaRPr lang="zh-CN" altLang="en-US"/>
        </a:p>
      </dgm:t>
    </dgm:pt>
    <dgm:pt modelId="{47C0A547-AD6E-4D1C-8229-B98840BF5405}" type="sibTrans" cxnId="{9369F445-2A41-4ADB-A295-EC3F586AB1AA}">
      <dgm:prSet/>
      <dgm:spPr/>
      <dgm:t>
        <a:bodyPr/>
        <a:lstStyle/>
        <a:p>
          <a:endParaRPr lang="zh-CN" altLang="en-US"/>
        </a:p>
      </dgm:t>
    </dgm:pt>
    <dgm:pt modelId="{0C09A7BC-C3D0-4133-8E19-3EE13BEDE6F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轨迹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6D7639B-2201-4724-B56D-8D36A691EE14}" type="parTrans" cxnId="{39227D70-41F5-42A2-8251-F29A736E309F}">
      <dgm:prSet/>
      <dgm:spPr/>
      <dgm:t>
        <a:bodyPr/>
        <a:lstStyle/>
        <a:p>
          <a:endParaRPr lang="zh-CN" altLang="en-US"/>
        </a:p>
      </dgm:t>
    </dgm:pt>
    <dgm:pt modelId="{02426F3B-E743-447D-9D75-0DED62AF13DD}" type="sibTrans" cxnId="{39227D70-41F5-42A2-8251-F29A736E309F}">
      <dgm:prSet/>
      <dgm:spPr/>
      <dgm:t>
        <a:bodyPr/>
        <a:lstStyle/>
        <a:p>
          <a:endParaRPr lang="zh-CN" altLang="en-US"/>
        </a:p>
      </dgm:t>
    </dgm:pt>
    <dgm:pt modelId="{9C201A0E-4269-4506-89BC-7731B18DFFA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草绘基准曲线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92374C5-EF61-4D82-8898-96956E75A5A8}" type="parTrans" cxnId="{5789985D-F8FE-42A7-A2F5-CBF5198EAB0D}">
      <dgm:prSet/>
      <dgm:spPr/>
      <dgm:t>
        <a:bodyPr/>
        <a:lstStyle/>
        <a:p>
          <a:endParaRPr lang="zh-CN" altLang="en-US"/>
        </a:p>
      </dgm:t>
    </dgm:pt>
    <dgm:pt modelId="{41A1D497-AF3E-4D87-960A-43E28A3A53E5}" type="sibTrans" cxnId="{5789985D-F8FE-42A7-A2F5-CBF5198EAB0D}">
      <dgm:prSet/>
      <dgm:spPr/>
      <dgm:t>
        <a:bodyPr/>
        <a:lstStyle/>
        <a:p>
          <a:endParaRPr lang="zh-CN" altLang="en-US"/>
        </a:p>
      </dgm:t>
    </dgm:pt>
    <dgm:pt modelId="{271F3E05-9B9E-49BE-AF9F-E00222372FEC}" type="pres">
      <dgm:prSet presAssocID="{878F8CDF-3DFD-4F9B-A623-59944FC2127E}" presName="arrowDiagram" presStyleCnt="0">
        <dgm:presLayoutVars>
          <dgm:chMax val="5"/>
          <dgm:dir/>
          <dgm:resizeHandles val="exact"/>
        </dgm:presLayoutVars>
      </dgm:prSet>
      <dgm:spPr/>
    </dgm:pt>
    <dgm:pt modelId="{AA79E289-B14E-4CDA-B133-177D73334994}" type="pres">
      <dgm:prSet presAssocID="{878F8CDF-3DFD-4F9B-A623-59944FC2127E}" presName="arrow" presStyleLbl="bgShp" presStyleIdx="0" presStyleCnt="1"/>
      <dgm:spPr/>
    </dgm:pt>
    <dgm:pt modelId="{6680E9A4-212D-4D71-9F23-7C84E4F111E5}" type="pres">
      <dgm:prSet presAssocID="{878F8CDF-3DFD-4F9B-A623-59944FC2127E}" presName="arrowDiagram3" presStyleCnt="0"/>
      <dgm:spPr/>
    </dgm:pt>
    <dgm:pt modelId="{B4B7EA1F-8003-4D00-8BFE-7E673CD524DE}" type="pres">
      <dgm:prSet presAssocID="{8710E32A-34D7-4441-9683-7582BAD765E2}" presName="bullet3a" presStyleLbl="node1" presStyleIdx="0" presStyleCnt="3"/>
      <dgm:spPr/>
    </dgm:pt>
    <dgm:pt modelId="{9F123EAF-05ED-4951-9170-007738A5FA0A}" type="pres">
      <dgm:prSet presAssocID="{8710E32A-34D7-4441-9683-7582BAD765E2}" presName="textBox3a" presStyleLbl="revTx" presStyleIdx="0" presStyleCnt="3" custScaleX="109971" custScaleY="47360" custLinFactNeighborX="-22086" custLinFactNeighborY="477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44D1AE7-E019-4799-BF03-FA86114C1AFD}" type="pres">
      <dgm:prSet presAssocID="{0C09A7BC-C3D0-4133-8E19-3EE13BEDE6F4}" presName="bullet3b" presStyleLbl="node1" presStyleIdx="1" presStyleCnt="3"/>
      <dgm:spPr/>
    </dgm:pt>
    <dgm:pt modelId="{330B9629-1BCD-4FE2-B98B-03FBFD5842BC}" type="pres">
      <dgm:prSet presAssocID="{0C09A7BC-C3D0-4133-8E19-3EE13BEDE6F4}" presName="textBox3b" presStyleLbl="revTx" presStyleIdx="1" presStyleCnt="3" custScaleX="96154" custScaleY="38098" custLinFactNeighborX="-24038" custLinFactNeighborY="-715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4716622-85B7-4873-A48A-E3192BE8FF90}" type="pres">
      <dgm:prSet presAssocID="{9C201A0E-4269-4506-89BC-7731B18DFFA4}" presName="bullet3c" presStyleLbl="node1" presStyleIdx="2" presStyleCnt="3"/>
      <dgm:spPr/>
    </dgm:pt>
    <dgm:pt modelId="{31509372-02C3-4A02-9C0C-2F2F3CDF2487}" type="pres">
      <dgm:prSet presAssocID="{9C201A0E-4269-4506-89BC-7731B18DFFA4}" presName="textBox3c" presStyleLbl="revTx" presStyleIdx="2" presStyleCnt="3" custScaleX="99038" custScaleY="33839" custLinFactNeighborX="-21154" custLinFactNeighborY="-600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CBD15FF-A641-48FE-AB0B-CF3F3A9EA0D9}" type="presOf" srcId="{8710E32A-34D7-4441-9683-7582BAD765E2}" destId="{9F123EAF-05ED-4951-9170-007738A5FA0A}" srcOrd="0" destOrd="0" presId="urn:microsoft.com/office/officeart/2005/8/layout/arrow2"/>
    <dgm:cxn modelId="{1F9DF4DA-C8FA-4DD0-AF74-9A33B25B63B1}" type="presOf" srcId="{0C09A7BC-C3D0-4133-8E19-3EE13BEDE6F4}" destId="{330B9629-1BCD-4FE2-B98B-03FBFD5842BC}" srcOrd="0" destOrd="0" presId="urn:microsoft.com/office/officeart/2005/8/layout/arrow2"/>
    <dgm:cxn modelId="{39227D70-41F5-42A2-8251-F29A736E309F}" srcId="{878F8CDF-3DFD-4F9B-A623-59944FC2127E}" destId="{0C09A7BC-C3D0-4133-8E19-3EE13BEDE6F4}" srcOrd="1" destOrd="0" parTransId="{F6D7639B-2201-4724-B56D-8D36A691EE14}" sibTransId="{02426F3B-E743-447D-9D75-0DED62AF13DD}"/>
    <dgm:cxn modelId="{9369F445-2A41-4ADB-A295-EC3F586AB1AA}" srcId="{878F8CDF-3DFD-4F9B-A623-59944FC2127E}" destId="{8710E32A-34D7-4441-9683-7582BAD765E2}" srcOrd="0" destOrd="0" parTransId="{5A719FD2-38CE-4D4A-B6C9-9F7038C5056E}" sibTransId="{47C0A547-AD6E-4D1C-8229-B98840BF5405}"/>
    <dgm:cxn modelId="{6E0EA326-C62E-4526-B29E-9D04C74EE349}" type="presOf" srcId="{878F8CDF-3DFD-4F9B-A623-59944FC2127E}" destId="{271F3E05-9B9E-49BE-AF9F-E00222372FEC}" srcOrd="0" destOrd="0" presId="urn:microsoft.com/office/officeart/2005/8/layout/arrow2"/>
    <dgm:cxn modelId="{5789985D-F8FE-42A7-A2F5-CBF5198EAB0D}" srcId="{878F8CDF-3DFD-4F9B-A623-59944FC2127E}" destId="{9C201A0E-4269-4506-89BC-7731B18DFFA4}" srcOrd="2" destOrd="0" parTransId="{D92374C5-EF61-4D82-8898-96956E75A5A8}" sibTransId="{41A1D497-AF3E-4D87-960A-43E28A3A53E5}"/>
    <dgm:cxn modelId="{82854FE5-A984-4404-A77D-13AE2D8B9457}" type="presOf" srcId="{9C201A0E-4269-4506-89BC-7731B18DFFA4}" destId="{31509372-02C3-4A02-9C0C-2F2F3CDF2487}" srcOrd="0" destOrd="0" presId="urn:microsoft.com/office/officeart/2005/8/layout/arrow2"/>
    <dgm:cxn modelId="{6B415D1F-C6C8-42AD-BA32-D968BCE82241}" type="presParOf" srcId="{271F3E05-9B9E-49BE-AF9F-E00222372FEC}" destId="{AA79E289-B14E-4CDA-B133-177D73334994}" srcOrd="0" destOrd="0" presId="urn:microsoft.com/office/officeart/2005/8/layout/arrow2"/>
    <dgm:cxn modelId="{76CC7F9D-0ADF-4078-B47F-16D8250430F4}" type="presParOf" srcId="{271F3E05-9B9E-49BE-AF9F-E00222372FEC}" destId="{6680E9A4-212D-4D71-9F23-7C84E4F111E5}" srcOrd="1" destOrd="0" presId="urn:microsoft.com/office/officeart/2005/8/layout/arrow2"/>
    <dgm:cxn modelId="{6196FFD2-DF38-40AB-8A4F-3BA96261B251}" type="presParOf" srcId="{6680E9A4-212D-4D71-9F23-7C84E4F111E5}" destId="{B4B7EA1F-8003-4D00-8BFE-7E673CD524DE}" srcOrd="0" destOrd="0" presId="urn:microsoft.com/office/officeart/2005/8/layout/arrow2"/>
    <dgm:cxn modelId="{B3A6EA47-7A7E-4100-93AC-21FAA92B3D20}" type="presParOf" srcId="{6680E9A4-212D-4D71-9F23-7C84E4F111E5}" destId="{9F123EAF-05ED-4951-9170-007738A5FA0A}" srcOrd="1" destOrd="0" presId="urn:microsoft.com/office/officeart/2005/8/layout/arrow2"/>
    <dgm:cxn modelId="{07FE0C9F-C7F4-4C3F-851D-7E5C2A85149A}" type="presParOf" srcId="{6680E9A4-212D-4D71-9F23-7C84E4F111E5}" destId="{144D1AE7-E019-4799-BF03-FA86114C1AFD}" srcOrd="2" destOrd="0" presId="urn:microsoft.com/office/officeart/2005/8/layout/arrow2"/>
    <dgm:cxn modelId="{56EDFF7E-2CA1-485F-980C-0386539DA70F}" type="presParOf" srcId="{6680E9A4-212D-4D71-9F23-7C84E4F111E5}" destId="{330B9629-1BCD-4FE2-B98B-03FBFD5842BC}" srcOrd="3" destOrd="0" presId="urn:microsoft.com/office/officeart/2005/8/layout/arrow2"/>
    <dgm:cxn modelId="{965A7963-E961-4DA6-B776-75E7A526BD06}" type="presParOf" srcId="{6680E9A4-212D-4D71-9F23-7C84E4F111E5}" destId="{B4716622-85B7-4873-A48A-E3192BE8FF90}" srcOrd="4" destOrd="0" presId="urn:microsoft.com/office/officeart/2005/8/layout/arrow2"/>
    <dgm:cxn modelId="{6F3C57C3-CAD4-436F-A582-9956FEC87756}" type="presParOf" srcId="{6680E9A4-212D-4D71-9F23-7C84E4F111E5}" destId="{31509372-02C3-4A02-9C0C-2F2F3CDF2487}" srcOrd="5" destOrd="0" presId="urn:microsoft.com/office/officeart/2005/8/layout/arrow2"/>
  </dgm:cxnLst>
  <dgm:bg/>
  <dgm:whole/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1EE9A1DB-4E91-4E35-A267-E80232B9F156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CD230561-0256-47BE-B374-F0B77BD8C58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移除材料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D17867A-195A-44AD-9F63-78B6EEF2DC8F}" type="parTrans" cxnId="{30C65CBC-E66B-4B59-B357-991FDEC0B2E9}">
      <dgm:prSet/>
      <dgm:spPr/>
      <dgm:t>
        <a:bodyPr/>
        <a:lstStyle/>
        <a:p>
          <a:endParaRPr lang="zh-CN" altLang="en-US"/>
        </a:p>
      </dgm:t>
    </dgm:pt>
    <dgm:pt modelId="{5EEED6F9-34C2-4070-8179-98A1CD5F53CA}" type="sibTrans" cxnId="{30C65CBC-E66B-4B59-B357-991FDEC0B2E9}">
      <dgm:prSet/>
      <dgm:spPr/>
      <dgm:t>
        <a:bodyPr/>
        <a:lstStyle/>
        <a:p>
          <a:endParaRPr lang="zh-CN" altLang="en-US"/>
        </a:p>
      </dgm:t>
    </dgm:pt>
    <dgm:pt modelId="{454FEFD0-4670-4028-9E3A-574FAAC5EA00}" type="pres">
      <dgm:prSet presAssocID="{1EE9A1DB-4E91-4E35-A267-E80232B9F156}" presName="Name0" presStyleCnt="0">
        <dgm:presLayoutVars>
          <dgm:dir/>
          <dgm:resizeHandles val="exact"/>
        </dgm:presLayoutVars>
      </dgm:prSet>
      <dgm:spPr/>
    </dgm:pt>
    <dgm:pt modelId="{7D5A1173-8BF5-441A-AD2F-3ADAAD4CD6E8}" type="pres">
      <dgm:prSet presAssocID="{CD230561-0256-47BE-B374-F0B77BD8C582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40297BD-8052-4D32-90EA-302CC0640830}" type="presOf" srcId="{CD230561-0256-47BE-B374-F0B77BD8C582}" destId="{7D5A1173-8BF5-441A-AD2F-3ADAAD4CD6E8}" srcOrd="0" destOrd="0" presId="urn:microsoft.com/office/officeart/2005/8/layout/process1"/>
    <dgm:cxn modelId="{CB1BF5A1-9E6E-4D8F-9430-22DEFC7E454D}" type="presOf" srcId="{1EE9A1DB-4E91-4E35-A267-E80232B9F156}" destId="{454FEFD0-4670-4028-9E3A-574FAAC5EA00}" srcOrd="0" destOrd="0" presId="urn:microsoft.com/office/officeart/2005/8/layout/process1"/>
    <dgm:cxn modelId="{30C65CBC-E66B-4B59-B357-991FDEC0B2E9}" srcId="{1EE9A1DB-4E91-4E35-A267-E80232B9F156}" destId="{CD230561-0256-47BE-B374-F0B77BD8C582}" srcOrd="0" destOrd="0" parTransId="{2D17867A-195A-44AD-9F63-78B6EEF2DC8F}" sibTransId="{5EEED6F9-34C2-4070-8179-98A1CD5F53CA}"/>
    <dgm:cxn modelId="{3566B052-29EF-4F1F-AFF4-85EB98464A1B}" type="presParOf" srcId="{454FEFD0-4670-4028-9E3A-574FAAC5EA00}" destId="{7D5A1173-8BF5-441A-AD2F-3ADAAD4CD6E8}" srcOrd="0" destOrd="0" presId="urn:microsoft.com/office/officeart/2005/8/layout/process1"/>
  </dgm:cxnLst>
  <dgm:bg/>
  <dgm:whole/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83163826-4420-4762-A89C-08EA895494A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88D3B5C2-6832-4A7B-B53C-92840824949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放置 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5AF7E84-721D-4D80-B67D-5A9D59411836}" type="parTrans" cxnId="{CE6723C6-F4E8-4B2B-93C1-8134D6AE56EC}">
      <dgm:prSet/>
      <dgm:spPr/>
      <dgm:t>
        <a:bodyPr/>
        <a:lstStyle/>
        <a:p>
          <a:endParaRPr lang="zh-CN" altLang="en-US"/>
        </a:p>
      </dgm:t>
    </dgm:pt>
    <dgm:pt modelId="{4C85B952-32B9-479F-93E5-EC63DFDE88FE}" type="sibTrans" cxnId="{CE6723C6-F4E8-4B2B-93C1-8134D6AE56EC}">
      <dgm:prSet/>
      <dgm:spPr/>
      <dgm:t>
        <a:bodyPr/>
        <a:lstStyle/>
        <a:p>
          <a:endParaRPr lang="zh-CN" altLang="en-US"/>
        </a:p>
      </dgm:t>
    </dgm:pt>
    <dgm:pt modelId="{F04E5E60-1298-4A00-8470-EB186C58DC3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12F10E3-F704-4A3E-83A3-4E33B12FA8BF}" type="parTrans" cxnId="{705F3425-D150-47A6-924E-41FCB52192A9}">
      <dgm:prSet/>
      <dgm:spPr/>
      <dgm:t>
        <a:bodyPr/>
        <a:lstStyle/>
        <a:p>
          <a:endParaRPr lang="zh-CN" altLang="en-US"/>
        </a:p>
      </dgm:t>
    </dgm:pt>
    <dgm:pt modelId="{3396EF52-EB6A-48D2-9C4E-6CD59C7B6E08}" type="sibTrans" cxnId="{705F3425-D150-47A6-924E-41FCB52192A9}">
      <dgm:prSet/>
      <dgm:spPr/>
      <dgm:t>
        <a:bodyPr/>
        <a:lstStyle/>
        <a:p>
          <a:endParaRPr lang="zh-CN" altLang="en-US"/>
        </a:p>
      </dgm:t>
    </dgm:pt>
    <dgm:pt modelId="{E5BA27E9-63E6-4A99-9932-0E66419F509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F40E384-AB1B-42D5-AEB9-EA8E80CFD63E}" type="parTrans" cxnId="{79F9CFA9-EF63-4428-9160-3BADA7308C14}">
      <dgm:prSet/>
      <dgm:spPr/>
      <dgm:t>
        <a:bodyPr/>
        <a:lstStyle/>
        <a:p>
          <a:endParaRPr lang="zh-CN" altLang="en-US"/>
        </a:p>
      </dgm:t>
    </dgm:pt>
    <dgm:pt modelId="{4C08EACF-CB09-4B65-92C0-B68E62ABC6D8}" type="sibTrans" cxnId="{79F9CFA9-EF63-4428-9160-3BADA7308C14}">
      <dgm:prSet/>
      <dgm:spPr/>
      <dgm:t>
        <a:bodyPr/>
        <a:lstStyle/>
        <a:p>
          <a:endParaRPr lang="zh-CN" altLang="en-US"/>
        </a:p>
      </dgm:t>
    </dgm:pt>
    <dgm:pt modelId="{C62AFDF1-97F4-419E-9CB9-3D937EDF4CB5}" type="pres">
      <dgm:prSet presAssocID="{83163826-4420-4762-A89C-08EA895494A2}" presName="Name0" presStyleCnt="0">
        <dgm:presLayoutVars>
          <dgm:dir/>
          <dgm:resizeHandles val="exact"/>
        </dgm:presLayoutVars>
      </dgm:prSet>
      <dgm:spPr/>
    </dgm:pt>
    <dgm:pt modelId="{03BAADE3-4A42-4B4E-B2C6-392278E1CD3B}" type="pres">
      <dgm:prSet presAssocID="{88D3B5C2-6832-4A7B-B53C-92840824949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B42B011-6892-4387-A8C9-F35D0EB05356}" type="pres">
      <dgm:prSet presAssocID="{4C85B952-32B9-479F-93E5-EC63DFDE88FE}" presName="sibTrans" presStyleLbl="sibTrans2D1" presStyleIdx="0" presStyleCnt="2"/>
      <dgm:spPr/>
    </dgm:pt>
    <dgm:pt modelId="{0DA00BE8-85A0-41E7-A0A7-39EA0EF42206}" type="pres">
      <dgm:prSet presAssocID="{4C85B952-32B9-479F-93E5-EC63DFDE88FE}" presName="connectorText" presStyleLbl="sibTrans2D1" presStyleIdx="0" presStyleCnt="2"/>
      <dgm:spPr/>
    </dgm:pt>
    <dgm:pt modelId="{3B7045B2-D895-466B-814C-914CC403DB42}" type="pres">
      <dgm:prSet presAssocID="{F04E5E60-1298-4A00-8470-EB186C58DC39}" presName="node" presStyleLbl="node1" presStyleIdx="1" presStyleCnt="3">
        <dgm:presLayoutVars>
          <dgm:bulletEnabled val="1"/>
        </dgm:presLayoutVars>
      </dgm:prSet>
      <dgm:spPr/>
    </dgm:pt>
    <dgm:pt modelId="{FAFD8B74-4A02-44B2-BF5E-09245B4AD8F1}" type="pres">
      <dgm:prSet presAssocID="{3396EF52-EB6A-48D2-9C4E-6CD59C7B6E08}" presName="sibTrans" presStyleLbl="sibTrans2D1" presStyleIdx="1" presStyleCnt="2"/>
      <dgm:spPr/>
    </dgm:pt>
    <dgm:pt modelId="{3759EE2B-CDE8-4A0D-946B-3697AEBC3133}" type="pres">
      <dgm:prSet presAssocID="{3396EF52-EB6A-48D2-9C4E-6CD59C7B6E08}" presName="connectorText" presStyleLbl="sibTrans2D1" presStyleIdx="1" presStyleCnt="2"/>
      <dgm:spPr/>
    </dgm:pt>
    <dgm:pt modelId="{19126E62-713C-4619-BD4E-581A02F056F9}" type="pres">
      <dgm:prSet presAssocID="{E5BA27E9-63E6-4A99-9932-0E66419F509C}" presName="node" presStyleLbl="node1" presStyleIdx="2" presStyleCnt="3">
        <dgm:presLayoutVars>
          <dgm:bulletEnabled val="1"/>
        </dgm:presLayoutVars>
      </dgm:prSet>
      <dgm:spPr/>
    </dgm:pt>
  </dgm:ptLst>
  <dgm:cxnLst>
    <dgm:cxn modelId="{705F3425-D150-47A6-924E-41FCB52192A9}" srcId="{83163826-4420-4762-A89C-08EA895494A2}" destId="{F04E5E60-1298-4A00-8470-EB186C58DC39}" srcOrd="1" destOrd="0" parTransId="{812F10E3-F704-4A3E-83A3-4E33B12FA8BF}" sibTransId="{3396EF52-EB6A-48D2-9C4E-6CD59C7B6E08}"/>
    <dgm:cxn modelId="{FF351508-4C85-4830-8458-5D2423B3D046}" type="presOf" srcId="{88D3B5C2-6832-4A7B-B53C-92840824949C}" destId="{03BAADE3-4A42-4B4E-B2C6-392278E1CD3B}" srcOrd="0" destOrd="0" presId="urn:microsoft.com/office/officeart/2005/8/layout/process1"/>
    <dgm:cxn modelId="{CE6723C6-F4E8-4B2B-93C1-8134D6AE56EC}" srcId="{83163826-4420-4762-A89C-08EA895494A2}" destId="{88D3B5C2-6832-4A7B-B53C-92840824949C}" srcOrd="0" destOrd="0" parTransId="{95AF7E84-721D-4D80-B67D-5A9D59411836}" sibTransId="{4C85B952-32B9-479F-93E5-EC63DFDE88FE}"/>
    <dgm:cxn modelId="{B0219F74-CA4D-4F50-9E4C-670D604C5C8E}" type="presOf" srcId="{4C85B952-32B9-479F-93E5-EC63DFDE88FE}" destId="{0DA00BE8-85A0-41E7-A0A7-39EA0EF42206}" srcOrd="1" destOrd="0" presId="urn:microsoft.com/office/officeart/2005/8/layout/process1"/>
    <dgm:cxn modelId="{DA0D06DD-F4C7-4A13-8DF6-43BAFE26F565}" type="presOf" srcId="{4C85B952-32B9-479F-93E5-EC63DFDE88FE}" destId="{9B42B011-6892-4387-A8C9-F35D0EB05356}" srcOrd="0" destOrd="0" presId="urn:microsoft.com/office/officeart/2005/8/layout/process1"/>
    <dgm:cxn modelId="{2BB3F48B-40FA-4865-BED9-1D094AC0E149}" type="presOf" srcId="{3396EF52-EB6A-48D2-9C4E-6CD59C7B6E08}" destId="{3759EE2B-CDE8-4A0D-946B-3697AEBC3133}" srcOrd="1" destOrd="0" presId="urn:microsoft.com/office/officeart/2005/8/layout/process1"/>
    <dgm:cxn modelId="{43FA62D2-D6EC-43A5-9E9F-CFE1EEEC1597}" type="presOf" srcId="{3396EF52-EB6A-48D2-9C4E-6CD59C7B6E08}" destId="{FAFD8B74-4A02-44B2-BF5E-09245B4AD8F1}" srcOrd="0" destOrd="0" presId="urn:microsoft.com/office/officeart/2005/8/layout/process1"/>
    <dgm:cxn modelId="{177D44F6-6852-4357-9768-A92FBE92FDED}" type="presOf" srcId="{F04E5E60-1298-4A00-8470-EB186C58DC39}" destId="{3B7045B2-D895-466B-814C-914CC403DB42}" srcOrd="0" destOrd="0" presId="urn:microsoft.com/office/officeart/2005/8/layout/process1"/>
    <dgm:cxn modelId="{9290805D-A7F2-40BD-8E21-2977181AE860}" type="presOf" srcId="{83163826-4420-4762-A89C-08EA895494A2}" destId="{C62AFDF1-97F4-419E-9CB9-3D937EDF4CB5}" srcOrd="0" destOrd="0" presId="urn:microsoft.com/office/officeart/2005/8/layout/process1"/>
    <dgm:cxn modelId="{4389B121-6DF4-48EA-98D1-8C5F87927923}" type="presOf" srcId="{E5BA27E9-63E6-4A99-9932-0E66419F509C}" destId="{19126E62-713C-4619-BD4E-581A02F056F9}" srcOrd="0" destOrd="0" presId="urn:microsoft.com/office/officeart/2005/8/layout/process1"/>
    <dgm:cxn modelId="{79F9CFA9-EF63-4428-9160-3BADA7308C14}" srcId="{83163826-4420-4762-A89C-08EA895494A2}" destId="{E5BA27E9-63E6-4A99-9932-0E66419F509C}" srcOrd="2" destOrd="0" parTransId="{6F40E384-AB1B-42D5-AEB9-EA8E80CFD63E}" sibTransId="{4C08EACF-CB09-4B65-92C0-B68E62ABC6D8}"/>
    <dgm:cxn modelId="{6FB33101-8A5D-4F73-9D47-ED44F83A22BD}" type="presParOf" srcId="{C62AFDF1-97F4-419E-9CB9-3D937EDF4CB5}" destId="{03BAADE3-4A42-4B4E-B2C6-392278E1CD3B}" srcOrd="0" destOrd="0" presId="urn:microsoft.com/office/officeart/2005/8/layout/process1"/>
    <dgm:cxn modelId="{86C18947-3AA3-4806-855F-C3549B0C847E}" type="presParOf" srcId="{C62AFDF1-97F4-419E-9CB9-3D937EDF4CB5}" destId="{9B42B011-6892-4387-A8C9-F35D0EB05356}" srcOrd="1" destOrd="0" presId="urn:microsoft.com/office/officeart/2005/8/layout/process1"/>
    <dgm:cxn modelId="{BB979E4C-CB52-409E-A821-6EA45FC258D8}" type="presParOf" srcId="{9B42B011-6892-4387-A8C9-F35D0EB05356}" destId="{0DA00BE8-85A0-41E7-A0A7-39EA0EF42206}" srcOrd="0" destOrd="0" presId="urn:microsoft.com/office/officeart/2005/8/layout/process1"/>
    <dgm:cxn modelId="{582AB2FC-F333-44BB-A2A9-23A4B4CE78EC}" type="presParOf" srcId="{C62AFDF1-97F4-419E-9CB9-3D937EDF4CB5}" destId="{3B7045B2-D895-466B-814C-914CC403DB42}" srcOrd="2" destOrd="0" presId="urn:microsoft.com/office/officeart/2005/8/layout/process1"/>
    <dgm:cxn modelId="{186D8A7B-D7A1-45F8-97CD-48283C7962BB}" type="presParOf" srcId="{C62AFDF1-97F4-419E-9CB9-3D937EDF4CB5}" destId="{FAFD8B74-4A02-44B2-BF5E-09245B4AD8F1}" srcOrd="3" destOrd="0" presId="urn:microsoft.com/office/officeart/2005/8/layout/process1"/>
    <dgm:cxn modelId="{EF1AEBE2-6063-4114-92B3-69A836EA5AF7}" type="presParOf" srcId="{FAFD8B74-4A02-44B2-BF5E-09245B4AD8F1}" destId="{3759EE2B-CDE8-4A0D-946B-3697AEBC3133}" srcOrd="0" destOrd="0" presId="urn:microsoft.com/office/officeart/2005/8/layout/process1"/>
    <dgm:cxn modelId="{13026BC4-62FC-4766-8A51-EE4FDD4A81C1}" type="presParOf" srcId="{C62AFDF1-97F4-419E-9CB9-3D937EDF4CB5}" destId="{19126E62-713C-4619-BD4E-581A02F056F9}" srcOrd="4" destOrd="0" presId="urn:microsoft.com/office/officeart/2005/8/layout/process1"/>
  </dgm:cxnLst>
  <dgm:bg/>
  <dgm:whole/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9854ACDF-254C-4901-BE8D-82BE7B852F0C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A9E9A691-5EC6-4D25-95FE-54C834CACE2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拉伸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1632AE0-3EFF-4BAC-9575-AD2E516856C2}" type="parTrans" cxnId="{1C0F4907-D2CD-4E07-8D0D-1BF56E69C00F}">
      <dgm:prSet/>
      <dgm:spPr/>
      <dgm:t>
        <a:bodyPr/>
        <a:lstStyle/>
        <a:p>
          <a:endParaRPr lang="zh-CN" altLang="en-US"/>
        </a:p>
      </dgm:t>
    </dgm:pt>
    <dgm:pt modelId="{5C7A13DC-AF43-4193-BC09-99DD1F9C86A3}" type="sibTrans" cxnId="{1C0F4907-D2CD-4E07-8D0D-1BF56E69C00F}">
      <dgm:prSet/>
      <dgm:spPr/>
      <dgm:t>
        <a:bodyPr/>
        <a:lstStyle/>
        <a:p>
          <a:endParaRPr lang="zh-CN" altLang="en-US"/>
        </a:p>
      </dgm:t>
    </dgm:pt>
    <dgm:pt modelId="{3422D677-884E-4A02-BDA1-742AEACF3263}" type="pres">
      <dgm:prSet presAssocID="{9854ACDF-254C-4901-BE8D-82BE7B852F0C}" presName="Name0" presStyleCnt="0">
        <dgm:presLayoutVars>
          <dgm:dir/>
          <dgm:resizeHandles val="exact"/>
        </dgm:presLayoutVars>
      </dgm:prSet>
      <dgm:spPr/>
    </dgm:pt>
    <dgm:pt modelId="{DBAA3408-C214-4325-9DFB-2BD44B6D55D3}" type="pres">
      <dgm:prSet presAssocID="{A9E9A691-5EC6-4D25-95FE-54C834CACE22}" presName="node" presStyleLbl="node1" presStyleIdx="0" presStyleCnt="1">
        <dgm:presLayoutVars>
          <dgm:bulletEnabled val="1"/>
        </dgm:presLayoutVars>
      </dgm:prSet>
      <dgm:spPr/>
    </dgm:pt>
  </dgm:ptLst>
  <dgm:cxnLst>
    <dgm:cxn modelId="{A5917177-6960-4ED8-94CB-5A10B5143D22}" type="presOf" srcId="{9854ACDF-254C-4901-BE8D-82BE7B852F0C}" destId="{3422D677-884E-4A02-BDA1-742AEACF3263}" srcOrd="0" destOrd="0" presId="urn:microsoft.com/office/officeart/2005/8/layout/process1"/>
    <dgm:cxn modelId="{1C0F4907-D2CD-4E07-8D0D-1BF56E69C00F}" srcId="{9854ACDF-254C-4901-BE8D-82BE7B852F0C}" destId="{A9E9A691-5EC6-4D25-95FE-54C834CACE22}" srcOrd="0" destOrd="0" parTransId="{11632AE0-3EFF-4BAC-9575-AD2E516856C2}" sibTransId="{5C7A13DC-AF43-4193-BC09-99DD1F9C86A3}"/>
    <dgm:cxn modelId="{46336CF3-744F-4F07-8D18-D5B73ABC1635}" type="presOf" srcId="{A9E9A691-5EC6-4D25-95FE-54C834CACE22}" destId="{DBAA3408-C214-4325-9DFB-2BD44B6D55D3}" srcOrd="0" destOrd="0" presId="urn:microsoft.com/office/officeart/2005/8/layout/process1"/>
    <dgm:cxn modelId="{85A2C4B2-A5B9-4305-85C7-DFB9D102078E}" type="presParOf" srcId="{3422D677-884E-4A02-BDA1-742AEACF3263}" destId="{DBAA3408-C214-4325-9DFB-2BD44B6D55D3}" srcOrd="0" destOrd="0" presId="urn:microsoft.com/office/officeart/2005/8/layout/process1"/>
  </dgm:cxnLst>
  <dgm:bg/>
  <dgm:whole/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F5A248BB-770B-4910-A007-ECD94A00B63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6131D31B-8078-4DA8-B938-939DC4B5C24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4B16E55-CBCE-46EF-B384-C2F14534480D}" type="parTrans" cxnId="{4FE976DD-3115-494B-B25C-8E27BE2901F8}">
      <dgm:prSet/>
      <dgm:spPr/>
      <dgm:t>
        <a:bodyPr/>
        <a:lstStyle/>
        <a:p>
          <a:endParaRPr lang="zh-CN" altLang="en-US"/>
        </a:p>
      </dgm:t>
    </dgm:pt>
    <dgm:pt modelId="{0722832F-64AB-40E1-A42A-005D763068C5}" type="sibTrans" cxnId="{4FE976DD-3115-494B-B25C-8E27BE2901F8}">
      <dgm:prSet/>
      <dgm:spPr/>
      <dgm:t>
        <a:bodyPr/>
        <a:lstStyle/>
        <a:p>
          <a:endParaRPr lang="zh-CN" altLang="en-US"/>
        </a:p>
      </dgm:t>
    </dgm:pt>
    <dgm:pt modelId="{89B51C4B-1454-4648-B9D7-F79030FDE0E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226EDFC-5C2B-409F-B186-AFFFF2C6D382}" type="parTrans" cxnId="{641FB73F-FA7E-4D6F-9CF3-40B4EC74E4AC}">
      <dgm:prSet/>
      <dgm:spPr/>
      <dgm:t>
        <a:bodyPr/>
        <a:lstStyle/>
        <a:p>
          <a:endParaRPr lang="zh-CN" altLang="en-US"/>
        </a:p>
      </dgm:t>
    </dgm:pt>
    <dgm:pt modelId="{C56B21D1-FAFA-43D5-A8F8-621C0354BF1C}" type="sibTrans" cxnId="{641FB73F-FA7E-4D6F-9CF3-40B4EC74E4AC}">
      <dgm:prSet/>
      <dgm:spPr/>
      <dgm:t>
        <a:bodyPr/>
        <a:lstStyle/>
        <a:p>
          <a:endParaRPr lang="zh-CN" altLang="en-US"/>
        </a:p>
      </dgm:t>
    </dgm:pt>
    <dgm:pt modelId="{E8D9B9DD-24B6-4D07-B392-8BDD0C92550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放置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AE6E169-C393-4A9A-856C-BD959891E49F}" type="sibTrans" cxnId="{73E7AD2A-737A-40D5-9CBA-981A11384E41}">
      <dgm:prSet/>
      <dgm:spPr/>
      <dgm:t>
        <a:bodyPr/>
        <a:lstStyle/>
        <a:p>
          <a:endParaRPr lang="zh-CN" altLang="en-US"/>
        </a:p>
      </dgm:t>
    </dgm:pt>
    <dgm:pt modelId="{80D339A4-68C2-4616-88AD-CB2507299AF5}" type="parTrans" cxnId="{73E7AD2A-737A-40D5-9CBA-981A11384E41}">
      <dgm:prSet/>
      <dgm:spPr/>
      <dgm:t>
        <a:bodyPr/>
        <a:lstStyle/>
        <a:p>
          <a:endParaRPr lang="zh-CN" altLang="en-US"/>
        </a:p>
      </dgm:t>
    </dgm:pt>
    <dgm:pt modelId="{B531ACC1-D1D7-4C78-82E6-3A79A54A9278}" type="pres">
      <dgm:prSet presAssocID="{F5A248BB-770B-4910-A007-ECD94A00B63E}" presName="Name0" presStyleCnt="0">
        <dgm:presLayoutVars>
          <dgm:dir/>
          <dgm:resizeHandles val="exact"/>
        </dgm:presLayoutVars>
      </dgm:prSet>
      <dgm:spPr/>
    </dgm:pt>
    <dgm:pt modelId="{2EFAD68B-2274-4015-A5E8-9C18AAA6CD80}" type="pres">
      <dgm:prSet presAssocID="{E8D9B9DD-24B6-4D07-B392-8BDD0C92550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84D8C14-7102-45D4-A1E0-ACAEB86EAC1B}" type="pres">
      <dgm:prSet presAssocID="{5AE6E169-C393-4A9A-856C-BD959891E49F}" presName="sibTrans" presStyleLbl="sibTrans2D1" presStyleIdx="0" presStyleCnt="2"/>
      <dgm:spPr/>
    </dgm:pt>
    <dgm:pt modelId="{B15F4A3D-14EE-4124-A083-5F1D6D63AC0D}" type="pres">
      <dgm:prSet presAssocID="{5AE6E169-C393-4A9A-856C-BD959891E49F}" presName="connectorText" presStyleLbl="sibTrans2D1" presStyleIdx="0" presStyleCnt="2"/>
      <dgm:spPr/>
    </dgm:pt>
    <dgm:pt modelId="{78ABA33B-742B-40DD-AAC1-2D386C137FD4}" type="pres">
      <dgm:prSet presAssocID="{6131D31B-8078-4DA8-B938-939DC4B5C245}" presName="node" presStyleLbl="node1" presStyleIdx="1" presStyleCnt="3">
        <dgm:presLayoutVars>
          <dgm:bulletEnabled val="1"/>
        </dgm:presLayoutVars>
      </dgm:prSet>
      <dgm:spPr/>
    </dgm:pt>
    <dgm:pt modelId="{BCEA1444-0608-4808-96C9-8769AD47784E}" type="pres">
      <dgm:prSet presAssocID="{0722832F-64AB-40E1-A42A-005D763068C5}" presName="sibTrans" presStyleLbl="sibTrans2D1" presStyleIdx="1" presStyleCnt="2"/>
      <dgm:spPr/>
    </dgm:pt>
    <dgm:pt modelId="{EAA8AD2E-B030-4B9D-8C82-7C6D35F694B5}" type="pres">
      <dgm:prSet presAssocID="{0722832F-64AB-40E1-A42A-005D763068C5}" presName="connectorText" presStyleLbl="sibTrans2D1" presStyleIdx="1" presStyleCnt="2"/>
      <dgm:spPr/>
    </dgm:pt>
    <dgm:pt modelId="{0D11A5F5-30F4-440A-BF62-63EC064AE0A0}" type="pres">
      <dgm:prSet presAssocID="{89B51C4B-1454-4648-B9D7-F79030FDE0EE}" presName="node" presStyleLbl="node1" presStyleIdx="2" presStyleCnt="3">
        <dgm:presLayoutVars>
          <dgm:bulletEnabled val="1"/>
        </dgm:presLayoutVars>
      </dgm:prSet>
      <dgm:spPr/>
    </dgm:pt>
  </dgm:ptLst>
  <dgm:cxnLst>
    <dgm:cxn modelId="{3DBB7AC1-631E-4094-9D71-CB8A15E287FA}" type="presOf" srcId="{F5A248BB-770B-4910-A007-ECD94A00B63E}" destId="{B531ACC1-D1D7-4C78-82E6-3A79A54A9278}" srcOrd="0" destOrd="0" presId="urn:microsoft.com/office/officeart/2005/8/layout/process1"/>
    <dgm:cxn modelId="{94EB99AB-2284-45AB-A4A4-67A255E66578}" type="presOf" srcId="{5AE6E169-C393-4A9A-856C-BD959891E49F}" destId="{B15F4A3D-14EE-4124-A083-5F1D6D63AC0D}" srcOrd="1" destOrd="0" presId="urn:microsoft.com/office/officeart/2005/8/layout/process1"/>
    <dgm:cxn modelId="{4CC67981-7FEA-41AF-918F-527D63B508EE}" type="presOf" srcId="{6131D31B-8078-4DA8-B938-939DC4B5C245}" destId="{78ABA33B-742B-40DD-AAC1-2D386C137FD4}" srcOrd="0" destOrd="0" presId="urn:microsoft.com/office/officeart/2005/8/layout/process1"/>
    <dgm:cxn modelId="{641FB73F-FA7E-4D6F-9CF3-40B4EC74E4AC}" srcId="{F5A248BB-770B-4910-A007-ECD94A00B63E}" destId="{89B51C4B-1454-4648-B9D7-F79030FDE0EE}" srcOrd="2" destOrd="0" parTransId="{4226EDFC-5C2B-409F-B186-AFFFF2C6D382}" sibTransId="{C56B21D1-FAFA-43D5-A8F8-621C0354BF1C}"/>
    <dgm:cxn modelId="{43DD1562-91F9-4630-BF01-9289A4F01FB8}" type="presOf" srcId="{E8D9B9DD-24B6-4D07-B392-8BDD0C925508}" destId="{2EFAD68B-2274-4015-A5E8-9C18AAA6CD80}" srcOrd="0" destOrd="0" presId="urn:microsoft.com/office/officeart/2005/8/layout/process1"/>
    <dgm:cxn modelId="{75798C04-BECA-470F-BAED-F9F19E04AACB}" type="presOf" srcId="{0722832F-64AB-40E1-A42A-005D763068C5}" destId="{BCEA1444-0608-4808-96C9-8769AD47784E}" srcOrd="0" destOrd="0" presId="urn:microsoft.com/office/officeart/2005/8/layout/process1"/>
    <dgm:cxn modelId="{1782DFD6-235C-41E9-BE61-09209F2E5A96}" type="presOf" srcId="{89B51C4B-1454-4648-B9D7-F79030FDE0EE}" destId="{0D11A5F5-30F4-440A-BF62-63EC064AE0A0}" srcOrd="0" destOrd="0" presId="urn:microsoft.com/office/officeart/2005/8/layout/process1"/>
    <dgm:cxn modelId="{35CB9B98-F3F4-4355-A9D7-9CBF3F49862F}" type="presOf" srcId="{0722832F-64AB-40E1-A42A-005D763068C5}" destId="{EAA8AD2E-B030-4B9D-8C82-7C6D35F694B5}" srcOrd="1" destOrd="0" presId="urn:microsoft.com/office/officeart/2005/8/layout/process1"/>
    <dgm:cxn modelId="{73E7AD2A-737A-40D5-9CBA-981A11384E41}" srcId="{F5A248BB-770B-4910-A007-ECD94A00B63E}" destId="{E8D9B9DD-24B6-4D07-B392-8BDD0C925508}" srcOrd="0" destOrd="0" parTransId="{80D339A4-68C2-4616-88AD-CB2507299AF5}" sibTransId="{5AE6E169-C393-4A9A-856C-BD959891E49F}"/>
    <dgm:cxn modelId="{ABE6CB69-6686-4AF1-95EE-6A5D11D5486A}" type="presOf" srcId="{5AE6E169-C393-4A9A-856C-BD959891E49F}" destId="{B84D8C14-7102-45D4-A1E0-ACAEB86EAC1B}" srcOrd="0" destOrd="0" presId="urn:microsoft.com/office/officeart/2005/8/layout/process1"/>
    <dgm:cxn modelId="{4FE976DD-3115-494B-B25C-8E27BE2901F8}" srcId="{F5A248BB-770B-4910-A007-ECD94A00B63E}" destId="{6131D31B-8078-4DA8-B938-939DC4B5C245}" srcOrd="1" destOrd="0" parTransId="{94B16E55-CBCE-46EF-B384-C2F14534480D}" sibTransId="{0722832F-64AB-40E1-A42A-005D763068C5}"/>
    <dgm:cxn modelId="{7DF2FB54-87C0-4A1D-88D9-B230A28EFDE6}" type="presParOf" srcId="{B531ACC1-D1D7-4C78-82E6-3A79A54A9278}" destId="{2EFAD68B-2274-4015-A5E8-9C18AAA6CD80}" srcOrd="0" destOrd="0" presId="urn:microsoft.com/office/officeart/2005/8/layout/process1"/>
    <dgm:cxn modelId="{EF093E33-4C8B-459C-BBB9-5244B6E7C034}" type="presParOf" srcId="{B531ACC1-D1D7-4C78-82E6-3A79A54A9278}" destId="{B84D8C14-7102-45D4-A1E0-ACAEB86EAC1B}" srcOrd="1" destOrd="0" presId="urn:microsoft.com/office/officeart/2005/8/layout/process1"/>
    <dgm:cxn modelId="{5DC973D1-946B-497A-90CF-4ADB8B84EFFD}" type="presParOf" srcId="{B84D8C14-7102-45D4-A1E0-ACAEB86EAC1B}" destId="{B15F4A3D-14EE-4124-A083-5F1D6D63AC0D}" srcOrd="0" destOrd="0" presId="urn:microsoft.com/office/officeart/2005/8/layout/process1"/>
    <dgm:cxn modelId="{BA99C168-5360-4D3F-90CE-AB0BFA560FD1}" type="presParOf" srcId="{B531ACC1-D1D7-4C78-82E6-3A79A54A9278}" destId="{78ABA33B-742B-40DD-AAC1-2D386C137FD4}" srcOrd="2" destOrd="0" presId="urn:microsoft.com/office/officeart/2005/8/layout/process1"/>
    <dgm:cxn modelId="{E9BA1315-572D-4677-9440-B5C07E1E0368}" type="presParOf" srcId="{B531ACC1-D1D7-4C78-82E6-3A79A54A9278}" destId="{BCEA1444-0608-4808-96C9-8769AD47784E}" srcOrd="3" destOrd="0" presId="urn:microsoft.com/office/officeart/2005/8/layout/process1"/>
    <dgm:cxn modelId="{125929E0-FF09-4D8C-899A-460D901CFDA1}" type="presParOf" srcId="{BCEA1444-0608-4808-96C9-8769AD47784E}" destId="{EAA8AD2E-B030-4B9D-8C82-7C6D35F694B5}" srcOrd="0" destOrd="0" presId="urn:microsoft.com/office/officeart/2005/8/layout/process1"/>
    <dgm:cxn modelId="{3314EB97-7042-4AAC-971A-76DCDD2AB324}" type="presParOf" srcId="{B531ACC1-D1D7-4C78-82E6-3A79A54A9278}" destId="{0D11A5F5-30F4-440A-BF62-63EC064AE0A0}" srcOrd="4" destOrd="0" presId="urn:microsoft.com/office/officeart/2005/8/layout/process1"/>
  </dgm:cxnLst>
  <dgm:bg/>
  <dgm:whole/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C33BDBF3-C3EC-4C37-82B3-29DF121D2D5C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ED1EDD01-46FB-48D5-96F9-AF26B667389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3AD2CC7-FD0D-4D52-8B79-12D1D59110E1}" type="parTrans" cxnId="{9DFE8FCE-44D0-4CB4-B3CE-00D323702929}">
      <dgm:prSet/>
      <dgm:spPr/>
      <dgm:t>
        <a:bodyPr/>
        <a:lstStyle/>
        <a:p>
          <a:endParaRPr lang="zh-CN" altLang="en-US"/>
        </a:p>
      </dgm:t>
    </dgm:pt>
    <dgm:pt modelId="{BFB8C28B-B595-433F-8EEE-348C89EE5E1E}" type="sibTrans" cxnId="{9DFE8FCE-44D0-4CB4-B3CE-00D323702929}">
      <dgm:prSet/>
      <dgm:spPr/>
      <dgm:t>
        <a:bodyPr/>
        <a:lstStyle/>
        <a:p>
          <a:endParaRPr lang="zh-CN" altLang="en-US"/>
        </a:p>
      </dgm:t>
    </dgm:pt>
    <dgm:pt modelId="{B41CB67E-4EED-4400-9FA7-9778E68D824A}" type="pres">
      <dgm:prSet presAssocID="{C33BDBF3-C3EC-4C37-82B3-29DF121D2D5C}" presName="Name0" presStyleCnt="0">
        <dgm:presLayoutVars>
          <dgm:dir/>
          <dgm:resizeHandles val="exact"/>
        </dgm:presLayoutVars>
      </dgm:prSet>
      <dgm:spPr/>
    </dgm:pt>
    <dgm:pt modelId="{97461537-BDE8-461F-BB3D-85A329CD9520}" type="pres">
      <dgm:prSet presAssocID="{ED1EDD01-46FB-48D5-96F9-AF26B667389D}" presName="node" presStyleLbl="node1" presStyleIdx="0" presStyleCnt="1">
        <dgm:presLayoutVars>
          <dgm:bulletEnabled val="1"/>
        </dgm:presLayoutVars>
      </dgm:prSet>
      <dgm:spPr/>
    </dgm:pt>
  </dgm:ptLst>
  <dgm:cxnLst>
    <dgm:cxn modelId="{9DFE8FCE-44D0-4CB4-B3CE-00D323702929}" srcId="{C33BDBF3-C3EC-4C37-82B3-29DF121D2D5C}" destId="{ED1EDD01-46FB-48D5-96F9-AF26B667389D}" srcOrd="0" destOrd="0" parTransId="{53AD2CC7-FD0D-4D52-8B79-12D1D59110E1}" sibTransId="{BFB8C28B-B595-433F-8EEE-348C89EE5E1E}"/>
    <dgm:cxn modelId="{F8473C31-BCB1-4693-8158-A37D07299CE0}" type="presOf" srcId="{C33BDBF3-C3EC-4C37-82B3-29DF121D2D5C}" destId="{B41CB67E-4EED-4400-9FA7-9778E68D824A}" srcOrd="0" destOrd="0" presId="urn:microsoft.com/office/officeart/2005/8/layout/process1"/>
    <dgm:cxn modelId="{1D7EEE7E-3666-4C0E-B330-109E10F3614C}" type="presOf" srcId="{ED1EDD01-46FB-48D5-96F9-AF26B667389D}" destId="{97461537-BDE8-461F-BB3D-85A329CD9520}" srcOrd="0" destOrd="0" presId="urn:microsoft.com/office/officeart/2005/8/layout/process1"/>
    <dgm:cxn modelId="{C68153EF-1497-41CD-A3EE-885D75FD7745}" type="presParOf" srcId="{B41CB67E-4EED-4400-9FA7-9778E68D824A}" destId="{97461537-BDE8-461F-BB3D-85A329CD9520}" srcOrd="0" destOrd="0" presId="urn:microsoft.com/office/officeart/2005/8/layout/process1"/>
  </dgm:cxnLst>
  <dgm:bg/>
  <dgm:whole/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44B806F4-FBE5-432D-B3B1-2FE0438CFE06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50D42B57-6D05-4351-9200-F66B372440E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放置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54E4DD8-4563-46C4-8734-CBC2A428D9B8}" type="parTrans" cxnId="{4D472D02-4CCC-405C-BCFA-5DDB561AA6D3}">
      <dgm:prSet/>
      <dgm:spPr/>
      <dgm:t>
        <a:bodyPr/>
        <a:lstStyle/>
        <a:p>
          <a:endParaRPr lang="zh-CN" altLang="en-US"/>
        </a:p>
      </dgm:t>
    </dgm:pt>
    <dgm:pt modelId="{95DCCF81-C6EB-439E-8779-ED7266C0010F}" type="sibTrans" cxnId="{4D472D02-4CCC-405C-BCFA-5DDB561AA6D3}">
      <dgm:prSet/>
      <dgm:spPr/>
      <dgm:t>
        <a:bodyPr/>
        <a:lstStyle/>
        <a:p>
          <a:endParaRPr lang="zh-CN" altLang="en-US"/>
        </a:p>
      </dgm:t>
    </dgm:pt>
    <dgm:pt modelId="{E42BB417-3159-496A-91FC-862D34EE863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7C82274-8C3D-427E-BF3D-534F11D12A6A}" type="parTrans" cxnId="{D3CEA1B5-48CA-4252-9360-13D47C9594D5}">
      <dgm:prSet/>
      <dgm:spPr/>
      <dgm:t>
        <a:bodyPr/>
        <a:lstStyle/>
        <a:p>
          <a:endParaRPr lang="zh-CN" altLang="en-US"/>
        </a:p>
      </dgm:t>
    </dgm:pt>
    <dgm:pt modelId="{0E9F0D8D-FDCE-4F31-9091-596836BD5DAA}" type="sibTrans" cxnId="{D3CEA1B5-48CA-4252-9360-13D47C9594D5}">
      <dgm:prSet/>
      <dgm:spPr/>
      <dgm:t>
        <a:bodyPr/>
        <a:lstStyle/>
        <a:p>
          <a:endParaRPr lang="zh-CN" altLang="en-US"/>
        </a:p>
      </dgm:t>
    </dgm:pt>
    <dgm:pt modelId="{C6A631E3-BCF1-431A-90D4-1AEFFAD93C3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1EEDDAF-4D13-44A3-A26B-603282D3717A}" type="parTrans" cxnId="{35278316-3153-4E93-A22A-DB9E05C2DF3B}">
      <dgm:prSet/>
      <dgm:spPr/>
      <dgm:t>
        <a:bodyPr/>
        <a:lstStyle/>
        <a:p>
          <a:endParaRPr lang="zh-CN" altLang="en-US"/>
        </a:p>
      </dgm:t>
    </dgm:pt>
    <dgm:pt modelId="{773087CF-CD0B-4E41-A3E7-7674F2C9C671}" type="sibTrans" cxnId="{35278316-3153-4E93-A22A-DB9E05C2DF3B}">
      <dgm:prSet/>
      <dgm:spPr/>
      <dgm:t>
        <a:bodyPr/>
        <a:lstStyle/>
        <a:p>
          <a:endParaRPr lang="zh-CN" altLang="en-US"/>
        </a:p>
      </dgm:t>
    </dgm:pt>
    <dgm:pt modelId="{8E789EF1-14C9-43DB-B5AD-1F27ED0C9A01}" type="pres">
      <dgm:prSet presAssocID="{44B806F4-FBE5-432D-B3B1-2FE0438CFE06}" presName="Name0" presStyleCnt="0">
        <dgm:presLayoutVars>
          <dgm:dir/>
          <dgm:resizeHandles val="exact"/>
        </dgm:presLayoutVars>
      </dgm:prSet>
      <dgm:spPr/>
    </dgm:pt>
    <dgm:pt modelId="{1598FA5F-1C45-4E29-BAE0-528660594492}" type="pres">
      <dgm:prSet presAssocID="{50D42B57-6D05-4351-9200-F66B372440EB}" presName="node" presStyleLbl="node1" presStyleIdx="0" presStyleCnt="3">
        <dgm:presLayoutVars>
          <dgm:bulletEnabled val="1"/>
        </dgm:presLayoutVars>
      </dgm:prSet>
      <dgm:spPr/>
    </dgm:pt>
    <dgm:pt modelId="{D2F6E47D-D697-4D1A-A8E7-52E0ABEB67B5}" type="pres">
      <dgm:prSet presAssocID="{95DCCF81-C6EB-439E-8779-ED7266C0010F}" presName="sibTrans" presStyleLbl="sibTrans2D1" presStyleIdx="0" presStyleCnt="2"/>
      <dgm:spPr/>
    </dgm:pt>
    <dgm:pt modelId="{EFE1848A-81C6-4B77-91D1-CDF0389BEC66}" type="pres">
      <dgm:prSet presAssocID="{95DCCF81-C6EB-439E-8779-ED7266C0010F}" presName="connectorText" presStyleLbl="sibTrans2D1" presStyleIdx="0" presStyleCnt="2"/>
      <dgm:spPr/>
    </dgm:pt>
    <dgm:pt modelId="{559BD522-F31F-4619-AAD5-692C31F6E5BE}" type="pres">
      <dgm:prSet presAssocID="{E42BB417-3159-496A-91FC-862D34EE8630}" presName="node" presStyleLbl="node1" presStyleIdx="1" presStyleCnt="3">
        <dgm:presLayoutVars>
          <dgm:bulletEnabled val="1"/>
        </dgm:presLayoutVars>
      </dgm:prSet>
      <dgm:spPr/>
    </dgm:pt>
    <dgm:pt modelId="{8F237D59-3932-41F7-B552-BE6FCB3649C0}" type="pres">
      <dgm:prSet presAssocID="{0E9F0D8D-FDCE-4F31-9091-596836BD5DAA}" presName="sibTrans" presStyleLbl="sibTrans2D1" presStyleIdx="1" presStyleCnt="2"/>
      <dgm:spPr/>
    </dgm:pt>
    <dgm:pt modelId="{D3E1AF5D-0AB0-4BDA-9F2D-F38B03C9146F}" type="pres">
      <dgm:prSet presAssocID="{0E9F0D8D-FDCE-4F31-9091-596836BD5DAA}" presName="connectorText" presStyleLbl="sibTrans2D1" presStyleIdx="1" presStyleCnt="2"/>
      <dgm:spPr/>
    </dgm:pt>
    <dgm:pt modelId="{A3EB48C9-0637-47E9-841E-4E45DE12A4E0}" type="pres">
      <dgm:prSet presAssocID="{C6A631E3-BCF1-431A-90D4-1AEFFAD93C34}" presName="node" presStyleLbl="node1" presStyleIdx="2" presStyleCnt="3">
        <dgm:presLayoutVars>
          <dgm:bulletEnabled val="1"/>
        </dgm:presLayoutVars>
      </dgm:prSet>
      <dgm:spPr/>
    </dgm:pt>
  </dgm:ptLst>
  <dgm:cxnLst>
    <dgm:cxn modelId="{AE37DBDF-64B8-4BD1-875B-AFA26BDA6914}" type="presOf" srcId="{C6A631E3-BCF1-431A-90D4-1AEFFAD93C34}" destId="{A3EB48C9-0637-47E9-841E-4E45DE12A4E0}" srcOrd="0" destOrd="0" presId="urn:microsoft.com/office/officeart/2005/8/layout/process1"/>
    <dgm:cxn modelId="{4D472D02-4CCC-405C-BCFA-5DDB561AA6D3}" srcId="{44B806F4-FBE5-432D-B3B1-2FE0438CFE06}" destId="{50D42B57-6D05-4351-9200-F66B372440EB}" srcOrd="0" destOrd="0" parTransId="{654E4DD8-4563-46C4-8734-CBC2A428D9B8}" sibTransId="{95DCCF81-C6EB-439E-8779-ED7266C0010F}"/>
    <dgm:cxn modelId="{D3CEA1B5-48CA-4252-9360-13D47C9594D5}" srcId="{44B806F4-FBE5-432D-B3B1-2FE0438CFE06}" destId="{E42BB417-3159-496A-91FC-862D34EE8630}" srcOrd="1" destOrd="0" parTransId="{97C82274-8C3D-427E-BF3D-534F11D12A6A}" sibTransId="{0E9F0D8D-FDCE-4F31-9091-596836BD5DAA}"/>
    <dgm:cxn modelId="{7C17B225-B158-4023-822D-FEAFF157A4AA}" type="presOf" srcId="{0E9F0D8D-FDCE-4F31-9091-596836BD5DAA}" destId="{8F237D59-3932-41F7-B552-BE6FCB3649C0}" srcOrd="0" destOrd="0" presId="urn:microsoft.com/office/officeart/2005/8/layout/process1"/>
    <dgm:cxn modelId="{0BE9BD3F-88D6-484A-B979-370F2DBD3152}" type="presOf" srcId="{44B806F4-FBE5-432D-B3B1-2FE0438CFE06}" destId="{8E789EF1-14C9-43DB-B5AD-1F27ED0C9A01}" srcOrd="0" destOrd="0" presId="urn:microsoft.com/office/officeart/2005/8/layout/process1"/>
    <dgm:cxn modelId="{35278316-3153-4E93-A22A-DB9E05C2DF3B}" srcId="{44B806F4-FBE5-432D-B3B1-2FE0438CFE06}" destId="{C6A631E3-BCF1-431A-90D4-1AEFFAD93C34}" srcOrd="2" destOrd="0" parTransId="{C1EEDDAF-4D13-44A3-A26B-603282D3717A}" sibTransId="{773087CF-CD0B-4E41-A3E7-7674F2C9C671}"/>
    <dgm:cxn modelId="{07DB4D97-E561-4034-AE8D-659F04E28E5C}" type="presOf" srcId="{0E9F0D8D-FDCE-4F31-9091-596836BD5DAA}" destId="{D3E1AF5D-0AB0-4BDA-9F2D-F38B03C9146F}" srcOrd="1" destOrd="0" presId="urn:microsoft.com/office/officeart/2005/8/layout/process1"/>
    <dgm:cxn modelId="{083074D8-6947-4D6F-A4C3-E54E5775BF53}" type="presOf" srcId="{95DCCF81-C6EB-439E-8779-ED7266C0010F}" destId="{EFE1848A-81C6-4B77-91D1-CDF0389BEC66}" srcOrd="1" destOrd="0" presId="urn:microsoft.com/office/officeart/2005/8/layout/process1"/>
    <dgm:cxn modelId="{95E175F2-67C4-4D63-9FA0-BBB1C3808634}" type="presOf" srcId="{95DCCF81-C6EB-439E-8779-ED7266C0010F}" destId="{D2F6E47D-D697-4D1A-A8E7-52E0ABEB67B5}" srcOrd="0" destOrd="0" presId="urn:microsoft.com/office/officeart/2005/8/layout/process1"/>
    <dgm:cxn modelId="{9B2D23E1-BBA7-4E99-BC05-E6002FACA656}" type="presOf" srcId="{50D42B57-6D05-4351-9200-F66B372440EB}" destId="{1598FA5F-1C45-4E29-BAE0-528660594492}" srcOrd="0" destOrd="0" presId="urn:microsoft.com/office/officeart/2005/8/layout/process1"/>
    <dgm:cxn modelId="{6EA99B94-AC9F-4112-A859-576F4AF12187}" type="presOf" srcId="{E42BB417-3159-496A-91FC-862D34EE8630}" destId="{559BD522-F31F-4619-AAD5-692C31F6E5BE}" srcOrd="0" destOrd="0" presId="urn:microsoft.com/office/officeart/2005/8/layout/process1"/>
    <dgm:cxn modelId="{BCA58AD4-1A1C-44C4-BAEE-AA1F3D8F8F33}" type="presParOf" srcId="{8E789EF1-14C9-43DB-B5AD-1F27ED0C9A01}" destId="{1598FA5F-1C45-4E29-BAE0-528660594492}" srcOrd="0" destOrd="0" presId="urn:microsoft.com/office/officeart/2005/8/layout/process1"/>
    <dgm:cxn modelId="{30C9384A-5312-4932-94F5-CDAB65D92A67}" type="presParOf" srcId="{8E789EF1-14C9-43DB-B5AD-1F27ED0C9A01}" destId="{D2F6E47D-D697-4D1A-A8E7-52E0ABEB67B5}" srcOrd="1" destOrd="0" presId="urn:microsoft.com/office/officeart/2005/8/layout/process1"/>
    <dgm:cxn modelId="{F6CCFF5F-02C1-414E-AD4A-F6083AD36B86}" type="presParOf" srcId="{D2F6E47D-D697-4D1A-A8E7-52E0ABEB67B5}" destId="{EFE1848A-81C6-4B77-91D1-CDF0389BEC66}" srcOrd="0" destOrd="0" presId="urn:microsoft.com/office/officeart/2005/8/layout/process1"/>
    <dgm:cxn modelId="{22EF1FDE-2409-486B-9FEC-3A9152FE7CA1}" type="presParOf" srcId="{8E789EF1-14C9-43DB-B5AD-1F27ED0C9A01}" destId="{559BD522-F31F-4619-AAD5-692C31F6E5BE}" srcOrd="2" destOrd="0" presId="urn:microsoft.com/office/officeart/2005/8/layout/process1"/>
    <dgm:cxn modelId="{9BB9CC98-F1B3-4615-8206-EED0EFDE76BF}" type="presParOf" srcId="{8E789EF1-14C9-43DB-B5AD-1F27ED0C9A01}" destId="{8F237D59-3932-41F7-B552-BE6FCB3649C0}" srcOrd="3" destOrd="0" presId="urn:microsoft.com/office/officeart/2005/8/layout/process1"/>
    <dgm:cxn modelId="{2951A9C6-38A5-42C3-BA80-00D5CADDEB4A}" type="presParOf" srcId="{8F237D59-3932-41F7-B552-BE6FCB3649C0}" destId="{D3E1AF5D-0AB0-4BDA-9F2D-F38B03C9146F}" srcOrd="0" destOrd="0" presId="urn:microsoft.com/office/officeart/2005/8/layout/process1"/>
    <dgm:cxn modelId="{2A533A8C-F16D-45F8-9B28-0263F29703DB}" type="presParOf" srcId="{8E789EF1-14C9-43DB-B5AD-1F27ED0C9A01}" destId="{A3EB48C9-0637-47E9-841E-4E45DE12A4E0}" srcOrd="4" destOrd="0" presId="urn:microsoft.com/office/officeart/2005/8/layout/process1"/>
  </dgm:cxnLst>
  <dgm:bg/>
  <dgm:whole/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9310D41B-6087-4846-B212-E385F71EE6E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5EA28261-B7A6-4D5A-BDE6-63E3C9CC52E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D8A75BC-1713-4E0D-94B2-3819AD1427AE}" type="parTrans" cxnId="{6A4C1DD9-9536-4A73-A7F3-AE31582B4A89}">
      <dgm:prSet/>
      <dgm:spPr/>
      <dgm:t>
        <a:bodyPr/>
        <a:lstStyle/>
        <a:p>
          <a:endParaRPr lang="zh-CN" altLang="en-US"/>
        </a:p>
      </dgm:t>
    </dgm:pt>
    <dgm:pt modelId="{80B03D78-FF0A-4186-A4EE-63ED672E4FAD}" type="sibTrans" cxnId="{6A4C1DD9-9536-4A73-A7F3-AE31582B4A89}">
      <dgm:prSet/>
      <dgm:spPr/>
      <dgm:t>
        <a:bodyPr/>
        <a:lstStyle/>
        <a:p>
          <a:endParaRPr lang="zh-CN" altLang="en-US"/>
        </a:p>
      </dgm:t>
    </dgm:pt>
    <dgm:pt modelId="{087A4066-3DDA-4757-AD9C-1679598E8AD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侧</a:t>
          </a:r>
          <a:r>
            <a:rPr lang="en-US" altLang="zh-CN" dirty="0" smtClean="0"/>
            <a:t>1】</a:t>
          </a:r>
          <a:endParaRPr lang="zh-CN" altLang="en-US" dirty="0"/>
        </a:p>
      </dgm:t>
    </dgm:pt>
    <dgm:pt modelId="{835F07EF-3426-4541-870C-EB73FFCB4228}" type="parTrans" cxnId="{F27BE854-2F6F-49F6-8643-D8E6C27AA9EC}">
      <dgm:prSet/>
      <dgm:spPr/>
      <dgm:t>
        <a:bodyPr/>
        <a:lstStyle/>
        <a:p>
          <a:endParaRPr lang="zh-CN" altLang="en-US"/>
        </a:p>
      </dgm:t>
    </dgm:pt>
    <dgm:pt modelId="{2AA5D842-EBA3-4F3D-9B63-75D18354402F}" type="sibTrans" cxnId="{F27BE854-2F6F-49F6-8643-D8E6C27AA9EC}">
      <dgm:prSet/>
      <dgm:spPr/>
      <dgm:t>
        <a:bodyPr/>
        <a:lstStyle/>
        <a:p>
          <a:endParaRPr lang="zh-CN" altLang="en-US"/>
        </a:p>
      </dgm:t>
    </dgm:pt>
    <dgm:pt modelId="{17A61C9D-0611-4467-9693-F4B109D7AC7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穿透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2CBC62A-001D-4107-90BC-97800EE224B3}" type="parTrans" cxnId="{6C10B684-7016-48C8-B8AF-E75B3BF2E629}">
      <dgm:prSet/>
      <dgm:spPr/>
      <dgm:t>
        <a:bodyPr/>
        <a:lstStyle/>
        <a:p>
          <a:endParaRPr lang="zh-CN" altLang="en-US"/>
        </a:p>
      </dgm:t>
    </dgm:pt>
    <dgm:pt modelId="{F792A414-3A6F-4302-92CA-1CB5FF5D656C}" type="sibTrans" cxnId="{6C10B684-7016-48C8-B8AF-E75B3BF2E629}">
      <dgm:prSet/>
      <dgm:spPr/>
      <dgm:t>
        <a:bodyPr/>
        <a:lstStyle/>
        <a:p>
          <a:endParaRPr lang="zh-CN" altLang="en-US"/>
        </a:p>
      </dgm:t>
    </dgm:pt>
    <dgm:pt modelId="{C1FA61F1-A22C-4832-9EB7-89F0642D176A}" type="pres">
      <dgm:prSet presAssocID="{9310D41B-6087-4846-B212-E385F71EE6EE}" presName="Name0" presStyleCnt="0">
        <dgm:presLayoutVars>
          <dgm:dir/>
          <dgm:resizeHandles val="exact"/>
        </dgm:presLayoutVars>
      </dgm:prSet>
      <dgm:spPr/>
    </dgm:pt>
    <dgm:pt modelId="{2D24411B-3257-420C-9808-00470C2DB401}" type="pres">
      <dgm:prSet presAssocID="{5EA28261-B7A6-4D5A-BDE6-63E3C9CC52E4}" presName="node" presStyleLbl="node1" presStyleIdx="0" presStyleCnt="3">
        <dgm:presLayoutVars>
          <dgm:bulletEnabled val="1"/>
        </dgm:presLayoutVars>
      </dgm:prSet>
      <dgm:spPr/>
    </dgm:pt>
    <dgm:pt modelId="{76834A48-FE79-4597-B679-540B4A485EA0}" type="pres">
      <dgm:prSet presAssocID="{80B03D78-FF0A-4186-A4EE-63ED672E4FAD}" presName="sibTrans" presStyleLbl="sibTrans2D1" presStyleIdx="0" presStyleCnt="2"/>
      <dgm:spPr/>
    </dgm:pt>
    <dgm:pt modelId="{6386B235-C8FF-4B4D-AB57-809493F6DA26}" type="pres">
      <dgm:prSet presAssocID="{80B03D78-FF0A-4186-A4EE-63ED672E4FAD}" presName="connectorText" presStyleLbl="sibTrans2D1" presStyleIdx="0" presStyleCnt="2"/>
      <dgm:spPr/>
    </dgm:pt>
    <dgm:pt modelId="{246AB005-0868-430C-A3A6-842901C275ED}" type="pres">
      <dgm:prSet presAssocID="{087A4066-3DDA-4757-AD9C-1679598E8ADA}" presName="node" presStyleLbl="node1" presStyleIdx="1" presStyleCnt="3">
        <dgm:presLayoutVars>
          <dgm:bulletEnabled val="1"/>
        </dgm:presLayoutVars>
      </dgm:prSet>
      <dgm:spPr/>
    </dgm:pt>
    <dgm:pt modelId="{9B45C7A8-59AF-4190-B931-A7195ED7320A}" type="pres">
      <dgm:prSet presAssocID="{2AA5D842-EBA3-4F3D-9B63-75D18354402F}" presName="sibTrans" presStyleLbl="sibTrans2D1" presStyleIdx="1" presStyleCnt="2"/>
      <dgm:spPr/>
    </dgm:pt>
    <dgm:pt modelId="{93BDAEC6-C52B-40C8-AF3F-DA65130FB0B2}" type="pres">
      <dgm:prSet presAssocID="{2AA5D842-EBA3-4F3D-9B63-75D18354402F}" presName="connectorText" presStyleLbl="sibTrans2D1" presStyleIdx="1" presStyleCnt="2"/>
      <dgm:spPr/>
    </dgm:pt>
    <dgm:pt modelId="{5F93CE2C-0D8B-4F21-812D-29BBCFF03670}" type="pres">
      <dgm:prSet presAssocID="{17A61C9D-0611-4467-9693-F4B109D7AC7E}" presName="node" presStyleLbl="node1" presStyleIdx="2" presStyleCnt="3">
        <dgm:presLayoutVars>
          <dgm:bulletEnabled val="1"/>
        </dgm:presLayoutVars>
      </dgm:prSet>
      <dgm:spPr/>
    </dgm:pt>
  </dgm:ptLst>
  <dgm:cxnLst>
    <dgm:cxn modelId="{D88A4DAD-9FC6-4390-A942-D013805335F5}" type="presOf" srcId="{2AA5D842-EBA3-4F3D-9B63-75D18354402F}" destId="{93BDAEC6-C52B-40C8-AF3F-DA65130FB0B2}" srcOrd="1" destOrd="0" presId="urn:microsoft.com/office/officeart/2005/8/layout/process1"/>
    <dgm:cxn modelId="{F27BE854-2F6F-49F6-8643-D8E6C27AA9EC}" srcId="{9310D41B-6087-4846-B212-E385F71EE6EE}" destId="{087A4066-3DDA-4757-AD9C-1679598E8ADA}" srcOrd="1" destOrd="0" parTransId="{835F07EF-3426-4541-870C-EB73FFCB4228}" sibTransId="{2AA5D842-EBA3-4F3D-9B63-75D18354402F}"/>
    <dgm:cxn modelId="{18AA0DE1-12CD-48FA-B6F5-30FE1452559F}" type="presOf" srcId="{17A61C9D-0611-4467-9693-F4B109D7AC7E}" destId="{5F93CE2C-0D8B-4F21-812D-29BBCFF03670}" srcOrd="0" destOrd="0" presId="urn:microsoft.com/office/officeart/2005/8/layout/process1"/>
    <dgm:cxn modelId="{6A4C1DD9-9536-4A73-A7F3-AE31582B4A89}" srcId="{9310D41B-6087-4846-B212-E385F71EE6EE}" destId="{5EA28261-B7A6-4D5A-BDE6-63E3C9CC52E4}" srcOrd="0" destOrd="0" parTransId="{4D8A75BC-1713-4E0D-94B2-3819AD1427AE}" sibTransId="{80B03D78-FF0A-4186-A4EE-63ED672E4FAD}"/>
    <dgm:cxn modelId="{137E1029-D9E0-48C4-AD5C-8844DEAA41BD}" type="presOf" srcId="{2AA5D842-EBA3-4F3D-9B63-75D18354402F}" destId="{9B45C7A8-59AF-4190-B931-A7195ED7320A}" srcOrd="0" destOrd="0" presId="urn:microsoft.com/office/officeart/2005/8/layout/process1"/>
    <dgm:cxn modelId="{A15D8AA4-D2A4-412D-9AF7-79AEFD13104B}" type="presOf" srcId="{5EA28261-B7A6-4D5A-BDE6-63E3C9CC52E4}" destId="{2D24411B-3257-420C-9808-00470C2DB401}" srcOrd="0" destOrd="0" presId="urn:microsoft.com/office/officeart/2005/8/layout/process1"/>
    <dgm:cxn modelId="{6C10B684-7016-48C8-B8AF-E75B3BF2E629}" srcId="{9310D41B-6087-4846-B212-E385F71EE6EE}" destId="{17A61C9D-0611-4467-9693-F4B109D7AC7E}" srcOrd="2" destOrd="0" parTransId="{D2CBC62A-001D-4107-90BC-97800EE224B3}" sibTransId="{F792A414-3A6F-4302-92CA-1CB5FF5D656C}"/>
    <dgm:cxn modelId="{AA8A2F5D-0B13-4E80-BD89-43E3FD796CD2}" type="presOf" srcId="{9310D41B-6087-4846-B212-E385F71EE6EE}" destId="{C1FA61F1-A22C-4832-9EB7-89F0642D176A}" srcOrd="0" destOrd="0" presId="urn:microsoft.com/office/officeart/2005/8/layout/process1"/>
    <dgm:cxn modelId="{3DF95C12-1F28-4CC2-B9D6-9D701AB848FC}" type="presOf" srcId="{80B03D78-FF0A-4186-A4EE-63ED672E4FAD}" destId="{6386B235-C8FF-4B4D-AB57-809493F6DA26}" srcOrd="1" destOrd="0" presId="urn:microsoft.com/office/officeart/2005/8/layout/process1"/>
    <dgm:cxn modelId="{7E15A366-4B08-46E7-AFCF-035EF676C9C9}" type="presOf" srcId="{087A4066-3DDA-4757-AD9C-1679598E8ADA}" destId="{246AB005-0868-430C-A3A6-842901C275ED}" srcOrd="0" destOrd="0" presId="urn:microsoft.com/office/officeart/2005/8/layout/process1"/>
    <dgm:cxn modelId="{D0A5A315-4CF8-4CAB-A45B-3D55087651A2}" type="presOf" srcId="{80B03D78-FF0A-4186-A4EE-63ED672E4FAD}" destId="{76834A48-FE79-4597-B679-540B4A485EA0}" srcOrd="0" destOrd="0" presId="urn:microsoft.com/office/officeart/2005/8/layout/process1"/>
    <dgm:cxn modelId="{A87E3BCD-0281-4357-84C8-4129A2CDE273}" type="presParOf" srcId="{C1FA61F1-A22C-4832-9EB7-89F0642D176A}" destId="{2D24411B-3257-420C-9808-00470C2DB401}" srcOrd="0" destOrd="0" presId="urn:microsoft.com/office/officeart/2005/8/layout/process1"/>
    <dgm:cxn modelId="{A4654649-8C89-4681-B027-60B2BF45AF0B}" type="presParOf" srcId="{C1FA61F1-A22C-4832-9EB7-89F0642D176A}" destId="{76834A48-FE79-4597-B679-540B4A485EA0}" srcOrd="1" destOrd="0" presId="urn:microsoft.com/office/officeart/2005/8/layout/process1"/>
    <dgm:cxn modelId="{F048F0BF-3C00-4D5C-9951-6BCE38215592}" type="presParOf" srcId="{76834A48-FE79-4597-B679-540B4A485EA0}" destId="{6386B235-C8FF-4B4D-AB57-809493F6DA26}" srcOrd="0" destOrd="0" presId="urn:microsoft.com/office/officeart/2005/8/layout/process1"/>
    <dgm:cxn modelId="{EB215B74-5A7B-442B-BE18-C9E1B209C2D1}" type="presParOf" srcId="{C1FA61F1-A22C-4832-9EB7-89F0642D176A}" destId="{246AB005-0868-430C-A3A6-842901C275ED}" srcOrd="2" destOrd="0" presId="urn:microsoft.com/office/officeart/2005/8/layout/process1"/>
    <dgm:cxn modelId="{B41527F8-BABA-4778-B036-9E490181B061}" type="presParOf" srcId="{C1FA61F1-A22C-4832-9EB7-89F0642D176A}" destId="{9B45C7A8-59AF-4190-B931-A7195ED7320A}" srcOrd="3" destOrd="0" presId="urn:microsoft.com/office/officeart/2005/8/layout/process1"/>
    <dgm:cxn modelId="{36E38CC2-2B1C-4996-AA5D-179AA245D0D9}" type="presParOf" srcId="{9B45C7A8-59AF-4190-B931-A7195ED7320A}" destId="{93BDAEC6-C52B-40C8-AF3F-DA65130FB0B2}" srcOrd="0" destOrd="0" presId="urn:microsoft.com/office/officeart/2005/8/layout/process1"/>
    <dgm:cxn modelId="{E6C2C2D6-900E-4B61-9CBE-56EB66C7E721}" type="presParOf" srcId="{C1FA61F1-A22C-4832-9EB7-89F0642D176A}" destId="{5F93CE2C-0D8B-4F21-812D-29BBCFF03670}" srcOrd="4" destOrd="0" presId="urn:microsoft.com/office/officeart/2005/8/layout/process1"/>
  </dgm:cxnLst>
  <dgm:bg/>
  <dgm:whole/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B86C9742-F10B-4385-8668-3943639E8F25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759991A7-2987-479C-947D-FA2BEB7BFFE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形状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E5040B4-C2E6-4EFD-92E8-5CD31CC9A751}" type="parTrans" cxnId="{6F617AEE-F360-439F-9005-DB265813C7FE}">
      <dgm:prSet/>
      <dgm:spPr/>
      <dgm:t>
        <a:bodyPr/>
        <a:lstStyle/>
        <a:p>
          <a:endParaRPr lang="zh-CN" altLang="en-US"/>
        </a:p>
      </dgm:t>
    </dgm:pt>
    <dgm:pt modelId="{9BAAA718-04F1-454B-B701-92441D5FA77F}" type="sibTrans" cxnId="{6F617AEE-F360-439F-9005-DB265813C7FE}">
      <dgm:prSet/>
      <dgm:spPr/>
      <dgm:t>
        <a:bodyPr/>
        <a:lstStyle/>
        <a:p>
          <a:endParaRPr lang="zh-CN" altLang="en-US"/>
        </a:p>
      </dgm:t>
    </dgm:pt>
    <dgm:pt modelId="{EDCA3CEF-04C6-4FDA-83E1-EF1392976A4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螺旋扫描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321330A-7B39-4821-BEE7-86DC16FA4A1C}" type="parTrans" cxnId="{89898845-521C-4EEC-8D9B-91B93C165EAA}">
      <dgm:prSet/>
      <dgm:spPr/>
      <dgm:t>
        <a:bodyPr/>
        <a:lstStyle/>
        <a:p>
          <a:endParaRPr lang="zh-CN" altLang="en-US"/>
        </a:p>
      </dgm:t>
    </dgm:pt>
    <dgm:pt modelId="{15E445E9-FBBE-4B29-98D2-91BD275C51A2}" type="sibTrans" cxnId="{89898845-521C-4EEC-8D9B-91B93C165EAA}">
      <dgm:prSet/>
      <dgm:spPr/>
      <dgm:t>
        <a:bodyPr/>
        <a:lstStyle/>
        <a:p>
          <a:endParaRPr lang="zh-CN" altLang="en-US"/>
        </a:p>
      </dgm:t>
    </dgm:pt>
    <dgm:pt modelId="{C35F71EA-F2DE-4F4F-8B64-5FAC987E564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移除材料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9D8298A-E02C-4332-8E18-542AF5961A75}" type="parTrans" cxnId="{5CC388B9-81C4-4D07-8588-F079748B6839}">
      <dgm:prSet/>
      <dgm:spPr/>
      <dgm:t>
        <a:bodyPr/>
        <a:lstStyle/>
        <a:p>
          <a:endParaRPr lang="zh-CN" altLang="en-US"/>
        </a:p>
      </dgm:t>
    </dgm:pt>
    <dgm:pt modelId="{C512F864-39C0-425A-B395-C7298DFE9E5D}" type="sibTrans" cxnId="{5CC388B9-81C4-4D07-8588-F079748B6839}">
      <dgm:prSet/>
      <dgm:spPr/>
      <dgm:t>
        <a:bodyPr/>
        <a:lstStyle/>
        <a:p>
          <a:endParaRPr lang="zh-CN" altLang="en-US"/>
        </a:p>
      </dgm:t>
    </dgm:pt>
    <dgm:pt modelId="{228857CB-E9F1-4FB3-9B69-9EC881E22908}" type="pres">
      <dgm:prSet presAssocID="{B86C9742-F10B-4385-8668-3943639E8F25}" presName="Name0" presStyleCnt="0">
        <dgm:presLayoutVars>
          <dgm:dir/>
          <dgm:resizeHandles val="exact"/>
        </dgm:presLayoutVars>
      </dgm:prSet>
      <dgm:spPr/>
    </dgm:pt>
    <dgm:pt modelId="{9955DFB3-C8E0-42C3-95B5-CF81920B56B5}" type="pres">
      <dgm:prSet presAssocID="{759991A7-2987-479C-947D-FA2BEB7BFFEC}" presName="node" presStyleLbl="node1" presStyleIdx="0" presStyleCnt="3">
        <dgm:presLayoutVars>
          <dgm:bulletEnabled val="1"/>
        </dgm:presLayoutVars>
      </dgm:prSet>
      <dgm:spPr/>
    </dgm:pt>
    <dgm:pt modelId="{55096E96-B353-41CF-8C54-84CE3C81188D}" type="pres">
      <dgm:prSet presAssocID="{9BAAA718-04F1-454B-B701-92441D5FA77F}" presName="sibTrans" presStyleLbl="sibTrans2D1" presStyleIdx="0" presStyleCnt="2"/>
      <dgm:spPr/>
    </dgm:pt>
    <dgm:pt modelId="{6B53D0D6-02DC-4DC7-A224-FD1C4A5ED74C}" type="pres">
      <dgm:prSet presAssocID="{9BAAA718-04F1-454B-B701-92441D5FA77F}" presName="connectorText" presStyleLbl="sibTrans2D1" presStyleIdx="0" presStyleCnt="2"/>
      <dgm:spPr/>
    </dgm:pt>
    <dgm:pt modelId="{EA93C3A9-05FC-4C97-8C06-910BC9363EBA}" type="pres">
      <dgm:prSet presAssocID="{EDCA3CEF-04C6-4FDA-83E1-EF1392976A45}" presName="node" presStyleLbl="node1" presStyleIdx="1" presStyleCnt="3">
        <dgm:presLayoutVars>
          <dgm:bulletEnabled val="1"/>
        </dgm:presLayoutVars>
      </dgm:prSet>
      <dgm:spPr/>
    </dgm:pt>
    <dgm:pt modelId="{FD35B085-F782-4A57-8BAB-96902326E1C5}" type="pres">
      <dgm:prSet presAssocID="{15E445E9-FBBE-4B29-98D2-91BD275C51A2}" presName="sibTrans" presStyleLbl="sibTrans2D1" presStyleIdx="1" presStyleCnt="2"/>
      <dgm:spPr/>
    </dgm:pt>
    <dgm:pt modelId="{5F03C073-5CE1-4D74-9F40-83A043214356}" type="pres">
      <dgm:prSet presAssocID="{15E445E9-FBBE-4B29-98D2-91BD275C51A2}" presName="connectorText" presStyleLbl="sibTrans2D1" presStyleIdx="1" presStyleCnt="2"/>
      <dgm:spPr/>
    </dgm:pt>
    <dgm:pt modelId="{DDA794C5-C7BE-40C2-9D2B-C6E7B1D543F0}" type="pres">
      <dgm:prSet presAssocID="{C35F71EA-F2DE-4F4F-8B64-5FAC987E564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CC388B9-81C4-4D07-8588-F079748B6839}" srcId="{B86C9742-F10B-4385-8668-3943639E8F25}" destId="{C35F71EA-F2DE-4F4F-8B64-5FAC987E5642}" srcOrd="2" destOrd="0" parTransId="{99D8298A-E02C-4332-8E18-542AF5961A75}" sibTransId="{C512F864-39C0-425A-B395-C7298DFE9E5D}"/>
    <dgm:cxn modelId="{89898845-521C-4EEC-8D9B-91B93C165EAA}" srcId="{B86C9742-F10B-4385-8668-3943639E8F25}" destId="{EDCA3CEF-04C6-4FDA-83E1-EF1392976A45}" srcOrd="1" destOrd="0" parTransId="{A321330A-7B39-4821-BEE7-86DC16FA4A1C}" sibTransId="{15E445E9-FBBE-4B29-98D2-91BD275C51A2}"/>
    <dgm:cxn modelId="{CBDE008B-730A-4925-BECE-D7F313EEBCA1}" type="presOf" srcId="{15E445E9-FBBE-4B29-98D2-91BD275C51A2}" destId="{5F03C073-5CE1-4D74-9F40-83A043214356}" srcOrd="1" destOrd="0" presId="urn:microsoft.com/office/officeart/2005/8/layout/process1"/>
    <dgm:cxn modelId="{6F617AEE-F360-439F-9005-DB265813C7FE}" srcId="{B86C9742-F10B-4385-8668-3943639E8F25}" destId="{759991A7-2987-479C-947D-FA2BEB7BFFEC}" srcOrd="0" destOrd="0" parTransId="{0E5040B4-C2E6-4EFD-92E8-5CD31CC9A751}" sibTransId="{9BAAA718-04F1-454B-B701-92441D5FA77F}"/>
    <dgm:cxn modelId="{2FF596CD-1F9A-4730-A618-608902AEB2D5}" type="presOf" srcId="{C35F71EA-F2DE-4F4F-8B64-5FAC987E5642}" destId="{DDA794C5-C7BE-40C2-9D2B-C6E7B1D543F0}" srcOrd="0" destOrd="0" presId="urn:microsoft.com/office/officeart/2005/8/layout/process1"/>
    <dgm:cxn modelId="{13B6136D-D18F-45E4-A5F8-78D15CF6735A}" type="presOf" srcId="{15E445E9-FBBE-4B29-98D2-91BD275C51A2}" destId="{FD35B085-F782-4A57-8BAB-96902326E1C5}" srcOrd="0" destOrd="0" presId="urn:microsoft.com/office/officeart/2005/8/layout/process1"/>
    <dgm:cxn modelId="{38C7A2BA-B3D7-4020-BFC6-CDE373D96158}" type="presOf" srcId="{9BAAA718-04F1-454B-B701-92441D5FA77F}" destId="{55096E96-B353-41CF-8C54-84CE3C81188D}" srcOrd="0" destOrd="0" presId="urn:microsoft.com/office/officeart/2005/8/layout/process1"/>
    <dgm:cxn modelId="{C6FBC0E9-1951-450C-A9DF-26AF0948F478}" type="presOf" srcId="{EDCA3CEF-04C6-4FDA-83E1-EF1392976A45}" destId="{EA93C3A9-05FC-4C97-8C06-910BC9363EBA}" srcOrd="0" destOrd="0" presId="urn:microsoft.com/office/officeart/2005/8/layout/process1"/>
    <dgm:cxn modelId="{A2074B03-A71C-4298-8BFA-F2A46DF41C65}" type="presOf" srcId="{759991A7-2987-479C-947D-FA2BEB7BFFEC}" destId="{9955DFB3-C8E0-42C3-95B5-CF81920B56B5}" srcOrd="0" destOrd="0" presId="urn:microsoft.com/office/officeart/2005/8/layout/process1"/>
    <dgm:cxn modelId="{35193B8E-FF77-4E9F-92EC-3535AB489AEC}" type="presOf" srcId="{B86C9742-F10B-4385-8668-3943639E8F25}" destId="{228857CB-E9F1-4FB3-9B69-9EC881E22908}" srcOrd="0" destOrd="0" presId="urn:microsoft.com/office/officeart/2005/8/layout/process1"/>
    <dgm:cxn modelId="{DCF20187-92BC-47C4-8612-669B9C4225AC}" type="presOf" srcId="{9BAAA718-04F1-454B-B701-92441D5FA77F}" destId="{6B53D0D6-02DC-4DC7-A224-FD1C4A5ED74C}" srcOrd="1" destOrd="0" presId="urn:microsoft.com/office/officeart/2005/8/layout/process1"/>
    <dgm:cxn modelId="{7F618879-C073-4D76-B914-3B8A5E1557E4}" type="presParOf" srcId="{228857CB-E9F1-4FB3-9B69-9EC881E22908}" destId="{9955DFB3-C8E0-42C3-95B5-CF81920B56B5}" srcOrd="0" destOrd="0" presId="urn:microsoft.com/office/officeart/2005/8/layout/process1"/>
    <dgm:cxn modelId="{2145C225-D38E-4064-9299-3470630DB546}" type="presParOf" srcId="{228857CB-E9F1-4FB3-9B69-9EC881E22908}" destId="{55096E96-B353-41CF-8C54-84CE3C81188D}" srcOrd="1" destOrd="0" presId="urn:microsoft.com/office/officeart/2005/8/layout/process1"/>
    <dgm:cxn modelId="{8FAA51F5-B3E5-4321-9E9D-6B5C9FA322C1}" type="presParOf" srcId="{55096E96-B353-41CF-8C54-84CE3C81188D}" destId="{6B53D0D6-02DC-4DC7-A224-FD1C4A5ED74C}" srcOrd="0" destOrd="0" presId="urn:microsoft.com/office/officeart/2005/8/layout/process1"/>
    <dgm:cxn modelId="{0363D924-B819-4AC5-89D0-E9A54611663B}" type="presParOf" srcId="{228857CB-E9F1-4FB3-9B69-9EC881E22908}" destId="{EA93C3A9-05FC-4C97-8C06-910BC9363EBA}" srcOrd="2" destOrd="0" presId="urn:microsoft.com/office/officeart/2005/8/layout/process1"/>
    <dgm:cxn modelId="{1AAE1FF7-1B84-4B0A-878A-396A207B9136}" type="presParOf" srcId="{228857CB-E9F1-4FB3-9B69-9EC881E22908}" destId="{FD35B085-F782-4A57-8BAB-96902326E1C5}" srcOrd="3" destOrd="0" presId="urn:microsoft.com/office/officeart/2005/8/layout/process1"/>
    <dgm:cxn modelId="{3048C40C-DE63-4DBE-A56F-E9B72D6241BA}" type="presParOf" srcId="{FD35B085-F782-4A57-8BAB-96902326E1C5}" destId="{5F03C073-5CE1-4D74-9F40-83A043214356}" srcOrd="0" destOrd="0" presId="urn:microsoft.com/office/officeart/2005/8/layout/process1"/>
    <dgm:cxn modelId="{B2916C86-6AF9-44C6-9867-97BD2EE1821C}" type="presParOf" srcId="{228857CB-E9F1-4FB3-9B69-9EC881E22908}" destId="{DDA794C5-C7BE-40C2-9D2B-C6E7B1D543F0}" srcOrd="4" destOrd="0" presId="urn:microsoft.com/office/officeart/2005/8/layout/process1"/>
  </dgm:cxnLst>
  <dgm:bg/>
  <dgm:whole/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CC2B1B73-0D9D-4DB1-9256-98DE1C808AA9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2951B9CD-77F0-4B6D-B175-D895E18A5EF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参考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CFCFC61-DBCC-4DBE-A9CD-2B7646E0904F}" type="parTrans" cxnId="{326A14DA-DB05-4277-8437-E1C8995A74C7}">
      <dgm:prSet/>
      <dgm:spPr/>
      <dgm:t>
        <a:bodyPr/>
        <a:lstStyle/>
        <a:p>
          <a:endParaRPr lang="zh-CN" altLang="en-US"/>
        </a:p>
      </dgm:t>
    </dgm:pt>
    <dgm:pt modelId="{43C0DEF6-BBE1-4961-956C-4372CB02BE75}" type="sibTrans" cxnId="{326A14DA-DB05-4277-8437-E1C8995A74C7}">
      <dgm:prSet/>
      <dgm:spPr/>
      <dgm:t>
        <a:bodyPr/>
        <a:lstStyle/>
        <a:p>
          <a:endParaRPr lang="zh-CN" altLang="en-US"/>
        </a:p>
      </dgm:t>
    </dgm:pt>
    <dgm:pt modelId="{E1DC61D6-A610-4381-912D-15339BDB000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1D74BF6-2E74-4247-9F3E-EC776E3559B3}" type="parTrans" cxnId="{10DC190A-51FE-40E0-9334-3C11CCF8134A}">
      <dgm:prSet/>
      <dgm:spPr/>
      <dgm:t>
        <a:bodyPr/>
        <a:lstStyle/>
        <a:p>
          <a:endParaRPr lang="zh-CN" altLang="en-US"/>
        </a:p>
      </dgm:t>
    </dgm:pt>
    <dgm:pt modelId="{6CB5DC10-57EC-4C9B-8872-80F1F639EFFF}" type="sibTrans" cxnId="{10DC190A-51FE-40E0-9334-3C11CCF8134A}">
      <dgm:prSet/>
      <dgm:spPr/>
      <dgm:t>
        <a:bodyPr/>
        <a:lstStyle/>
        <a:p>
          <a:endParaRPr lang="zh-CN" altLang="en-US"/>
        </a:p>
      </dgm:t>
    </dgm:pt>
    <dgm:pt modelId="{FC8752A4-9BB4-4D80-8E87-067F4FB7D5A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83F2447-B615-4F96-B33E-9DED548FD976}" type="parTrans" cxnId="{95597B03-8530-4552-A4BD-917254517710}">
      <dgm:prSet/>
      <dgm:spPr/>
      <dgm:t>
        <a:bodyPr/>
        <a:lstStyle/>
        <a:p>
          <a:endParaRPr lang="zh-CN" altLang="en-US"/>
        </a:p>
      </dgm:t>
    </dgm:pt>
    <dgm:pt modelId="{EEE276EF-DEF0-40ED-A703-814EEDFCBF23}" type="sibTrans" cxnId="{95597B03-8530-4552-A4BD-917254517710}">
      <dgm:prSet/>
      <dgm:spPr/>
      <dgm:t>
        <a:bodyPr/>
        <a:lstStyle/>
        <a:p>
          <a:endParaRPr lang="zh-CN" altLang="en-US"/>
        </a:p>
      </dgm:t>
    </dgm:pt>
    <dgm:pt modelId="{5E008AF5-8BC1-4771-A3A9-96C826E0B7CD}" type="pres">
      <dgm:prSet presAssocID="{CC2B1B73-0D9D-4DB1-9256-98DE1C808AA9}" presName="Name0" presStyleCnt="0">
        <dgm:presLayoutVars>
          <dgm:dir/>
          <dgm:resizeHandles val="exact"/>
        </dgm:presLayoutVars>
      </dgm:prSet>
      <dgm:spPr/>
    </dgm:pt>
    <dgm:pt modelId="{C46416FD-167A-4A02-A501-745610A2ADD1}" type="pres">
      <dgm:prSet presAssocID="{2951B9CD-77F0-4B6D-B175-D895E18A5EF0}" presName="node" presStyleLbl="node1" presStyleIdx="0" presStyleCnt="3">
        <dgm:presLayoutVars>
          <dgm:bulletEnabled val="1"/>
        </dgm:presLayoutVars>
      </dgm:prSet>
      <dgm:spPr/>
    </dgm:pt>
    <dgm:pt modelId="{36DB9F68-796B-482C-8621-249C6278C8FC}" type="pres">
      <dgm:prSet presAssocID="{43C0DEF6-BBE1-4961-956C-4372CB02BE75}" presName="sibTrans" presStyleLbl="sibTrans2D1" presStyleIdx="0" presStyleCnt="2"/>
      <dgm:spPr/>
    </dgm:pt>
    <dgm:pt modelId="{EB81E5FC-473A-40F5-8393-F91A1416EFDB}" type="pres">
      <dgm:prSet presAssocID="{43C0DEF6-BBE1-4961-956C-4372CB02BE75}" presName="connectorText" presStyleLbl="sibTrans2D1" presStyleIdx="0" presStyleCnt="2"/>
      <dgm:spPr/>
    </dgm:pt>
    <dgm:pt modelId="{E1F459B3-763B-4774-87B9-018117CA6134}" type="pres">
      <dgm:prSet presAssocID="{E1DC61D6-A610-4381-912D-15339BDB0008}" presName="node" presStyleLbl="node1" presStyleIdx="1" presStyleCnt="3">
        <dgm:presLayoutVars>
          <dgm:bulletEnabled val="1"/>
        </dgm:presLayoutVars>
      </dgm:prSet>
      <dgm:spPr/>
    </dgm:pt>
    <dgm:pt modelId="{572682F5-3923-49C3-809B-4859E87CB45A}" type="pres">
      <dgm:prSet presAssocID="{6CB5DC10-57EC-4C9B-8872-80F1F639EFFF}" presName="sibTrans" presStyleLbl="sibTrans2D1" presStyleIdx="1" presStyleCnt="2"/>
      <dgm:spPr/>
    </dgm:pt>
    <dgm:pt modelId="{CD03AF2F-2761-412A-9474-E51FC39D8D45}" type="pres">
      <dgm:prSet presAssocID="{6CB5DC10-57EC-4C9B-8872-80F1F639EFFF}" presName="connectorText" presStyleLbl="sibTrans2D1" presStyleIdx="1" presStyleCnt="2"/>
      <dgm:spPr/>
    </dgm:pt>
    <dgm:pt modelId="{CA19FA94-2C15-404C-B546-CE86EAD7F4A8}" type="pres">
      <dgm:prSet presAssocID="{FC8752A4-9BB4-4D80-8E87-067F4FB7D5A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26A14DA-DB05-4277-8437-E1C8995A74C7}" srcId="{CC2B1B73-0D9D-4DB1-9256-98DE1C808AA9}" destId="{2951B9CD-77F0-4B6D-B175-D895E18A5EF0}" srcOrd="0" destOrd="0" parTransId="{9CFCFC61-DBCC-4DBE-A9CD-2B7646E0904F}" sibTransId="{43C0DEF6-BBE1-4961-956C-4372CB02BE75}"/>
    <dgm:cxn modelId="{B62D75FE-AA6C-4F15-A8C3-56CEA4948E0F}" type="presOf" srcId="{2951B9CD-77F0-4B6D-B175-D895E18A5EF0}" destId="{C46416FD-167A-4A02-A501-745610A2ADD1}" srcOrd="0" destOrd="0" presId="urn:microsoft.com/office/officeart/2005/8/layout/process1"/>
    <dgm:cxn modelId="{10DC190A-51FE-40E0-9334-3C11CCF8134A}" srcId="{CC2B1B73-0D9D-4DB1-9256-98DE1C808AA9}" destId="{E1DC61D6-A610-4381-912D-15339BDB0008}" srcOrd="1" destOrd="0" parTransId="{B1D74BF6-2E74-4247-9F3E-EC776E3559B3}" sibTransId="{6CB5DC10-57EC-4C9B-8872-80F1F639EFFF}"/>
    <dgm:cxn modelId="{5108C9EA-AF24-412E-AACD-BF356AA63430}" type="presOf" srcId="{43C0DEF6-BBE1-4961-956C-4372CB02BE75}" destId="{EB81E5FC-473A-40F5-8393-F91A1416EFDB}" srcOrd="1" destOrd="0" presId="urn:microsoft.com/office/officeart/2005/8/layout/process1"/>
    <dgm:cxn modelId="{16C44E5B-80E2-494A-B35A-9DCD684620F0}" type="presOf" srcId="{6CB5DC10-57EC-4C9B-8872-80F1F639EFFF}" destId="{572682F5-3923-49C3-809B-4859E87CB45A}" srcOrd="0" destOrd="0" presId="urn:microsoft.com/office/officeart/2005/8/layout/process1"/>
    <dgm:cxn modelId="{551F2A07-1F1A-42D0-8BCB-341C9ED5C383}" type="presOf" srcId="{6CB5DC10-57EC-4C9B-8872-80F1F639EFFF}" destId="{CD03AF2F-2761-412A-9474-E51FC39D8D45}" srcOrd="1" destOrd="0" presId="urn:microsoft.com/office/officeart/2005/8/layout/process1"/>
    <dgm:cxn modelId="{BD9A96FD-B8C2-4937-BE93-EE1A773EA183}" type="presOf" srcId="{CC2B1B73-0D9D-4DB1-9256-98DE1C808AA9}" destId="{5E008AF5-8BC1-4771-A3A9-96C826E0B7CD}" srcOrd="0" destOrd="0" presId="urn:microsoft.com/office/officeart/2005/8/layout/process1"/>
    <dgm:cxn modelId="{976AB3B0-CDF3-4A0E-87D5-EB8FA4B69D54}" type="presOf" srcId="{E1DC61D6-A610-4381-912D-15339BDB0008}" destId="{E1F459B3-763B-4774-87B9-018117CA6134}" srcOrd="0" destOrd="0" presId="urn:microsoft.com/office/officeart/2005/8/layout/process1"/>
    <dgm:cxn modelId="{EF03558B-6B46-4BBB-8233-EBEC9EEED4C3}" type="presOf" srcId="{FC8752A4-9BB4-4D80-8E87-067F4FB7D5AD}" destId="{CA19FA94-2C15-404C-B546-CE86EAD7F4A8}" srcOrd="0" destOrd="0" presId="urn:microsoft.com/office/officeart/2005/8/layout/process1"/>
    <dgm:cxn modelId="{95597B03-8530-4552-A4BD-917254517710}" srcId="{CC2B1B73-0D9D-4DB1-9256-98DE1C808AA9}" destId="{FC8752A4-9BB4-4D80-8E87-067F4FB7D5AD}" srcOrd="2" destOrd="0" parTransId="{F83F2447-B615-4F96-B33E-9DED548FD976}" sibTransId="{EEE276EF-DEF0-40ED-A703-814EEDFCBF23}"/>
    <dgm:cxn modelId="{B545CAD2-8054-4C93-9E61-D10C0616DB70}" type="presOf" srcId="{43C0DEF6-BBE1-4961-956C-4372CB02BE75}" destId="{36DB9F68-796B-482C-8621-249C6278C8FC}" srcOrd="0" destOrd="0" presId="urn:microsoft.com/office/officeart/2005/8/layout/process1"/>
    <dgm:cxn modelId="{AA37DF4B-2E83-4F1A-8EAE-6BBCADC84AF0}" type="presParOf" srcId="{5E008AF5-8BC1-4771-A3A9-96C826E0B7CD}" destId="{C46416FD-167A-4A02-A501-745610A2ADD1}" srcOrd="0" destOrd="0" presId="urn:microsoft.com/office/officeart/2005/8/layout/process1"/>
    <dgm:cxn modelId="{D7675635-6C33-4B02-8037-3141E1780741}" type="presParOf" srcId="{5E008AF5-8BC1-4771-A3A9-96C826E0B7CD}" destId="{36DB9F68-796B-482C-8621-249C6278C8FC}" srcOrd="1" destOrd="0" presId="urn:microsoft.com/office/officeart/2005/8/layout/process1"/>
    <dgm:cxn modelId="{745A514D-29D8-4DAC-8B2F-EACB6CB89542}" type="presParOf" srcId="{36DB9F68-796B-482C-8621-249C6278C8FC}" destId="{EB81E5FC-473A-40F5-8393-F91A1416EFDB}" srcOrd="0" destOrd="0" presId="urn:microsoft.com/office/officeart/2005/8/layout/process1"/>
    <dgm:cxn modelId="{DED70C39-FEA8-4D9E-9A35-A4F06C2C867B}" type="presParOf" srcId="{5E008AF5-8BC1-4771-A3A9-96C826E0B7CD}" destId="{E1F459B3-763B-4774-87B9-018117CA6134}" srcOrd="2" destOrd="0" presId="urn:microsoft.com/office/officeart/2005/8/layout/process1"/>
    <dgm:cxn modelId="{865FA4C9-DC7C-43F6-ACE7-E20A81E03D0E}" type="presParOf" srcId="{5E008AF5-8BC1-4771-A3A9-96C826E0B7CD}" destId="{572682F5-3923-49C3-809B-4859E87CB45A}" srcOrd="3" destOrd="0" presId="urn:microsoft.com/office/officeart/2005/8/layout/process1"/>
    <dgm:cxn modelId="{F8541D54-F9E1-49B1-A3C5-728B3B096C22}" type="presParOf" srcId="{572682F5-3923-49C3-809B-4859E87CB45A}" destId="{CD03AF2F-2761-412A-9474-E51FC39D8D45}" srcOrd="0" destOrd="0" presId="urn:microsoft.com/office/officeart/2005/8/layout/process1"/>
    <dgm:cxn modelId="{5116E2CF-4052-4299-A31C-CF8802E97F95}" type="presParOf" srcId="{5E008AF5-8BC1-4771-A3A9-96C826E0B7CD}" destId="{CA19FA94-2C15-404C-B546-CE86EAD7F4A8}" srcOrd="4" destOrd="0" presId="urn:microsoft.com/office/officeart/2005/8/layout/process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299A24-14D5-40B1-9E5D-1EDE1DD8F540}" type="doc">
      <dgm:prSet loTypeId="urn:microsoft.com/office/officeart/2005/8/layout/arrow2" loCatId="process" qsTypeId="urn:microsoft.com/office/officeart/2005/8/quickstyle/3d3" qsCatId="3D" csTypeId="urn:microsoft.com/office/officeart/2005/8/colors/accent1_2" csCatId="accent1" phldr="1"/>
      <dgm:spPr/>
    </dgm:pt>
    <dgm:pt modelId="{5705BCBD-FBD1-4625-B40F-1D527358B2B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形状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7055478-1607-4B11-841A-CC97A6AE7A38}" type="parTrans" cxnId="{77865242-21A2-450F-B409-F2FFD7D6A663}">
      <dgm:prSet/>
      <dgm:spPr/>
      <dgm:t>
        <a:bodyPr/>
        <a:lstStyle/>
        <a:p>
          <a:endParaRPr lang="zh-CN" altLang="en-US"/>
        </a:p>
      </dgm:t>
    </dgm:pt>
    <dgm:pt modelId="{F284D616-99C1-4346-829F-31FA3486920C}" type="sibTrans" cxnId="{77865242-21A2-450F-B409-F2FFD7D6A663}">
      <dgm:prSet/>
      <dgm:spPr/>
      <dgm:t>
        <a:bodyPr/>
        <a:lstStyle/>
        <a:p>
          <a:endParaRPr lang="zh-CN" altLang="en-US"/>
        </a:p>
      </dgm:t>
    </dgm:pt>
    <dgm:pt modelId="{BE1E4D68-0908-403F-8699-1AC5CC1F954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旋转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1727CE6-E177-45EE-929B-1A68F59D73EC}" type="parTrans" cxnId="{07D9036A-A64B-4CFC-8F6D-1CB4FE90F721}">
      <dgm:prSet/>
      <dgm:spPr/>
      <dgm:t>
        <a:bodyPr/>
        <a:lstStyle/>
        <a:p>
          <a:endParaRPr lang="zh-CN" altLang="en-US"/>
        </a:p>
      </dgm:t>
    </dgm:pt>
    <dgm:pt modelId="{46783804-8162-4D3A-9B30-4893A1942266}" type="sibTrans" cxnId="{07D9036A-A64B-4CFC-8F6D-1CB4FE90F721}">
      <dgm:prSet/>
      <dgm:spPr/>
      <dgm:t>
        <a:bodyPr/>
        <a:lstStyle/>
        <a:p>
          <a:endParaRPr lang="zh-CN" altLang="en-US"/>
        </a:p>
      </dgm:t>
    </dgm:pt>
    <dgm:pt modelId="{71F6A4F5-7645-48CB-AF14-3331A20E8406}" type="pres">
      <dgm:prSet presAssocID="{B0299A24-14D5-40B1-9E5D-1EDE1DD8F540}" presName="arrowDiagram" presStyleCnt="0">
        <dgm:presLayoutVars>
          <dgm:chMax val="5"/>
          <dgm:dir/>
          <dgm:resizeHandles val="exact"/>
        </dgm:presLayoutVars>
      </dgm:prSet>
      <dgm:spPr/>
    </dgm:pt>
    <dgm:pt modelId="{CBA6609A-3C96-4C16-8356-B4AB2338A63A}" type="pres">
      <dgm:prSet presAssocID="{B0299A24-14D5-40B1-9E5D-1EDE1DD8F540}" presName="arrow" presStyleLbl="bgShp" presStyleIdx="0" presStyleCnt="1" custAng="3903634" custScaleX="43148" custScaleY="79894" custLinFactNeighborX="7322" custLinFactNeighborY="7632"/>
      <dgm:spPr/>
    </dgm:pt>
    <dgm:pt modelId="{F8C145BA-B1D4-4268-ACA1-344DCF7F58E1}" type="pres">
      <dgm:prSet presAssocID="{B0299A24-14D5-40B1-9E5D-1EDE1DD8F540}" presName="arrowDiagram2" presStyleCnt="0"/>
      <dgm:spPr/>
    </dgm:pt>
    <dgm:pt modelId="{25FD48A5-214D-4075-B965-E7BD607CD89B}" type="pres">
      <dgm:prSet presAssocID="{5705BCBD-FBD1-4625-B40F-1D527358B2B2}" presName="bullet2a" presStyleLbl="node1" presStyleIdx="0" presStyleCnt="2" custLinFactX="170335" custLinFactY="-100000" custLinFactNeighborX="200000" custLinFactNeighborY="-132356"/>
      <dgm:spPr/>
    </dgm:pt>
    <dgm:pt modelId="{07E71614-4FA4-4D95-87A2-F0E62647B4CD}" type="pres">
      <dgm:prSet presAssocID="{5705BCBD-FBD1-4625-B40F-1D527358B2B2}" presName="textBox2a" presStyleLbl="revTx" presStyleIdx="0" presStyleCnt="2" custLinFactNeighborX="1362" custLinFactNeighborY="-1973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78C37B-ACF8-4AB9-867B-CAA120D4910E}" type="pres">
      <dgm:prSet presAssocID="{BE1E4D68-0908-403F-8699-1AC5CC1F954D}" presName="bullet2b" presStyleLbl="node1" presStyleIdx="1" presStyleCnt="2" custLinFactX="100000" custLinFactY="100000" custLinFactNeighborX="116991" custLinFactNeighborY="132648"/>
      <dgm:spPr/>
    </dgm:pt>
    <dgm:pt modelId="{F0974F6A-A60A-4687-80EE-39E685D43316}" type="pres">
      <dgm:prSet presAssocID="{BE1E4D68-0908-403F-8699-1AC5CC1F954D}" presName="textBox2b" presStyleLbl="revTx" presStyleIdx="1" presStyleCnt="2" custFlipVert="0" custScaleX="136097" custScaleY="18196" custLinFactNeighborX="34676" custLinFactNeighborY="-3300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7D9036A-A64B-4CFC-8F6D-1CB4FE90F721}" srcId="{B0299A24-14D5-40B1-9E5D-1EDE1DD8F540}" destId="{BE1E4D68-0908-403F-8699-1AC5CC1F954D}" srcOrd="1" destOrd="0" parTransId="{01727CE6-E177-45EE-929B-1A68F59D73EC}" sibTransId="{46783804-8162-4D3A-9B30-4893A1942266}"/>
    <dgm:cxn modelId="{ED6F9F73-4754-4C2D-BB0B-D16E25AC7768}" type="presOf" srcId="{BE1E4D68-0908-403F-8699-1AC5CC1F954D}" destId="{F0974F6A-A60A-4687-80EE-39E685D43316}" srcOrd="0" destOrd="0" presId="urn:microsoft.com/office/officeart/2005/8/layout/arrow2"/>
    <dgm:cxn modelId="{77865242-21A2-450F-B409-F2FFD7D6A663}" srcId="{B0299A24-14D5-40B1-9E5D-1EDE1DD8F540}" destId="{5705BCBD-FBD1-4625-B40F-1D527358B2B2}" srcOrd="0" destOrd="0" parTransId="{07055478-1607-4B11-841A-CC97A6AE7A38}" sibTransId="{F284D616-99C1-4346-829F-31FA3486920C}"/>
    <dgm:cxn modelId="{389FB325-0034-4D4A-9BD8-2EBE79244CD8}" type="presOf" srcId="{5705BCBD-FBD1-4625-B40F-1D527358B2B2}" destId="{07E71614-4FA4-4D95-87A2-F0E62647B4CD}" srcOrd="0" destOrd="0" presId="urn:microsoft.com/office/officeart/2005/8/layout/arrow2"/>
    <dgm:cxn modelId="{BC54DFD6-8B3B-4957-98D9-259D33E0145C}" type="presOf" srcId="{B0299A24-14D5-40B1-9E5D-1EDE1DD8F540}" destId="{71F6A4F5-7645-48CB-AF14-3331A20E8406}" srcOrd="0" destOrd="0" presId="urn:microsoft.com/office/officeart/2005/8/layout/arrow2"/>
    <dgm:cxn modelId="{4D8A11E0-C0D7-478B-B898-53C403A5BC01}" type="presParOf" srcId="{71F6A4F5-7645-48CB-AF14-3331A20E8406}" destId="{CBA6609A-3C96-4C16-8356-B4AB2338A63A}" srcOrd="0" destOrd="0" presId="urn:microsoft.com/office/officeart/2005/8/layout/arrow2"/>
    <dgm:cxn modelId="{4F4EB851-FF63-4CEF-98C4-885B3F52AE76}" type="presParOf" srcId="{71F6A4F5-7645-48CB-AF14-3331A20E8406}" destId="{F8C145BA-B1D4-4268-ACA1-344DCF7F58E1}" srcOrd="1" destOrd="0" presId="urn:microsoft.com/office/officeart/2005/8/layout/arrow2"/>
    <dgm:cxn modelId="{7B1447F2-CDA4-4B3B-9EFE-9B1A365C52E4}" type="presParOf" srcId="{F8C145BA-B1D4-4268-ACA1-344DCF7F58E1}" destId="{25FD48A5-214D-4075-B965-E7BD607CD89B}" srcOrd="0" destOrd="0" presId="urn:microsoft.com/office/officeart/2005/8/layout/arrow2"/>
    <dgm:cxn modelId="{63B15C0A-765C-4EEA-AF10-178F9B448BC2}" type="presParOf" srcId="{F8C145BA-B1D4-4268-ACA1-344DCF7F58E1}" destId="{07E71614-4FA4-4D95-87A2-F0E62647B4CD}" srcOrd="1" destOrd="0" presId="urn:microsoft.com/office/officeart/2005/8/layout/arrow2"/>
    <dgm:cxn modelId="{4630DAF5-A419-4F2D-8F3B-00556DCA168E}" type="presParOf" srcId="{F8C145BA-B1D4-4268-ACA1-344DCF7F58E1}" destId="{FA78C37B-ACF8-4AB9-867B-CAA120D4910E}" srcOrd="2" destOrd="0" presId="urn:microsoft.com/office/officeart/2005/8/layout/arrow2"/>
    <dgm:cxn modelId="{3D378EC2-5A43-40E4-8063-B12878230D5A}" type="presParOf" srcId="{F8C145BA-B1D4-4268-ACA1-344DCF7F58E1}" destId="{F0974F6A-A60A-4687-80EE-39E685D43316}" srcOrd="3" destOrd="0" presId="urn:microsoft.com/office/officeart/2005/8/layout/arrow2"/>
  </dgm:cxnLst>
  <dgm:bg/>
  <dgm:whole/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D9BDED56-0E30-4260-B37D-C7F11772F235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42F85B72-4416-49A8-86DC-8F89F9F9E46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0C26EC0-35EF-4BAC-AA2B-EFE081609216}" type="parTrans" cxnId="{8B79F582-A89B-4DA6-AA56-9F6EE2B4871A}">
      <dgm:prSet/>
      <dgm:spPr/>
      <dgm:t>
        <a:bodyPr/>
        <a:lstStyle/>
        <a:p>
          <a:endParaRPr lang="zh-CN" altLang="en-US"/>
        </a:p>
      </dgm:t>
    </dgm:pt>
    <dgm:pt modelId="{66409DAE-86DF-4295-A553-8F86DEE90E0B}" type="sibTrans" cxnId="{8B79F582-A89B-4DA6-AA56-9F6EE2B4871A}">
      <dgm:prSet/>
      <dgm:spPr/>
      <dgm:t>
        <a:bodyPr/>
        <a:lstStyle/>
        <a:p>
          <a:endParaRPr lang="zh-CN" altLang="en-US"/>
        </a:p>
      </dgm:t>
    </dgm:pt>
    <dgm:pt modelId="{F3877CEA-E329-4F84-B4DF-AB341DF2B7E8}" type="pres">
      <dgm:prSet presAssocID="{D9BDED56-0E30-4260-B37D-C7F11772F235}" presName="Name0" presStyleCnt="0">
        <dgm:presLayoutVars>
          <dgm:dir/>
          <dgm:resizeHandles val="exact"/>
        </dgm:presLayoutVars>
      </dgm:prSet>
      <dgm:spPr/>
    </dgm:pt>
    <dgm:pt modelId="{E04EA687-304C-4C52-905A-BE167A65C100}" type="pres">
      <dgm:prSet presAssocID="{42F85B72-4416-49A8-86DC-8F89F9F9E46D}" presName="node" presStyleLbl="node1" presStyleIdx="0" presStyleCnt="1">
        <dgm:presLayoutVars>
          <dgm:bulletEnabled val="1"/>
        </dgm:presLayoutVars>
      </dgm:prSet>
      <dgm:spPr/>
    </dgm:pt>
  </dgm:ptLst>
  <dgm:cxnLst>
    <dgm:cxn modelId="{8B79F582-A89B-4DA6-AA56-9F6EE2B4871A}" srcId="{D9BDED56-0E30-4260-B37D-C7F11772F235}" destId="{42F85B72-4416-49A8-86DC-8F89F9F9E46D}" srcOrd="0" destOrd="0" parTransId="{50C26EC0-35EF-4BAC-AA2B-EFE081609216}" sibTransId="{66409DAE-86DF-4295-A553-8F86DEE90E0B}"/>
    <dgm:cxn modelId="{C0A33C23-AAA5-4D42-AEE1-C63CCC7E12B9}" type="presOf" srcId="{42F85B72-4416-49A8-86DC-8F89F9F9E46D}" destId="{E04EA687-304C-4C52-905A-BE167A65C100}" srcOrd="0" destOrd="0" presId="urn:microsoft.com/office/officeart/2005/8/layout/process1"/>
    <dgm:cxn modelId="{ACD29A7C-1322-4191-9295-FDEA8778B05D}" type="presOf" srcId="{D9BDED56-0E30-4260-B37D-C7F11772F235}" destId="{F3877CEA-E329-4F84-B4DF-AB341DF2B7E8}" srcOrd="0" destOrd="0" presId="urn:microsoft.com/office/officeart/2005/8/layout/process1"/>
    <dgm:cxn modelId="{A971EA86-9ED8-4CE3-8949-431559C8AF64}" type="presParOf" srcId="{F3877CEA-E329-4F84-B4DF-AB341DF2B7E8}" destId="{E04EA687-304C-4C52-905A-BE167A65C100}" srcOrd="0" destOrd="0" presId="urn:microsoft.com/office/officeart/2005/8/layout/process1"/>
  </dgm:cxnLst>
  <dgm:bg/>
  <dgm:whole/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B69304AE-DB41-4B9E-8553-E872B6A28E0F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E0224057-7830-4FCD-95F1-3E675CDACC0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F08D4F2-7534-4642-8060-72AADC94E9CC}" type="parTrans" cxnId="{35DD2C3E-A5E0-47C3-B199-DDE0538D22B2}">
      <dgm:prSet/>
      <dgm:spPr/>
      <dgm:t>
        <a:bodyPr/>
        <a:lstStyle/>
        <a:p>
          <a:endParaRPr lang="zh-CN" altLang="en-US"/>
        </a:p>
      </dgm:t>
    </dgm:pt>
    <dgm:pt modelId="{CFA07275-638A-4EAD-8BD7-72EE94B5F1C6}" type="sibTrans" cxnId="{35DD2C3E-A5E0-47C3-B199-DDE0538D22B2}">
      <dgm:prSet/>
      <dgm:spPr/>
      <dgm:t>
        <a:bodyPr/>
        <a:lstStyle/>
        <a:p>
          <a:endParaRPr lang="zh-CN" altLang="en-US"/>
        </a:p>
      </dgm:t>
    </dgm:pt>
    <dgm:pt modelId="{32D6DA65-AF67-4AC2-9775-450EAEF649D9}" type="pres">
      <dgm:prSet presAssocID="{B69304AE-DB41-4B9E-8553-E872B6A28E0F}" presName="Name0" presStyleCnt="0">
        <dgm:presLayoutVars>
          <dgm:dir/>
          <dgm:resizeHandles val="exact"/>
        </dgm:presLayoutVars>
      </dgm:prSet>
      <dgm:spPr/>
    </dgm:pt>
    <dgm:pt modelId="{BA67D970-3372-4995-9928-CD55F265E5E5}" type="pres">
      <dgm:prSet presAssocID="{E0224057-7830-4FCD-95F1-3E675CDACC0B}" presName="node" presStyleLbl="node1" presStyleIdx="0" presStyleCnt="1">
        <dgm:presLayoutVars>
          <dgm:bulletEnabled val="1"/>
        </dgm:presLayoutVars>
      </dgm:prSet>
      <dgm:spPr/>
    </dgm:pt>
  </dgm:ptLst>
  <dgm:cxnLst>
    <dgm:cxn modelId="{35DD2C3E-A5E0-47C3-B199-DDE0538D22B2}" srcId="{B69304AE-DB41-4B9E-8553-E872B6A28E0F}" destId="{E0224057-7830-4FCD-95F1-3E675CDACC0B}" srcOrd="0" destOrd="0" parTransId="{4F08D4F2-7534-4642-8060-72AADC94E9CC}" sibTransId="{CFA07275-638A-4EAD-8BD7-72EE94B5F1C6}"/>
    <dgm:cxn modelId="{FACF4416-94E0-4DB9-B06B-6EEE8E1FE60D}" type="presOf" srcId="{E0224057-7830-4FCD-95F1-3E675CDACC0B}" destId="{BA67D970-3372-4995-9928-CD55F265E5E5}" srcOrd="0" destOrd="0" presId="urn:microsoft.com/office/officeart/2005/8/layout/process1"/>
    <dgm:cxn modelId="{131122C2-C609-401F-9760-EB078835538C}" type="presOf" srcId="{B69304AE-DB41-4B9E-8553-E872B6A28E0F}" destId="{32D6DA65-AF67-4AC2-9775-450EAEF649D9}" srcOrd="0" destOrd="0" presId="urn:microsoft.com/office/officeart/2005/8/layout/process1"/>
    <dgm:cxn modelId="{9E189E51-043E-4289-B7B0-13BF867F813C}" type="presParOf" srcId="{32D6DA65-AF67-4AC2-9775-450EAEF649D9}" destId="{BA67D970-3372-4995-9928-CD55F265E5E5}" srcOrd="0" destOrd="0" presId="urn:microsoft.com/office/officeart/2005/8/layout/process1"/>
  </dgm:cxnLst>
  <dgm:bg/>
  <dgm:whole/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114C70E6-0027-428E-A316-33B33BCA1366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4143ABEB-D62C-414F-B413-ACFA2373C73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形状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56702CC-D026-4775-B2CB-9E8975CBDFD6}" type="parTrans" cxnId="{28175CA5-FBAF-4C90-B549-BD5F796C0AC4}">
      <dgm:prSet/>
      <dgm:spPr/>
      <dgm:t>
        <a:bodyPr/>
        <a:lstStyle/>
        <a:p>
          <a:endParaRPr lang="zh-CN" altLang="en-US"/>
        </a:p>
      </dgm:t>
    </dgm:pt>
    <dgm:pt modelId="{5300E69E-084A-46E0-8695-B7DCFA1D5865}" type="sibTrans" cxnId="{28175CA5-FBAF-4C90-B549-BD5F796C0AC4}">
      <dgm:prSet/>
      <dgm:spPr/>
      <dgm:t>
        <a:bodyPr/>
        <a:lstStyle/>
        <a:p>
          <a:endParaRPr lang="zh-CN" altLang="en-US"/>
        </a:p>
      </dgm:t>
    </dgm:pt>
    <dgm:pt modelId="{8086BF91-3CC0-431B-870D-43BE2331162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混合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9456F62-7D8C-4E4E-9215-DCE2CB6BBA08}" type="parTrans" cxnId="{8E4A0C5B-E891-45FE-9069-62369E45493D}">
      <dgm:prSet/>
      <dgm:spPr/>
      <dgm:t>
        <a:bodyPr/>
        <a:lstStyle/>
        <a:p>
          <a:endParaRPr lang="zh-CN" altLang="en-US"/>
        </a:p>
      </dgm:t>
    </dgm:pt>
    <dgm:pt modelId="{E1EF66D6-C505-428D-BFE4-936CFC7ABA41}" type="sibTrans" cxnId="{8E4A0C5B-E891-45FE-9069-62369E45493D}">
      <dgm:prSet/>
      <dgm:spPr/>
      <dgm:t>
        <a:bodyPr/>
        <a:lstStyle/>
        <a:p>
          <a:endParaRPr lang="zh-CN" altLang="en-US"/>
        </a:p>
      </dgm:t>
    </dgm:pt>
    <dgm:pt modelId="{FCF87F80-7D60-448A-8E8C-1AA85FCC18F0}" type="pres">
      <dgm:prSet presAssocID="{114C70E6-0027-428E-A316-33B33BCA1366}" presName="Name0" presStyleCnt="0">
        <dgm:presLayoutVars>
          <dgm:dir/>
          <dgm:resizeHandles val="exact"/>
        </dgm:presLayoutVars>
      </dgm:prSet>
      <dgm:spPr/>
    </dgm:pt>
    <dgm:pt modelId="{255E2A3E-EDE6-4FD7-8DCC-A3445823AC51}" type="pres">
      <dgm:prSet presAssocID="{4143ABEB-D62C-414F-B413-ACFA2373C736}" presName="node" presStyleLbl="node1" presStyleIdx="0" presStyleCnt="2">
        <dgm:presLayoutVars>
          <dgm:bulletEnabled val="1"/>
        </dgm:presLayoutVars>
      </dgm:prSet>
      <dgm:spPr/>
    </dgm:pt>
    <dgm:pt modelId="{2236BFFA-7DE7-46B8-9189-04F0F7DF6C5E}" type="pres">
      <dgm:prSet presAssocID="{5300E69E-084A-46E0-8695-B7DCFA1D5865}" presName="sibTrans" presStyleLbl="sibTrans2D1" presStyleIdx="0" presStyleCnt="1"/>
      <dgm:spPr/>
    </dgm:pt>
    <dgm:pt modelId="{6C664289-E411-4FC9-A208-A2CF0EDBF6C4}" type="pres">
      <dgm:prSet presAssocID="{5300E69E-084A-46E0-8695-B7DCFA1D5865}" presName="connectorText" presStyleLbl="sibTrans2D1" presStyleIdx="0" presStyleCnt="1"/>
      <dgm:spPr/>
    </dgm:pt>
    <dgm:pt modelId="{3375CFE1-9610-448A-894D-37F2027E28BA}" type="pres">
      <dgm:prSet presAssocID="{8086BF91-3CC0-431B-870D-43BE23311627}" presName="node" presStyleLbl="node1" presStyleIdx="1" presStyleCnt="2">
        <dgm:presLayoutVars>
          <dgm:bulletEnabled val="1"/>
        </dgm:presLayoutVars>
      </dgm:prSet>
      <dgm:spPr/>
    </dgm:pt>
  </dgm:ptLst>
  <dgm:cxnLst>
    <dgm:cxn modelId="{FADE5078-DC76-4427-BC36-61C23C3926E1}" type="presOf" srcId="{5300E69E-084A-46E0-8695-B7DCFA1D5865}" destId="{6C664289-E411-4FC9-A208-A2CF0EDBF6C4}" srcOrd="1" destOrd="0" presId="urn:microsoft.com/office/officeart/2005/8/layout/process1"/>
    <dgm:cxn modelId="{0B28B588-A54C-4339-8E96-70FA28239D63}" type="presOf" srcId="{114C70E6-0027-428E-A316-33B33BCA1366}" destId="{FCF87F80-7D60-448A-8E8C-1AA85FCC18F0}" srcOrd="0" destOrd="0" presId="urn:microsoft.com/office/officeart/2005/8/layout/process1"/>
    <dgm:cxn modelId="{28175CA5-FBAF-4C90-B549-BD5F796C0AC4}" srcId="{114C70E6-0027-428E-A316-33B33BCA1366}" destId="{4143ABEB-D62C-414F-B413-ACFA2373C736}" srcOrd="0" destOrd="0" parTransId="{A56702CC-D026-4775-B2CB-9E8975CBDFD6}" sibTransId="{5300E69E-084A-46E0-8695-B7DCFA1D5865}"/>
    <dgm:cxn modelId="{8E4A0C5B-E891-45FE-9069-62369E45493D}" srcId="{114C70E6-0027-428E-A316-33B33BCA1366}" destId="{8086BF91-3CC0-431B-870D-43BE23311627}" srcOrd="1" destOrd="0" parTransId="{C9456F62-7D8C-4E4E-9215-DCE2CB6BBA08}" sibTransId="{E1EF66D6-C505-428D-BFE4-936CFC7ABA41}"/>
    <dgm:cxn modelId="{6C1FF4F9-B0E9-4DD3-A6E9-D71D73FC0F77}" type="presOf" srcId="{5300E69E-084A-46E0-8695-B7DCFA1D5865}" destId="{2236BFFA-7DE7-46B8-9189-04F0F7DF6C5E}" srcOrd="0" destOrd="0" presId="urn:microsoft.com/office/officeart/2005/8/layout/process1"/>
    <dgm:cxn modelId="{E790CDD7-F711-449F-94D9-661F25D69BE7}" type="presOf" srcId="{8086BF91-3CC0-431B-870D-43BE23311627}" destId="{3375CFE1-9610-448A-894D-37F2027E28BA}" srcOrd="0" destOrd="0" presId="urn:microsoft.com/office/officeart/2005/8/layout/process1"/>
    <dgm:cxn modelId="{CCC05A94-B7DA-4266-AED1-4A6FE2AD7311}" type="presOf" srcId="{4143ABEB-D62C-414F-B413-ACFA2373C736}" destId="{255E2A3E-EDE6-4FD7-8DCC-A3445823AC51}" srcOrd="0" destOrd="0" presId="urn:microsoft.com/office/officeart/2005/8/layout/process1"/>
    <dgm:cxn modelId="{1FC90DC7-D87E-42D6-9DC0-1A96E1540791}" type="presParOf" srcId="{FCF87F80-7D60-448A-8E8C-1AA85FCC18F0}" destId="{255E2A3E-EDE6-4FD7-8DCC-A3445823AC51}" srcOrd="0" destOrd="0" presId="urn:microsoft.com/office/officeart/2005/8/layout/process1"/>
    <dgm:cxn modelId="{2A58A6DE-5C67-41A9-9413-B4764F8315AB}" type="presParOf" srcId="{FCF87F80-7D60-448A-8E8C-1AA85FCC18F0}" destId="{2236BFFA-7DE7-46B8-9189-04F0F7DF6C5E}" srcOrd="1" destOrd="0" presId="urn:microsoft.com/office/officeart/2005/8/layout/process1"/>
    <dgm:cxn modelId="{85B7C790-1C97-4A92-92CD-E7A95ABBF56C}" type="presParOf" srcId="{2236BFFA-7DE7-46B8-9189-04F0F7DF6C5E}" destId="{6C664289-E411-4FC9-A208-A2CF0EDBF6C4}" srcOrd="0" destOrd="0" presId="urn:microsoft.com/office/officeart/2005/8/layout/process1"/>
    <dgm:cxn modelId="{70D153F7-3469-414B-8D87-F829128B9186}" type="presParOf" srcId="{FCF87F80-7D60-448A-8E8C-1AA85FCC18F0}" destId="{3375CFE1-9610-448A-894D-37F2027E28BA}" srcOrd="2" destOrd="0" presId="urn:microsoft.com/office/officeart/2005/8/layout/process1"/>
  </dgm:cxnLst>
  <dgm:bg/>
  <dgm:whole/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5D4B66C7-DEDF-4073-882F-2DDB9A5AD2F4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C52BF4B5-42EC-4C7C-B720-62F7F0E1B6D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截面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F5D4370-22D2-49CC-AD25-31EA288859C0}" type="parTrans" cxnId="{500AA68B-94BF-4CAE-9A54-2E5639222D83}">
      <dgm:prSet/>
      <dgm:spPr/>
      <dgm:t>
        <a:bodyPr/>
        <a:lstStyle/>
        <a:p>
          <a:endParaRPr lang="zh-CN" altLang="en-US"/>
        </a:p>
      </dgm:t>
    </dgm:pt>
    <dgm:pt modelId="{A0C24B1E-B631-4AD4-A27B-713927747A7E}" type="sibTrans" cxnId="{500AA68B-94BF-4CAE-9A54-2E5639222D83}">
      <dgm:prSet/>
      <dgm:spPr/>
      <dgm:t>
        <a:bodyPr/>
        <a:lstStyle/>
        <a:p>
          <a:endParaRPr lang="zh-CN" altLang="en-US"/>
        </a:p>
      </dgm:t>
    </dgm:pt>
    <dgm:pt modelId="{32A84A26-E2EA-4DD5-9161-362CE04A694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9C0B3F3-F3CB-4F13-8287-2FAA1195A25B}" type="parTrans" cxnId="{D27175F8-F750-4165-8DA9-FF2D375660C7}">
      <dgm:prSet/>
      <dgm:spPr/>
      <dgm:t>
        <a:bodyPr/>
        <a:lstStyle/>
        <a:p>
          <a:endParaRPr lang="zh-CN" altLang="en-US"/>
        </a:p>
      </dgm:t>
    </dgm:pt>
    <dgm:pt modelId="{22B039FA-5F81-4D21-9F09-A7D13DA0FCD3}" type="sibTrans" cxnId="{D27175F8-F750-4165-8DA9-FF2D375660C7}">
      <dgm:prSet/>
      <dgm:spPr/>
      <dgm:t>
        <a:bodyPr/>
        <a:lstStyle/>
        <a:p>
          <a:endParaRPr lang="zh-CN" altLang="en-US"/>
        </a:p>
      </dgm:t>
    </dgm:pt>
    <dgm:pt modelId="{22969160-298D-4D87-8DF8-D7CAB0AAB6B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ED699CE-1FF4-4F75-9E8B-44BA3068B029}" type="parTrans" cxnId="{24EC3E2B-4836-4A9D-9A9B-C286539A513C}">
      <dgm:prSet/>
      <dgm:spPr/>
      <dgm:t>
        <a:bodyPr/>
        <a:lstStyle/>
        <a:p>
          <a:endParaRPr lang="zh-CN" altLang="en-US"/>
        </a:p>
      </dgm:t>
    </dgm:pt>
    <dgm:pt modelId="{2A144328-B8F3-498C-913B-79D765307171}" type="sibTrans" cxnId="{24EC3E2B-4836-4A9D-9A9B-C286539A513C}">
      <dgm:prSet/>
      <dgm:spPr/>
      <dgm:t>
        <a:bodyPr/>
        <a:lstStyle/>
        <a:p>
          <a:endParaRPr lang="zh-CN" altLang="en-US"/>
        </a:p>
      </dgm:t>
    </dgm:pt>
    <dgm:pt modelId="{2A4AF4D7-2D2D-40B2-9C8A-F2E896FB5758}" type="pres">
      <dgm:prSet presAssocID="{5D4B66C7-DEDF-4073-882F-2DDB9A5AD2F4}" presName="Name0" presStyleCnt="0">
        <dgm:presLayoutVars>
          <dgm:dir/>
          <dgm:resizeHandles val="exact"/>
        </dgm:presLayoutVars>
      </dgm:prSet>
      <dgm:spPr/>
    </dgm:pt>
    <dgm:pt modelId="{F6F74103-E67E-4942-AB9E-D8FD0E2697F9}" type="pres">
      <dgm:prSet presAssocID="{C52BF4B5-42EC-4C7C-B720-62F7F0E1B6D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ECC1A23-F21C-4B04-B863-4E9BB45C2AA5}" type="pres">
      <dgm:prSet presAssocID="{A0C24B1E-B631-4AD4-A27B-713927747A7E}" presName="sibTrans" presStyleLbl="sibTrans2D1" presStyleIdx="0" presStyleCnt="2"/>
      <dgm:spPr/>
    </dgm:pt>
    <dgm:pt modelId="{9CCD7855-8D0A-4590-BFD6-365D5CFB866F}" type="pres">
      <dgm:prSet presAssocID="{A0C24B1E-B631-4AD4-A27B-713927747A7E}" presName="connectorText" presStyleLbl="sibTrans2D1" presStyleIdx="0" presStyleCnt="2"/>
      <dgm:spPr/>
    </dgm:pt>
    <dgm:pt modelId="{91D58BD1-0225-4E8A-AE9A-DED49AB033C7}" type="pres">
      <dgm:prSet presAssocID="{32A84A26-E2EA-4DD5-9161-362CE04A694F}" presName="node" presStyleLbl="node1" presStyleIdx="1" presStyleCnt="3">
        <dgm:presLayoutVars>
          <dgm:bulletEnabled val="1"/>
        </dgm:presLayoutVars>
      </dgm:prSet>
      <dgm:spPr/>
    </dgm:pt>
    <dgm:pt modelId="{757DD186-A6B5-471C-88CC-FD5105717138}" type="pres">
      <dgm:prSet presAssocID="{22B039FA-5F81-4D21-9F09-A7D13DA0FCD3}" presName="sibTrans" presStyleLbl="sibTrans2D1" presStyleIdx="1" presStyleCnt="2"/>
      <dgm:spPr/>
    </dgm:pt>
    <dgm:pt modelId="{00C2F99B-BD89-4050-B56F-7C94FCC24F77}" type="pres">
      <dgm:prSet presAssocID="{22B039FA-5F81-4D21-9F09-A7D13DA0FCD3}" presName="connectorText" presStyleLbl="sibTrans2D1" presStyleIdx="1" presStyleCnt="2"/>
      <dgm:spPr/>
    </dgm:pt>
    <dgm:pt modelId="{51CC5A9F-58AA-422A-BB99-98994E8E0BFA}" type="pres">
      <dgm:prSet presAssocID="{22969160-298D-4D87-8DF8-D7CAB0AAB6B1}" presName="node" presStyleLbl="node1" presStyleIdx="2" presStyleCnt="3">
        <dgm:presLayoutVars>
          <dgm:bulletEnabled val="1"/>
        </dgm:presLayoutVars>
      </dgm:prSet>
      <dgm:spPr/>
    </dgm:pt>
  </dgm:ptLst>
  <dgm:cxnLst>
    <dgm:cxn modelId="{8F1351D2-F224-4769-9889-F60545890CE2}" type="presOf" srcId="{22B039FA-5F81-4D21-9F09-A7D13DA0FCD3}" destId="{00C2F99B-BD89-4050-B56F-7C94FCC24F77}" srcOrd="1" destOrd="0" presId="urn:microsoft.com/office/officeart/2005/8/layout/process1"/>
    <dgm:cxn modelId="{343CC447-87CA-46CB-93A7-41C670F17D10}" type="presOf" srcId="{32A84A26-E2EA-4DD5-9161-362CE04A694F}" destId="{91D58BD1-0225-4E8A-AE9A-DED49AB033C7}" srcOrd="0" destOrd="0" presId="urn:microsoft.com/office/officeart/2005/8/layout/process1"/>
    <dgm:cxn modelId="{BA0E602C-2042-4AC8-875C-E5C696708886}" type="presOf" srcId="{22B039FA-5F81-4D21-9F09-A7D13DA0FCD3}" destId="{757DD186-A6B5-471C-88CC-FD5105717138}" srcOrd="0" destOrd="0" presId="urn:microsoft.com/office/officeart/2005/8/layout/process1"/>
    <dgm:cxn modelId="{777A362B-BF93-407A-852D-22C8654E47EF}" type="presOf" srcId="{A0C24B1E-B631-4AD4-A27B-713927747A7E}" destId="{9CCD7855-8D0A-4590-BFD6-365D5CFB866F}" srcOrd="1" destOrd="0" presId="urn:microsoft.com/office/officeart/2005/8/layout/process1"/>
    <dgm:cxn modelId="{500AA68B-94BF-4CAE-9A54-2E5639222D83}" srcId="{5D4B66C7-DEDF-4073-882F-2DDB9A5AD2F4}" destId="{C52BF4B5-42EC-4C7C-B720-62F7F0E1B6D3}" srcOrd="0" destOrd="0" parTransId="{8F5D4370-22D2-49CC-AD25-31EA288859C0}" sibTransId="{A0C24B1E-B631-4AD4-A27B-713927747A7E}"/>
    <dgm:cxn modelId="{24EC3E2B-4836-4A9D-9A9B-C286539A513C}" srcId="{5D4B66C7-DEDF-4073-882F-2DDB9A5AD2F4}" destId="{22969160-298D-4D87-8DF8-D7CAB0AAB6B1}" srcOrd="2" destOrd="0" parTransId="{9ED699CE-1FF4-4F75-9E8B-44BA3068B029}" sibTransId="{2A144328-B8F3-498C-913B-79D765307171}"/>
    <dgm:cxn modelId="{FF900957-D07F-452B-9EB2-889BC05BD775}" type="presOf" srcId="{A0C24B1E-B631-4AD4-A27B-713927747A7E}" destId="{2ECC1A23-F21C-4B04-B863-4E9BB45C2AA5}" srcOrd="0" destOrd="0" presId="urn:microsoft.com/office/officeart/2005/8/layout/process1"/>
    <dgm:cxn modelId="{D27175F8-F750-4165-8DA9-FF2D375660C7}" srcId="{5D4B66C7-DEDF-4073-882F-2DDB9A5AD2F4}" destId="{32A84A26-E2EA-4DD5-9161-362CE04A694F}" srcOrd="1" destOrd="0" parTransId="{29C0B3F3-F3CB-4F13-8287-2FAA1195A25B}" sibTransId="{22B039FA-5F81-4D21-9F09-A7D13DA0FCD3}"/>
    <dgm:cxn modelId="{BF91F8C4-BB55-476D-B977-2885BDC3CDEC}" type="presOf" srcId="{C52BF4B5-42EC-4C7C-B720-62F7F0E1B6D3}" destId="{F6F74103-E67E-4942-AB9E-D8FD0E2697F9}" srcOrd="0" destOrd="0" presId="urn:microsoft.com/office/officeart/2005/8/layout/process1"/>
    <dgm:cxn modelId="{90653816-AEB5-4CA8-A455-B053E6C1D43B}" type="presOf" srcId="{22969160-298D-4D87-8DF8-D7CAB0AAB6B1}" destId="{51CC5A9F-58AA-422A-BB99-98994E8E0BFA}" srcOrd="0" destOrd="0" presId="urn:microsoft.com/office/officeart/2005/8/layout/process1"/>
    <dgm:cxn modelId="{BE4F2786-4E5A-48F2-B175-3DEFA5794263}" type="presOf" srcId="{5D4B66C7-DEDF-4073-882F-2DDB9A5AD2F4}" destId="{2A4AF4D7-2D2D-40B2-9C8A-F2E896FB5758}" srcOrd="0" destOrd="0" presId="urn:microsoft.com/office/officeart/2005/8/layout/process1"/>
    <dgm:cxn modelId="{C3150080-93D6-45C2-ACAC-D1A12DBF393F}" type="presParOf" srcId="{2A4AF4D7-2D2D-40B2-9C8A-F2E896FB5758}" destId="{F6F74103-E67E-4942-AB9E-D8FD0E2697F9}" srcOrd="0" destOrd="0" presId="urn:microsoft.com/office/officeart/2005/8/layout/process1"/>
    <dgm:cxn modelId="{C3E1D215-1389-41D4-9235-F99CDC98C78A}" type="presParOf" srcId="{2A4AF4D7-2D2D-40B2-9C8A-F2E896FB5758}" destId="{2ECC1A23-F21C-4B04-B863-4E9BB45C2AA5}" srcOrd="1" destOrd="0" presId="urn:microsoft.com/office/officeart/2005/8/layout/process1"/>
    <dgm:cxn modelId="{3626E21A-0266-4248-A6A3-80FD714BCAD4}" type="presParOf" srcId="{2ECC1A23-F21C-4B04-B863-4E9BB45C2AA5}" destId="{9CCD7855-8D0A-4590-BFD6-365D5CFB866F}" srcOrd="0" destOrd="0" presId="urn:microsoft.com/office/officeart/2005/8/layout/process1"/>
    <dgm:cxn modelId="{9DB859D4-ABAF-4AE9-A09F-9BC92FA178A9}" type="presParOf" srcId="{2A4AF4D7-2D2D-40B2-9C8A-F2E896FB5758}" destId="{91D58BD1-0225-4E8A-AE9A-DED49AB033C7}" srcOrd="2" destOrd="0" presId="urn:microsoft.com/office/officeart/2005/8/layout/process1"/>
    <dgm:cxn modelId="{E1134828-F3D3-4643-8EE9-2881C1C0DC59}" type="presParOf" srcId="{2A4AF4D7-2D2D-40B2-9C8A-F2E896FB5758}" destId="{757DD186-A6B5-471C-88CC-FD5105717138}" srcOrd="3" destOrd="0" presId="urn:microsoft.com/office/officeart/2005/8/layout/process1"/>
    <dgm:cxn modelId="{D3A96ECC-812E-41F7-BCFE-DF76D4D093B2}" type="presParOf" srcId="{757DD186-A6B5-471C-88CC-FD5105717138}" destId="{00C2F99B-BD89-4050-B56F-7C94FCC24F77}" srcOrd="0" destOrd="0" presId="urn:microsoft.com/office/officeart/2005/8/layout/process1"/>
    <dgm:cxn modelId="{4A90729E-AC9C-4FB4-9A9C-35A3B3236213}" type="presParOf" srcId="{2A4AF4D7-2D2D-40B2-9C8A-F2E896FB5758}" destId="{51CC5A9F-58AA-422A-BB99-98994E8E0BFA}" srcOrd="4" destOrd="0" presId="urn:microsoft.com/office/officeart/2005/8/layout/process1"/>
  </dgm:cxnLst>
  <dgm:bg/>
  <dgm:whole/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7B41D041-9346-4F90-BA5B-9DAD5EF30A17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6339719B-5F40-408C-878F-84539B7EF48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4B83DE0-E028-4204-A3B7-C64DFC0FFFB2}" type="parTrans" cxnId="{F72FE965-7DF0-41BA-A751-B08562003946}">
      <dgm:prSet/>
      <dgm:spPr/>
      <dgm:t>
        <a:bodyPr/>
        <a:lstStyle/>
        <a:p>
          <a:endParaRPr lang="zh-CN" altLang="en-US"/>
        </a:p>
      </dgm:t>
    </dgm:pt>
    <dgm:pt modelId="{63969C87-5315-4778-ACBD-0FE9DBC7DA11}" type="sibTrans" cxnId="{F72FE965-7DF0-41BA-A751-B08562003946}">
      <dgm:prSet/>
      <dgm:spPr/>
      <dgm:t>
        <a:bodyPr/>
        <a:lstStyle/>
        <a:p>
          <a:endParaRPr lang="zh-CN" altLang="en-US"/>
        </a:p>
      </dgm:t>
    </dgm:pt>
    <dgm:pt modelId="{4D9E69E8-5BB8-4381-B034-C2277F2CF5E8}" type="pres">
      <dgm:prSet presAssocID="{7B41D041-9346-4F90-BA5B-9DAD5EF30A17}" presName="Name0" presStyleCnt="0">
        <dgm:presLayoutVars>
          <dgm:dir/>
          <dgm:resizeHandles val="exact"/>
        </dgm:presLayoutVars>
      </dgm:prSet>
      <dgm:spPr/>
    </dgm:pt>
    <dgm:pt modelId="{4E5A9F23-3A8B-49D4-BC21-2F614365DC69}" type="pres">
      <dgm:prSet presAssocID="{6339719B-5F40-408C-878F-84539B7EF485}" presName="node" presStyleLbl="node1" presStyleIdx="0" presStyleCnt="1">
        <dgm:presLayoutVars>
          <dgm:bulletEnabled val="1"/>
        </dgm:presLayoutVars>
      </dgm:prSet>
      <dgm:spPr/>
    </dgm:pt>
  </dgm:ptLst>
  <dgm:cxnLst>
    <dgm:cxn modelId="{F72FE965-7DF0-41BA-A751-B08562003946}" srcId="{7B41D041-9346-4F90-BA5B-9DAD5EF30A17}" destId="{6339719B-5F40-408C-878F-84539B7EF485}" srcOrd="0" destOrd="0" parTransId="{04B83DE0-E028-4204-A3B7-C64DFC0FFFB2}" sibTransId="{63969C87-5315-4778-ACBD-0FE9DBC7DA11}"/>
    <dgm:cxn modelId="{025CC22C-9D69-44EC-8A66-7C30F647AF0E}" type="presOf" srcId="{7B41D041-9346-4F90-BA5B-9DAD5EF30A17}" destId="{4D9E69E8-5BB8-4381-B034-C2277F2CF5E8}" srcOrd="0" destOrd="0" presId="urn:microsoft.com/office/officeart/2005/8/layout/process1"/>
    <dgm:cxn modelId="{C6386772-3487-4887-AAD0-04195E4B04D3}" type="presOf" srcId="{6339719B-5F40-408C-878F-84539B7EF485}" destId="{4E5A9F23-3A8B-49D4-BC21-2F614365DC69}" srcOrd="0" destOrd="0" presId="urn:microsoft.com/office/officeart/2005/8/layout/process1"/>
    <dgm:cxn modelId="{1B261D48-B9C1-4BE6-8859-5BAA4DBE230F}" type="presParOf" srcId="{4D9E69E8-5BB8-4381-B034-C2277F2CF5E8}" destId="{4E5A9F23-3A8B-49D4-BC21-2F614365DC69}" srcOrd="0" destOrd="0" presId="urn:microsoft.com/office/officeart/2005/8/layout/process1"/>
  </dgm:cxnLst>
  <dgm:bg/>
  <dgm:whole/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9FD7BD26-2DBB-4716-8352-D1B0618C7570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D1AF48CA-B15B-4484-BF84-5E28CDE5EA1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形状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5CFF4B7-61A9-446B-A6B5-2BE946287708}" type="parTrans" cxnId="{7FEA6D08-E4A2-4B78-94B7-377E95F80242}">
      <dgm:prSet/>
      <dgm:spPr/>
      <dgm:t>
        <a:bodyPr/>
        <a:lstStyle/>
        <a:p>
          <a:endParaRPr lang="zh-CN" altLang="en-US"/>
        </a:p>
      </dgm:t>
    </dgm:pt>
    <dgm:pt modelId="{15D0B7A6-2DEB-40CD-885F-FB6821C88EBA}" type="sibTrans" cxnId="{7FEA6D08-E4A2-4B78-94B7-377E95F80242}">
      <dgm:prSet/>
      <dgm:spPr/>
      <dgm:t>
        <a:bodyPr/>
        <a:lstStyle/>
        <a:p>
          <a:endParaRPr lang="zh-CN" altLang="en-US"/>
        </a:p>
      </dgm:t>
    </dgm:pt>
    <dgm:pt modelId="{D56B5EDE-69A9-4368-AA8F-8F693ECCE60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扫描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7A41CAE-523F-4CD8-B828-EF34A70C852C}" type="parTrans" cxnId="{402DBB15-626E-4AD6-9F92-0E8062BF9044}">
      <dgm:prSet/>
      <dgm:spPr/>
      <dgm:t>
        <a:bodyPr/>
        <a:lstStyle/>
        <a:p>
          <a:endParaRPr lang="zh-CN" altLang="en-US"/>
        </a:p>
      </dgm:t>
    </dgm:pt>
    <dgm:pt modelId="{C5032C1B-D25B-4DE6-9A58-809094B8E55F}" type="sibTrans" cxnId="{402DBB15-626E-4AD6-9F92-0E8062BF9044}">
      <dgm:prSet/>
      <dgm:spPr/>
      <dgm:t>
        <a:bodyPr/>
        <a:lstStyle/>
        <a:p>
          <a:endParaRPr lang="zh-CN" altLang="en-US"/>
        </a:p>
      </dgm:t>
    </dgm:pt>
    <dgm:pt modelId="{2001061D-D588-463E-9A0F-A1F92FBCDE34}" type="pres">
      <dgm:prSet presAssocID="{9FD7BD26-2DBB-4716-8352-D1B0618C7570}" presName="Name0" presStyleCnt="0">
        <dgm:presLayoutVars>
          <dgm:dir/>
          <dgm:resizeHandles val="exact"/>
        </dgm:presLayoutVars>
      </dgm:prSet>
      <dgm:spPr/>
    </dgm:pt>
    <dgm:pt modelId="{E0122289-E352-4C5D-9862-9DD4AEEE0EC6}" type="pres">
      <dgm:prSet presAssocID="{D1AF48CA-B15B-4484-BF84-5E28CDE5EA1D}" presName="node" presStyleLbl="node1" presStyleIdx="0" presStyleCnt="2">
        <dgm:presLayoutVars>
          <dgm:bulletEnabled val="1"/>
        </dgm:presLayoutVars>
      </dgm:prSet>
      <dgm:spPr/>
    </dgm:pt>
    <dgm:pt modelId="{68A6074A-4D65-40C7-AB05-529DB0128842}" type="pres">
      <dgm:prSet presAssocID="{15D0B7A6-2DEB-40CD-885F-FB6821C88EBA}" presName="sibTrans" presStyleLbl="sibTrans2D1" presStyleIdx="0" presStyleCnt="1"/>
      <dgm:spPr/>
    </dgm:pt>
    <dgm:pt modelId="{CDC0B1EB-3BF0-4565-81DC-FAE229E0EF97}" type="pres">
      <dgm:prSet presAssocID="{15D0B7A6-2DEB-40CD-885F-FB6821C88EBA}" presName="connectorText" presStyleLbl="sibTrans2D1" presStyleIdx="0" presStyleCnt="1"/>
      <dgm:spPr/>
    </dgm:pt>
    <dgm:pt modelId="{D49D2D74-3340-49B9-847B-B98A48993876}" type="pres">
      <dgm:prSet presAssocID="{D56B5EDE-69A9-4368-AA8F-8F693ECCE60E}" presName="node" presStyleLbl="node1" presStyleIdx="1" presStyleCnt="2">
        <dgm:presLayoutVars>
          <dgm:bulletEnabled val="1"/>
        </dgm:presLayoutVars>
      </dgm:prSet>
      <dgm:spPr/>
    </dgm:pt>
  </dgm:ptLst>
  <dgm:cxnLst>
    <dgm:cxn modelId="{402DBB15-626E-4AD6-9F92-0E8062BF9044}" srcId="{9FD7BD26-2DBB-4716-8352-D1B0618C7570}" destId="{D56B5EDE-69A9-4368-AA8F-8F693ECCE60E}" srcOrd="1" destOrd="0" parTransId="{D7A41CAE-523F-4CD8-B828-EF34A70C852C}" sibTransId="{C5032C1B-D25B-4DE6-9A58-809094B8E55F}"/>
    <dgm:cxn modelId="{7FEA6D08-E4A2-4B78-94B7-377E95F80242}" srcId="{9FD7BD26-2DBB-4716-8352-D1B0618C7570}" destId="{D1AF48CA-B15B-4484-BF84-5E28CDE5EA1D}" srcOrd="0" destOrd="0" parTransId="{F5CFF4B7-61A9-446B-A6B5-2BE946287708}" sibTransId="{15D0B7A6-2DEB-40CD-885F-FB6821C88EBA}"/>
    <dgm:cxn modelId="{12587DC1-1AA7-485C-8E74-74544AB2C31A}" type="presOf" srcId="{15D0B7A6-2DEB-40CD-885F-FB6821C88EBA}" destId="{68A6074A-4D65-40C7-AB05-529DB0128842}" srcOrd="0" destOrd="0" presId="urn:microsoft.com/office/officeart/2005/8/layout/process1"/>
    <dgm:cxn modelId="{724389AF-BEC5-4FDE-B059-B06BFA104642}" type="presOf" srcId="{D56B5EDE-69A9-4368-AA8F-8F693ECCE60E}" destId="{D49D2D74-3340-49B9-847B-B98A48993876}" srcOrd="0" destOrd="0" presId="urn:microsoft.com/office/officeart/2005/8/layout/process1"/>
    <dgm:cxn modelId="{5E07E70C-28E8-4F0F-8C77-6D9163787C78}" type="presOf" srcId="{15D0B7A6-2DEB-40CD-885F-FB6821C88EBA}" destId="{CDC0B1EB-3BF0-4565-81DC-FAE229E0EF97}" srcOrd="1" destOrd="0" presId="urn:microsoft.com/office/officeart/2005/8/layout/process1"/>
    <dgm:cxn modelId="{99DE6EB6-B14C-456A-BC99-0C8BDD099251}" type="presOf" srcId="{D1AF48CA-B15B-4484-BF84-5E28CDE5EA1D}" destId="{E0122289-E352-4C5D-9862-9DD4AEEE0EC6}" srcOrd="0" destOrd="0" presId="urn:microsoft.com/office/officeart/2005/8/layout/process1"/>
    <dgm:cxn modelId="{F83315B9-700F-4AE6-86A1-F8DEF06B5006}" type="presOf" srcId="{9FD7BD26-2DBB-4716-8352-D1B0618C7570}" destId="{2001061D-D588-463E-9A0F-A1F92FBCDE34}" srcOrd="0" destOrd="0" presId="urn:microsoft.com/office/officeart/2005/8/layout/process1"/>
    <dgm:cxn modelId="{C4BC6B95-CDD5-41E5-8532-D3B76ACF8477}" type="presParOf" srcId="{2001061D-D588-463E-9A0F-A1F92FBCDE34}" destId="{E0122289-E352-4C5D-9862-9DD4AEEE0EC6}" srcOrd="0" destOrd="0" presId="urn:microsoft.com/office/officeart/2005/8/layout/process1"/>
    <dgm:cxn modelId="{B0295116-8B50-4F3D-87DD-E5259E78738C}" type="presParOf" srcId="{2001061D-D588-463E-9A0F-A1F92FBCDE34}" destId="{68A6074A-4D65-40C7-AB05-529DB0128842}" srcOrd="1" destOrd="0" presId="urn:microsoft.com/office/officeart/2005/8/layout/process1"/>
    <dgm:cxn modelId="{F7A79B05-BC36-45C1-8F77-4ED4F829F8EA}" type="presParOf" srcId="{68A6074A-4D65-40C7-AB05-529DB0128842}" destId="{CDC0B1EB-3BF0-4565-81DC-FAE229E0EF97}" srcOrd="0" destOrd="0" presId="urn:microsoft.com/office/officeart/2005/8/layout/process1"/>
    <dgm:cxn modelId="{8DCAEEE8-68B6-401C-B2EE-A728A1B697B6}" type="presParOf" srcId="{2001061D-D588-463E-9A0F-A1F92FBCDE34}" destId="{D49D2D74-3340-49B9-847B-B98A48993876}" srcOrd="2" destOrd="0" presId="urn:microsoft.com/office/officeart/2005/8/layout/process1"/>
  </dgm:cxnLst>
  <dgm:bg/>
  <dgm:whole/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7B0CC06B-63FF-4211-B097-EAB97F908FE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5DD50B29-7CA0-461E-B912-674C785C1CF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草绘基准曲线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CDB4776-71C7-4944-A3E0-EB09FC499841}" type="parTrans" cxnId="{99D80D1C-2B03-4ED9-88B6-5F76B3B77A5F}">
      <dgm:prSet/>
      <dgm:spPr/>
      <dgm:t>
        <a:bodyPr/>
        <a:lstStyle/>
        <a:p>
          <a:endParaRPr lang="zh-CN" altLang="en-US"/>
        </a:p>
      </dgm:t>
    </dgm:pt>
    <dgm:pt modelId="{51538C42-ED90-41EB-A39F-ED493DAB770C}" type="sibTrans" cxnId="{99D80D1C-2B03-4ED9-88B6-5F76B3B77A5F}">
      <dgm:prSet/>
      <dgm:spPr/>
      <dgm:t>
        <a:bodyPr/>
        <a:lstStyle/>
        <a:p>
          <a:endParaRPr lang="zh-CN" altLang="en-US"/>
        </a:p>
      </dgm:t>
    </dgm:pt>
    <dgm:pt modelId="{134FF7E2-4537-4D87-BAF1-89717392174F}" type="pres">
      <dgm:prSet presAssocID="{7B0CC06B-63FF-4211-B097-EAB97F908FEE}" presName="Name0" presStyleCnt="0">
        <dgm:presLayoutVars>
          <dgm:dir/>
          <dgm:resizeHandles val="exact"/>
        </dgm:presLayoutVars>
      </dgm:prSet>
      <dgm:spPr/>
    </dgm:pt>
    <dgm:pt modelId="{EB88DE64-740B-4D4C-BA3E-3C5FF8F97809}" type="pres">
      <dgm:prSet presAssocID="{5DD50B29-7CA0-461E-B912-674C785C1CF8}" presName="node" presStyleLbl="node1" presStyleIdx="0" presStyleCnt="1" custLinFactY="-180000" custLinFactNeighborX="9638" custLinFactNeighborY="-2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D80D1C-2B03-4ED9-88B6-5F76B3B77A5F}" srcId="{7B0CC06B-63FF-4211-B097-EAB97F908FEE}" destId="{5DD50B29-7CA0-461E-B912-674C785C1CF8}" srcOrd="0" destOrd="0" parTransId="{ECDB4776-71C7-4944-A3E0-EB09FC499841}" sibTransId="{51538C42-ED90-41EB-A39F-ED493DAB770C}"/>
    <dgm:cxn modelId="{84A9F1F4-B9DF-4A94-9DCE-E15AF0EAB0CA}" type="presOf" srcId="{5DD50B29-7CA0-461E-B912-674C785C1CF8}" destId="{EB88DE64-740B-4D4C-BA3E-3C5FF8F97809}" srcOrd="0" destOrd="0" presId="urn:microsoft.com/office/officeart/2005/8/layout/process1"/>
    <dgm:cxn modelId="{947927B2-8377-471C-AF6F-102585405D2B}" type="presOf" srcId="{7B0CC06B-63FF-4211-B097-EAB97F908FEE}" destId="{134FF7E2-4537-4D87-BAF1-89717392174F}" srcOrd="0" destOrd="0" presId="urn:microsoft.com/office/officeart/2005/8/layout/process1"/>
    <dgm:cxn modelId="{45676833-60E4-4C37-8BA3-D88A520276C3}" type="presParOf" srcId="{134FF7E2-4537-4D87-BAF1-89717392174F}" destId="{EB88DE64-740B-4D4C-BA3E-3C5FF8F97809}" srcOrd="0" destOrd="0" presId="urn:microsoft.com/office/officeart/2005/8/layout/process1"/>
  </dgm:cxnLst>
  <dgm:bg/>
  <dgm:whole/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7FE8C6E9-9596-4B85-9681-D93CEBC11C0B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9C37D48D-4769-46A3-B047-9D205B17C6A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6B3204E-C3BA-4C80-86F4-1F9364F45A0F}" type="parTrans" cxnId="{95BF8180-6715-45DB-AE9B-13D9A1FD83C5}">
      <dgm:prSet/>
      <dgm:spPr/>
      <dgm:t>
        <a:bodyPr/>
        <a:lstStyle/>
        <a:p>
          <a:endParaRPr lang="zh-CN" altLang="en-US"/>
        </a:p>
      </dgm:t>
    </dgm:pt>
    <dgm:pt modelId="{00EF312E-BCE2-4642-AFA9-25AB35429721}" type="sibTrans" cxnId="{95BF8180-6715-45DB-AE9B-13D9A1FD83C5}">
      <dgm:prSet/>
      <dgm:spPr/>
      <dgm:t>
        <a:bodyPr/>
        <a:lstStyle/>
        <a:p>
          <a:endParaRPr lang="zh-CN" altLang="en-US"/>
        </a:p>
      </dgm:t>
    </dgm:pt>
    <dgm:pt modelId="{2939AECC-4870-4B23-8AA5-B53238C396E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合并端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8DAE47C-CB52-4797-AEC5-65B1825310B7}" type="parTrans" cxnId="{41181FF9-3E84-480A-8BB0-BE39F8E5B755}">
      <dgm:prSet/>
      <dgm:spPr/>
      <dgm:t>
        <a:bodyPr/>
        <a:lstStyle/>
        <a:p>
          <a:endParaRPr lang="zh-CN" altLang="en-US"/>
        </a:p>
      </dgm:t>
    </dgm:pt>
    <dgm:pt modelId="{80DFE626-136C-41D3-9AC2-58A04A6FB767}" type="sibTrans" cxnId="{41181FF9-3E84-480A-8BB0-BE39F8E5B755}">
      <dgm:prSet/>
      <dgm:spPr/>
      <dgm:t>
        <a:bodyPr/>
        <a:lstStyle/>
        <a:p>
          <a:endParaRPr lang="zh-CN" altLang="en-US"/>
        </a:p>
      </dgm:t>
    </dgm:pt>
    <dgm:pt modelId="{3C9EFA7E-C2AA-4327-A61F-8DF6AA28BE45}" type="pres">
      <dgm:prSet presAssocID="{7FE8C6E9-9596-4B85-9681-D93CEBC11C0B}" presName="Name0" presStyleCnt="0">
        <dgm:presLayoutVars>
          <dgm:dir/>
          <dgm:resizeHandles val="exact"/>
        </dgm:presLayoutVars>
      </dgm:prSet>
      <dgm:spPr/>
    </dgm:pt>
    <dgm:pt modelId="{E254E2A5-9467-430E-A2F1-9D2EA251B643}" type="pres">
      <dgm:prSet presAssocID="{9C37D48D-4769-46A3-B047-9D205B17C6A5}" presName="node" presStyleLbl="node1" presStyleIdx="0" presStyleCnt="2">
        <dgm:presLayoutVars>
          <dgm:bulletEnabled val="1"/>
        </dgm:presLayoutVars>
      </dgm:prSet>
      <dgm:spPr/>
    </dgm:pt>
    <dgm:pt modelId="{565F4DB0-5808-47ED-8571-F2D6C6ABEA7A}" type="pres">
      <dgm:prSet presAssocID="{00EF312E-BCE2-4642-AFA9-25AB35429721}" presName="sibTrans" presStyleLbl="sibTrans2D1" presStyleIdx="0" presStyleCnt="1"/>
      <dgm:spPr/>
    </dgm:pt>
    <dgm:pt modelId="{884CBC2E-A555-45FD-9D7C-6E1D1A48E47D}" type="pres">
      <dgm:prSet presAssocID="{00EF312E-BCE2-4642-AFA9-25AB35429721}" presName="connectorText" presStyleLbl="sibTrans2D1" presStyleIdx="0" presStyleCnt="1"/>
      <dgm:spPr/>
    </dgm:pt>
    <dgm:pt modelId="{BD8E9F2E-7435-4055-84D1-B07BE2FBA2B7}" type="pres">
      <dgm:prSet presAssocID="{2939AECC-4870-4B23-8AA5-B53238C396E2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5BF8180-6715-45DB-AE9B-13D9A1FD83C5}" srcId="{7FE8C6E9-9596-4B85-9681-D93CEBC11C0B}" destId="{9C37D48D-4769-46A3-B047-9D205B17C6A5}" srcOrd="0" destOrd="0" parTransId="{F6B3204E-C3BA-4C80-86F4-1F9364F45A0F}" sibTransId="{00EF312E-BCE2-4642-AFA9-25AB35429721}"/>
    <dgm:cxn modelId="{4447C824-54F7-4709-8EF7-A383749D3DB6}" type="presOf" srcId="{00EF312E-BCE2-4642-AFA9-25AB35429721}" destId="{565F4DB0-5808-47ED-8571-F2D6C6ABEA7A}" srcOrd="0" destOrd="0" presId="urn:microsoft.com/office/officeart/2005/8/layout/process1"/>
    <dgm:cxn modelId="{6C909AD3-2229-4232-808E-DC6112793BD9}" type="presOf" srcId="{2939AECC-4870-4B23-8AA5-B53238C396E2}" destId="{BD8E9F2E-7435-4055-84D1-B07BE2FBA2B7}" srcOrd="0" destOrd="0" presId="urn:microsoft.com/office/officeart/2005/8/layout/process1"/>
    <dgm:cxn modelId="{D8E1C320-4F17-4D04-9DBF-49DBED68A498}" type="presOf" srcId="{7FE8C6E9-9596-4B85-9681-D93CEBC11C0B}" destId="{3C9EFA7E-C2AA-4327-A61F-8DF6AA28BE45}" srcOrd="0" destOrd="0" presId="urn:microsoft.com/office/officeart/2005/8/layout/process1"/>
    <dgm:cxn modelId="{41181FF9-3E84-480A-8BB0-BE39F8E5B755}" srcId="{7FE8C6E9-9596-4B85-9681-D93CEBC11C0B}" destId="{2939AECC-4870-4B23-8AA5-B53238C396E2}" srcOrd="1" destOrd="0" parTransId="{98DAE47C-CB52-4797-AEC5-65B1825310B7}" sibTransId="{80DFE626-136C-41D3-9AC2-58A04A6FB767}"/>
    <dgm:cxn modelId="{3126F36A-3C72-4C1D-B206-1C77C7B10727}" type="presOf" srcId="{9C37D48D-4769-46A3-B047-9D205B17C6A5}" destId="{E254E2A5-9467-430E-A2F1-9D2EA251B643}" srcOrd="0" destOrd="0" presId="urn:microsoft.com/office/officeart/2005/8/layout/process1"/>
    <dgm:cxn modelId="{729FA140-123F-450C-A919-B186170BEB70}" type="presOf" srcId="{00EF312E-BCE2-4642-AFA9-25AB35429721}" destId="{884CBC2E-A555-45FD-9D7C-6E1D1A48E47D}" srcOrd="1" destOrd="0" presId="urn:microsoft.com/office/officeart/2005/8/layout/process1"/>
    <dgm:cxn modelId="{D57D494A-0783-4DDC-99B9-D9DBF92FD1EE}" type="presParOf" srcId="{3C9EFA7E-C2AA-4327-A61F-8DF6AA28BE45}" destId="{E254E2A5-9467-430E-A2F1-9D2EA251B643}" srcOrd="0" destOrd="0" presId="urn:microsoft.com/office/officeart/2005/8/layout/process1"/>
    <dgm:cxn modelId="{2A05FF91-4E71-4BBE-AF5B-964D381A0D9C}" type="presParOf" srcId="{3C9EFA7E-C2AA-4327-A61F-8DF6AA28BE45}" destId="{565F4DB0-5808-47ED-8571-F2D6C6ABEA7A}" srcOrd="1" destOrd="0" presId="urn:microsoft.com/office/officeart/2005/8/layout/process1"/>
    <dgm:cxn modelId="{E94593BD-D657-4459-BDFB-BFDB2870EE86}" type="presParOf" srcId="{565F4DB0-5808-47ED-8571-F2D6C6ABEA7A}" destId="{884CBC2E-A555-45FD-9D7C-6E1D1A48E47D}" srcOrd="0" destOrd="0" presId="urn:microsoft.com/office/officeart/2005/8/layout/process1"/>
    <dgm:cxn modelId="{2720FF95-289B-4CE4-AB69-DB9DD48988B6}" type="presParOf" srcId="{3C9EFA7E-C2AA-4327-A61F-8DF6AA28BE45}" destId="{BD8E9F2E-7435-4055-84D1-B07BE2FBA2B7}" srcOrd="2" destOrd="0" presId="urn:microsoft.com/office/officeart/2005/8/layout/process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8185FE7-E94E-44E1-9D88-6EB4E1DA1E9B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C80B24DA-801E-4126-A088-8B7A4F0834DC}">
      <dgm:prSet phldrT="[文本]" custT="1"/>
      <dgm:spPr/>
      <dgm:t>
        <a:bodyPr/>
        <a:lstStyle/>
        <a:p>
          <a:r>
            <a:rPr lang="zh-CN" altLang="en-US" sz="2800" dirty="0" smtClean="0"/>
            <a:t>旋转角度</a:t>
          </a:r>
          <a:r>
            <a:rPr lang="en-US" altLang="zh-CN" sz="2800" dirty="0" smtClean="0"/>
            <a:t>360</a:t>
          </a:r>
          <a:endParaRPr lang="zh-CN" altLang="en-US" sz="2800" dirty="0"/>
        </a:p>
      </dgm:t>
    </dgm:pt>
    <dgm:pt modelId="{1FF46792-99CC-41F8-9B8C-3F6EB8258116}" type="parTrans" cxnId="{E274089B-3116-4832-8D5F-AD46E47714EF}">
      <dgm:prSet/>
      <dgm:spPr/>
      <dgm:t>
        <a:bodyPr/>
        <a:lstStyle/>
        <a:p>
          <a:endParaRPr lang="zh-CN" altLang="en-US"/>
        </a:p>
      </dgm:t>
    </dgm:pt>
    <dgm:pt modelId="{6757A1C2-4A09-459F-B5BB-EDCAA6FF557B}" type="sibTrans" cxnId="{E274089B-3116-4832-8D5F-AD46E47714EF}">
      <dgm:prSet/>
      <dgm:spPr/>
      <dgm:t>
        <a:bodyPr/>
        <a:lstStyle/>
        <a:p>
          <a:endParaRPr lang="zh-CN" altLang="en-US"/>
        </a:p>
      </dgm:t>
    </dgm:pt>
    <dgm:pt modelId="{D18E58B6-DA00-4CEF-A1DE-A3658333E2D0}" type="pres">
      <dgm:prSet presAssocID="{88185FE7-E94E-44E1-9D88-6EB4E1DA1E9B}" presName="Name0" presStyleCnt="0">
        <dgm:presLayoutVars>
          <dgm:dir/>
          <dgm:animLvl val="lvl"/>
          <dgm:resizeHandles val="exact"/>
        </dgm:presLayoutVars>
      </dgm:prSet>
      <dgm:spPr/>
    </dgm:pt>
    <dgm:pt modelId="{9E94D8A3-C692-4414-ACE0-DCC24E5B24C5}" type="pres">
      <dgm:prSet presAssocID="{88185FE7-E94E-44E1-9D88-6EB4E1DA1E9B}" presName="dummy" presStyleCnt="0"/>
      <dgm:spPr/>
    </dgm:pt>
    <dgm:pt modelId="{64336EAA-DC43-4B25-93DB-C68D538DF3EB}" type="pres">
      <dgm:prSet presAssocID="{88185FE7-E94E-44E1-9D88-6EB4E1DA1E9B}" presName="linH" presStyleCnt="0"/>
      <dgm:spPr/>
    </dgm:pt>
    <dgm:pt modelId="{349179E4-5589-4108-83AE-5C2C5D7BA725}" type="pres">
      <dgm:prSet presAssocID="{88185FE7-E94E-44E1-9D88-6EB4E1DA1E9B}" presName="padding1" presStyleCnt="0"/>
      <dgm:spPr/>
    </dgm:pt>
    <dgm:pt modelId="{B911B3E5-FC5A-476A-8DD2-CEA24BD3C0E5}" type="pres">
      <dgm:prSet presAssocID="{C80B24DA-801E-4126-A088-8B7A4F0834DC}" presName="linV" presStyleCnt="0"/>
      <dgm:spPr/>
    </dgm:pt>
    <dgm:pt modelId="{867000C8-E186-4757-91E2-DCBA5254735A}" type="pres">
      <dgm:prSet presAssocID="{C80B24DA-801E-4126-A088-8B7A4F0834DC}" presName="spVertical1" presStyleCnt="0"/>
      <dgm:spPr/>
    </dgm:pt>
    <dgm:pt modelId="{ED38DDB9-43A7-474B-88F0-361EE3B121CF}" type="pres">
      <dgm:prSet presAssocID="{C80B24DA-801E-4126-A088-8B7A4F0834DC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BE3E02D-E920-4030-80E5-7667A8E1343C}" type="pres">
      <dgm:prSet presAssocID="{C80B24DA-801E-4126-A088-8B7A4F0834DC}" presName="spVertical2" presStyleCnt="0"/>
      <dgm:spPr/>
    </dgm:pt>
    <dgm:pt modelId="{19F8984F-1337-408B-81FF-AC3DE46714B3}" type="pres">
      <dgm:prSet presAssocID="{C80B24DA-801E-4126-A088-8B7A4F0834DC}" presName="spVertical3" presStyleCnt="0"/>
      <dgm:spPr/>
    </dgm:pt>
    <dgm:pt modelId="{C42D4AB2-266A-4AF3-AFAC-18952CBB250A}" type="pres">
      <dgm:prSet presAssocID="{88185FE7-E94E-44E1-9D88-6EB4E1DA1E9B}" presName="padding2" presStyleCnt="0"/>
      <dgm:spPr/>
    </dgm:pt>
    <dgm:pt modelId="{622369AE-25AC-422D-A557-4451CDEA8FA3}" type="pres">
      <dgm:prSet presAssocID="{88185FE7-E94E-44E1-9D88-6EB4E1DA1E9B}" presName="negArrow" presStyleCnt="0"/>
      <dgm:spPr/>
    </dgm:pt>
    <dgm:pt modelId="{E0F63511-6B7E-439C-A6E9-F1D0B8264E90}" type="pres">
      <dgm:prSet presAssocID="{88185FE7-E94E-44E1-9D88-6EB4E1DA1E9B}" presName="backgroundArrow" presStyleLbl="node1" presStyleIdx="0" presStyleCnt="1"/>
      <dgm:spPr/>
    </dgm:pt>
  </dgm:ptLst>
  <dgm:cxnLst>
    <dgm:cxn modelId="{E274089B-3116-4832-8D5F-AD46E47714EF}" srcId="{88185FE7-E94E-44E1-9D88-6EB4E1DA1E9B}" destId="{C80B24DA-801E-4126-A088-8B7A4F0834DC}" srcOrd="0" destOrd="0" parTransId="{1FF46792-99CC-41F8-9B8C-3F6EB8258116}" sibTransId="{6757A1C2-4A09-459F-B5BB-EDCAA6FF557B}"/>
    <dgm:cxn modelId="{D3A3E34E-936C-4FC1-AB6B-E12374E88083}" type="presOf" srcId="{88185FE7-E94E-44E1-9D88-6EB4E1DA1E9B}" destId="{D18E58B6-DA00-4CEF-A1DE-A3658333E2D0}" srcOrd="0" destOrd="0" presId="urn:microsoft.com/office/officeart/2005/8/layout/hProcess3"/>
    <dgm:cxn modelId="{BA180505-A878-4623-B7D8-121F4EA698A3}" type="presOf" srcId="{C80B24DA-801E-4126-A088-8B7A4F0834DC}" destId="{ED38DDB9-43A7-474B-88F0-361EE3B121CF}" srcOrd="0" destOrd="0" presId="urn:microsoft.com/office/officeart/2005/8/layout/hProcess3"/>
    <dgm:cxn modelId="{B912A592-71FC-4270-84B4-6DD6F9413D59}" type="presParOf" srcId="{D18E58B6-DA00-4CEF-A1DE-A3658333E2D0}" destId="{9E94D8A3-C692-4414-ACE0-DCC24E5B24C5}" srcOrd="0" destOrd="0" presId="urn:microsoft.com/office/officeart/2005/8/layout/hProcess3"/>
    <dgm:cxn modelId="{BF6BD3F7-ABE3-4D11-9CCC-7B319F1E1828}" type="presParOf" srcId="{D18E58B6-DA00-4CEF-A1DE-A3658333E2D0}" destId="{64336EAA-DC43-4B25-93DB-C68D538DF3EB}" srcOrd="1" destOrd="0" presId="urn:microsoft.com/office/officeart/2005/8/layout/hProcess3"/>
    <dgm:cxn modelId="{BFB65291-D12D-45FC-8838-856923592C45}" type="presParOf" srcId="{64336EAA-DC43-4B25-93DB-C68D538DF3EB}" destId="{349179E4-5589-4108-83AE-5C2C5D7BA725}" srcOrd="0" destOrd="0" presId="urn:microsoft.com/office/officeart/2005/8/layout/hProcess3"/>
    <dgm:cxn modelId="{ACD57BB0-6659-4332-BCBC-959997A98FB6}" type="presParOf" srcId="{64336EAA-DC43-4B25-93DB-C68D538DF3EB}" destId="{B911B3E5-FC5A-476A-8DD2-CEA24BD3C0E5}" srcOrd="1" destOrd="0" presId="urn:microsoft.com/office/officeart/2005/8/layout/hProcess3"/>
    <dgm:cxn modelId="{B763FEAE-D37F-4E00-B2A7-80D23C37981D}" type="presParOf" srcId="{B911B3E5-FC5A-476A-8DD2-CEA24BD3C0E5}" destId="{867000C8-E186-4757-91E2-DCBA5254735A}" srcOrd="0" destOrd="0" presId="urn:microsoft.com/office/officeart/2005/8/layout/hProcess3"/>
    <dgm:cxn modelId="{CA5F197B-40B9-4047-9D6B-2CABDB6719FD}" type="presParOf" srcId="{B911B3E5-FC5A-476A-8DD2-CEA24BD3C0E5}" destId="{ED38DDB9-43A7-474B-88F0-361EE3B121CF}" srcOrd="1" destOrd="0" presId="urn:microsoft.com/office/officeart/2005/8/layout/hProcess3"/>
    <dgm:cxn modelId="{82D761BD-A396-437A-B2EB-33E12A070A7E}" type="presParOf" srcId="{B911B3E5-FC5A-476A-8DD2-CEA24BD3C0E5}" destId="{9BE3E02D-E920-4030-80E5-7667A8E1343C}" srcOrd="2" destOrd="0" presId="urn:microsoft.com/office/officeart/2005/8/layout/hProcess3"/>
    <dgm:cxn modelId="{AE453876-837A-4EF0-8362-D4DF49AAFB0B}" type="presParOf" srcId="{B911B3E5-FC5A-476A-8DD2-CEA24BD3C0E5}" destId="{19F8984F-1337-408B-81FF-AC3DE46714B3}" srcOrd="3" destOrd="0" presId="urn:microsoft.com/office/officeart/2005/8/layout/hProcess3"/>
    <dgm:cxn modelId="{FEA3DC31-B98B-45FF-BE20-F30EB8018A01}" type="presParOf" srcId="{64336EAA-DC43-4B25-93DB-C68D538DF3EB}" destId="{C42D4AB2-266A-4AF3-AFAC-18952CBB250A}" srcOrd="2" destOrd="0" presId="urn:microsoft.com/office/officeart/2005/8/layout/hProcess3"/>
    <dgm:cxn modelId="{54CAE18B-6045-42FE-B105-BD8A3EAFFFFD}" type="presParOf" srcId="{64336EAA-DC43-4B25-93DB-C68D538DF3EB}" destId="{622369AE-25AC-422D-A557-4451CDEA8FA3}" srcOrd="3" destOrd="0" presId="urn:microsoft.com/office/officeart/2005/8/layout/hProcess3"/>
    <dgm:cxn modelId="{4EEAFA14-89A3-4128-BED2-666B2D164427}" type="presParOf" srcId="{64336EAA-DC43-4B25-93DB-C68D538DF3EB}" destId="{E0F63511-6B7E-439C-A6E9-F1D0B8264E90}" srcOrd="4" destOrd="0" presId="urn:microsoft.com/office/officeart/2005/8/layout/hProcess3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06B27E3-0610-460F-A3E6-EEB9E30AAB86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DD4F929F-120C-4423-9F06-E91AC829A89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AC198DB-A0F1-4988-83F4-E68DA9863298}" type="parTrans" cxnId="{7470E362-5CF7-46A0-A9AA-B3B0C4C59F2F}">
      <dgm:prSet/>
      <dgm:spPr/>
      <dgm:t>
        <a:bodyPr/>
        <a:lstStyle/>
        <a:p>
          <a:endParaRPr lang="zh-CN" altLang="en-US"/>
        </a:p>
      </dgm:t>
    </dgm:pt>
    <dgm:pt modelId="{D290E015-50AF-4B14-A0B5-1186FC103520}" type="sibTrans" cxnId="{7470E362-5CF7-46A0-A9AA-B3B0C4C59F2F}">
      <dgm:prSet/>
      <dgm:spPr/>
      <dgm:t>
        <a:bodyPr/>
        <a:lstStyle/>
        <a:p>
          <a:endParaRPr lang="zh-CN" altLang="en-US"/>
        </a:p>
      </dgm:t>
    </dgm:pt>
    <dgm:pt modelId="{B384B553-1376-4D36-BB00-2C113F8B949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4783811-D7D1-4542-AF15-8108848FA8AE}" type="parTrans" cxnId="{16BC5EA8-700E-4F7B-AB71-B8400AA24E91}">
      <dgm:prSet/>
      <dgm:spPr/>
      <dgm:t>
        <a:bodyPr/>
        <a:lstStyle/>
        <a:p>
          <a:endParaRPr lang="zh-CN" altLang="en-US"/>
        </a:p>
      </dgm:t>
    </dgm:pt>
    <dgm:pt modelId="{4CA17EBF-02E6-4EF0-B564-4D15F656AFEE}" type="sibTrans" cxnId="{16BC5EA8-700E-4F7B-AB71-B8400AA24E91}">
      <dgm:prSet/>
      <dgm:spPr/>
      <dgm:t>
        <a:bodyPr/>
        <a:lstStyle/>
        <a:p>
          <a:endParaRPr lang="zh-CN" altLang="en-US"/>
        </a:p>
      </dgm:t>
    </dgm:pt>
    <dgm:pt modelId="{87C39A03-083F-46E9-AB87-F2333B0D37CE}" type="pres">
      <dgm:prSet presAssocID="{406B27E3-0610-460F-A3E6-EEB9E30AAB86}" presName="Name0" presStyleCnt="0">
        <dgm:presLayoutVars>
          <dgm:dir/>
          <dgm:resizeHandles val="exact"/>
        </dgm:presLayoutVars>
      </dgm:prSet>
      <dgm:spPr/>
    </dgm:pt>
    <dgm:pt modelId="{AFD1DDC6-7523-4E20-ACF2-09F32C4CB0AD}" type="pres">
      <dgm:prSet presAssocID="{DD4F929F-120C-4423-9F06-E91AC829A894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4EC9BBA-2C68-4FF0-9AE2-E396DFAFCB52}" type="pres">
      <dgm:prSet presAssocID="{D290E015-50AF-4B14-A0B5-1186FC103520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48921D76-2A4E-4D26-8278-8C8ECDD8E9A5}" type="pres">
      <dgm:prSet presAssocID="{D290E015-50AF-4B14-A0B5-1186FC103520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EE9FBE3F-02F2-4FD9-8D83-95E0910082B7}" type="pres">
      <dgm:prSet presAssocID="{B384B553-1376-4D36-BB00-2C113F8B9496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68F0470-ACF4-455E-93CD-D7656CE30FBB}" type="presOf" srcId="{D290E015-50AF-4B14-A0B5-1186FC103520}" destId="{48921D76-2A4E-4D26-8278-8C8ECDD8E9A5}" srcOrd="1" destOrd="0" presId="urn:microsoft.com/office/officeart/2005/8/layout/process1"/>
    <dgm:cxn modelId="{64E327F9-C7B5-4A69-9523-EF9EECF5DCBB}" type="presOf" srcId="{406B27E3-0610-460F-A3E6-EEB9E30AAB86}" destId="{87C39A03-083F-46E9-AB87-F2333B0D37CE}" srcOrd="0" destOrd="0" presId="urn:microsoft.com/office/officeart/2005/8/layout/process1"/>
    <dgm:cxn modelId="{0EECF50D-F813-41F7-8437-FB5429C7CAE7}" type="presOf" srcId="{B384B553-1376-4D36-BB00-2C113F8B9496}" destId="{EE9FBE3F-02F2-4FD9-8D83-95E0910082B7}" srcOrd="0" destOrd="0" presId="urn:microsoft.com/office/officeart/2005/8/layout/process1"/>
    <dgm:cxn modelId="{7470E362-5CF7-46A0-A9AA-B3B0C4C59F2F}" srcId="{406B27E3-0610-460F-A3E6-EEB9E30AAB86}" destId="{DD4F929F-120C-4423-9F06-E91AC829A894}" srcOrd="0" destOrd="0" parTransId="{9AC198DB-A0F1-4988-83F4-E68DA9863298}" sibTransId="{D290E015-50AF-4B14-A0B5-1186FC103520}"/>
    <dgm:cxn modelId="{BACE0CC2-68B2-4F05-B767-BF3204F487D4}" type="presOf" srcId="{DD4F929F-120C-4423-9F06-E91AC829A894}" destId="{AFD1DDC6-7523-4E20-ACF2-09F32C4CB0AD}" srcOrd="0" destOrd="0" presId="urn:microsoft.com/office/officeart/2005/8/layout/process1"/>
    <dgm:cxn modelId="{16BC5EA8-700E-4F7B-AB71-B8400AA24E91}" srcId="{406B27E3-0610-460F-A3E6-EEB9E30AAB86}" destId="{B384B553-1376-4D36-BB00-2C113F8B9496}" srcOrd="1" destOrd="0" parTransId="{B4783811-D7D1-4542-AF15-8108848FA8AE}" sibTransId="{4CA17EBF-02E6-4EF0-B564-4D15F656AFEE}"/>
    <dgm:cxn modelId="{173F8710-9DE1-47EA-841E-CBBAE47DCC66}" type="presOf" srcId="{D290E015-50AF-4B14-A0B5-1186FC103520}" destId="{24EC9BBA-2C68-4FF0-9AE2-E396DFAFCB52}" srcOrd="0" destOrd="0" presId="urn:microsoft.com/office/officeart/2005/8/layout/process1"/>
    <dgm:cxn modelId="{79CA2438-5044-407C-A85F-C0DFA9D487A2}" type="presParOf" srcId="{87C39A03-083F-46E9-AB87-F2333B0D37CE}" destId="{AFD1DDC6-7523-4E20-ACF2-09F32C4CB0AD}" srcOrd="0" destOrd="0" presId="urn:microsoft.com/office/officeart/2005/8/layout/process1"/>
    <dgm:cxn modelId="{11927E74-4552-459A-A3F5-605ECA7FF17D}" type="presParOf" srcId="{87C39A03-083F-46E9-AB87-F2333B0D37CE}" destId="{24EC9BBA-2C68-4FF0-9AE2-E396DFAFCB52}" srcOrd="1" destOrd="0" presId="urn:microsoft.com/office/officeart/2005/8/layout/process1"/>
    <dgm:cxn modelId="{08047990-EEAA-4A12-A299-ADA0D62F6620}" type="presParOf" srcId="{24EC9BBA-2C68-4FF0-9AE2-E396DFAFCB52}" destId="{48921D76-2A4E-4D26-8278-8C8ECDD8E9A5}" srcOrd="0" destOrd="0" presId="urn:microsoft.com/office/officeart/2005/8/layout/process1"/>
    <dgm:cxn modelId="{19B253D9-FD19-47D7-BFC0-69FF17CA57A6}" type="presParOf" srcId="{87C39A03-083F-46E9-AB87-F2333B0D37CE}" destId="{EE9FBE3F-02F2-4FD9-8D83-95E0910082B7}" srcOrd="2" destOrd="0" presId="urn:microsoft.com/office/officeart/2005/8/layout/process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F2A45EE-892D-45E8-B4C9-006A2C48BC69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CA493161-1AF6-4907-AE24-5E3E7942B69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形状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5831FA7-D750-4369-ABD9-8E37B222D2E5}" type="parTrans" cxnId="{C1C8D771-696C-4ADC-9D44-09D402388EB5}">
      <dgm:prSet/>
      <dgm:spPr/>
      <dgm:t>
        <a:bodyPr/>
        <a:lstStyle/>
        <a:p>
          <a:endParaRPr lang="zh-CN" altLang="en-US"/>
        </a:p>
      </dgm:t>
    </dgm:pt>
    <dgm:pt modelId="{9C9CDD16-4DD2-4D25-BACF-1916FC94EDBC}" type="sibTrans" cxnId="{C1C8D771-696C-4ADC-9D44-09D402388EB5}">
      <dgm:prSet/>
      <dgm:spPr/>
      <dgm:t>
        <a:bodyPr/>
        <a:lstStyle/>
        <a:p>
          <a:endParaRPr lang="zh-CN" altLang="en-US"/>
        </a:p>
      </dgm:t>
    </dgm:pt>
    <dgm:pt modelId="{7DB62F13-A50A-4886-9ECA-324A08F6C36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拉伸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12E1C00-BC39-42E5-A022-D4997E4080E4}" type="parTrans" cxnId="{F7766172-9788-4EA8-8774-C7C0ACA75BA2}">
      <dgm:prSet/>
      <dgm:spPr/>
      <dgm:t>
        <a:bodyPr/>
        <a:lstStyle/>
        <a:p>
          <a:endParaRPr lang="zh-CN" altLang="en-US"/>
        </a:p>
      </dgm:t>
    </dgm:pt>
    <dgm:pt modelId="{BE24260E-7442-4D5A-A6DA-1C59DA99F082}" type="sibTrans" cxnId="{F7766172-9788-4EA8-8774-C7C0ACA75BA2}">
      <dgm:prSet/>
      <dgm:spPr/>
      <dgm:t>
        <a:bodyPr/>
        <a:lstStyle/>
        <a:p>
          <a:endParaRPr lang="zh-CN" altLang="en-US"/>
        </a:p>
      </dgm:t>
    </dgm:pt>
    <dgm:pt modelId="{106F5524-BCF7-4DE7-B073-CA6E9C329D5D}" type="pres">
      <dgm:prSet presAssocID="{AF2A45EE-892D-45E8-B4C9-006A2C48BC69}" presName="Name0" presStyleCnt="0">
        <dgm:presLayoutVars>
          <dgm:dir/>
          <dgm:resizeHandles val="exact"/>
        </dgm:presLayoutVars>
      </dgm:prSet>
      <dgm:spPr/>
    </dgm:pt>
    <dgm:pt modelId="{9C6142E3-8125-4423-9461-172F7E51F43D}" type="pres">
      <dgm:prSet presAssocID="{CA493161-1AF6-4907-AE24-5E3E7942B69C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C41909-F4EF-4CB7-A1EC-72D275AA8ACE}" type="pres">
      <dgm:prSet presAssocID="{9C9CDD16-4DD2-4D25-BACF-1916FC94EDBC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A5E20D4B-B815-4650-8C94-A1BEA18B0733}" type="pres">
      <dgm:prSet presAssocID="{9C9CDD16-4DD2-4D25-BACF-1916FC94EDBC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DA64267E-F35C-444E-BC4C-B9946CBE23D5}" type="pres">
      <dgm:prSet presAssocID="{7DB62F13-A50A-4886-9ECA-324A08F6C36F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21484B4-D908-4C0C-BEE7-B592ADBD8267}" type="presOf" srcId="{9C9CDD16-4DD2-4D25-BACF-1916FC94EDBC}" destId="{F2C41909-F4EF-4CB7-A1EC-72D275AA8ACE}" srcOrd="0" destOrd="0" presId="urn:microsoft.com/office/officeart/2005/8/layout/process1"/>
    <dgm:cxn modelId="{69F0FA6D-FDBC-49A9-80EB-4642D485147F}" type="presOf" srcId="{7DB62F13-A50A-4886-9ECA-324A08F6C36F}" destId="{DA64267E-F35C-444E-BC4C-B9946CBE23D5}" srcOrd="0" destOrd="0" presId="urn:microsoft.com/office/officeart/2005/8/layout/process1"/>
    <dgm:cxn modelId="{DA2206F2-6836-4C17-B788-FA83720BCCB2}" type="presOf" srcId="{CA493161-1AF6-4907-AE24-5E3E7942B69C}" destId="{9C6142E3-8125-4423-9461-172F7E51F43D}" srcOrd="0" destOrd="0" presId="urn:microsoft.com/office/officeart/2005/8/layout/process1"/>
    <dgm:cxn modelId="{F7766172-9788-4EA8-8774-C7C0ACA75BA2}" srcId="{AF2A45EE-892D-45E8-B4C9-006A2C48BC69}" destId="{7DB62F13-A50A-4886-9ECA-324A08F6C36F}" srcOrd="1" destOrd="0" parTransId="{312E1C00-BC39-42E5-A022-D4997E4080E4}" sibTransId="{BE24260E-7442-4D5A-A6DA-1C59DA99F082}"/>
    <dgm:cxn modelId="{AC852A1F-C624-4A41-BF47-67087533BDDB}" type="presOf" srcId="{AF2A45EE-892D-45E8-B4C9-006A2C48BC69}" destId="{106F5524-BCF7-4DE7-B073-CA6E9C329D5D}" srcOrd="0" destOrd="0" presId="urn:microsoft.com/office/officeart/2005/8/layout/process1"/>
    <dgm:cxn modelId="{C1C8D771-696C-4ADC-9D44-09D402388EB5}" srcId="{AF2A45EE-892D-45E8-B4C9-006A2C48BC69}" destId="{CA493161-1AF6-4907-AE24-5E3E7942B69C}" srcOrd="0" destOrd="0" parTransId="{B5831FA7-D750-4369-ABD9-8E37B222D2E5}" sibTransId="{9C9CDD16-4DD2-4D25-BACF-1916FC94EDBC}"/>
    <dgm:cxn modelId="{7730786B-D18B-463C-B64D-AF9E59ABC3B2}" type="presOf" srcId="{9C9CDD16-4DD2-4D25-BACF-1916FC94EDBC}" destId="{A5E20D4B-B815-4650-8C94-A1BEA18B0733}" srcOrd="1" destOrd="0" presId="urn:microsoft.com/office/officeart/2005/8/layout/process1"/>
    <dgm:cxn modelId="{715F488B-791A-43D7-B22A-68154C7DEA70}" type="presParOf" srcId="{106F5524-BCF7-4DE7-B073-CA6E9C329D5D}" destId="{9C6142E3-8125-4423-9461-172F7E51F43D}" srcOrd="0" destOrd="0" presId="urn:microsoft.com/office/officeart/2005/8/layout/process1"/>
    <dgm:cxn modelId="{9987F4F2-2F56-4F1C-8285-88BD68F54310}" type="presParOf" srcId="{106F5524-BCF7-4DE7-B073-CA6E9C329D5D}" destId="{F2C41909-F4EF-4CB7-A1EC-72D275AA8ACE}" srcOrd="1" destOrd="0" presId="urn:microsoft.com/office/officeart/2005/8/layout/process1"/>
    <dgm:cxn modelId="{33B7B95E-F779-43CF-8D96-ACED4F9DE852}" type="presParOf" srcId="{F2C41909-F4EF-4CB7-A1EC-72D275AA8ACE}" destId="{A5E20D4B-B815-4650-8C94-A1BEA18B0733}" srcOrd="0" destOrd="0" presId="urn:microsoft.com/office/officeart/2005/8/layout/process1"/>
    <dgm:cxn modelId="{659FB4D3-B274-4138-95A8-FFBFF17A52B1}" type="presParOf" srcId="{106F5524-BCF7-4DE7-B073-CA6E9C329D5D}" destId="{DA64267E-F35C-444E-BC4C-B9946CBE23D5}" srcOrd="2" destOrd="0" presId="urn:microsoft.com/office/officeart/2005/8/layout/process1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E4AF3D9-C547-4869-9FD7-173B3219A12B}" type="doc">
      <dgm:prSet loTypeId="urn:microsoft.com/office/officeart/2005/8/layout/arrow2" loCatId="process" qsTypeId="urn:microsoft.com/office/officeart/2005/8/quickstyle/3d3" qsCatId="3D" csTypeId="urn:microsoft.com/office/officeart/2005/8/colors/accent1_2" csCatId="accent1" phldr="1"/>
      <dgm:spPr/>
    </dgm:pt>
    <dgm:pt modelId="{9B6D72DC-BF3E-4842-8F9E-0CF708053E6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拉伸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67AA4D8-CD4F-40E9-B3B3-E4C45791A955}" type="parTrans" cxnId="{3D70AF1A-62D4-4BD0-94FF-991CF218C96A}">
      <dgm:prSet/>
      <dgm:spPr/>
      <dgm:t>
        <a:bodyPr/>
        <a:lstStyle/>
        <a:p>
          <a:endParaRPr lang="zh-CN" altLang="en-US"/>
        </a:p>
      </dgm:t>
    </dgm:pt>
    <dgm:pt modelId="{C6092802-068B-4ED0-AF79-4DE9D8AE4808}" type="sibTrans" cxnId="{3D70AF1A-62D4-4BD0-94FF-991CF218C96A}">
      <dgm:prSet/>
      <dgm:spPr/>
      <dgm:t>
        <a:bodyPr/>
        <a:lstStyle/>
        <a:p>
          <a:endParaRPr lang="zh-CN" altLang="en-US"/>
        </a:p>
      </dgm:t>
    </dgm:pt>
    <dgm:pt modelId="{089BEF04-11FF-43E3-AEF1-AB3B73B9C8B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放置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B7D7069-DFE6-4605-895D-50013D4AD5D1}" type="parTrans" cxnId="{CF6CACB0-43B6-49CA-9DC7-150B9D061030}">
      <dgm:prSet/>
      <dgm:spPr/>
      <dgm:t>
        <a:bodyPr/>
        <a:lstStyle/>
        <a:p>
          <a:endParaRPr lang="zh-CN" altLang="en-US"/>
        </a:p>
      </dgm:t>
    </dgm:pt>
    <dgm:pt modelId="{671ADEB2-F4E5-461C-BAD1-9EB19508E324}" type="sibTrans" cxnId="{CF6CACB0-43B6-49CA-9DC7-150B9D061030}">
      <dgm:prSet/>
      <dgm:spPr/>
      <dgm:t>
        <a:bodyPr/>
        <a:lstStyle/>
        <a:p>
          <a:endParaRPr lang="zh-CN" altLang="en-US"/>
        </a:p>
      </dgm:t>
    </dgm:pt>
    <dgm:pt modelId="{ABB372E8-5529-4E70-A15D-BCBF54FF2CA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73F6500-9B59-4D19-A0D3-C82812B60565}" type="parTrans" cxnId="{B73CDDDB-352C-47EF-9280-53BB4ABC2AED}">
      <dgm:prSet/>
      <dgm:spPr/>
      <dgm:t>
        <a:bodyPr/>
        <a:lstStyle/>
        <a:p>
          <a:endParaRPr lang="zh-CN" altLang="en-US"/>
        </a:p>
      </dgm:t>
    </dgm:pt>
    <dgm:pt modelId="{81EB1A1C-7A59-497C-8E65-4DA2C2C4DE60}" type="sibTrans" cxnId="{B73CDDDB-352C-47EF-9280-53BB4ABC2AED}">
      <dgm:prSet/>
      <dgm:spPr/>
      <dgm:t>
        <a:bodyPr/>
        <a:lstStyle/>
        <a:p>
          <a:endParaRPr lang="zh-CN" altLang="en-US"/>
        </a:p>
      </dgm:t>
    </dgm:pt>
    <dgm:pt modelId="{ED608994-1D08-4E1D-BF39-14830D9A940E}" type="pres">
      <dgm:prSet presAssocID="{8E4AF3D9-C547-4869-9FD7-173B3219A12B}" presName="arrowDiagram" presStyleCnt="0">
        <dgm:presLayoutVars>
          <dgm:chMax val="5"/>
          <dgm:dir/>
          <dgm:resizeHandles val="exact"/>
        </dgm:presLayoutVars>
      </dgm:prSet>
      <dgm:spPr/>
    </dgm:pt>
    <dgm:pt modelId="{8FADFE9C-7B55-4A68-A0CE-2C163217AB59}" type="pres">
      <dgm:prSet presAssocID="{8E4AF3D9-C547-4869-9FD7-173B3219A12B}" presName="arrow" presStyleLbl="bgShp" presStyleIdx="0" presStyleCnt="1"/>
      <dgm:spPr/>
    </dgm:pt>
    <dgm:pt modelId="{11370C45-3E97-477A-8552-E4757DFDC4D6}" type="pres">
      <dgm:prSet presAssocID="{8E4AF3D9-C547-4869-9FD7-173B3219A12B}" presName="arrowDiagram3" presStyleCnt="0"/>
      <dgm:spPr/>
    </dgm:pt>
    <dgm:pt modelId="{B871E3D0-E541-474C-BC91-449CD66E6674}" type="pres">
      <dgm:prSet presAssocID="{9B6D72DC-BF3E-4842-8F9E-0CF708053E6A}" presName="bullet3a" presStyleLbl="node1" presStyleIdx="0" presStyleCnt="3"/>
      <dgm:spPr/>
    </dgm:pt>
    <dgm:pt modelId="{11E7735C-9784-4EEE-804A-2A376D69DAE3}" type="pres">
      <dgm:prSet presAssocID="{9B6D72DC-BF3E-4842-8F9E-0CF708053E6A}" presName="textBox3a" presStyleLbl="revTx" presStyleIdx="0" presStyleCnt="3" custScaleX="136017" custScaleY="51978" custLinFactNeighborX="-8416" custLinFactNeighborY="-474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90B09D-358F-4D30-8D5A-810775388394}" type="pres">
      <dgm:prSet presAssocID="{089BEF04-11FF-43E3-AEF1-AB3B73B9C8BF}" presName="bullet3b" presStyleLbl="node1" presStyleIdx="1" presStyleCnt="3"/>
      <dgm:spPr/>
    </dgm:pt>
    <dgm:pt modelId="{2A8966CF-4B7C-40AE-8348-A21B05481DEC}" type="pres">
      <dgm:prSet presAssocID="{089BEF04-11FF-43E3-AEF1-AB3B73B9C8BF}" presName="textBox3b" presStyleLbl="revTx" presStyleIdx="1" presStyleCnt="3" custScaleX="106209" custScaleY="37284" custLinFactNeighborX="-24510" custLinFactNeighborY="-1461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0B625BA-BAD8-4CFC-97FF-0582341249F0}" type="pres">
      <dgm:prSet presAssocID="{ABB372E8-5529-4E70-A15D-BCBF54FF2CAB}" presName="bullet3c" presStyleLbl="node1" presStyleIdx="2" presStyleCnt="3"/>
      <dgm:spPr/>
    </dgm:pt>
    <dgm:pt modelId="{C6FA7381-3A8C-4B02-8FE7-4DF2A980353C}" type="pres">
      <dgm:prSet presAssocID="{ABB372E8-5529-4E70-A15D-BCBF54FF2CAB}" presName="textBox3c" presStyleLbl="revTx" presStyleIdx="2" presStyleCnt="3" custScaleX="131291" custScaleY="23827" custLinFactNeighborX="-32680" custLinFactNeighborY="-168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2CE0DEC-C901-4884-85EF-BA55A5BADC02}" type="presOf" srcId="{089BEF04-11FF-43E3-AEF1-AB3B73B9C8BF}" destId="{2A8966CF-4B7C-40AE-8348-A21B05481DEC}" srcOrd="0" destOrd="0" presId="urn:microsoft.com/office/officeart/2005/8/layout/arrow2"/>
    <dgm:cxn modelId="{C370BC43-094E-40C6-91C3-9AB1BD2CCA8F}" type="presOf" srcId="{9B6D72DC-BF3E-4842-8F9E-0CF708053E6A}" destId="{11E7735C-9784-4EEE-804A-2A376D69DAE3}" srcOrd="0" destOrd="0" presId="urn:microsoft.com/office/officeart/2005/8/layout/arrow2"/>
    <dgm:cxn modelId="{1E63E286-5111-4F55-B77E-2957D86994CA}" type="presOf" srcId="{ABB372E8-5529-4E70-A15D-BCBF54FF2CAB}" destId="{C6FA7381-3A8C-4B02-8FE7-4DF2A980353C}" srcOrd="0" destOrd="0" presId="urn:microsoft.com/office/officeart/2005/8/layout/arrow2"/>
    <dgm:cxn modelId="{CF6CACB0-43B6-49CA-9DC7-150B9D061030}" srcId="{8E4AF3D9-C547-4869-9FD7-173B3219A12B}" destId="{089BEF04-11FF-43E3-AEF1-AB3B73B9C8BF}" srcOrd="1" destOrd="0" parTransId="{1B7D7069-DFE6-4605-895D-50013D4AD5D1}" sibTransId="{671ADEB2-F4E5-461C-BAD1-9EB19508E324}"/>
    <dgm:cxn modelId="{3D70AF1A-62D4-4BD0-94FF-991CF218C96A}" srcId="{8E4AF3D9-C547-4869-9FD7-173B3219A12B}" destId="{9B6D72DC-BF3E-4842-8F9E-0CF708053E6A}" srcOrd="0" destOrd="0" parTransId="{467AA4D8-CD4F-40E9-B3B3-E4C45791A955}" sibTransId="{C6092802-068B-4ED0-AF79-4DE9D8AE4808}"/>
    <dgm:cxn modelId="{D5894754-8C31-4C9F-84DA-7AC427ADC247}" type="presOf" srcId="{8E4AF3D9-C547-4869-9FD7-173B3219A12B}" destId="{ED608994-1D08-4E1D-BF39-14830D9A940E}" srcOrd="0" destOrd="0" presId="urn:microsoft.com/office/officeart/2005/8/layout/arrow2"/>
    <dgm:cxn modelId="{B73CDDDB-352C-47EF-9280-53BB4ABC2AED}" srcId="{8E4AF3D9-C547-4869-9FD7-173B3219A12B}" destId="{ABB372E8-5529-4E70-A15D-BCBF54FF2CAB}" srcOrd="2" destOrd="0" parTransId="{D73F6500-9B59-4D19-A0D3-C82812B60565}" sibTransId="{81EB1A1C-7A59-497C-8E65-4DA2C2C4DE60}"/>
    <dgm:cxn modelId="{2C3FD033-0D96-45AE-A8A4-0CAC879F0CF4}" type="presParOf" srcId="{ED608994-1D08-4E1D-BF39-14830D9A940E}" destId="{8FADFE9C-7B55-4A68-A0CE-2C163217AB59}" srcOrd="0" destOrd="0" presId="urn:microsoft.com/office/officeart/2005/8/layout/arrow2"/>
    <dgm:cxn modelId="{D98FE836-75B9-446E-93E9-8BB537641AA6}" type="presParOf" srcId="{ED608994-1D08-4E1D-BF39-14830D9A940E}" destId="{11370C45-3E97-477A-8552-E4757DFDC4D6}" srcOrd="1" destOrd="0" presId="urn:microsoft.com/office/officeart/2005/8/layout/arrow2"/>
    <dgm:cxn modelId="{6C67157C-7038-4558-A1D1-B081656C1B98}" type="presParOf" srcId="{11370C45-3E97-477A-8552-E4757DFDC4D6}" destId="{B871E3D0-E541-474C-BC91-449CD66E6674}" srcOrd="0" destOrd="0" presId="urn:microsoft.com/office/officeart/2005/8/layout/arrow2"/>
    <dgm:cxn modelId="{6551F98F-DAE3-404B-8F71-3D871426D798}" type="presParOf" srcId="{11370C45-3E97-477A-8552-E4757DFDC4D6}" destId="{11E7735C-9784-4EEE-804A-2A376D69DAE3}" srcOrd="1" destOrd="0" presId="urn:microsoft.com/office/officeart/2005/8/layout/arrow2"/>
    <dgm:cxn modelId="{8274C87C-3D31-413B-B107-8C9A2A85A477}" type="presParOf" srcId="{11370C45-3E97-477A-8552-E4757DFDC4D6}" destId="{E090B09D-358F-4D30-8D5A-810775388394}" srcOrd="2" destOrd="0" presId="urn:microsoft.com/office/officeart/2005/8/layout/arrow2"/>
    <dgm:cxn modelId="{FB0FCB54-D545-4A13-86B4-398E566D8F70}" type="presParOf" srcId="{11370C45-3E97-477A-8552-E4757DFDC4D6}" destId="{2A8966CF-4B7C-40AE-8348-A21B05481DEC}" srcOrd="3" destOrd="0" presId="urn:microsoft.com/office/officeart/2005/8/layout/arrow2"/>
    <dgm:cxn modelId="{0F66AF38-5731-4F95-961E-9F0C50165650}" type="presParOf" srcId="{11370C45-3E97-477A-8552-E4757DFDC4D6}" destId="{D0B625BA-BAD8-4CFC-97FF-0582341249F0}" srcOrd="4" destOrd="0" presId="urn:microsoft.com/office/officeart/2005/8/layout/arrow2"/>
    <dgm:cxn modelId="{2464ECDF-9F0A-40ED-BE99-4ACF76B0DB21}" type="presParOf" srcId="{11370C45-3E97-477A-8552-E4757DFDC4D6}" destId="{C6FA7381-3A8C-4B02-8FE7-4DF2A980353C}" srcOrd="5" destOrd="0" presId="urn:microsoft.com/office/officeart/2005/8/layout/arrow2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76A5616-9F15-4D1F-BEC7-83678289B5C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5CEB293F-8D44-42CA-A859-87DF6AFD7DA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315478B-C7D5-4DB4-8761-ABFA13953FD8}" type="parTrans" cxnId="{50BDBFC4-ED5D-4114-A2B1-34BF2925FF35}">
      <dgm:prSet/>
      <dgm:spPr/>
      <dgm:t>
        <a:bodyPr/>
        <a:lstStyle/>
        <a:p>
          <a:endParaRPr lang="zh-CN" altLang="en-US"/>
        </a:p>
      </dgm:t>
    </dgm:pt>
    <dgm:pt modelId="{C14160FB-E950-4092-84FA-EB1AF1138FED}" type="sibTrans" cxnId="{50BDBFC4-ED5D-4114-A2B1-34BF2925FF35}">
      <dgm:prSet/>
      <dgm:spPr/>
      <dgm:t>
        <a:bodyPr/>
        <a:lstStyle/>
        <a:p>
          <a:endParaRPr lang="zh-CN" altLang="en-US"/>
        </a:p>
      </dgm:t>
    </dgm:pt>
    <dgm:pt modelId="{3F6C1443-FC5E-45DA-B0CB-75CA3DD1EC4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盲孔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686EBDA-A539-4042-A14B-9953DFCB73A4}" type="parTrans" cxnId="{DCEDB9ED-5548-4DCC-9668-30271E520C81}">
      <dgm:prSet/>
      <dgm:spPr/>
      <dgm:t>
        <a:bodyPr/>
        <a:lstStyle/>
        <a:p>
          <a:endParaRPr lang="zh-CN" altLang="en-US"/>
        </a:p>
      </dgm:t>
    </dgm:pt>
    <dgm:pt modelId="{14A58A36-C5FC-48D9-B936-C8AB84CF606E}" type="sibTrans" cxnId="{DCEDB9ED-5548-4DCC-9668-30271E520C81}">
      <dgm:prSet/>
      <dgm:spPr/>
      <dgm:t>
        <a:bodyPr/>
        <a:lstStyle/>
        <a:p>
          <a:endParaRPr lang="zh-CN" altLang="en-US"/>
        </a:p>
      </dgm:t>
    </dgm:pt>
    <dgm:pt modelId="{616AA7AF-8A79-4329-B560-EE9C4E199A39}" type="pres">
      <dgm:prSet presAssocID="{576A5616-9F15-4D1F-BEC7-83678289B5CE}" presName="Name0" presStyleCnt="0">
        <dgm:presLayoutVars>
          <dgm:dir/>
          <dgm:resizeHandles val="exact"/>
        </dgm:presLayoutVars>
      </dgm:prSet>
      <dgm:spPr/>
    </dgm:pt>
    <dgm:pt modelId="{C512ABBF-ED52-4C38-B73F-81630264B2E7}" type="pres">
      <dgm:prSet presAssocID="{5CEB293F-8D44-42CA-A859-87DF6AFD7DA2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14F87B4-A313-49F9-BB93-89C39CD0DFEC}" type="pres">
      <dgm:prSet presAssocID="{C14160FB-E950-4092-84FA-EB1AF1138FED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81747F84-D061-4E51-AA6B-A19C6982FD23}" type="pres">
      <dgm:prSet presAssocID="{C14160FB-E950-4092-84FA-EB1AF1138FED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6C28941F-034D-49E7-96B6-768F30D78DCC}" type="pres">
      <dgm:prSet presAssocID="{3F6C1443-FC5E-45DA-B0CB-75CA3DD1EC41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6025DC3-3428-4614-B903-9DAB0D385213}" type="presOf" srcId="{C14160FB-E950-4092-84FA-EB1AF1138FED}" destId="{B14F87B4-A313-49F9-BB93-89C39CD0DFEC}" srcOrd="0" destOrd="0" presId="urn:microsoft.com/office/officeart/2005/8/layout/process1"/>
    <dgm:cxn modelId="{50BDBFC4-ED5D-4114-A2B1-34BF2925FF35}" srcId="{576A5616-9F15-4D1F-BEC7-83678289B5CE}" destId="{5CEB293F-8D44-42CA-A859-87DF6AFD7DA2}" srcOrd="0" destOrd="0" parTransId="{E315478B-C7D5-4DB4-8761-ABFA13953FD8}" sibTransId="{C14160FB-E950-4092-84FA-EB1AF1138FED}"/>
    <dgm:cxn modelId="{DCEDB9ED-5548-4DCC-9668-30271E520C81}" srcId="{576A5616-9F15-4D1F-BEC7-83678289B5CE}" destId="{3F6C1443-FC5E-45DA-B0CB-75CA3DD1EC41}" srcOrd="1" destOrd="0" parTransId="{6686EBDA-A539-4042-A14B-9953DFCB73A4}" sibTransId="{14A58A36-C5FC-48D9-B936-C8AB84CF606E}"/>
    <dgm:cxn modelId="{F891D1C0-CD0E-4C43-B8F8-B7A7919D8E39}" type="presOf" srcId="{5CEB293F-8D44-42CA-A859-87DF6AFD7DA2}" destId="{C512ABBF-ED52-4C38-B73F-81630264B2E7}" srcOrd="0" destOrd="0" presId="urn:microsoft.com/office/officeart/2005/8/layout/process1"/>
    <dgm:cxn modelId="{214B2E23-0F8C-460F-9648-2CB3745FF8F1}" type="presOf" srcId="{3F6C1443-FC5E-45DA-B0CB-75CA3DD1EC41}" destId="{6C28941F-034D-49E7-96B6-768F30D78DCC}" srcOrd="0" destOrd="0" presId="urn:microsoft.com/office/officeart/2005/8/layout/process1"/>
    <dgm:cxn modelId="{A85412A5-8F6F-415D-8FD9-D56A986C16D8}" type="presOf" srcId="{C14160FB-E950-4092-84FA-EB1AF1138FED}" destId="{81747F84-D061-4E51-AA6B-A19C6982FD23}" srcOrd="1" destOrd="0" presId="urn:microsoft.com/office/officeart/2005/8/layout/process1"/>
    <dgm:cxn modelId="{D9569EF5-1281-4602-AADC-FCFC6F3B9A36}" type="presOf" srcId="{576A5616-9F15-4D1F-BEC7-83678289B5CE}" destId="{616AA7AF-8A79-4329-B560-EE9C4E199A39}" srcOrd="0" destOrd="0" presId="urn:microsoft.com/office/officeart/2005/8/layout/process1"/>
    <dgm:cxn modelId="{FD57FFFE-D3C8-4B0D-B539-28C1C536D3A9}" type="presParOf" srcId="{616AA7AF-8A79-4329-B560-EE9C4E199A39}" destId="{C512ABBF-ED52-4C38-B73F-81630264B2E7}" srcOrd="0" destOrd="0" presId="urn:microsoft.com/office/officeart/2005/8/layout/process1"/>
    <dgm:cxn modelId="{D84D04B3-CE92-444E-8942-D15310C4C4D8}" type="presParOf" srcId="{616AA7AF-8A79-4329-B560-EE9C4E199A39}" destId="{B14F87B4-A313-49F9-BB93-89C39CD0DFEC}" srcOrd="1" destOrd="0" presId="urn:microsoft.com/office/officeart/2005/8/layout/process1"/>
    <dgm:cxn modelId="{3F7EC3C6-7BFE-4FF4-BEC4-B01E4689278B}" type="presParOf" srcId="{B14F87B4-A313-49F9-BB93-89C39CD0DFEC}" destId="{81747F84-D061-4E51-AA6B-A19C6982FD23}" srcOrd="0" destOrd="0" presId="urn:microsoft.com/office/officeart/2005/8/layout/process1"/>
    <dgm:cxn modelId="{FF40A12D-6768-47DB-B671-DB85DC324277}" type="presParOf" srcId="{616AA7AF-8A79-4329-B560-EE9C4E199A39}" destId="{6C28941F-034D-49E7-96B6-768F30D78DCC}" srcOrd="2" destOrd="0" presId="urn:microsoft.com/office/officeart/2005/8/layout/process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png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png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png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png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png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png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png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image" Target="../media/image9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png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png"/></Relationships>
</file>

<file path=ppt/drawings/_rels/vmlDrawing3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image" Target="../media/image105.png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png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png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png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09D19B-1B17-4DF1-A957-C015D4EAD465}" type="datetimeFigureOut">
              <a:rPr lang="zh-CN" altLang="en-US" smtClean="0"/>
              <a:t>2014/3/25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B37BF2-55A5-4FC3-81AD-2B302A9085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37BF2-55A5-4FC3-81AD-2B302A9085A9}" type="slidenum">
              <a:rPr lang="zh-CN" altLang="en-US" smtClean="0"/>
              <a:t>91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oleObject" Target="../embeddings/oleObject8.bin"/><Relationship Id="rId7" Type="http://schemas.openxmlformats.org/officeDocument/2006/relationships/diagramLayout" Target="../diagrams/layout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diagramData" Target="../diagrams/data4.xml"/><Relationship Id="rId5" Type="http://schemas.openxmlformats.org/officeDocument/2006/relationships/image" Target="../media/image19.png"/><Relationship Id="rId4" Type="http://schemas.openxmlformats.org/officeDocument/2006/relationships/oleObject" Target="../embeddings/oleObject9.bin"/><Relationship Id="rId9" Type="http://schemas.openxmlformats.org/officeDocument/2006/relationships/diagramColors" Target="../diagrams/colors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oleObject" Target="../embeddings/oleObject10.bin"/><Relationship Id="rId7" Type="http://schemas.openxmlformats.org/officeDocument/2006/relationships/diagramQuickStyle" Target="../diagrams/quickStyl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oleObject" Target="../embeddings/oleObject1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3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5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image" Target="../media/image30.png"/><Relationship Id="rId7" Type="http://schemas.openxmlformats.org/officeDocument/2006/relationships/diagramColors" Target="../diagrams/colors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8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0.xml"/><Relationship Id="rId3" Type="http://schemas.openxmlformats.org/officeDocument/2006/relationships/oleObject" Target="../embeddings/oleObject18.bin"/><Relationship Id="rId7" Type="http://schemas.openxmlformats.org/officeDocument/2006/relationships/diagramQuickStyle" Target="../diagrams/quickStyl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diagramLayout" Target="../diagrams/layout10.xml"/><Relationship Id="rId5" Type="http://schemas.openxmlformats.org/officeDocument/2006/relationships/diagramData" Target="../diagrams/data10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1.xml"/><Relationship Id="rId3" Type="http://schemas.openxmlformats.org/officeDocument/2006/relationships/oleObject" Target="../embeddings/oleObject19.bin"/><Relationship Id="rId7" Type="http://schemas.openxmlformats.org/officeDocument/2006/relationships/diagramQuickStyle" Target="../diagrams/quickStyle11.xml"/><Relationship Id="rId12" Type="http://schemas.openxmlformats.org/officeDocument/2006/relationships/diagramColors" Target="../diagrams/colors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diagramLayout" Target="../diagrams/layout11.xml"/><Relationship Id="rId11" Type="http://schemas.openxmlformats.org/officeDocument/2006/relationships/diagramQuickStyle" Target="../diagrams/quickStyle12.xml"/><Relationship Id="rId5" Type="http://schemas.openxmlformats.org/officeDocument/2006/relationships/diagramData" Target="../diagrams/data11.xml"/><Relationship Id="rId10" Type="http://schemas.openxmlformats.org/officeDocument/2006/relationships/diagramLayout" Target="../diagrams/layout12.xml"/><Relationship Id="rId4" Type="http://schemas.openxmlformats.org/officeDocument/2006/relationships/oleObject" Target="../embeddings/oleObject20.bin"/><Relationship Id="rId9" Type="http://schemas.openxmlformats.org/officeDocument/2006/relationships/diagramData" Target="../diagrams/data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oleObject" Target="../embeddings/oleObject23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4" Type="http://schemas.openxmlformats.org/officeDocument/2006/relationships/oleObject" Target="../embeddings/oleObject30.bin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5" Type="http://schemas.openxmlformats.org/officeDocument/2006/relationships/oleObject" Target="../embeddings/oleObject32.bin"/><Relationship Id="rId4" Type="http://schemas.openxmlformats.org/officeDocument/2006/relationships/image" Target="../media/image7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5" Type="http://schemas.openxmlformats.org/officeDocument/2006/relationships/oleObject" Target="../embeddings/oleObject33.bin"/><Relationship Id="rId4" Type="http://schemas.openxmlformats.org/officeDocument/2006/relationships/image" Target="../media/image7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83.png"/><Relationship Id="rId4" Type="http://schemas.openxmlformats.org/officeDocument/2006/relationships/oleObject" Target="../embeddings/oleObject35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0.xml"/><Relationship Id="rId7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0.xml"/><Relationship Id="rId5" Type="http://schemas.openxmlformats.org/officeDocument/2006/relationships/diagramQuickStyle" Target="../diagrams/quickStyle20.xml"/><Relationship Id="rId4" Type="http://schemas.openxmlformats.org/officeDocument/2006/relationships/diagramLayout" Target="../diagrams/layout20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4" Type="http://schemas.openxmlformats.org/officeDocument/2006/relationships/oleObject" Target="../embeddings/oleObject41.bin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4" Type="http://schemas.openxmlformats.org/officeDocument/2006/relationships/oleObject" Target="../embeddings/oleObject42.bin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1.xml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4" Type="http://schemas.openxmlformats.org/officeDocument/2006/relationships/diagramLayout" Target="../diagrams/layout2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108.png"/><Relationship Id="rId5" Type="http://schemas.openxmlformats.org/officeDocument/2006/relationships/oleObject" Target="../embeddings/oleObject45.bin"/><Relationship Id="rId4" Type="http://schemas.openxmlformats.org/officeDocument/2006/relationships/image" Target="../media/image107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2.xml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2.xml"/><Relationship Id="rId5" Type="http://schemas.openxmlformats.org/officeDocument/2006/relationships/diagramQuickStyle" Target="../diagrams/quickStyle22.xml"/><Relationship Id="rId4" Type="http://schemas.openxmlformats.org/officeDocument/2006/relationships/diagramLayout" Target="../diagrams/layout2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4" Type="http://schemas.openxmlformats.org/officeDocument/2006/relationships/oleObject" Target="../embeddings/oleObject46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4.xml"/><Relationship Id="rId3" Type="http://schemas.openxmlformats.org/officeDocument/2006/relationships/diagramData" Target="../diagrams/data23.xml"/><Relationship Id="rId7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3.xml"/><Relationship Id="rId11" Type="http://schemas.openxmlformats.org/officeDocument/2006/relationships/diagramColors" Target="../diagrams/colors24.xml"/><Relationship Id="rId5" Type="http://schemas.openxmlformats.org/officeDocument/2006/relationships/diagramQuickStyle" Target="../diagrams/quickStyle23.xml"/><Relationship Id="rId10" Type="http://schemas.openxmlformats.org/officeDocument/2006/relationships/diagramQuickStyle" Target="../diagrams/quickStyle24.xml"/><Relationship Id="rId4" Type="http://schemas.openxmlformats.org/officeDocument/2006/relationships/diagramLayout" Target="../diagrams/layout23.xml"/><Relationship Id="rId9" Type="http://schemas.openxmlformats.org/officeDocument/2006/relationships/diagramLayout" Target="../diagrams/layout2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5.xml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5.xml"/><Relationship Id="rId5" Type="http://schemas.openxmlformats.org/officeDocument/2006/relationships/diagramQuickStyle" Target="../diagrams/quickStyle25.xml"/><Relationship Id="rId4" Type="http://schemas.openxmlformats.org/officeDocument/2006/relationships/diagramLayout" Target="../diagrams/layout25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6.xml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6.xml"/><Relationship Id="rId5" Type="http://schemas.openxmlformats.org/officeDocument/2006/relationships/diagramQuickStyle" Target="../diagrams/quickStyle26.xml"/><Relationship Id="rId4" Type="http://schemas.openxmlformats.org/officeDocument/2006/relationships/diagramLayout" Target="../diagrams/layout2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7.xml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7.xml"/><Relationship Id="rId5" Type="http://schemas.openxmlformats.org/officeDocument/2006/relationships/diagramQuickStyle" Target="../diagrams/quickStyle27.xml"/><Relationship Id="rId4" Type="http://schemas.openxmlformats.org/officeDocument/2006/relationships/diagramLayout" Target="../diagrams/layout2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7.png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0.xml"/><Relationship Id="rId3" Type="http://schemas.openxmlformats.org/officeDocument/2006/relationships/diagramLayout" Target="../diagrams/layout29.xml"/><Relationship Id="rId7" Type="http://schemas.openxmlformats.org/officeDocument/2006/relationships/diagramData" Target="../diagrams/data30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png"/><Relationship Id="rId5" Type="http://schemas.openxmlformats.org/officeDocument/2006/relationships/diagramColors" Target="../diagrams/colors29.xml"/><Relationship Id="rId10" Type="http://schemas.openxmlformats.org/officeDocument/2006/relationships/diagramColors" Target="../diagrams/colors30.xml"/><Relationship Id="rId4" Type="http://schemas.openxmlformats.org/officeDocument/2006/relationships/diagramQuickStyle" Target="../diagrams/quickStyle29.xml"/><Relationship Id="rId9" Type="http://schemas.openxmlformats.org/officeDocument/2006/relationships/diagramQuickStyle" Target="../diagrams/quickStyle30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1.xml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1.xml"/><Relationship Id="rId5" Type="http://schemas.openxmlformats.org/officeDocument/2006/relationships/diagramQuickStyle" Target="../diagrams/quickStyle31.xml"/><Relationship Id="rId4" Type="http://schemas.openxmlformats.org/officeDocument/2006/relationships/diagramLayout" Target="../diagrams/layout3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2.xml"/><Relationship Id="rId7" Type="http://schemas.openxmlformats.org/officeDocument/2006/relationships/image" Target="../media/image124.png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png"/><Relationship Id="rId5" Type="http://schemas.openxmlformats.org/officeDocument/2006/relationships/diagramColors" Target="../diagrams/colors32.xml"/><Relationship Id="rId4" Type="http://schemas.openxmlformats.org/officeDocument/2006/relationships/diagramQuickStyle" Target="../diagrams/quickStyle3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4.xml"/><Relationship Id="rId3" Type="http://schemas.openxmlformats.org/officeDocument/2006/relationships/diagramLayout" Target="../diagrams/layout33.xml"/><Relationship Id="rId7" Type="http://schemas.openxmlformats.org/officeDocument/2006/relationships/diagramData" Target="../diagrams/data34.xml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png"/><Relationship Id="rId5" Type="http://schemas.openxmlformats.org/officeDocument/2006/relationships/diagramColors" Target="../diagrams/colors33.xml"/><Relationship Id="rId10" Type="http://schemas.openxmlformats.org/officeDocument/2006/relationships/diagramColors" Target="../diagrams/colors34.xml"/><Relationship Id="rId4" Type="http://schemas.openxmlformats.org/officeDocument/2006/relationships/diagramQuickStyle" Target="../diagrams/quickStyle33.xml"/><Relationship Id="rId9" Type="http://schemas.openxmlformats.org/officeDocument/2006/relationships/diagramQuickStyle" Target="../diagrams/quickStyle34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5.xml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5.xml"/><Relationship Id="rId5" Type="http://schemas.openxmlformats.org/officeDocument/2006/relationships/diagramQuickStyle" Target="../diagrams/quickStyle35.xml"/><Relationship Id="rId4" Type="http://schemas.openxmlformats.org/officeDocument/2006/relationships/diagramLayout" Target="../diagrams/layout35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6.xml"/><Relationship Id="rId3" Type="http://schemas.openxmlformats.org/officeDocument/2006/relationships/image" Target="../media/image130.png"/><Relationship Id="rId7" Type="http://schemas.openxmlformats.org/officeDocument/2006/relationships/diagramLayout" Target="../diagrams/layout3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6" Type="http://schemas.openxmlformats.org/officeDocument/2006/relationships/diagramData" Target="../diagrams/data36.xml"/><Relationship Id="rId5" Type="http://schemas.openxmlformats.org/officeDocument/2006/relationships/image" Target="../media/image131.png"/><Relationship Id="rId4" Type="http://schemas.openxmlformats.org/officeDocument/2006/relationships/oleObject" Target="../embeddings/oleObject47.bin"/><Relationship Id="rId9" Type="http://schemas.openxmlformats.org/officeDocument/2006/relationships/diagramColors" Target="../diagrams/colors3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7.xml"/><Relationship Id="rId7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7.xml"/><Relationship Id="rId5" Type="http://schemas.openxmlformats.org/officeDocument/2006/relationships/diagramQuickStyle" Target="../diagrams/quickStyle37.xml"/><Relationship Id="rId4" Type="http://schemas.openxmlformats.org/officeDocument/2006/relationships/diagramLayout" Target="../diagrams/layout37.xml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9.xml"/><Relationship Id="rId3" Type="http://schemas.openxmlformats.org/officeDocument/2006/relationships/diagramLayout" Target="../diagrams/layout38.xml"/><Relationship Id="rId7" Type="http://schemas.openxmlformats.org/officeDocument/2006/relationships/diagramData" Target="../diagrams/data39.xml"/><Relationship Id="rId2" Type="http://schemas.openxmlformats.org/officeDocument/2006/relationships/diagramData" Target="../diagrams/data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4.png"/><Relationship Id="rId5" Type="http://schemas.openxmlformats.org/officeDocument/2006/relationships/diagramColors" Target="../diagrams/colors38.xml"/><Relationship Id="rId10" Type="http://schemas.openxmlformats.org/officeDocument/2006/relationships/diagramColors" Target="../diagrams/colors39.xml"/><Relationship Id="rId4" Type="http://schemas.openxmlformats.org/officeDocument/2006/relationships/diagramQuickStyle" Target="../diagrams/quickStyle38.xml"/><Relationship Id="rId9" Type="http://schemas.openxmlformats.org/officeDocument/2006/relationships/diagramQuickStyle" Target="../diagrams/quickStyle39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7" Type="http://schemas.openxmlformats.org/officeDocument/2006/relationships/diagramColors" Target="../diagrams/colors4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6" Type="http://schemas.openxmlformats.org/officeDocument/2006/relationships/diagramQuickStyle" Target="../diagrams/quickStyle40.xml"/><Relationship Id="rId5" Type="http://schemas.openxmlformats.org/officeDocument/2006/relationships/diagramLayout" Target="../diagrams/layout40.xml"/><Relationship Id="rId4" Type="http://schemas.openxmlformats.org/officeDocument/2006/relationships/diagramData" Target="../diagrams/data40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1.xml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1.xml"/><Relationship Id="rId5" Type="http://schemas.openxmlformats.org/officeDocument/2006/relationships/diagramQuickStyle" Target="../diagrams/quickStyle41.xml"/><Relationship Id="rId4" Type="http://schemas.openxmlformats.org/officeDocument/2006/relationships/diagramLayout" Target="../diagrams/layout4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2.xml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2.xml"/><Relationship Id="rId5" Type="http://schemas.openxmlformats.org/officeDocument/2006/relationships/diagramQuickStyle" Target="../diagrams/quickStyle42.xml"/><Relationship Id="rId4" Type="http://schemas.openxmlformats.org/officeDocument/2006/relationships/diagramLayout" Target="../diagrams/layout4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2.png"/><Relationship Id="rId7" Type="http://schemas.openxmlformats.org/officeDocument/2006/relationships/diagramColors" Target="../diagrams/colors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3" Type="http://schemas.openxmlformats.org/officeDocument/2006/relationships/diagramLayout" Target="../diagrams/layout43.xml"/><Relationship Id="rId7" Type="http://schemas.openxmlformats.org/officeDocument/2006/relationships/image" Target="../media/image140.png"/><Relationship Id="rId12" Type="http://schemas.openxmlformats.org/officeDocument/2006/relationships/diagramColors" Target="../diagrams/colors44.xml"/><Relationship Id="rId2" Type="http://schemas.openxmlformats.org/officeDocument/2006/relationships/diagramData" Target="../diagrams/data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9.png"/><Relationship Id="rId11" Type="http://schemas.openxmlformats.org/officeDocument/2006/relationships/diagramQuickStyle" Target="../diagrams/quickStyle44.xml"/><Relationship Id="rId5" Type="http://schemas.openxmlformats.org/officeDocument/2006/relationships/diagramColors" Target="../diagrams/colors43.xml"/><Relationship Id="rId10" Type="http://schemas.openxmlformats.org/officeDocument/2006/relationships/diagramLayout" Target="../diagrams/layout44.xml"/><Relationship Id="rId4" Type="http://schemas.openxmlformats.org/officeDocument/2006/relationships/diagramQuickStyle" Target="../diagrams/quickStyle43.xml"/><Relationship Id="rId9" Type="http://schemas.openxmlformats.org/officeDocument/2006/relationships/diagramData" Target="../diagrams/data44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7" Type="http://schemas.openxmlformats.org/officeDocument/2006/relationships/diagramColors" Target="../diagrams/colors4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5.xml"/><Relationship Id="rId5" Type="http://schemas.openxmlformats.org/officeDocument/2006/relationships/diagramLayout" Target="../diagrams/layout45.xml"/><Relationship Id="rId4" Type="http://schemas.openxmlformats.org/officeDocument/2006/relationships/diagramData" Target="../diagrams/data45.xml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7.xml"/><Relationship Id="rId3" Type="http://schemas.openxmlformats.org/officeDocument/2006/relationships/diagramData" Target="../diagrams/data46.xml"/><Relationship Id="rId7" Type="http://schemas.openxmlformats.org/officeDocument/2006/relationships/diagramData" Target="../diagrams/data47.xml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6.xml"/><Relationship Id="rId5" Type="http://schemas.openxmlformats.org/officeDocument/2006/relationships/diagramQuickStyle" Target="../diagrams/quickStyle46.xml"/><Relationship Id="rId10" Type="http://schemas.openxmlformats.org/officeDocument/2006/relationships/diagramColors" Target="../diagrams/colors47.xml"/><Relationship Id="rId4" Type="http://schemas.openxmlformats.org/officeDocument/2006/relationships/diagramLayout" Target="../diagrams/layout46.xml"/><Relationship Id="rId9" Type="http://schemas.openxmlformats.org/officeDocument/2006/relationships/diagramQuickStyle" Target="../diagrams/quickStyle4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dirty="0" smtClean="0">
                <a:latin typeface="黑体" pitchFamily="49" charset="-122"/>
                <a:ea typeface="黑体" pitchFamily="49" charset="-122"/>
              </a:rPr>
              <a:t>第五章   特征的生成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3741253"/>
          </a:xfrm>
        </p:spPr>
        <p:txBody>
          <a:bodyPr>
            <a:normAutofit lnSpcReduction="10000"/>
          </a:bodyPr>
          <a:lstStyle/>
          <a:p>
            <a:pPr algn="l"/>
            <a:r>
              <a:rPr dirty="0" smtClean="0"/>
              <a:t>本章内容包括：</a:t>
            </a:r>
          </a:p>
          <a:p>
            <a:pPr>
              <a:lnSpc>
                <a:spcPct val="150000"/>
              </a:lnSpc>
            </a:pPr>
            <a:r>
              <a:rPr dirty="0" smtClean="0"/>
              <a:t>  ▲零件设计思路及特征分类</a:t>
            </a:r>
          </a:p>
          <a:p>
            <a:pPr algn="l">
              <a:lnSpc>
                <a:spcPct val="150000"/>
              </a:lnSpc>
            </a:pPr>
            <a:r>
              <a:rPr dirty="0" smtClean="0"/>
              <a:t>      ▲ 各种特征介绍</a:t>
            </a:r>
          </a:p>
          <a:p>
            <a:pPr algn="l">
              <a:lnSpc>
                <a:spcPct val="150000"/>
              </a:lnSpc>
            </a:pPr>
            <a:r>
              <a:rPr dirty="0" smtClean="0"/>
              <a:t>      ▲ 操作实例</a:t>
            </a:r>
          </a:p>
          <a:p>
            <a:pPr algn="l">
              <a:lnSpc>
                <a:spcPct val="150000"/>
              </a:lnSpc>
            </a:pPr>
            <a:r>
              <a:rPr dirty="0" smtClean="0"/>
              <a:t>                      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428596" y="357166"/>
          <a:ext cx="3585379" cy="1751383"/>
        </p:xfrm>
        <a:graphic>
          <a:graphicData uri="http://schemas.openxmlformats.org/presentationml/2006/ole">
            <p:oleObj spid="_x0000_s33793" name="BMP 图像" r:id="rId3" imgW="2066667" imgH="1009791" progId="PBrush">
              <p:embed/>
            </p:oleObj>
          </a:graphicData>
        </a:graphic>
      </p:graphicFrame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4429124" y="500042"/>
          <a:ext cx="3267084" cy="1400179"/>
        </p:xfrm>
        <a:graphic>
          <a:graphicData uri="http://schemas.openxmlformats.org/presentationml/2006/ole">
            <p:oleObj spid="_x0000_s33795" name="BMP 图像" r:id="rId4" imgW="2762636" imgH="1181265" progId="PBrush">
              <p:embed/>
            </p:oleObj>
          </a:graphicData>
        </a:graphic>
      </p:graphicFrame>
      <p:sp>
        <p:nvSpPr>
          <p:cNvPr id="8" name="圆角矩形标注 7"/>
          <p:cNvSpPr/>
          <p:nvPr/>
        </p:nvSpPr>
        <p:spPr>
          <a:xfrm>
            <a:off x="2857488" y="2285992"/>
            <a:ext cx="4857784" cy="571504"/>
          </a:xfrm>
          <a:prstGeom prst="wedgeRoundRectCallout">
            <a:avLst>
              <a:gd name="adj1" fmla="val -52104"/>
              <a:gd name="adj2" fmla="val -11814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设定薄板的生成方向为正向所生成的薄板特征</a:t>
            </a:r>
            <a:endParaRPr lang="zh-CN" altLang="en-US" dirty="0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7" name="Object 5"/>
          <p:cNvGraphicFramePr>
            <a:graphicFrameLocks noChangeAspect="1"/>
          </p:cNvGraphicFramePr>
          <p:nvPr/>
        </p:nvGraphicFramePr>
        <p:xfrm>
          <a:off x="428596" y="3643314"/>
          <a:ext cx="3736990" cy="1414468"/>
        </p:xfrm>
        <a:graphic>
          <a:graphicData uri="http://schemas.openxmlformats.org/presentationml/2006/ole">
            <p:oleObj spid="_x0000_s33797" name="BMP 图像" r:id="rId5" imgW="2038095" imgH="771429" progId="PBrush">
              <p:embed/>
            </p:oleObj>
          </a:graphicData>
        </a:graphic>
      </p:graphicFrame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9" name="Object 7"/>
          <p:cNvGraphicFramePr>
            <a:graphicFrameLocks noChangeAspect="1"/>
          </p:cNvGraphicFramePr>
          <p:nvPr/>
        </p:nvGraphicFramePr>
        <p:xfrm>
          <a:off x="4786314" y="3571876"/>
          <a:ext cx="3460684" cy="1500198"/>
        </p:xfrm>
        <a:graphic>
          <a:graphicData uri="http://schemas.openxmlformats.org/presentationml/2006/ole">
            <p:oleObj spid="_x0000_s33799" name="BMP 图像" r:id="rId6" imgW="2838846" imgH="1228571" progId="PBrush">
              <p:embed/>
            </p:oleObj>
          </a:graphicData>
        </a:graphic>
      </p:graphicFrame>
      <p:sp>
        <p:nvSpPr>
          <p:cNvPr id="13" name="圆角矩形标注 12"/>
          <p:cNvSpPr/>
          <p:nvPr/>
        </p:nvSpPr>
        <p:spPr>
          <a:xfrm>
            <a:off x="2643174" y="5500702"/>
            <a:ext cx="5143536" cy="642942"/>
          </a:xfrm>
          <a:prstGeom prst="wedgeRoundRectCallout">
            <a:avLst>
              <a:gd name="adj1" fmla="val -47213"/>
              <a:gd name="adj2" fmla="val -13706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设定薄板的生成方向为反向所生成的薄板特征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69" name="Object 1"/>
          <p:cNvGraphicFramePr>
            <a:graphicFrameLocks noChangeAspect="1"/>
          </p:cNvGraphicFramePr>
          <p:nvPr/>
        </p:nvGraphicFramePr>
        <p:xfrm>
          <a:off x="428596" y="857232"/>
          <a:ext cx="4000528" cy="1458136"/>
        </p:xfrm>
        <a:graphic>
          <a:graphicData uri="http://schemas.openxmlformats.org/presentationml/2006/ole">
            <p:oleObj spid="_x0000_s32769" name="BMP 图像" r:id="rId3" imgW="2038095" imgH="743054" progId="PBrush">
              <p:embed/>
            </p:oleObj>
          </a:graphicData>
        </a:graphic>
      </p:graphicFrame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4714876" y="785794"/>
          <a:ext cx="3563876" cy="1552580"/>
        </p:xfrm>
        <a:graphic>
          <a:graphicData uri="http://schemas.openxmlformats.org/presentationml/2006/ole">
            <p:oleObj spid="_x0000_s32771" name="BMP 图像" r:id="rId4" imgW="2752381" imgH="1200318" progId="PBrush">
              <p:embed/>
            </p:oleObj>
          </a:graphicData>
        </a:graphic>
      </p:graphicFrame>
      <p:sp>
        <p:nvSpPr>
          <p:cNvPr id="8" name="圆角矩形标注 7"/>
          <p:cNvSpPr/>
          <p:nvPr/>
        </p:nvSpPr>
        <p:spPr>
          <a:xfrm>
            <a:off x="2928926" y="2571744"/>
            <a:ext cx="5214974" cy="642942"/>
          </a:xfrm>
          <a:prstGeom prst="wedgeRoundRectCallout">
            <a:avLst>
              <a:gd name="adj1" fmla="val -49114"/>
              <a:gd name="adj2" fmla="val -9233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设定薄板的生成方向为两侧所生成的薄板特征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85720" y="3500438"/>
            <a:ext cx="5357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）旋转薄板特征</a:t>
            </a:r>
            <a:endParaRPr lang="zh-CN" altLang="en-US" dirty="0"/>
          </a:p>
        </p:txBody>
      </p:sp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5429264"/>
            <a:ext cx="7572428" cy="1117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图示 10"/>
          <p:cNvGraphicFramePr/>
          <p:nvPr/>
        </p:nvGraphicFramePr>
        <p:xfrm>
          <a:off x="1071538" y="3071810"/>
          <a:ext cx="4643470" cy="3214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2" name="圆角矩形标注 11"/>
          <p:cNvSpPr/>
          <p:nvPr/>
        </p:nvSpPr>
        <p:spPr>
          <a:xfrm>
            <a:off x="5786446" y="4500570"/>
            <a:ext cx="2143140" cy="571504"/>
          </a:xfrm>
          <a:prstGeom prst="wedgeRoundRectCallout">
            <a:avLst>
              <a:gd name="adj1" fmla="val -45607"/>
              <a:gd name="adj2" fmla="val 11153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【</a:t>
            </a:r>
            <a:r>
              <a:rPr lang="zh-CN" altLang="en-US" dirty="0" smtClean="0"/>
              <a:t>旋转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操控板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14290"/>
            <a:ext cx="8229600" cy="125729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             薄板特征的生成方向设定不同，会导致薄板特征最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终结果不同。薄板的生成方向也分别为截面外侧、内侧及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双侧。</a:t>
            </a:r>
            <a:endParaRPr lang="zh-CN" altLang="en-US" sz="2400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745" name="Object 1"/>
          <p:cNvGraphicFramePr>
            <a:graphicFrameLocks noChangeAspect="1"/>
          </p:cNvGraphicFramePr>
          <p:nvPr/>
        </p:nvGraphicFramePr>
        <p:xfrm>
          <a:off x="500034" y="2428868"/>
          <a:ext cx="2214578" cy="3331019"/>
        </p:xfrm>
        <a:graphic>
          <a:graphicData uri="http://schemas.openxmlformats.org/presentationml/2006/ole">
            <p:oleObj spid="_x0000_s31745" name="BMP 图像" r:id="rId3" imgW="1486107" imgH="2238687" progId="PBrush">
              <p:embed/>
            </p:oleObj>
          </a:graphicData>
        </a:graphic>
      </p:graphicFrame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747" name="Object 3"/>
          <p:cNvGraphicFramePr>
            <a:graphicFrameLocks noChangeAspect="1"/>
          </p:cNvGraphicFramePr>
          <p:nvPr/>
        </p:nvGraphicFramePr>
        <p:xfrm>
          <a:off x="5143504" y="2214554"/>
          <a:ext cx="3302725" cy="3179751"/>
        </p:xfrm>
        <a:graphic>
          <a:graphicData uri="http://schemas.openxmlformats.org/presentationml/2006/ole">
            <p:oleObj spid="_x0000_s31747" name="BMP 图像" r:id="rId4" imgW="2257740" imgH="2172003" progId="PBrush">
              <p:embed/>
            </p:oleObj>
          </a:graphicData>
        </a:graphic>
      </p:graphicFrame>
      <p:graphicFrame>
        <p:nvGraphicFramePr>
          <p:cNvPr id="8" name="图示 7"/>
          <p:cNvGraphicFramePr/>
          <p:nvPr/>
        </p:nvGraphicFramePr>
        <p:xfrm>
          <a:off x="2714612" y="2786058"/>
          <a:ext cx="2643206" cy="2246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9" name="矩形 8"/>
          <p:cNvSpPr/>
          <p:nvPr/>
        </p:nvSpPr>
        <p:spPr>
          <a:xfrm>
            <a:off x="4929190" y="371475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°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642918"/>
            <a:ext cx="8229600" cy="104298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000" dirty="0" smtClean="0"/>
              <a:t>（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）截面曲线端点位于实体边缘的情况。</a:t>
            </a:r>
            <a:endParaRPr lang="en-US" altLang="zh-CN" sz="2000" dirty="0" smtClean="0"/>
          </a:p>
          <a:p>
            <a:pPr>
              <a:buNone/>
            </a:pPr>
            <a:r>
              <a:rPr lang="zh-CN" altLang="en-US" sz="2000" dirty="0" smtClean="0"/>
              <a:t>          在生成薄板特征时，如果截面的曲线端点位于实体特征的边缘时，那么所生成的特征将会依照实体特征的边缘而变化。</a:t>
            </a:r>
            <a:endParaRPr lang="zh-CN" altLang="en-US" sz="2000" dirty="0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1" name="Object 1"/>
          <p:cNvGraphicFramePr>
            <a:graphicFrameLocks noChangeAspect="1"/>
          </p:cNvGraphicFramePr>
          <p:nvPr/>
        </p:nvGraphicFramePr>
        <p:xfrm>
          <a:off x="285720" y="1857364"/>
          <a:ext cx="4305711" cy="2209809"/>
        </p:xfrm>
        <a:graphic>
          <a:graphicData uri="http://schemas.openxmlformats.org/presentationml/2006/ole">
            <p:oleObj spid="_x0000_s30721" name="BMP 图像" r:id="rId3" imgW="2400635" imgH="1238423" progId="PBrush">
              <p:embed/>
            </p:oleObj>
          </a:graphicData>
        </a:graphic>
      </p:graphicFrame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3" name="Object 3"/>
          <p:cNvGraphicFramePr>
            <a:graphicFrameLocks noChangeAspect="1"/>
          </p:cNvGraphicFramePr>
          <p:nvPr/>
        </p:nvGraphicFramePr>
        <p:xfrm>
          <a:off x="4714876" y="2071678"/>
          <a:ext cx="3993156" cy="1909770"/>
        </p:xfrm>
        <a:graphic>
          <a:graphicData uri="http://schemas.openxmlformats.org/presentationml/2006/ole">
            <p:oleObj spid="_x0000_s30723" name="BMP 图像" r:id="rId4" imgW="2333333" imgH="1114581" progId="PBrush">
              <p:embed/>
            </p:oleObj>
          </a:graphicData>
        </a:graphic>
      </p:graphicFrame>
      <p:sp>
        <p:nvSpPr>
          <p:cNvPr id="8" name="圆角矩形标注 7"/>
          <p:cNvSpPr/>
          <p:nvPr/>
        </p:nvSpPr>
        <p:spPr>
          <a:xfrm>
            <a:off x="2500298" y="4786322"/>
            <a:ext cx="3857652" cy="500066"/>
          </a:xfrm>
          <a:prstGeom prst="wedgeRoundRectCallout">
            <a:avLst>
              <a:gd name="adj1" fmla="val -60212"/>
              <a:gd name="adj2" fmla="val -21178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截面曲线端点位于实体边缘的情况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500042"/>
            <a:ext cx="8229600" cy="118585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000" dirty="0" smtClean="0"/>
              <a:t>（</a:t>
            </a:r>
            <a:r>
              <a:rPr lang="en-US" altLang="zh-CN" sz="2000" dirty="0" smtClean="0"/>
              <a:t>4</a:t>
            </a:r>
            <a:r>
              <a:rPr lang="zh-CN" altLang="en-US" sz="2000" dirty="0" smtClean="0"/>
              <a:t>）截面曲线端点位于实体顶点的情况</a:t>
            </a:r>
            <a:endParaRPr lang="en-US" altLang="zh-CN" sz="2000" dirty="0" smtClean="0"/>
          </a:p>
          <a:p>
            <a:pPr>
              <a:buNone/>
            </a:pPr>
            <a:r>
              <a:rPr lang="zh-CN" altLang="en-US" sz="2000" dirty="0" smtClean="0"/>
              <a:t>           选取指示终止的曲面或边缘，选取曲面或边缘，所生成的特征将会拟合所选取的曲面或边缘。</a:t>
            </a:r>
            <a:endParaRPr lang="zh-CN" altLang="en-US" sz="2000" dirty="0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1357290" y="2285992"/>
          <a:ext cx="3929090" cy="1878297"/>
        </p:xfrm>
        <a:graphic>
          <a:graphicData uri="http://schemas.openxmlformats.org/presentationml/2006/ole">
            <p:oleObj spid="_x0000_s29697" name="BMP 图像" r:id="rId3" imgW="2438095" imgH="1171429" progId="PBrush">
              <p:embed/>
            </p:oleObj>
          </a:graphicData>
        </a:graphic>
      </p:graphicFrame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9" name="Object 3"/>
          <p:cNvGraphicFramePr>
            <a:graphicFrameLocks noChangeAspect="1"/>
          </p:cNvGraphicFramePr>
          <p:nvPr/>
        </p:nvGraphicFramePr>
        <p:xfrm>
          <a:off x="5786446" y="2071678"/>
          <a:ext cx="2786082" cy="2093410"/>
        </p:xfrm>
        <a:graphic>
          <a:graphicData uri="http://schemas.openxmlformats.org/presentationml/2006/ole">
            <p:oleObj spid="_x0000_s29699" name="BMP 图像" r:id="rId4" imgW="2305372" imgH="1733333" progId="PBrush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57158" y="4500570"/>
            <a:ext cx="1214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选取此边，使造型拟合该边</a:t>
            </a:r>
          </a:p>
          <a:p>
            <a:endParaRPr lang="zh-CN" altLang="en-US" dirty="0"/>
          </a:p>
        </p:txBody>
      </p:sp>
      <p:sp>
        <p:nvSpPr>
          <p:cNvPr id="29702" name="Line 6"/>
          <p:cNvSpPr>
            <a:spLocks noChangeShapeType="1"/>
          </p:cNvSpPr>
          <p:nvPr/>
        </p:nvSpPr>
        <p:spPr bwMode="auto">
          <a:xfrm flipV="1">
            <a:off x="1142976" y="3357561"/>
            <a:ext cx="928693" cy="107157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圆角矩形标注 12"/>
          <p:cNvSpPr/>
          <p:nvPr/>
        </p:nvSpPr>
        <p:spPr>
          <a:xfrm>
            <a:off x="4286248" y="5072074"/>
            <a:ext cx="4071966" cy="500066"/>
          </a:xfrm>
          <a:prstGeom prst="wedgeRoundRectCallout">
            <a:avLst>
              <a:gd name="adj1" fmla="val -58139"/>
              <a:gd name="adj2" fmla="val -27666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截面曲线端点位于实体顶点的情况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8"/>
            <a:ext cx="8229600" cy="1185858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5.4  </a:t>
            </a:r>
            <a:r>
              <a:rPr lang="zh-CN" altLang="en-US" dirty="0" smtClean="0"/>
              <a:t>拉伸特征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5.4.1 </a:t>
            </a:r>
            <a:r>
              <a:rPr lang="zh-CN" altLang="en-US" sz="2800" dirty="0" smtClean="0"/>
              <a:t>模型分析</a:t>
            </a:r>
            <a:endParaRPr lang="en-US" altLang="zh-CN" sz="2800" dirty="0" smtClean="0"/>
          </a:p>
          <a:p>
            <a:pPr>
              <a:buNone/>
            </a:pPr>
            <a:endParaRPr lang="zh-CN" altLang="en-US" sz="2800" dirty="0"/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2643174" y="1714488"/>
          <a:ext cx="2928959" cy="3554242"/>
        </p:xfrm>
        <a:graphic>
          <a:graphicData uri="http://schemas.openxmlformats.org/presentationml/2006/ole">
            <p:oleObj spid="_x0000_s28673" name="BMP 图像" r:id="rId3" imgW="2828571" imgH="3428571" progId="PBrush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85720" y="3143248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圆柱薄板特征</a:t>
            </a:r>
          </a:p>
          <a:p>
            <a:endParaRPr lang="zh-CN" altLang="en-US" dirty="0"/>
          </a:p>
        </p:txBody>
      </p:sp>
      <p:cxnSp>
        <p:nvCxnSpPr>
          <p:cNvPr id="12" name="直接箭头连接符 11"/>
          <p:cNvCxnSpPr/>
          <p:nvPr/>
        </p:nvCxnSpPr>
        <p:spPr>
          <a:xfrm>
            <a:off x="1785918" y="3286124"/>
            <a:ext cx="1357322" cy="1588"/>
          </a:xfrm>
          <a:prstGeom prst="straightConnector1">
            <a:avLst/>
          </a:prstGeom>
          <a:ln>
            <a:headEnd w="lg" len="lg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786578" y="3929066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圆柱体拉伸特征</a:t>
            </a:r>
          </a:p>
          <a:p>
            <a:endParaRPr lang="zh-CN" altLang="en-US" dirty="0"/>
          </a:p>
        </p:txBody>
      </p:sp>
      <p:cxnSp>
        <p:nvCxnSpPr>
          <p:cNvPr id="19" name="直接箭头连接符 18"/>
          <p:cNvCxnSpPr/>
          <p:nvPr/>
        </p:nvCxnSpPr>
        <p:spPr>
          <a:xfrm rot="10800000">
            <a:off x="5429256" y="4143380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圆角矩形标注 20"/>
          <p:cNvSpPr/>
          <p:nvPr/>
        </p:nvSpPr>
        <p:spPr>
          <a:xfrm>
            <a:off x="4000496" y="6000768"/>
            <a:ext cx="3000396" cy="428628"/>
          </a:xfrm>
          <a:prstGeom prst="wedgeRoundRectCallout">
            <a:avLst>
              <a:gd name="adj1" fmla="val -45410"/>
              <a:gd name="adj2" fmla="val -22997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将要完成的拉伸特征零件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8"/>
            <a:ext cx="8229600" cy="10429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5.4.2 </a:t>
            </a:r>
            <a:r>
              <a:rPr lang="zh-CN" altLang="en-US" sz="2800" dirty="0" smtClean="0"/>
              <a:t>建模步骤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：新建零件文件</a:t>
            </a:r>
            <a:r>
              <a:rPr lang="en-US" sz="2400" dirty="0" smtClean="0"/>
              <a:t>lashen.prt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428736"/>
            <a:ext cx="2964867" cy="3946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000100" y="2928934"/>
          <a:ext cx="3786214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8"/>
            <a:ext cx="8229600" cy="9715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Step2</a:t>
            </a:r>
            <a:r>
              <a:rPr lang="zh-CN" altLang="en-US" sz="2800" dirty="0" smtClean="0"/>
              <a:t>：创建圆柱体拉伸特征</a:t>
            </a:r>
            <a:r>
              <a:rPr lang="en-US" sz="2800" dirty="0" smtClean="0"/>
              <a:t>A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785926"/>
            <a:ext cx="7281933" cy="1225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714612" y="1071546"/>
          <a:ext cx="3905256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3500438"/>
            <a:ext cx="5286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14612" y="3643314"/>
            <a:ext cx="758144" cy="2093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标注 7"/>
          <p:cNvSpPr/>
          <p:nvPr/>
        </p:nvSpPr>
        <p:spPr>
          <a:xfrm>
            <a:off x="4429124" y="4500570"/>
            <a:ext cx="2357454" cy="642942"/>
          </a:xfrm>
          <a:prstGeom prst="wedgeRoundRectCallout">
            <a:avLst>
              <a:gd name="adj1" fmla="val -87773"/>
              <a:gd name="adj2" fmla="val -10954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【</a:t>
            </a:r>
            <a:r>
              <a:rPr lang="zh-CN" altLang="en-US" dirty="0" smtClean="0"/>
              <a:t>生成属性</a:t>
            </a:r>
            <a:r>
              <a:rPr lang="en-US" altLang="zh-CN" dirty="0" smtClean="0"/>
              <a:t>】</a:t>
            </a:r>
            <a:r>
              <a:rPr lang="zh-CN" altLang="en-US" dirty="0" smtClean="0"/>
              <a:t>列表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8"/>
            <a:ext cx="8229600" cy="4714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714356"/>
            <a:ext cx="3357586" cy="3302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928662" y="642918"/>
          <a:ext cx="3643338" cy="3214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42910" y="4000504"/>
          <a:ext cx="2144130" cy="2166940"/>
        </p:xfrm>
        <a:graphic>
          <a:graphicData uri="http://schemas.openxmlformats.org/presentationml/2006/ole">
            <p:oleObj spid="_x0000_s25602" name="BMP 图像" r:id="rId8" imgW="2561905" imgH="2591162" progId="PBrush">
              <p:embed/>
            </p:oleObj>
          </a:graphicData>
        </a:graphic>
      </p:graphicFrame>
      <p:cxnSp>
        <p:nvCxnSpPr>
          <p:cNvPr id="9" name="直接箭头连接符 8"/>
          <p:cNvCxnSpPr/>
          <p:nvPr/>
        </p:nvCxnSpPr>
        <p:spPr>
          <a:xfrm rot="10800000" flipV="1">
            <a:off x="2214546" y="2643182"/>
            <a:ext cx="3857652" cy="16430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143504" y="5000636"/>
            <a:ext cx="1444874" cy="1457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直接箭头连接符 11"/>
          <p:cNvCxnSpPr>
            <a:endCxn id="25604" idx="0"/>
          </p:cNvCxnSpPr>
          <p:nvPr/>
        </p:nvCxnSpPr>
        <p:spPr>
          <a:xfrm rot="16200000" flipH="1">
            <a:off x="5004656" y="4139351"/>
            <a:ext cx="1643074" cy="794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6"/>
            <a:ext cx="8229600" cy="164307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   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按钮，进入草绘模式，现在开始进行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    </a:t>
            </a:r>
            <a:r>
              <a:rPr lang="zh-CN" altLang="en-US" sz="2400" dirty="0" smtClean="0"/>
              <a:t>草图设计。</a:t>
            </a:r>
          </a:p>
          <a:p>
            <a:pPr>
              <a:buNone/>
            </a:pPr>
            <a:r>
              <a:rPr lang="zh-CN" altLang="en-US" sz="2400" dirty="0" smtClean="0"/>
              <a:t>   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操控板中的圆按钮  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，绘制一个圆，其圆心对齐基准中心。</a:t>
            </a:r>
            <a:endParaRPr lang="zh-CN" altLang="en-US" sz="2400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1214422"/>
            <a:ext cx="2762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143116"/>
            <a:ext cx="2571768" cy="2362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14348" y="4857760"/>
            <a:ext cx="7358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编辑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操控板中的修改按钮</a:t>
            </a:r>
            <a:r>
              <a:rPr lang="en-US" sz="2400" dirty="0" smtClean="0"/>
              <a:t>    </a:t>
            </a:r>
            <a:r>
              <a:rPr lang="zh-CN" altLang="en-US" sz="2400" dirty="0" smtClean="0"/>
              <a:t>，点取直径尺寸，在弹出的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修改尺寸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对话框的文本框中输入新尺寸值</a:t>
            </a:r>
            <a:r>
              <a:rPr lang="en-US" sz="2400" dirty="0" smtClean="0"/>
              <a:t>10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4929198"/>
            <a:ext cx="31432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1614486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5.1 </a:t>
            </a:r>
            <a:r>
              <a:rPr lang="zh-CN" altLang="en-US" dirty="0" smtClean="0"/>
              <a:t>零件设计思路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5.1.1 </a:t>
            </a:r>
            <a:r>
              <a:rPr lang="zh-CN" altLang="en-US" sz="2800" dirty="0" smtClean="0"/>
              <a:t>零件设计的基本步骤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：为零件命名</a:t>
            </a:r>
            <a:endParaRPr lang="zh-CN" alt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928802"/>
            <a:ext cx="3357586" cy="446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357158" y="3429000"/>
          <a:ext cx="3929090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500042"/>
            <a:ext cx="3368842" cy="2139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3071810"/>
            <a:ext cx="3429024" cy="3135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4786314" y="1643050"/>
            <a:ext cx="2428892" cy="571504"/>
          </a:xfrm>
          <a:prstGeom prst="wedgeRoundRectCallout">
            <a:avLst>
              <a:gd name="adj1" fmla="val -64552"/>
              <a:gd name="adj2" fmla="val -11556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【</a:t>
            </a:r>
            <a:r>
              <a:rPr lang="zh-CN" altLang="en-US" dirty="0" smtClean="0"/>
              <a:t>修改尺寸</a:t>
            </a:r>
            <a:r>
              <a:rPr lang="en-US" altLang="zh-CN" dirty="0" smtClean="0"/>
              <a:t>】</a:t>
            </a:r>
            <a:r>
              <a:rPr lang="zh-CN" altLang="en-US" dirty="0" smtClean="0"/>
              <a:t>对话框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5214942" y="4857760"/>
            <a:ext cx="2143140" cy="571504"/>
          </a:xfrm>
          <a:prstGeom prst="wedgeRoundRectCallout">
            <a:avLst>
              <a:gd name="adj1" fmla="val -87585"/>
              <a:gd name="adj2" fmla="val -16201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修改尺寸后的结果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9286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）</a:t>
            </a:r>
            <a:r>
              <a:rPr lang="en-US" sz="2400" dirty="0" smtClean="0"/>
              <a:t>	</a:t>
            </a:r>
            <a:r>
              <a:rPr lang="zh-CN" altLang="en-US" sz="2400" dirty="0" smtClean="0"/>
              <a:t>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操控板中的确定按钮    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，完成草图设计。</a:t>
            </a:r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8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357166"/>
            <a:ext cx="20002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1214422"/>
            <a:ext cx="386319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1357290" y="1857364"/>
          <a:ext cx="219074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71472" y="4429132"/>
            <a:ext cx="81439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9</a:t>
            </a:r>
            <a:r>
              <a:rPr lang="zh-CN" altLang="en-US" sz="2400" dirty="0" smtClean="0"/>
              <a:t>）在操控板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输入深度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文本框中输入拉伸厚度为</a:t>
            </a:r>
            <a:r>
              <a:rPr lang="en-US" sz="2400" dirty="0" smtClean="0"/>
              <a:t>2</a:t>
            </a:r>
            <a:r>
              <a:rPr lang="zh-CN" altLang="en-US" sz="2400" dirty="0" smtClean="0"/>
              <a:t>，确定后单击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按钮。</a:t>
            </a:r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10</a:t>
            </a:r>
            <a:r>
              <a:rPr lang="zh-CN" altLang="en-US" sz="2400" dirty="0" smtClean="0"/>
              <a:t>）单击图形显示工具栏中的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保存的视图列表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</a:t>
            </a:r>
            <a:r>
              <a:rPr lang="en-US" sz="2400" dirty="0" smtClean="0"/>
              <a:t>    </a:t>
            </a:r>
            <a:r>
              <a:rPr lang="zh-CN" altLang="en-US" sz="2400" dirty="0" smtClean="0"/>
              <a:t>，选取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默认方向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命令，查看生成的圆柱体</a:t>
            </a:r>
            <a:r>
              <a:rPr lang="en-US" sz="2400" dirty="0" smtClean="0"/>
              <a:t>A</a:t>
            </a:r>
            <a:r>
              <a:rPr lang="zh-CN" altLang="en-US" sz="2400" dirty="0" smtClean="0"/>
              <a:t>特征</a:t>
            </a:r>
            <a:endParaRPr lang="zh-CN" altLang="en-US" sz="2400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286776" y="5286388"/>
            <a:ext cx="2952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928662" y="571480"/>
          <a:ext cx="3143272" cy="2848590"/>
        </p:xfrm>
        <a:graphic>
          <a:graphicData uri="http://schemas.openxmlformats.org/presentationml/2006/ole">
            <p:oleObj spid="_x0000_s21505" name="BMP 图像" r:id="rId3" imgW="1838095" imgH="1666667" progId="PBrush">
              <p:embed/>
            </p:oleObj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4857752" y="2357430"/>
            <a:ext cx="2571768" cy="500066"/>
          </a:xfrm>
          <a:prstGeom prst="wedgeRoundRectCallout">
            <a:avLst>
              <a:gd name="adj1" fmla="val -65564"/>
              <a:gd name="adj2" fmla="val -14689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圆柱体</a:t>
            </a:r>
            <a:r>
              <a:rPr lang="en-US" dirty="0" smtClean="0"/>
              <a:t>A</a:t>
            </a:r>
            <a:r>
              <a:rPr lang="zh-CN" altLang="en-US" dirty="0" smtClean="0"/>
              <a:t>生成后的情况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3786191"/>
            <a:ext cx="500066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至此圆柱体</a:t>
            </a:r>
            <a:r>
              <a:rPr lang="en-US" dirty="0" smtClean="0"/>
              <a:t>A</a:t>
            </a:r>
            <a:r>
              <a:rPr lang="zh-CN" altLang="en-US" dirty="0" smtClean="0"/>
              <a:t>的建模完成。</a:t>
            </a:r>
            <a:endParaRPr lang="en-US" altLang="zh-CN" dirty="0" smtClean="0"/>
          </a:p>
          <a:p>
            <a:r>
              <a:rPr lang="en-US" altLang="zh-CN" sz="2400" dirty="0" smtClean="0"/>
              <a:t>Step3</a:t>
            </a:r>
            <a:r>
              <a:rPr lang="zh-CN" altLang="en-US" sz="2400" dirty="0" smtClean="0"/>
              <a:t>：生成圆柱薄板特征</a:t>
            </a:r>
            <a:r>
              <a:rPr lang="en-US" sz="2400" dirty="0" smtClean="0"/>
              <a:t>B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）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5429264"/>
            <a:ext cx="6432999" cy="108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图示 8"/>
          <p:cNvGraphicFramePr/>
          <p:nvPr/>
        </p:nvGraphicFramePr>
        <p:xfrm>
          <a:off x="2357422" y="4857760"/>
          <a:ext cx="4572032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4714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）采用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单侧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生成方式。</a:t>
            </a:r>
            <a:endParaRPr lang="zh-CN" altLang="en-US" sz="2000" dirty="0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1" name="Object 1"/>
          <p:cNvGraphicFramePr>
            <a:graphicFrameLocks noChangeAspect="1"/>
          </p:cNvGraphicFramePr>
          <p:nvPr/>
        </p:nvGraphicFramePr>
        <p:xfrm>
          <a:off x="2000232" y="1142984"/>
          <a:ext cx="3143272" cy="2543688"/>
        </p:xfrm>
        <a:graphic>
          <a:graphicData uri="http://schemas.openxmlformats.org/presentationml/2006/ole">
            <p:oleObj spid="_x0000_s20481" name="BMP 图像" r:id="rId3" imgW="2066667" imgH="1666667" progId="PBrush">
              <p:embed/>
            </p:oleObj>
          </a:graphicData>
        </a:graphic>
      </p:graphicFrame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4" name="Object 4"/>
          <p:cNvGraphicFramePr>
            <a:graphicFrameLocks noChangeAspect="1"/>
          </p:cNvGraphicFramePr>
          <p:nvPr/>
        </p:nvGraphicFramePr>
        <p:xfrm>
          <a:off x="5857884" y="3929066"/>
          <a:ext cx="2428892" cy="2184475"/>
        </p:xfrm>
        <a:graphic>
          <a:graphicData uri="http://schemas.openxmlformats.org/presentationml/2006/ole">
            <p:oleObj spid="_x0000_s20484" name="BMP 图像" r:id="rId4" imgW="1905266" imgH="1714739" progId="PBrush">
              <p:embed/>
            </p:oleObj>
          </a:graphicData>
        </a:graphic>
      </p:graphicFrame>
      <p:sp>
        <p:nvSpPr>
          <p:cNvPr id="20" name="圆角矩形 19"/>
          <p:cNvSpPr/>
          <p:nvPr/>
        </p:nvSpPr>
        <p:spPr>
          <a:xfrm>
            <a:off x="1428728" y="3714752"/>
            <a:ext cx="1714512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选取该面作为圆柱薄板</a:t>
            </a:r>
            <a:r>
              <a:rPr lang="en-US" dirty="0" smtClean="0"/>
              <a:t>B</a:t>
            </a:r>
            <a:r>
              <a:rPr lang="zh-CN" altLang="en-US" dirty="0" smtClean="0"/>
              <a:t>的草绘平面</a:t>
            </a:r>
          </a:p>
          <a:p>
            <a:pPr algn="ctr"/>
            <a:endParaRPr lang="zh-CN" altLang="en-US" dirty="0"/>
          </a:p>
        </p:txBody>
      </p:sp>
      <p:graphicFrame>
        <p:nvGraphicFramePr>
          <p:cNvPr id="24" name="图示 23"/>
          <p:cNvGraphicFramePr/>
          <p:nvPr/>
        </p:nvGraphicFramePr>
        <p:xfrm>
          <a:off x="5072066" y="1428736"/>
          <a:ext cx="3714808" cy="1714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25" name="图示 24"/>
          <p:cNvGraphicFramePr/>
          <p:nvPr/>
        </p:nvGraphicFramePr>
        <p:xfrm>
          <a:off x="3857620" y="4714884"/>
          <a:ext cx="1714512" cy="1317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30003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）接受草绘视图放置面，单击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按钮，进入草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   </a:t>
            </a:r>
            <a:r>
              <a:rPr lang="zh-CN" altLang="en-US" sz="2400" dirty="0" smtClean="0"/>
              <a:t>绘模式。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）现在开始进行草图设计。单击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操控板中的圆按钮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，绘制一个圆，其中心与基准中心重合。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编辑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操控板中的修改尺寸按钮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，点取圆的直径尺寸，在弹出的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修改尺寸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对话框中的文本框中输入新尺寸值</a:t>
            </a:r>
            <a:r>
              <a:rPr lang="en-US" sz="2400" dirty="0" smtClean="0"/>
              <a:t>6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1142976" y="3714752"/>
          <a:ext cx="2571768" cy="2610734"/>
        </p:xfrm>
        <a:graphic>
          <a:graphicData uri="http://schemas.openxmlformats.org/presentationml/2006/ole">
            <p:oleObj spid="_x0000_s19457" name="BMP 图像" r:id="rId3" imgW="1724266" imgH="1752381" progId="PBrush">
              <p:embed/>
            </p:oleObj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5000628" y="5143512"/>
            <a:ext cx="2428892" cy="571504"/>
          </a:xfrm>
          <a:prstGeom prst="wedgeRoundRectCallout">
            <a:avLst>
              <a:gd name="adj1" fmla="val -93698"/>
              <a:gd name="adj2" fmla="val -1516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修改完尺寸后的结果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）单击草绘器工具栏中的确定按钮</a:t>
            </a:r>
            <a:r>
              <a:rPr lang="en-US" sz="2400" dirty="0" smtClean="0"/>
              <a:t>     </a:t>
            </a:r>
            <a:r>
              <a:rPr lang="zh-CN" altLang="en-US" sz="2400" dirty="0" smtClean="0"/>
              <a:t>，完成草图设计。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428604"/>
            <a:ext cx="2952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3286124"/>
            <a:ext cx="7798401" cy="1128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3500430" y="2285992"/>
          <a:ext cx="2405058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642910" y="5072074"/>
            <a:ext cx="71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8</a:t>
            </a:r>
            <a:r>
              <a:rPr lang="zh-CN" altLang="en-US" sz="2400" dirty="0" smtClean="0"/>
              <a:t>）系统要求指定在实体的哪一侧创建特征，选择最右侧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方向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，可以在两个方向上切换。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1285852" y="357166"/>
          <a:ext cx="2643206" cy="2869767"/>
        </p:xfrm>
        <a:graphic>
          <a:graphicData uri="http://schemas.openxmlformats.org/presentationml/2006/ole">
            <p:oleObj spid="_x0000_s17409" name="BMP 图像" r:id="rId3" imgW="2085714" imgH="2257740" progId="PBrush">
              <p:embed/>
            </p:oleObj>
          </a:graphicData>
        </a:graphic>
      </p:graphicFrame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5214942" y="785794"/>
          <a:ext cx="2571768" cy="2395418"/>
        </p:xfrm>
        <a:graphic>
          <a:graphicData uri="http://schemas.openxmlformats.org/presentationml/2006/ole">
            <p:oleObj spid="_x0000_s17411" name="BMP 图像" r:id="rId4" imgW="2076740" imgH="1943371" progId="PBrush">
              <p:embed/>
            </p:oleObj>
          </a:graphicData>
        </a:graphic>
      </p:graphicFrame>
      <p:sp>
        <p:nvSpPr>
          <p:cNvPr id="8" name="圆角矩形标注 7"/>
          <p:cNvSpPr/>
          <p:nvPr/>
        </p:nvSpPr>
        <p:spPr>
          <a:xfrm>
            <a:off x="642910" y="2643182"/>
            <a:ext cx="857256" cy="571504"/>
          </a:xfrm>
          <a:prstGeom prst="wedgeRoundRectCallout">
            <a:avLst>
              <a:gd name="adj1" fmla="val 53145"/>
              <a:gd name="adj2" fmla="val -10782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正向</a:t>
            </a:r>
            <a:endParaRPr lang="zh-CN" altLang="en-US" dirty="0"/>
          </a:p>
        </p:txBody>
      </p:sp>
      <p:sp>
        <p:nvSpPr>
          <p:cNvPr id="9" name="圆角矩形标注 8"/>
          <p:cNvSpPr/>
          <p:nvPr/>
        </p:nvSpPr>
        <p:spPr>
          <a:xfrm>
            <a:off x="7643834" y="2714620"/>
            <a:ext cx="857256" cy="438152"/>
          </a:xfrm>
          <a:prstGeom prst="wedgeRoundRectCallout">
            <a:avLst>
              <a:gd name="adj1" fmla="val -56962"/>
              <a:gd name="adj2" fmla="val -1145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反向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57158" y="3571876"/>
            <a:ext cx="842968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9</a:t>
            </a:r>
            <a:r>
              <a:rPr lang="zh-CN" altLang="en-US" sz="2400" dirty="0" smtClean="0"/>
              <a:t>）在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输入薄板特征的宽度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文本框中输入宽度为</a:t>
            </a:r>
            <a:r>
              <a:rPr lang="en-US" sz="2400" dirty="0" smtClean="0"/>
              <a:t>1</a:t>
            </a:r>
            <a:r>
              <a:rPr lang="zh-CN" altLang="en-US" sz="2400" dirty="0" smtClean="0"/>
              <a:t>，确定后单击</a:t>
            </a:r>
            <a:r>
              <a:rPr lang="en-US" sz="2400" dirty="0" smtClean="0"/>
              <a:t>     </a:t>
            </a:r>
            <a:r>
              <a:rPr lang="zh-CN" altLang="en-US" sz="2400" dirty="0" smtClean="0"/>
              <a:t>按钮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10</a:t>
            </a:r>
            <a:r>
              <a:rPr lang="zh-CN" altLang="en-US" sz="2400" dirty="0" smtClean="0"/>
              <a:t>）在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选项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上拉菜单中选取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盲孔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方式。</a:t>
            </a:r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11</a:t>
            </a:r>
            <a:r>
              <a:rPr lang="zh-CN" altLang="en-US" sz="2400" dirty="0" smtClean="0"/>
              <a:t>）在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输入深度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文本框中输入拉伸深度为</a:t>
            </a:r>
            <a:r>
              <a:rPr lang="en-US" sz="2400" dirty="0" smtClean="0"/>
              <a:t>15</a:t>
            </a:r>
            <a:r>
              <a:rPr lang="zh-CN" altLang="en-US" sz="2400" dirty="0" smtClean="0"/>
              <a:t>，确定后单击</a:t>
            </a:r>
            <a:r>
              <a:rPr lang="en-US" sz="2400" dirty="0" smtClean="0"/>
              <a:t>   </a:t>
            </a:r>
            <a:r>
              <a:rPr lang="zh-CN" altLang="en-US" sz="2400" dirty="0" smtClean="0"/>
              <a:t>按钮。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12</a:t>
            </a:r>
            <a:r>
              <a:rPr lang="zh-CN" altLang="en-US" sz="2400" dirty="0" smtClean="0"/>
              <a:t>）单击工具栏中的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保存的视图列表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</a:t>
            </a:r>
            <a:r>
              <a:rPr lang="en-US" sz="2400" dirty="0" smtClean="0"/>
              <a:t>    </a:t>
            </a:r>
            <a:r>
              <a:rPr lang="zh-CN" altLang="en-US" sz="2400" dirty="0" smtClean="0"/>
              <a:t>，选取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默认方向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命令，查看生成的圆柱薄板特征</a:t>
            </a:r>
            <a:r>
              <a:rPr lang="en-US" sz="2400" dirty="0" smtClean="0"/>
              <a:t>B</a:t>
            </a:r>
            <a:r>
              <a:rPr lang="zh-CN" altLang="en-US" sz="2400" dirty="0" smtClean="0"/>
              <a:t>及最终的拉伸特征零件图。</a:t>
            </a:r>
            <a:endParaRPr lang="en-US" altLang="zh-CN" sz="2400" dirty="0" smtClean="0"/>
          </a:p>
          <a:p>
            <a:endParaRPr lang="zh-CN" altLang="en-US" sz="2400" dirty="0" smtClean="0"/>
          </a:p>
          <a:p>
            <a:endParaRPr lang="zh-CN" altLang="en-US" dirty="0"/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28" y="4071942"/>
            <a:ext cx="2000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5143512"/>
            <a:ext cx="2000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16" y="5500702"/>
            <a:ext cx="23812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5" name="Object 1"/>
          <p:cNvGraphicFramePr>
            <a:graphicFrameLocks noChangeAspect="1"/>
          </p:cNvGraphicFramePr>
          <p:nvPr/>
        </p:nvGraphicFramePr>
        <p:xfrm>
          <a:off x="1785918" y="500042"/>
          <a:ext cx="2714644" cy="3500461"/>
        </p:xfrm>
        <a:graphic>
          <a:graphicData uri="http://schemas.openxmlformats.org/presentationml/2006/ole">
            <p:oleObj spid="_x0000_s16385" name="BMP 图像" r:id="rId3" imgW="1371429" imgH="1762371" progId="PBrush">
              <p:embed/>
            </p:oleObj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4929190" y="2143116"/>
            <a:ext cx="3000396" cy="571504"/>
          </a:xfrm>
          <a:prstGeom prst="wedgeRoundRectCallout">
            <a:avLst>
              <a:gd name="adj1" fmla="val -70480"/>
              <a:gd name="adj2" fmla="val 56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拉伸特征零件生成后的情况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71472" y="4071942"/>
            <a:ext cx="77867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Step4</a:t>
            </a:r>
            <a:r>
              <a:rPr lang="zh-CN" altLang="en-US" sz="2800" dirty="0" smtClean="0"/>
              <a:t>：保存。</a:t>
            </a:r>
            <a:endParaRPr lang="en-US" altLang="zh-CN" sz="2800" dirty="0" smtClean="0"/>
          </a:p>
          <a:p>
            <a:r>
              <a:rPr lang="en-US" altLang="zh-CN" sz="2800" dirty="0" smtClean="0"/>
              <a:t>  </a:t>
            </a:r>
            <a:r>
              <a:rPr lang="zh-CN" altLang="en-US" sz="2400" dirty="0" smtClean="0"/>
              <a:t>至此拉伸特征零件的建模完成。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15001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5.4.3 </a:t>
            </a:r>
            <a:r>
              <a:rPr lang="zh-CN" altLang="en-US" sz="2800" dirty="0" smtClean="0"/>
              <a:t>拉伸属性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         </a:t>
            </a:r>
            <a:r>
              <a:rPr lang="zh-CN" altLang="en-US" sz="2400" dirty="0" smtClean="0"/>
              <a:t>拉伸特征的属性有两种：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单侧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双侧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，分别对应单侧拉伸和双侧拉伸。</a:t>
            </a:r>
            <a:endParaRPr lang="zh-CN" altLang="en-US" sz="2400" dirty="0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143116"/>
            <a:ext cx="3891842" cy="324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5643570" y="4214818"/>
            <a:ext cx="2071702" cy="571504"/>
          </a:xfrm>
          <a:prstGeom prst="wedgeRoundRectCallout">
            <a:avLst>
              <a:gd name="adj1" fmla="val -57140"/>
              <a:gd name="adj2" fmla="val -16717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【</a:t>
            </a:r>
            <a:r>
              <a:rPr lang="zh-CN" altLang="en-US" dirty="0" smtClean="0"/>
              <a:t>选项</a:t>
            </a:r>
            <a:r>
              <a:rPr lang="en-US" altLang="zh-CN" dirty="0" smtClean="0"/>
              <a:t>】</a:t>
            </a:r>
            <a:r>
              <a:rPr lang="zh-CN" altLang="en-US" dirty="0" smtClean="0"/>
              <a:t>上滑板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1.</a:t>
            </a:r>
            <a:r>
              <a:rPr lang="zh-CN" altLang="en-US" sz="2400" dirty="0" smtClean="0"/>
              <a:t>单侧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指定拉伸特征的深度，在草绘平面的单侧生成。</a:t>
            </a:r>
            <a:endParaRPr lang="en-US" altLang="zh-CN" sz="2400" dirty="0" smtClean="0"/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642910" y="1643050"/>
          <a:ext cx="4522998" cy="3710615"/>
        </p:xfrm>
        <a:graphic>
          <a:graphicData uri="http://schemas.openxmlformats.org/presentationml/2006/ole">
            <p:oleObj spid="_x0000_s14337" name="BMP 图像" r:id="rId3" imgW="2800741" imgH="2305372" progId="PBrush">
              <p:embed/>
            </p:oleObj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5429256" y="4286256"/>
            <a:ext cx="1285884" cy="714380"/>
          </a:xfrm>
          <a:prstGeom prst="wedgeRoundRectCallout">
            <a:avLst>
              <a:gd name="adj1" fmla="val -59829"/>
              <a:gd name="adj2" fmla="val -11917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单侧结果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14290"/>
            <a:ext cx="8229600" cy="5429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Step2</a:t>
            </a:r>
            <a:r>
              <a:rPr lang="zh-CN" altLang="en-US" sz="2400" dirty="0" smtClean="0"/>
              <a:t>：生成基本特征</a:t>
            </a:r>
            <a:endParaRPr lang="zh-CN" alt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857232"/>
            <a:ext cx="2428892" cy="2932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642910" y="2143116"/>
          <a:ext cx="4333884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7158" y="4286256"/>
            <a:ext cx="850112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Step3</a:t>
            </a:r>
            <a:r>
              <a:rPr lang="zh-CN" altLang="en-US" sz="2400" dirty="0" smtClean="0"/>
              <a:t>：随后在此基体特征上添加或修改特征，从而完善零件</a:t>
            </a:r>
            <a:endParaRPr lang="en-US" altLang="zh-CN" sz="2400" dirty="0" smtClean="0"/>
          </a:p>
          <a:p>
            <a:r>
              <a:rPr lang="en-US" altLang="zh-CN" sz="2400" dirty="0" smtClean="0"/>
              <a:t>              </a:t>
            </a:r>
            <a:r>
              <a:rPr lang="zh-CN" altLang="en-US" sz="2400" dirty="0" smtClean="0"/>
              <a:t>设计。</a:t>
            </a:r>
          </a:p>
          <a:p>
            <a:r>
              <a:rPr lang="en-US" altLang="zh-CN" sz="2400" dirty="0" smtClean="0"/>
              <a:t>Step4</a:t>
            </a:r>
            <a:r>
              <a:rPr lang="zh-CN" altLang="en-US" sz="2400" dirty="0" smtClean="0"/>
              <a:t>：如果设计已经满意，则存盘退出；如果不满意，则将</a:t>
            </a:r>
            <a:endParaRPr lang="en-US" altLang="zh-CN" sz="2400" dirty="0" smtClean="0"/>
          </a:p>
          <a:p>
            <a:r>
              <a:rPr lang="en-US" altLang="zh-CN" sz="2400" dirty="0" smtClean="0"/>
              <a:t>              </a:t>
            </a:r>
            <a:r>
              <a:rPr lang="zh-CN" altLang="en-US" sz="2400" dirty="0" smtClean="0"/>
              <a:t>继续修改或添加特征。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357167"/>
            <a:ext cx="8229600" cy="1000131"/>
          </a:xfrm>
        </p:spPr>
        <p:txBody>
          <a:bodyPr/>
          <a:lstStyle/>
          <a:p>
            <a:pPr>
              <a:buNone/>
            </a:pPr>
            <a:r>
              <a:rPr lang="en-US" altLang="zh-CN" sz="2800" dirty="0" smtClean="0"/>
              <a:t>2.</a:t>
            </a:r>
            <a:r>
              <a:rPr lang="zh-CN" altLang="en-US" sz="2800" dirty="0" smtClean="0"/>
              <a:t>双侧都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指定拉伸特征的深度，在草绘平面的双侧生成。</a:t>
            </a:r>
            <a:endParaRPr lang="zh-CN" altLang="en-US" sz="2400" dirty="0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3" name="Object 1"/>
          <p:cNvGraphicFramePr>
            <a:graphicFrameLocks noChangeAspect="1"/>
          </p:cNvGraphicFramePr>
          <p:nvPr/>
        </p:nvGraphicFramePr>
        <p:xfrm>
          <a:off x="642910" y="1857364"/>
          <a:ext cx="4582356" cy="3848290"/>
        </p:xfrm>
        <a:graphic>
          <a:graphicData uri="http://schemas.openxmlformats.org/presentationml/2006/ole">
            <p:oleObj spid="_x0000_s13313" name="BMP 图像" r:id="rId3" imgW="2734057" imgH="2305372" progId="PBrush">
              <p:embed/>
            </p:oleObj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5786446" y="4214818"/>
            <a:ext cx="1428760" cy="571504"/>
          </a:xfrm>
          <a:prstGeom prst="wedgeRoundRectCallout">
            <a:avLst>
              <a:gd name="adj1" fmla="val -74510"/>
              <a:gd name="adj2" fmla="val -12588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双侧结果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6"/>
            <a:ext cx="8229600" cy="14001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5.4.4 </a:t>
            </a:r>
            <a:r>
              <a:rPr lang="zh-CN" altLang="en-US" sz="2800" dirty="0" smtClean="0"/>
              <a:t>拉伸深度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拉伸特征的深度系统以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侧</a:t>
            </a:r>
            <a:r>
              <a:rPr lang="en-US" sz="2400" dirty="0" smtClean="0"/>
              <a:t>1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菜单的形式给出了</a:t>
            </a:r>
            <a:r>
              <a:rPr lang="en-US" sz="2400" dirty="0" smtClean="0"/>
              <a:t>6</a:t>
            </a:r>
            <a:r>
              <a:rPr lang="zh-CN" altLang="en-US" sz="2400" dirty="0" smtClean="0"/>
              <a:t>种深度形式。</a:t>
            </a:r>
            <a:endParaRPr lang="zh-CN" altLang="en-US" sz="2400" dirty="0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1428736"/>
            <a:ext cx="2571768" cy="2316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57158" y="3714752"/>
            <a:ext cx="835824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(1)</a:t>
            </a:r>
            <a:r>
              <a:rPr lang="zh-CN" altLang="en-US" sz="2400" dirty="0" smtClean="0"/>
              <a:t>盲孔：创建具有指定深度的平底孔。</a:t>
            </a:r>
          </a:p>
          <a:p>
            <a:r>
              <a:rPr lang="en-US" sz="2400" dirty="0" smtClean="0"/>
              <a:t>(2)</a:t>
            </a:r>
            <a:r>
              <a:rPr lang="zh-CN" altLang="en-US" sz="2400" dirty="0" smtClean="0"/>
              <a:t>对称：创建草绘平面两侧对称的盲孔深度。</a:t>
            </a:r>
          </a:p>
          <a:p>
            <a:r>
              <a:rPr lang="en-US" sz="2400" dirty="0" smtClean="0"/>
              <a:t>(3)</a:t>
            </a:r>
            <a:r>
              <a:rPr lang="zh-CN" altLang="en-US" sz="2400" dirty="0" smtClean="0"/>
              <a:t>到下一个：创建一直延伸到下一个零件曲面的孔。</a:t>
            </a:r>
          </a:p>
          <a:p>
            <a:r>
              <a:rPr lang="en-US" sz="2400" dirty="0" smtClean="0"/>
              <a:t>(4)</a:t>
            </a:r>
            <a:r>
              <a:rPr lang="zh-CN" altLang="en-US" sz="2400" dirty="0" smtClean="0"/>
              <a:t>穿透：创建一个穿过所有曲面的孔。</a:t>
            </a:r>
          </a:p>
          <a:p>
            <a:r>
              <a:rPr lang="en-US" sz="2400" dirty="0" smtClean="0"/>
              <a:t>(5)</a:t>
            </a:r>
            <a:r>
              <a:rPr lang="zh-CN" altLang="en-US" sz="2400" dirty="0" smtClean="0"/>
              <a:t>穿至：创建一个穿过所有曲面直到指定曲面的孔。</a:t>
            </a:r>
          </a:p>
          <a:p>
            <a:r>
              <a:rPr lang="en-US" sz="2400" dirty="0" smtClean="0"/>
              <a:t>(6)</a:t>
            </a:r>
            <a:r>
              <a:rPr lang="zh-CN" altLang="en-US" sz="2400" dirty="0" smtClean="0"/>
              <a:t>到选定项：创建一个平底孔，其深度直到下一个指定基准点或零件顶点、曲线和曲面。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857232"/>
            <a:ext cx="7429552" cy="4029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4071934" y="5500702"/>
            <a:ext cx="1857388" cy="642942"/>
          </a:xfrm>
          <a:prstGeom prst="wedgeRoundRectCallout">
            <a:avLst>
              <a:gd name="adj1" fmla="val -46242"/>
              <a:gd name="adj2" fmla="val -11413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各种生成结果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6"/>
            <a:ext cx="8229600" cy="1114420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5.5 </a:t>
            </a:r>
            <a:r>
              <a:rPr lang="zh-CN" altLang="en-US" dirty="0" smtClean="0"/>
              <a:t>旋转特征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5.5.1 </a:t>
            </a:r>
            <a:r>
              <a:rPr lang="zh-CN" altLang="en-US" sz="2800" dirty="0" smtClean="0"/>
              <a:t>建模思路</a:t>
            </a:r>
            <a:endParaRPr lang="en-US" altLang="zh-CN" sz="2800" dirty="0" smtClean="0"/>
          </a:p>
          <a:p>
            <a:pPr>
              <a:buNone/>
            </a:pPr>
            <a:endParaRPr lang="en-US" altLang="zh-CN" sz="2800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643050"/>
            <a:ext cx="3071834" cy="2847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5214942" y="3214686"/>
            <a:ext cx="1857388" cy="500066"/>
          </a:xfrm>
          <a:prstGeom prst="wedgeRoundRectCallout">
            <a:avLst>
              <a:gd name="adj1" fmla="val -74828"/>
              <a:gd name="adj2" fmla="val -13215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完成的旋转特征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5000636"/>
            <a:ext cx="835824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5.5.2 </a:t>
            </a:r>
            <a:r>
              <a:rPr lang="zh-CN" altLang="en-US" sz="2800" dirty="0" smtClean="0"/>
              <a:t>建模步骤</a:t>
            </a:r>
            <a:endParaRPr lang="en-US" altLang="zh-CN" sz="2800" dirty="0" smtClean="0"/>
          </a:p>
          <a:p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：新建零件文件</a:t>
            </a:r>
            <a:r>
              <a:rPr lang="en-US" sz="2400" dirty="0" smtClean="0"/>
              <a:t>xuanzhuan.prt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Step2</a:t>
            </a:r>
            <a:r>
              <a:rPr lang="zh-CN" altLang="en-US" sz="2400" dirty="0" smtClean="0"/>
              <a:t>：创建圆柱体拉伸特征</a:t>
            </a:r>
            <a:r>
              <a:rPr lang="en-US" sz="2400" dirty="0" smtClean="0"/>
              <a:t>A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endParaRPr lang="zh-CN" altLang="en-US" sz="24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4714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71612"/>
            <a:ext cx="8079940" cy="1090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357422" y="928670"/>
          <a:ext cx="4500594" cy="388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2786058"/>
            <a:ext cx="807249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）在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选项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上拉面板中采用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单侧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方式，从而单向生成旋转特征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放置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按钮，在弹出的上拉面板中单击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定义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按钮，系统会弹出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对话框，提示用户设置草绘平面和放置平面。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按钮，进入草绘模式，现在开始进行草图设计。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操控板中的中心线按钮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，绘制一条中心线。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3" name="Object 1"/>
          <p:cNvGraphicFramePr>
            <a:graphicFrameLocks noChangeAspect="1"/>
          </p:cNvGraphicFramePr>
          <p:nvPr/>
        </p:nvGraphicFramePr>
        <p:xfrm>
          <a:off x="1142976" y="642918"/>
          <a:ext cx="3429024" cy="3534858"/>
        </p:xfrm>
        <a:graphic>
          <a:graphicData uri="http://schemas.openxmlformats.org/presentationml/2006/ole">
            <p:oleObj spid="_x0000_s8193" name="BMP 图像" r:id="rId3" imgW="2142857" imgH="2200582" progId="PBrush">
              <p:embed/>
            </p:oleObj>
          </a:graphicData>
        </a:graphic>
      </p:graphicFrame>
      <p:sp>
        <p:nvSpPr>
          <p:cNvPr id="8195" name="Line 3"/>
          <p:cNvSpPr>
            <a:spLocks noChangeShapeType="1"/>
          </p:cNvSpPr>
          <p:nvPr/>
        </p:nvSpPr>
        <p:spPr bwMode="auto">
          <a:xfrm flipH="1">
            <a:off x="2857488" y="928670"/>
            <a:ext cx="1571636" cy="71434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500562" y="714356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中心线</a:t>
            </a:r>
            <a:endParaRPr lang="zh-CN" altLang="en-US" dirty="0"/>
          </a:p>
        </p:txBody>
      </p:sp>
      <p:sp>
        <p:nvSpPr>
          <p:cNvPr id="8" name="圆角矩形标注 7"/>
          <p:cNvSpPr/>
          <p:nvPr/>
        </p:nvSpPr>
        <p:spPr>
          <a:xfrm>
            <a:off x="4857752" y="3286124"/>
            <a:ext cx="2500330" cy="500066"/>
          </a:xfrm>
          <a:prstGeom prst="wedgeRoundRectCallout">
            <a:avLst>
              <a:gd name="adj1" fmla="val -50326"/>
              <a:gd name="adj2" fmla="val -14100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画完中心线后的情况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71472" y="4857760"/>
            <a:ext cx="82153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操控板中的线按钮     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，绘制旋转特征的截面。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）单击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操控板中的圆角按钮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，绘制圆角。</a:t>
            </a:r>
            <a:endParaRPr lang="zh-CN" altLang="en-US" sz="2400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4929198"/>
            <a:ext cx="2762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42852"/>
            <a:ext cx="8229600" cy="8286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8</a:t>
            </a:r>
            <a:r>
              <a:rPr lang="zh-CN" altLang="en-US" sz="2400" dirty="0" smtClean="0"/>
              <a:t>）单击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编辑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操控板中的修改尺寸按钮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，点取各个尺寸。</a:t>
            </a:r>
            <a:endParaRPr lang="zh-CN" altLang="en-US" sz="2400" dirty="0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71612"/>
            <a:ext cx="798950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 flipH="1">
            <a:off x="3143240" y="5429264"/>
            <a:ext cx="2286016" cy="500066"/>
          </a:xfrm>
          <a:prstGeom prst="wedgeRoundRectCallout">
            <a:avLst>
              <a:gd name="adj1" fmla="val 54650"/>
              <a:gd name="adj2" fmla="val -15869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修改尺寸后的结果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428604"/>
            <a:ext cx="8229600" cy="1000132"/>
          </a:xfrm>
        </p:spPr>
        <p:txBody>
          <a:bodyPr/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9</a:t>
            </a:r>
            <a:r>
              <a:rPr lang="zh-CN" altLang="en-US" sz="2400" dirty="0" smtClean="0"/>
              <a:t>）单击草绘器工具栏中的确定按钮</a:t>
            </a:r>
            <a:r>
              <a:rPr lang="en-US" sz="2400" dirty="0" smtClean="0"/>
              <a:t>     </a:t>
            </a:r>
            <a:r>
              <a:rPr lang="zh-CN" altLang="en-US" sz="2400" dirty="0" smtClean="0"/>
              <a:t>，完成草图设计。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10</a:t>
            </a:r>
            <a:r>
              <a:rPr lang="zh-CN" altLang="en-US" sz="2400" dirty="0" smtClean="0"/>
              <a:t>）在操控板的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旋转到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下拉菜单中，选取</a:t>
            </a:r>
            <a:r>
              <a:rPr lang="en-US" sz="2400" dirty="0" smtClean="0"/>
              <a:t>360</a:t>
            </a:r>
            <a:r>
              <a:rPr lang="zh-CN" altLang="en-US" sz="2400" dirty="0" smtClean="0"/>
              <a:t>。</a:t>
            </a:r>
          </a:p>
          <a:p>
            <a:pPr>
              <a:buNone/>
            </a:pPr>
            <a:endParaRPr lang="zh-CN" altLang="en-US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357166"/>
            <a:ext cx="133350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1643050"/>
            <a:ext cx="2146687" cy="2258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00034" y="4214818"/>
            <a:ext cx="79296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11</a:t>
            </a:r>
            <a:r>
              <a:rPr lang="zh-CN" altLang="en-US" sz="2400" dirty="0" smtClean="0"/>
              <a:t>）单击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旋转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操控板中的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确定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，完成旋转生成。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12</a:t>
            </a:r>
            <a:r>
              <a:rPr lang="zh-CN" altLang="en-US" sz="2400" dirty="0" smtClean="0"/>
              <a:t>）单击工具栏中的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保存的视图列表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</a:t>
            </a:r>
            <a:r>
              <a:rPr lang="en-US" sz="2400" dirty="0" smtClean="0"/>
              <a:t>     </a:t>
            </a:r>
            <a:r>
              <a:rPr lang="zh-CN" altLang="en-US" sz="2400" dirty="0" smtClean="0"/>
              <a:t>，选取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默认方向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命令，查看生成的旋转特征。</a:t>
            </a:r>
            <a:endParaRPr lang="en-US" altLang="zh-CN" sz="2400" dirty="0" smtClean="0"/>
          </a:p>
          <a:p>
            <a:endParaRPr lang="zh-CN" altLang="en-US" sz="24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15206" y="4429132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1" name="Object 1"/>
          <p:cNvGraphicFramePr>
            <a:graphicFrameLocks noChangeAspect="1"/>
          </p:cNvGraphicFramePr>
          <p:nvPr/>
        </p:nvGraphicFramePr>
        <p:xfrm>
          <a:off x="1000100" y="714356"/>
          <a:ext cx="3857652" cy="3484330"/>
        </p:xfrm>
        <a:graphic>
          <a:graphicData uri="http://schemas.openxmlformats.org/presentationml/2006/ole">
            <p:oleObj spid="_x0000_s5121" name="BMP 图像" r:id="rId3" imgW="1848108" imgH="1666667" progId="PBrush">
              <p:embed/>
            </p:oleObj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5143504" y="2928934"/>
            <a:ext cx="2714644" cy="642942"/>
          </a:xfrm>
          <a:prstGeom prst="wedgeRoundRectCallout">
            <a:avLst>
              <a:gd name="adj1" fmla="val -51801"/>
              <a:gd name="adj2" fmla="val -15083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旋转特征生成后的情况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71472" y="4857760"/>
            <a:ext cx="73581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Step3</a:t>
            </a:r>
            <a:r>
              <a:rPr lang="zh-CN" altLang="en-US" sz="2400" dirty="0" smtClean="0"/>
              <a:t>：保存文件名为</a:t>
            </a:r>
            <a:r>
              <a:rPr lang="en-US" sz="2400" dirty="0" smtClean="0"/>
              <a:t>xuanzhuan.prt</a:t>
            </a:r>
            <a:r>
              <a:rPr lang="zh-CN" altLang="en-US" sz="2400" dirty="0" smtClean="0"/>
              <a:t>。</a:t>
            </a:r>
          </a:p>
          <a:p>
            <a:r>
              <a:rPr lang="zh-CN" altLang="en-US" sz="2400" dirty="0" smtClean="0"/>
              <a:t>     至此旋转特征的建模完成。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571480"/>
            <a:ext cx="8229600" cy="1428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5.5.3 </a:t>
            </a:r>
            <a:r>
              <a:rPr lang="zh-CN" altLang="en-US" sz="2800" dirty="0" smtClean="0"/>
              <a:t>旋转属性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同拉伸特征的属性一样，旋转特征也有两种属性：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单侧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两侧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428868"/>
            <a:ext cx="3500462" cy="2309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5214942" y="3714752"/>
            <a:ext cx="1928826" cy="428628"/>
          </a:xfrm>
          <a:prstGeom prst="wedgeRoundRectCallout">
            <a:avLst>
              <a:gd name="adj1" fmla="val -62888"/>
              <a:gd name="adj2" fmla="val -14051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【</a:t>
            </a:r>
            <a:r>
              <a:rPr lang="zh-CN" altLang="en-US" dirty="0" smtClean="0"/>
              <a:t>选项</a:t>
            </a:r>
            <a:r>
              <a:rPr lang="en-US" altLang="zh-CN" dirty="0" smtClean="0"/>
              <a:t>】</a:t>
            </a:r>
            <a:r>
              <a:rPr lang="zh-CN" altLang="en-US" dirty="0" smtClean="0"/>
              <a:t>上滑板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5143512"/>
            <a:ext cx="7929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）单侧</a:t>
            </a:r>
            <a:endParaRPr lang="en-US" altLang="zh-CN" sz="2400" dirty="0" smtClean="0"/>
          </a:p>
          <a:p>
            <a:r>
              <a:rPr lang="zh-CN" altLang="en-US" sz="2400" dirty="0" smtClean="0"/>
              <a:t>        指定旋转特征的旋转角度，依照草绘平面的单侧旋转。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8"/>
            <a:ext cx="8229600" cy="5429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5.1.2 </a:t>
            </a:r>
            <a:r>
              <a:rPr lang="zh-CN" altLang="en-US" sz="2800" dirty="0" smtClean="0"/>
              <a:t>零件设计的基本流程</a:t>
            </a:r>
            <a:endParaRPr lang="zh-CN" altLang="en-US" sz="28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2428860" y="1021850"/>
          <a:ext cx="4429156" cy="5199444"/>
        </p:xfrm>
        <a:graphic>
          <a:graphicData uri="http://schemas.openxmlformats.org/presentationml/2006/ole">
            <p:oleObj spid="_x0000_s39937" name="BMP 图像" r:id="rId3" imgW="3685714" imgH="4342857" progId="PBrush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1428728" y="1857364"/>
          <a:ext cx="2714644" cy="3686780"/>
        </p:xfrm>
        <a:graphic>
          <a:graphicData uri="http://schemas.openxmlformats.org/presentationml/2006/ole">
            <p:oleObj spid="_x0000_s3073" name="BMP 图像" r:id="rId3" imgW="2190476" imgH="2971429" progId="PBrush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71472" y="428604"/>
            <a:ext cx="75724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）两侧</a:t>
            </a:r>
            <a:endParaRPr lang="en-US" altLang="zh-CN" sz="2400" dirty="0" smtClean="0"/>
          </a:p>
          <a:p>
            <a:r>
              <a:rPr lang="zh-CN" altLang="en-US" sz="2400" dirty="0" smtClean="0"/>
              <a:t>          在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侧</a:t>
            </a:r>
            <a:r>
              <a:rPr lang="en-US" sz="2400" dirty="0" smtClean="0"/>
              <a:t>1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中选择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对称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，指定旋转特征的角度，在草绘平面的双侧生成。</a:t>
            </a:r>
            <a:endParaRPr lang="zh-CN" altLang="en-US" sz="2400" dirty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5357818" y="1857364"/>
          <a:ext cx="2967507" cy="3505476"/>
        </p:xfrm>
        <a:graphic>
          <a:graphicData uri="http://schemas.openxmlformats.org/presentationml/2006/ole">
            <p:oleObj spid="_x0000_s3075" name="BMP 图像" r:id="rId4" imgW="2314286" imgH="2715004" progId="PBrush">
              <p:embed/>
            </p:oleObj>
          </a:graphicData>
        </a:graphic>
      </p:graphicFrame>
      <p:sp>
        <p:nvSpPr>
          <p:cNvPr id="9" name="圆角矩形标注 8"/>
          <p:cNvSpPr/>
          <p:nvPr/>
        </p:nvSpPr>
        <p:spPr>
          <a:xfrm>
            <a:off x="1285852" y="5643578"/>
            <a:ext cx="1285884" cy="571504"/>
          </a:xfrm>
          <a:prstGeom prst="wedgeRoundRectCallout">
            <a:avLst>
              <a:gd name="adj1" fmla="val -40331"/>
              <a:gd name="adj2" fmla="val -13104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单侧结果</a:t>
            </a:r>
            <a:endParaRPr lang="zh-CN" altLang="en-US" dirty="0"/>
          </a:p>
        </p:txBody>
      </p:sp>
      <p:sp>
        <p:nvSpPr>
          <p:cNvPr id="10" name="圆角矩形标注 9"/>
          <p:cNvSpPr/>
          <p:nvPr/>
        </p:nvSpPr>
        <p:spPr>
          <a:xfrm>
            <a:off x="6072198" y="5572140"/>
            <a:ext cx="1285884" cy="571504"/>
          </a:xfrm>
          <a:prstGeom prst="wedgeRoundRectCallout">
            <a:avLst>
              <a:gd name="adj1" fmla="val 34220"/>
              <a:gd name="adj2" fmla="val -13104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双侧结果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8"/>
            <a:ext cx="8229600" cy="62865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5.5.4 </a:t>
            </a:r>
            <a:r>
              <a:rPr lang="zh-CN" altLang="en-US" sz="2800" dirty="0" smtClean="0"/>
              <a:t>旋转角度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旋转特征的旋转角度系统以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旋转到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下拉列表的形式给出了</a:t>
            </a:r>
            <a:r>
              <a:rPr lang="en-US" sz="2400" dirty="0" smtClean="0"/>
              <a:t>5</a:t>
            </a:r>
            <a:r>
              <a:rPr lang="zh-CN" altLang="en-US" sz="2400" dirty="0" smtClean="0"/>
              <a:t>种形式。</a:t>
            </a:r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en-US" altLang="zh-CN" sz="2400" dirty="0" smtClean="0"/>
              <a:t>【</a:t>
            </a:r>
            <a:r>
              <a:rPr lang="en-US" sz="2400" dirty="0" smtClean="0"/>
              <a:t>90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：创建一个</a:t>
            </a:r>
            <a:r>
              <a:rPr lang="en-US" sz="2400" dirty="0" smtClean="0"/>
              <a:t>90</a:t>
            </a:r>
            <a:r>
              <a:rPr lang="zh-CN" altLang="en-US" sz="2400" dirty="0" smtClean="0"/>
              <a:t>度的固定角度。</a:t>
            </a:r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en-US" altLang="zh-CN" sz="2400" dirty="0" smtClean="0"/>
              <a:t>【</a:t>
            </a:r>
            <a:r>
              <a:rPr lang="en-US" sz="2400" dirty="0" smtClean="0"/>
              <a:t>180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：创建一个</a:t>
            </a:r>
            <a:r>
              <a:rPr lang="en-US" sz="2400" dirty="0" smtClean="0"/>
              <a:t>180</a:t>
            </a:r>
            <a:r>
              <a:rPr lang="zh-CN" altLang="en-US" sz="2400" dirty="0" smtClean="0"/>
              <a:t>度的固定角度。</a:t>
            </a:r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en-US" altLang="zh-CN" sz="2400" dirty="0" smtClean="0"/>
              <a:t>【</a:t>
            </a:r>
            <a:r>
              <a:rPr lang="en-US" sz="2400" dirty="0" smtClean="0"/>
              <a:t>270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：创建一个</a:t>
            </a:r>
            <a:r>
              <a:rPr lang="en-US" sz="2400" dirty="0" smtClean="0"/>
              <a:t>270</a:t>
            </a:r>
            <a:r>
              <a:rPr lang="zh-CN" altLang="en-US" sz="2400" dirty="0" smtClean="0"/>
              <a:t>度的固定角度。</a:t>
            </a:r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en-US" altLang="zh-CN" sz="2400" dirty="0" smtClean="0"/>
              <a:t>【</a:t>
            </a:r>
            <a:r>
              <a:rPr lang="en-US" sz="2400" dirty="0" smtClean="0"/>
              <a:t>360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：创建一个</a:t>
            </a:r>
            <a:r>
              <a:rPr lang="en-US" sz="2400" dirty="0" smtClean="0"/>
              <a:t>360</a:t>
            </a:r>
            <a:r>
              <a:rPr lang="zh-CN" altLang="en-US" sz="2400" dirty="0" smtClean="0"/>
              <a:t>度的固定角度。</a:t>
            </a:r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）直接输入角度值。</a:t>
            </a:r>
            <a:endParaRPr lang="en-US" altLang="zh-CN" sz="2400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5.6 </a:t>
            </a:r>
            <a:r>
              <a:rPr lang="zh-CN" altLang="en-US" dirty="0" smtClean="0"/>
              <a:t>扫描特征</a:t>
            </a:r>
          </a:p>
          <a:p>
            <a:pPr>
              <a:buNone/>
            </a:pPr>
            <a:r>
              <a:rPr lang="zh-CN" altLang="en-US" sz="2400" dirty="0" smtClean="0"/>
              <a:t>        扫描是一个由两部分组成的草绘：轨迹为第一部分，截面为第二部分。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685792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altLang="zh-CN" sz="5100" dirty="0" smtClean="0"/>
              <a:t>5.6.1 </a:t>
            </a:r>
            <a:r>
              <a:rPr lang="zh-CN" altLang="en-US" sz="5100" dirty="0" smtClean="0"/>
              <a:t>模型分析</a:t>
            </a:r>
            <a:endParaRPr lang="en-US" altLang="zh-CN" sz="5100" dirty="0" smtClean="0"/>
          </a:p>
          <a:p>
            <a:pPr>
              <a:buNone/>
            </a:pPr>
            <a:r>
              <a:rPr lang="en-US" altLang="zh-CN" sz="2800" dirty="0" smtClean="0"/>
              <a:t>     </a:t>
            </a:r>
          </a:p>
        </p:txBody>
      </p:sp>
      <p:sp>
        <p:nvSpPr>
          <p:cNvPr id="829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2945" name="Object 1"/>
          <p:cNvGraphicFramePr>
            <a:graphicFrameLocks noChangeAspect="1"/>
          </p:cNvGraphicFramePr>
          <p:nvPr/>
        </p:nvGraphicFramePr>
        <p:xfrm>
          <a:off x="1357290" y="1142984"/>
          <a:ext cx="2357454" cy="2584468"/>
        </p:xfrm>
        <a:graphic>
          <a:graphicData uri="http://schemas.openxmlformats.org/presentationml/2006/ole">
            <p:oleObj spid="_x0000_s82945" name="BMP 图像" r:id="rId3" imgW="3238952" imgH="3552381" progId="PBrush">
              <p:embed/>
            </p:oleObj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4286248" y="2714620"/>
            <a:ext cx="1714512" cy="428628"/>
          </a:xfrm>
          <a:prstGeom prst="wedgeRoundRectCallout">
            <a:avLst>
              <a:gd name="adj1" fmla="val -65564"/>
              <a:gd name="adj2" fmla="val -1542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扫描特征零件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4000504"/>
            <a:ext cx="878684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5.6.2 </a:t>
            </a:r>
            <a:r>
              <a:rPr lang="zh-CN" altLang="en-US" sz="2800" dirty="0" smtClean="0"/>
              <a:t>建模步骤</a:t>
            </a:r>
            <a:endParaRPr lang="en-US" altLang="zh-CN" sz="2800" dirty="0" smtClean="0"/>
          </a:p>
          <a:p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：新建零件文件</a:t>
            </a:r>
            <a:r>
              <a:rPr lang="en-US" sz="2400" dirty="0" smtClean="0"/>
              <a:t>saomiao.prt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Step2</a:t>
            </a:r>
            <a:r>
              <a:rPr lang="zh-CN" altLang="en-US" sz="2400" dirty="0" smtClean="0"/>
              <a:t>：创建扫描轨迹线。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57166"/>
            <a:ext cx="7215238" cy="45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4572000" y="5786454"/>
            <a:ext cx="2357454" cy="571504"/>
          </a:xfrm>
          <a:prstGeom prst="wedgeRoundRectCallout">
            <a:avLst>
              <a:gd name="adj1" fmla="val -188"/>
              <a:gd name="adj2" fmla="val -18266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【</a:t>
            </a:r>
            <a:r>
              <a:rPr lang="zh-CN" altLang="en-US" dirty="0" smtClean="0"/>
              <a:t>扫描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操控板</a:t>
            </a:r>
            <a:endParaRPr lang="zh-CN" altLang="en-US" dirty="0"/>
          </a:p>
        </p:txBody>
      </p:sp>
      <p:graphicFrame>
        <p:nvGraphicFramePr>
          <p:cNvPr id="6" name="图示 5"/>
          <p:cNvGraphicFramePr/>
          <p:nvPr/>
        </p:nvGraphicFramePr>
        <p:xfrm>
          <a:off x="785786" y="4286256"/>
          <a:ext cx="3429024" cy="2571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17859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）单击位于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扫描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操控板右端的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草绘基准曲线</a:t>
            </a:r>
            <a:r>
              <a:rPr lang="en-US" altLang="zh-CN" sz="2400" dirty="0" smtClean="0"/>
              <a:t>】</a:t>
            </a:r>
          </a:p>
          <a:p>
            <a:pPr>
              <a:buNone/>
            </a:pPr>
            <a:r>
              <a:rPr lang="en-US" altLang="zh-CN" sz="2400" dirty="0" smtClean="0"/>
              <a:t>   </a:t>
            </a:r>
            <a:r>
              <a:rPr lang="zh-CN" altLang="en-US" sz="2400" dirty="0" smtClean="0"/>
              <a:t>按钮</a:t>
            </a:r>
            <a:r>
              <a:rPr lang="en-US" sz="2400" dirty="0" smtClean="0"/>
              <a:t>    </a:t>
            </a:r>
            <a:r>
              <a:rPr lang="zh-CN" altLang="en-US" sz="2400" dirty="0" smtClean="0"/>
              <a:t>绘制轨迹线。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）现在开始进行草图设计。单击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操控板中的创建矩形按钮</a:t>
            </a:r>
            <a:r>
              <a:rPr lang="en-US" sz="2400" dirty="0" smtClean="0"/>
              <a:t>    </a:t>
            </a:r>
            <a:r>
              <a:rPr lang="zh-CN" altLang="en-US" sz="2400" dirty="0" smtClean="0"/>
              <a:t>，绘制一个矩形，使其对齐基准的中心。</a:t>
            </a:r>
            <a:endParaRPr lang="zh-CN" altLang="en-US" sz="2400" dirty="0"/>
          </a:p>
        </p:txBody>
      </p:sp>
      <p:pic>
        <p:nvPicPr>
          <p:cNvPr id="8089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928670"/>
            <a:ext cx="143608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1643050"/>
            <a:ext cx="33337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09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0899" name="Object 3"/>
          <p:cNvGraphicFramePr>
            <a:graphicFrameLocks noChangeAspect="1"/>
          </p:cNvGraphicFramePr>
          <p:nvPr/>
        </p:nvGraphicFramePr>
        <p:xfrm>
          <a:off x="1285852" y="2500306"/>
          <a:ext cx="3143272" cy="3389432"/>
        </p:xfrm>
        <a:graphic>
          <a:graphicData uri="http://schemas.openxmlformats.org/presentationml/2006/ole">
            <p:oleObj spid="_x0000_s80899" name="BMP 图像" r:id="rId5" imgW="1980952" imgH="2133898" progId="PBrush">
              <p:embed/>
            </p:oleObj>
          </a:graphicData>
        </a:graphic>
      </p:graphicFrame>
      <p:sp>
        <p:nvSpPr>
          <p:cNvPr id="8" name="圆角矩形标注 7"/>
          <p:cNvSpPr/>
          <p:nvPr/>
        </p:nvSpPr>
        <p:spPr>
          <a:xfrm>
            <a:off x="5214942" y="4643446"/>
            <a:ext cx="1428760" cy="571504"/>
          </a:xfrm>
          <a:prstGeom prst="wedgeRoundRectCallout">
            <a:avLst>
              <a:gd name="adj1" fmla="val -92058"/>
              <a:gd name="adj2" fmla="val -1516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生成矩形</a:t>
            </a:r>
            <a:endParaRPr lang="zh-CN" alt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操控板中的创建圆角按钮</a:t>
            </a:r>
            <a:r>
              <a:rPr lang="en-US" sz="2400" dirty="0" smtClean="0"/>
              <a:t>    </a:t>
            </a:r>
            <a:r>
              <a:rPr lang="zh-CN" altLang="en-US" sz="2400" dirty="0" smtClean="0"/>
              <a:t>，绘制圆角。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编辑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操控面板中的修改尺寸按钮</a:t>
            </a:r>
            <a:r>
              <a:rPr lang="en-US" sz="2400" dirty="0" smtClean="0"/>
              <a:t>    </a:t>
            </a:r>
            <a:r>
              <a:rPr lang="zh-CN" altLang="en-US" sz="2400" dirty="0" smtClean="0"/>
              <a:t>，点取各个尺寸。</a:t>
            </a:r>
            <a:endParaRPr lang="zh-CN" altLang="en-US" sz="2400" dirty="0"/>
          </a:p>
        </p:txBody>
      </p:sp>
      <p:pic>
        <p:nvPicPr>
          <p:cNvPr id="7987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357166"/>
            <a:ext cx="2476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857232"/>
            <a:ext cx="2476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9875" name="Object 3"/>
          <p:cNvGraphicFramePr>
            <a:graphicFrameLocks noChangeAspect="1"/>
          </p:cNvGraphicFramePr>
          <p:nvPr/>
        </p:nvGraphicFramePr>
        <p:xfrm>
          <a:off x="1357290" y="1785926"/>
          <a:ext cx="2714644" cy="4276494"/>
        </p:xfrm>
        <a:graphic>
          <a:graphicData uri="http://schemas.openxmlformats.org/presentationml/2006/ole">
            <p:oleObj spid="_x0000_s79875" name="BMP 图像" r:id="rId5" imgW="2247619" imgH="3561905" progId="PBrush">
              <p:embed/>
            </p:oleObj>
          </a:graphicData>
        </a:graphic>
      </p:graphicFrame>
      <p:sp>
        <p:nvSpPr>
          <p:cNvPr id="8" name="圆角矩形标注 7"/>
          <p:cNvSpPr/>
          <p:nvPr/>
        </p:nvSpPr>
        <p:spPr>
          <a:xfrm>
            <a:off x="5143504" y="4214818"/>
            <a:ext cx="2143140" cy="642942"/>
          </a:xfrm>
          <a:prstGeom prst="wedgeRoundRectCallout">
            <a:avLst>
              <a:gd name="adj1" fmla="val -83456"/>
              <a:gd name="adj2" fmla="val -14165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修改尺寸后的结果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6"/>
            <a:ext cx="8229600" cy="62151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操控板中的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确定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</a:t>
            </a:r>
            <a:r>
              <a:rPr lang="en-US" sz="2400" dirty="0" smtClean="0"/>
              <a:t>      </a:t>
            </a:r>
            <a:r>
              <a:rPr lang="zh-CN" altLang="en-US" sz="2400" dirty="0" smtClean="0"/>
              <a:t>，完成草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图设计。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）打开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参考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选项卡，此时轨迹自动选择刚绘制的曲线。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800" dirty="0" smtClean="0"/>
              <a:t>Step3</a:t>
            </a:r>
            <a:r>
              <a:rPr lang="zh-CN" altLang="en-US" sz="2800" dirty="0" smtClean="0"/>
              <a:t>：创建扫描截面。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 </a:t>
            </a: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扫描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操控板上的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</a:t>
            </a:r>
            <a:r>
              <a:rPr lang="en-US" sz="2400" dirty="0" smtClean="0"/>
              <a:t>    </a:t>
            </a:r>
            <a:r>
              <a:rPr lang="zh-CN" altLang="en-US" sz="2400" dirty="0" smtClean="0"/>
              <a:t>，进入草绘截面模式。</a:t>
            </a:r>
          </a:p>
          <a:p>
            <a:pPr>
              <a:buNone/>
            </a:pPr>
            <a:r>
              <a:rPr lang="zh-CN" altLang="en-US" sz="2400" dirty="0" smtClean="0"/>
              <a:t> 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操控板中的线按钮</a:t>
            </a:r>
            <a:r>
              <a:rPr lang="en-US" sz="2400" dirty="0" smtClean="0"/>
              <a:t>   </a:t>
            </a:r>
            <a:r>
              <a:rPr lang="zh-CN" altLang="en-US" sz="2400" dirty="0" smtClean="0"/>
              <a:t>，绘制扫描特征的截面。</a:t>
            </a:r>
          </a:p>
          <a:p>
            <a:pPr>
              <a:buNone/>
            </a:pPr>
            <a:r>
              <a:rPr lang="zh-CN" altLang="en-US" sz="2400" dirty="0" smtClean="0"/>
              <a:t> 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编辑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操控板中的修改尺寸按钮</a:t>
            </a:r>
            <a:r>
              <a:rPr lang="en-US" sz="2400" dirty="0" smtClean="0"/>
              <a:t>   </a:t>
            </a:r>
            <a:r>
              <a:rPr lang="zh-CN" altLang="en-US" sz="2400" dirty="0" smtClean="0"/>
              <a:t>，点取各个尺寸。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操控板中的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确定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</a:t>
            </a:r>
            <a:r>
              <a:rPr lang="en-US" sz="2400" dirty="0" smtClean="0"/>
              <a:t>    </a:t>
            </a:r>
            <a:r>
              <a:rPr lang="zh-CN" altLang="en-US" sz="2400" dirty="0" smtClean="0"/>
              <a:t>，完成截面草图设计。</a:t>
            </a:r>
            <a:endParaRPr lang="en-US" altLang="zh-CN" sz="24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788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500042"/>
            <a:ext cx="190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2714620"/>
            <a:ext cx="23812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3500438"/>
            <a:ext cx="2762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72264" y="4357694"/>
            <a:ext cx="2571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885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826" y="5214950"/>
            <a:ext cx="18097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357158" y="285729"/>
          <a:ext cx="3214710" cy="3460421"/>
        </p:xfrm>
        <a:graphic>
          <a:graphicData uri="http://schemas.openxmlformats.org/presentationml/2006/ole">
            <p:oleObj spid="_x0000_s77825" name="BMP 图像" r:id="rId3" imgW="2133898" imgH="2295238" progId="PBrush">
              <p:embed/>
            </p:oleObj>
          </a:graphicData>
        </a:graphic>
      </p:graphicFrame>
      <p:sp>
        <p:nvSpPr>
          <p:cNvPr id="778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7" name="Object 3"/>
          <p:cNvGraphicFramePr>
            <a:graphicFrameLocks noChangeAspect="1"/>
          </p:cNvGraphicFramePr>
          <p:nvPr/>
        </p:nvGraphicFramePr>
        <p:xfrm>
          <a:off x="3786182" y="571480"/>
          <a:ext cx="4357718" cy="2900373"/>
        </p:xfrm>
        <a:graphic>
          <a:graphicData uri="http://schemas.openxmlformats.org/presentationml/2006/ole">
            <p:oleObj spid="_x0000_s77827" name="BMP 图像" r:id="rId4" imgW="4001058" imgH="2000000" progId="PBrush">
              <p:embed/>
            </p:oleObj>
          </a:graphicData>
        </a:graphic>
      </p:graphicFrame>
      <p:sp>
        <p:nvSpPr>
          <p:cNvPr id="8" name="圆角矩形标注 7"/>
          <p:cNvSpPr/>
          <p:nvPr/>
        </p:nvSpPr>
        <p:spPr>
          <a:xfrm>
            <a:off x="428596" y="3857628"/>
            <a:ext cx="2214578" cy="500066"/>
          </a:xfrm>
          <a:prstGeom prst="wedgeRoundRectCallout">
            <a:avLst>
              <a:gd name="adj1" fmla="val 20457"/>
              <a:gd name="adj2" fmla="val -8201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修改尺寸后的结果 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643570" y="192880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扫描方向</a:t>
            </a:r>
            <a:endParaRPr lang="zh-CN" altLang="en-US" dirty="0"/>
          </a:p>
        </p:txBody>
      </p:sp>
      <p:sp>
        <p:nvSpPr>
          <p:cNvPr id="11" name="圆角矩形标注 10"/>
          <p:cNvSpPr/>
          <p:nvPr/>
        </p:nvSpPr>
        <p:spPr>
          <a:xfrm>
            <a:off x="6357950" y="3500438"/>
            <a:ext cx="2428892" cy="428628"/>
          </a:xfrm>
          <a:prstGeom prst="wedgeRoundRectCallout">
            <a:avLst>
              <a:gd name="adj1" fmla="val -795"/>
              <a:gd name="adj2" fmla="val -28158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旋转视图后的结果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14282" y="4643446"/>
            <a:ext cx="864396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扫描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操控板中的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确定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按钮，完成特征生成。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图形显示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工具栏中的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保存的视图列表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</a:t>
            </a:r>
            <a:r>
              <a:rPr lang="en-US" sz="2400" dirty="0" smtClean="0"/>
              <a:t>    </a:t>
            </a:r>
            <a:r>
              <a:rPr lang="zh-CN" altLang="en-US" sz="2400" dirty="0" smtClean="0"/>
              <a:t>，选取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默认方向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命令，查看生成的扫描特征。</a:t>
            </a:r>
          </a:p>
          <a:p>
            <a:r>
              <a:rPr lang="en-US" sz="2400" dirty="0" smtClean="0"/>
              <a:t> </a:t>
            </a:r>
            <a:r>
              <a:rPr lang="en-US" altLang="zh-CN" sz="2800" dirty="0" smtClean="0"/>
              <a:t>step4</a:t>
            </a:r>
            <a:r>
              <a:rPr lang="zh-CN" altLang="en-US" sz="2800" dirty="0" smtClean="0"/>
              <a:t>：保存文件。</a:t>
            </a:r>
          </a:p>
          <a:p>
            <a:endParaRPr lang="zh-CN" altLang="en-US" sz="2400" dirty="0"/>
          </a:p>
        </p:txBody>
      </p:sp>
      <p:pic>
        <p:nvPicPr>
          <p:cNvPr id="778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29652" y="5143512"/>
            <a:ext cx="3048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3214710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5.6.3 </a:t>
            </a:r>
            <a:r>
              <a:rPr lang="zh-CN" altLang="en-US" dirty="0" smtClean="0"/>
              <a:t>轨迹线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在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选项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列表中有两个不同的扫描特征属性，即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【</a:t>
            </a:r>
            <a:r>
              <a:rPr lang="zh-CN" altLang="en-US" sz="2400" dirty="0" smtClean="0"/>
              <a:t>封闭端点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合并端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800" dirty="0" smtClean="0"/>
              <a:t>（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）封闭端点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对于开放轨迹线的扫描特征，如果扫描特征与另一个特征相邻，选取该项作为扫描特征的属性，那么产生的扫描特征的端面将自由于另一个特征，即不进行合并。</a:t>
            </a:r>
            <a:endParaRPr lang="en-US" altLang="zh-CN" sz="2400" dirty="0" smtClean="0"/>
          </a:p>
          <a:p>
            <a:pPr>
              <a:buNone/>
            </a:pPr>
            <a:endParaRPr lang="zh-CN" altLang="en-US" sz="2800" dirty="0"/>
          </a:p>
        </p:txBody>
      </p:sp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1" name="Object 1"/>
          <p:cNvGraphicFramePr>
            <a:graphicFrameLocks noChangeAspect="1"/>
          </p:cNvGraphicFramePr>
          <p:nvPr/>
        </p:nvGraphicFramePr>
        <p:xfrm>
          <a:off x="714348" y="3929066"/>
          <a:ext cx="5214974" cy="2340813"/>
        </p:xfrm>
        <a:graphic>
          <a:graphicData uri="http://schemas.openxmlformats.org/presentationml/2006/ole">
            <p:oleObj spid="_x0000_s76801" name="BMP 图像" r:id="rId3" imgW="3352381" imgH="1504762" progId="PBrush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43108" y="4000504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扫描特征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00100" y="4572008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自由端点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28662" y="5429264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自由端点</a:t>
            </a:r>
            <a:endParaRPr lang="zh-CN" altLang="en-US" dirty="0"/>
          </a:p>
        </p:txBody>
      </p:sp>
      <p:sp>
        <p:nvSpPr>
          <p:cNvPr id="10" name="圆角矩形标注 9"/>
          <p:cNvSpPr/>
          <p:nvPr/>
        </p:nvSpPr>
        <p:spPr>
          <a:xfrm>
            <a:off x="6357950" y="5143512"/>
            <a:ext cx="1785950" cy="928694"/>
          </a:xfrm>
          <a:prstGeom prst="wedgeRoundRectCallout">
            <a:avLst>
              <a:gd name="adj1" fmla="val -61297"/>
              <a:gd name="adj2" fmla="val -10901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【</a:t>
            </a:r>
            <a:r>
              <a:rPr lang="zh-CN" altLang="en-US" dirty="0" smtClean="0"/>
              <a:t>封闭端点</a:t>
            </a:r>
            <a:r>
              <a:rPr lang="en-US" altLang="zh-CN" dirty="0" smtClean="0"/>
              <a:t>】</a:t>
            </a:r>
            <a:r>
              <a:rPr lang="zh-CN" altLang="en-US" dirty="0" smtClean="0"/>
              <a:t>选项结果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18573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800" dirty="0" smtClean="0"/>
              <a:t>（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）合并终点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对于开放轨迹线的扫描特征，如果扫描特征与另一个特征相邻，选取该项作为扫描特征属性，那么产生的扫描特征的端面将与另一个特征进行合并，即溶为一体。</a:t>
            </a:r>
            <a:endParaRPr lang="zh-CN" altLang="en-US" sz="2400" dirty="0"/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7" name="Object 1"/>
          <p:cNvGraphicFramePr>
            <a:graphicFrameLocks noChangeAspect="1"/>
          </p:cNvGraphicFramePr>
          <p:nvPr/>
        </p:nvGraphicFramePr>
        <p:xfrm>
          <a:off x="1000100" y="2714620"/>
          <a:ext cx="6580187" cy="2566996"/>
        </p:xfrm>
        <a:graphic>
          <a:graphicData uri="http://schemas.openxmlformats.org/presentationml/2006/ole">
            <p:oleObj spid="_x0000_s75777" name="BMP 图像" r:id="rId3" imgW="3467584" imgH="1352381" progId="PBrush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57488" y="2643182"/>
            <a:ext cx="407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扫描特征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428728" y="3286124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合并终点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428728" y="4429132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合并终点</a:t>
            </a:r>
            <a:endParaRPr lang="zh-CN" altLang="en-US" dirty="0"/>
          </a:p>
        </p:txBody>
      </p:sp>
      <p:sp>
        <p:nvSpPr>
          <p:cNvPr id="9" name="圆角矩形标注 8"/>
          <p:cNvSpPr/>
          <p:nvPr/>
        </p:nvSpPr>
        <p:spPr>
          <a:xfrm>
            <a:off x="2857488" y="5786454"/>
            <a:ext cx="2928958" cy="642942"/>
          </a:xfrm>
          <a:prstGeom prst="wedgeRoundRectCallout">
            <a:avLst>
              <a:gd name="adj1" fmla="val -50542"/>
              <a:gd name="adj2" fmla="val -11412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【</a:t>
            </a:r>
            <a:r>
              <a:rPr lang="zh-CN" altLang="en-US" dirty="0" smtClean="0"/>
              <a:t>合并终点</a:t>
            </a:r>
            <a:r>
              <a:rPr lang="en-US" altLang="zh-CN" dirty="0" smtClean="0"/>
              <a:t>】</a:t>
            </a:r>
            <a:r>
              <a:rPr lang="zh-CN" altLang="en-US" dirty="0" smtClean="0"/>
              <a:t>选项结果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14290"/>
            <a:ext cx="8229600" cy="6429420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5.2 </a:t>
            </a:r>
            <a:r>
              <a:rPr lang="zh-CN" altLang="en-US" dirty="0" smtClean="0"/>
              <a:t>加材料</a:t>
            </a:r>
            <a:r>
              <a:rPr lang="en-US" altLang="zh-CN" dirty="0" smtClean="0"/>
              <a:t>/</a:t>
            </a:r>
            <a:r>
              <a:rPr lang="zh-CN" altLang="en-US" dirty="0" smtClean="0"/>
              <a:t>减材料特征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  </a:t>
            </a:r>
            <a:r>
              <a:rPr lang="zh-CN" altLang="en-US" sz="2400" dirty="0" smtClean="0"/>
              <a:t>加材料就是从无到有或者在已有的零件特征基础上添加新的特征。而减材料则只能在已有特征上去掉一些特征。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800" dirty="0" smtClean="0"/>
              <a:t>5.2.1 </a:t>
            </a:r>
            <a:r>
              <a:rPr lang="zh-CN" altLang="en-US" sz="2800" dirty="0" smtClean="0"/>
              <a:t>加材料</a:t>
            </a:r>
            <a:r>
              <a:rPr lang="en-US" altLang="zh-CN" sz="2800" dirty="0" smtClean="0"/>
              <a:t>/</a:t>
            </a:r>
            <a:r>
              <a:rPr lang="zh-CN" altLang="en-US" sz="2800" dirty="0" smtClean="0"/>
              <a:t>减材料特征的种类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加材料特征不仅可以产生单一的特征，而且可以加入到其他实体中。它主要位于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形状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操控板中，包括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拉伸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旋转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扫描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螺旋扫描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混合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扫描混合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旋转混合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共</a:t>
            </a:r>
            <a:r>
              <a:rPr lang="en-US" sz="2400" dirty="0" smtClean="0"/>
              <a:t>7</a:t>
            </a:r>
            <a:r>
              <a:rPr lang="zh-CN" altLang="en-US" sz="2400" dirty="0" smtClean="0"/>
              <a:t>个命令。</a:t>
            </a:r>
            <a:endParaRPr lang="en-US" altLang="zh-CN" sz="2400" dirty="0" smtClean="0"/>
          </a:p>
          <a:p>
            <a:pPr>
              <a:buNone/>
            </a:pPr>
            <a:r>
              <a:rPr lang="en-US" sz="2000" dirty="0" smtClean="0"/>
              <a:t>       (1)	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拉伸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：拉伸单个截面来生成特征，注意截面将直接影响到拉伸特征的结果。</a:t>
            </a:r>
          </a:p>
          <a:p>
            <a:pPr>
              <a:buNone/>
            </a:pPr>
            <a:r>
              <a:rPr lang="en-US" sz="2000" dirty="0" smtClean="0"/>
              <a:t>        (2)	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旋转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：旋转单个截面来生成特征，注意必须有中心线作为旋转轴。</a:t>
            </a:r>
          </a:p>
          <a:p>
            <a:pPr>
              <a:buNone/>
            </a:pPr>
            <a:r>
              <a:rPr lang="en-US" sz="2000" dirty="0" smtClean="0"/>
              <a:t>        (3)	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扫描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：沿着一条曲线扫描截面来生成特征，注意必须绘制扫描轨迹线。</a:t>
            </a:r>
            <a:endParaRPr lang="en-US" altLang="zh-CN" sz="2000" dirty="0" smtClean="0"/>
          </a:p>
          <a:p>
            <a:pPr>
              <a:buNone/>
            </a:pPr>
            <a:r>
              <a:rPr lang="en-US" sz="2000" dirty="0" smtClean="0"/>
              <a:t>        (4)  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螺旋扫描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：建立类似弹簧的实体。</a:t>
            </a:r>
          </a:p>
          <a:p>
            <a:pPr>
              <a:buNone/>
            </a:pPr>
            <a:endParaRPr lang="zh-CN" altLang="en-US" sz="20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endParaRPr lang="zh-CN" altLang="en-US" sz="28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14291"/>
            <a:ext cx="8229600" cy="2286016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5.7 </a:t>
            </a:r>
            <a:r>
              <a:rPr lang="zh-CN" altLang="en-US" dirty="0" smtClean="0"/>
              <a:t>螺旋扫描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螺旋扫描特征就是将绘制好的剖面沿着螺旋线移动，并受到外部轮廓轨迹的限制，从而得到的一个类似弹簧的特征。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000240"/>
            <a:ext cx="6892960" cy="3338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1571604" y="5715016"/>
          <a:ext cx="6262710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5" y="928670"/>
            <a:ext cx="4780421" cy="4837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143768" y="2214554"/>
            <a:ext cx="15716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在轮廓轨迹端部绘制截面</a:t>
            </a:r>
          </a:p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58016" y="3929066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轮廓轨迹线</a:t>
            </a:r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5214950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节距可变</a:t>
            </a:r>
          </a:p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4282" y="2428868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旋转中心线</a:t>
            </a:r>
          </a:p>
          <a:p>
            <a:endParaRPr lang="zh-CN" altLang="en-US" dirty="0"/>
          </a:p>
        </p:txBody>
      </p:sp>
      <p:cxnSp>
        <p:nvCxnSpPr>
          <p:cNvPr id="10" name="直接箭头连接符 9"/>
          <p:cNvCxnSpPr/>
          <p:nvPr/>
        </p:nvCxnSpPr>
        <p:spPr>
          <a:xfrm rot="10800000">
            <a:off x="1571604" y="2643182"/>
            <a:ext cx="250033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rot="10800000">
            <a:off x="1571604" y="5357826"/>
            <a:ext cx="192882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6143636" y="2357430"/>
            <a:ext cx="928694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4786314" y="4071942"/>
            <a:ext cx="200026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14290"/>
            <a:ext cx="8229600" cy="62865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Step2</a:t>
            </a:r>
            <a:r>
              <a:rPr lang="zh-CN" altLang="en-US" dirty="0" smtClean="0"/>
              <a:t>：</a:t>
            </a:r>
            <a:r>
              <a:rPr lang="zh-CN" altLang="en-US" sz="2400" dirty="0" smtClean="0"/>
              <a:t>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参考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下拉面板中的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定义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按钮，打开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对话框，定义草绘平面后进行草绘，得到轮廓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     </a:t>
            </a:r>
            <a:r>
              <a:rPr lang="zh-CN" altLang="en-US" sz="2400" dirty="0" smtClean="0"/>
              <a:t>轨迹。此时系统要求指定一个旋转轴，也就是螺旋围绕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     </a:t>
            </a:r>
            <a:r>
              <a:rPr lang="zh-CN" altLang="en-US" sz="2400" dirty="0" smtClean="0"/>
              <a:t>的中心轴，可以建立一个基准轴。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800" dirty="0" smtClean="0"/>
              <a:t>Step3</a:t>
            </a:r>
            <a:r>
              <a:rPr lang="zh-CN" altLang="en-US" sz="2400" dirty="0" smtClean="0"/>
              <a:t>：单击操控面板上的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按钮，在轮廓轨迹端部绘制横截面。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800" dirty="0" smtClean="0"/>
              <a:t>Step4</a:t>
            </a:r>
            <a:r>
              <a:rPr lang="zh-CN" altLang="en-US" sz="2800" dirty="0" smtClean="0"/>
              <a:t>：</a:t>
            </a:r>
            <a:r>
              <a:rPr lang="zh-CN" altLang="en-US" sz="2400" dirty="0" smtClean="0"/>
              <a:t>在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间距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下拉面板中，单击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添加间距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，可以在轮廓轨迹端部（起点和终点）以及轨迹线中间部分改变不同螺旋节距。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800" dirty="0" smtClean="0"/>
              <a:t>Step5</a:t>
            </a:r>
            <a:r>
              <a:rPr lang="zh-CN" altLang="en-US" sz="2800" dirty="0" smtClean="0"/>
              <a:t>：</a:t>
            </a:r>
            <a:r>
              <a:rPr lang="zh-CN" altLang="en-US" sz="2400" dirty="0" smtClean="0"/>
              <a:t>如果选择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选项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下拉面板中的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改变截面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选项，则可以采用公式方式定义截面属性。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800" dirty="0" smtClean="0"/>
              <a:t>Step6</a:t>
            </a:r>
            <a:r>
              <a:rPr lang="zh-CN" altLang="en-US" sz="2800" dirty="0" smtClean="0"/>
              <a:t>：</a:t>
            </a:r>
            <a:r>
              <a:rPr lang="zh-CN" altLang="en-US" sz="2400" dirty="0" smtClean="0"/>
              <a:t>最后可以在操控面板中定义左旋或者右旋。</a:t>
            </a:r>
          </a:p>
          <a:p>
            <a:pPr>
              <a:buNone/>
            </a:pPr>
            <a:r>
              <a:rPr lang="en-US" altLang="zh-CN" sz="2800" dirty="0" smtClean="0"/>
              <a:t>Step7</a:t>
            </a:r>
            <a:r>
              <a:rPr lang="zh-CN" altLang="en-US" sz="2800" dirty="0" smtClean="0"/>
              <a:t>：</a:t>
            </a:r>
            <a:r>
              <a:rPr lang="zh-CN" altLang="en-US" sz="2400" dirty="0" smtClean="0"/>
              <a:t>确定即可。</a:t>
            </a:r>
          </a:p>
          <a:p>
            <a:pPr>
              <a:buNone/>
            </a:pPr>
            <a:endParaRPr lang="en-US" altLang="zh-CN" sz="2800" dirty="0" smtClean="0"/>
          </a:p>
          <a:p>
            <a:pPr>
              <a:buNone/>
            </a:pPr>
            <a:endParaRPr lang="zh-CN" altLang="en-US" sz="2400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428605"/>
            <a:ext cx="8229600" cy="1500198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5.8 </a:t>
            </a:r>
            <a:r>
              <a:rPr lang="zh-CN" altLang="en-US" dirty="0" smtClean="0"/>
              <a:t>混合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混合特征还可以与扫描特征组合使用，从而产生更为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复杂的零件。</a:t>
            </a:r>
            <a:endParaRPr lang="zh-CN" altLang="en-US" sz="2400" dirty="0"/>
          </a:p>
        </p:txBody>
      </p:sp>
      <p:pic>
        <p:nvPicPr>
          <p:cNvPr id="716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000240"/>
            <a:ext cx="7353967" cy="3302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928794" y="5715016"/>
          <a:ext cx="4976826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9"/>
            <a:ext cx="8229600" cy="6429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5.8.1  </a:t>
            </a:r>
            <a:r>
              <a:rPr lang="zh-CN" altLang="en-US" sz="2800" dirty="0" smtClean="0"/>
              <a:t>模型分析</a:t>
            </a:r>
            <a:endParaRPr lang="en-US" altLang="zh-CN" sz="2800" dirty="0" smtClean="0"/>
          </a:p>
          <a:p>
            <a:pPr>
              <a:buNone/>
            </a:pPr>
            <a:endParaRPr lang="en-US" altLang="zh-CN" sz="2800" dirty="0" smtClean="0"/>
          </a:p>
          <a:p>
            <a:pPr>
              <a:buNone/>
            </a:pPr>
            <a:endParaRPr lang="zh-CN" altLang="en-US" sz="2800" dirty="0"/>
          </a:p>
        </p:txBody>
      </p:sp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7" name="Object 1"/>
          <p:cNvGraphicFramePr>
            <a:graphicFrameLocks noChangeAspect="1"/>
          </p:cNvGraphicFramePr>
          <p:nvPr/>
        </p:nvGraphicFramePr>
        <p:xfrm>
          <a:off x="1000100" y="1285860"/>
          <a:ext cx="3185170" cy="2714634"/>
        </p:xfrm>
        <a:graphic>
          <a:graphicData uri="http://schemas.openxmlformats.org/presentationml/2006/ole">
            <p:oleObj spid="_x0000_s70657" name="BMP 图像" r:id="rId3" imgW="1991003" imgH="1695687" progId="PBrush">
              <p:embed/>
            </p:oleObj>
          </a:graphicData>
        </a:graphic>
      </p:graphicFrame>
      <p:sp>
        <p:nvSpPr>
          <p:cNvPr id="8" name="圆角矩形标注 7"/>
          <p:cNvSpPr/>
          <p:nvPr/>
        </p:nvSpPr>
        <p:spPr>
          <a:xfrm>
            <a:off x="4714876" y="2857496"/>
            <a:ext cx="2928958" cy="714380"/>
          </a:xfrm>
          <a:prstGeom prst="wedgeRoundRectCallout">
            <a:avLst>
              <a:gd name="adj1" fmla="val -54570"/>
              <a:gd name="adj2" fmla="val -1109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将要完成的混合特征零件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57158" y="4429132"/>
            <a:ext cx="7143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5.8.2  </a:t>
            </a:r>
            <a:r>
              <a:rPr lang="zh-CN" altLang="en-US" sz="2800" dirty="0" smtClean="0"/>
              <a:t>建模步骤</a:t>
            </a:r>
            <a:endParaRPr lang="en-US" altLang="zh-CN" sz="2800" dirty="0" smtClean="0"/>
          </a:p>
          <a:p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：新建零件文件</a:t>
            </a:r>
            <a:r>
              <a:rPr lang="en-US" sz="2400" dirty="0" smtClean="0"/>
              <a:t>hunhe.prt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Step2</a:t>
            </a:r>
            <a:r>
              <a:rPr lang="zh-CN" altLang="en-US" sz="2400" dirty="0" smtClean="0"/>
              <a:t>：创建混合特征。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endParaRPr lang="en-US" altLang="zh-CN" sz="2400" dirty="0" smtClean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643050"/>
            <a:ext cx="803350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500166" y="714356"/>
          <a:ext cx="5762644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0"/>
            <a:ext cx="8229600" cy="5429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800" dirty="0" smtClean="0"/>
              <a:t>（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）</a:t>
            </a:r>
            <a:endParaRPr lang="zh-CN" altLang="en-US" sz="2800" dirty="0"/>
          </a:p>
        </p:txBody>
      </p:sp>
      <p:graphicFrame>
        <p:nvGraphicFramePr>
          <p:cNvPr id="5" name="图示 4"/>
          <p:cNvGraphicFramePr/>
          <p:nvPr/>
        </p:nvGraphicFramePr>
        <p:xfrm>
          <a:off x="2214546" y="0"/>
          <a:ext cx="4214842" cy="2500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2214554"/>
            <a:ext cx="803350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9"/>
            <a:ext cx="8229600" cy="12858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按钮，进入草绘模式，单击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</a:p>
          <a:p>
            <a:pPr>
              <a:buNone/>
            </a:pPr>
            <a:r>
              <a:rPr lang="en-US" altLang="zh-CN" sz="2400" dirty="0" smtClean="0"/>
              <a:t>   </a:t>
            </a:r>
            <a:r>
              <a:rPr lang="zh-CN" altLang="en-US" sz="2400" dirty="0" smtClean="0"/>
              <a:t>操控板中的创建矩形按钮</a:t>
            </a:r>
            <a:r>
              <a:rPr lang="en-US" sz="2400" dirty="0" smtClean="0"/>
              <a:t>      </a:t>
            </a:r>
            <a:r>
              <a:rPr lang="zh-CN" altLang="en-US" sz="2400" dirty="0" smtClean="0"/>
              <a:t>，绘制一个矩形，使其中心对齐基准的中心。</a:t>
            </a:r>
            <a:endParaRPr lang="zh-CN" altLang="en-US" sz="2400" dirty="0"/>
          </a:p>
        </p:txBody>
      </p:sp>
      <p:pic>
        <p:nvPicPr>
          <p:cNvPr id="675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785794"/>
            <a:ext cx="2952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1714488"/>
            <a:ext cx="4730042" cy="4631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8"/>
            <a:ext cx="8229600" cy="6143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800" dirty="0" smtClean="0"/>
              <a:t>（</a:t>
            </a:r>
            <a:r>
              <a:rPr lang="en-US" altLang="zh-CN" sz="2800" dirty="0" smtClean="0"/>
              <a:t>4</a:t>
            </a:r>
            <a:r>
              <a:rPr lang="zh-CN" altLang="en-US" sz="2800" dirty="0" smtClean="0"/>
              <a:t>）</a:t>
            </a:r>
            <a:endParaRPr lang="zh-CN" altLang="en-US" sz="2800" dirty="0"/>
          </a:p>
        </p:txBody>
      </p:sp>
      <p:pic>
        <p:nvPicPr>
          <p:cNvPr id="665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285860"/>
            <a:ext cx="5465583" cy="2657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3714744" y="428604"/>
          <a:ext cx="1714512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00034" y="4143380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按钮，再次进入草绘环境并绘制第二个截面，点取各个尺寸。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编辑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操控板中的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分割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</a:t>
            </a:r>
            <a:r>
              <a:rPr lang="en-US" sz="2400" dirty="0" smtClean="0"/>
              <a:t>       </a:t>
            </a:r>
            <a:r>
              <a:rPr lang="zh-CN" altLang="en-US" sz="2400" dirty="0" smtClean="0"/>
              <a:t>，分别在圆与各平面投影线交点处单击，将其打断为</a:t>
            </a:r>
            <a:r>
              <a:rPr lang="en-US" sz="2400" dirty="0" smtClean="0"/>
              <a:t>4</a:t>
            </a:r>
            <a:r>
              <a:rPr lang="zh-CN" altLang="en-US" sz="2400" dirty="0" smtClean="0"/>
              <a:t>段等长圆弧。</a:t>
            </a:r>
            <a:endParaRPr lang="zh-CN" altLang="en-US" sz="2400" dirty="0"/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43702" y="5000636"/>
            <a:ext cx="2286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719959"/>
            <a:ext cx="3214710" cy="3088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714356"/>
            <a:ext cx="3143272" cy="3020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标注 6"/>
          <p:cNvSpPr/>
          <p:nvPr/>
        </p:nvSpPr>
        <p:spPr>
          <a:xfrm>
            <a:off x="1643042" y="4286256"/>
            <a:ext cx="1857388" cy="428628"/>
          </a:xfrm>
          <a:prstGeom prst="wedgeRoundRectCallout">
            <a:avLst>
              <a:gd name="adj1" fmla="val -58153"/>
              <a:gd name="adj2" fmla="val -14051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画完圆后的结果</a:t>
            </a:r>
            <a:endParaRPr lang="zh-CN" altLang="en-US" dirty="0"/>
          </a:p>
        </p:txBody>
      </p:sp>
      <p:sp>
        <p:nvSpPr>
          <p:cNvPr id="10" name="圆角矩形标注 9"/>
          <p:cNvSpPr/>
          <p:nvPr/>
        </p:nvSpPr>
        <p:spPr>
          <a:xfrm>
            <a:off x="5572132" y="4286256"/>
            <a:ext cx="1714512" cy="428628"/>
          </a:xfrm>
          <a:prstGeom prst="wedgeRoundRectCallout">
            <a:avLst>
              <a:gd name="adj1" fmla="val -65564"/>
              <a:gd name="adj2" fmla="val -1577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打断后的结果</a:t>
            </a:r>
            <a:endParaRPr lang="zh-CN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500034" y="4929198"/>
            <a:ext cx="6715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）确定后，预览结果。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8</a:t>
            </a:r>
            <a:r>
              <a:rPr lang="zh-CN" altLang="en-US" sz="2400" dirty="0" smtClean="0"/>
              <a:t>）单击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薄壁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，输入薄板厚度</a:t>
            </a:r>
            <a:r>
              <a:rPr lang="en-US" sz="2400" dirty="0" smtClean="0"/>
              <a:t>0.2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500042"/>
            <a:ext cx="8229600" cy="1500198"/>
          </a:xfrm>
        </p:spPr>
        <p:txBody>
          <a:bodyPr/>
          <a:lstStyle/>
          <a:p>
            <a:pPr>
              <a:buNone/>
            </a:pPr>
            <a:r>
              <a:rPr lang="en-US" sz="2000" dirty="0" smtClean="0"/>
              <a:t>      (5)	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混合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：混合两个或多个截面来生成特征，注意截面的形状与混合选项的差异将造成混合特征的变化。</a:t>
            </a:r>
          </a:p>
          <a:p>
            <a:pPr>
              <a:buNone/>
            </a:pPr>
            <a:r>
              <a:rPr lang="en-US" sz="2000" dirty="0" smtClean="0"/>
              <a:t>      (6)	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扫描混合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：将扫描与混合功能集中起来使用。</a:t>
            </a:r>
            <a:endParaRPr lang="en-US" altLang="zh-CN" sz="2000" dirty="0" smtClean="0"/>
          </a:p>
          <a:p>
            <a:pPr>
              <a:buNone/>
            </a:pPr>
            <a:r>
              <a:rPr lang="en-US" sz="2000" dirty="0" smtClean="0"/>
              <a:t>      (7) 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旋转混合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：将旋转与混合功能集中起来使用。</a:t>
            </a:r>
          </a:p>
          <a:p>
            <a:pPr>
              <a:buNone/>
            </a:pPr>
            <a:endParaRPr lang="zh-CN" altLang="en-US" sz="2000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500306"/>
            <a:ext cx="8361757" cy="1406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3357554" y="4500570"/>
            <a:ext cx="2071702" cy="571504"/>
          </a:xfrm>
          <a:prstGeom prst="wedgeRoundRectCallout">
            <a:avLst>
              <a:gd name="adj1" fmla="val 50357"/>
              <a:gd name="adj2" fmla="val -14653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【</a:t>
            </a:r>
            <a:r>
              <a:rPr lang="zh-CN" altLang="en-US" dirty="0" smtClean="0"/>
              <a:t>拉伸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操控板</a:t>
            </a:r>
            <a:endParaRPr lang="zh-CN" altLang="en-US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3484040" cy="2987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357166"/>
            <a:ext cx="3071834" cy="2933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1643042" y="3500438"/>
            <a:ext cx="1214446" cy="428628"/>
          </a:xfrm>
          <a:prstGeom prst="wedgeRoundRectCallout">
            <a:avLst>
              <a:gd name="adj1" fmla="val -56051"/>
              <a:gd name="adj2" fmla="val -11298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预览结果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5857884" y="3571876"/>
            <a:ext cx="1714512" cy="500066"/>
          </a:xfrm>
          <a:prstGeom prst="wedgeRoundRectCallout">
            <a:avLst>
              <a:gd name="adj1" fmla="val 38521"/>
              <a:gd name="adj2" fmla="val -1439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薄板特征结果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4282" y="4071942"/>
            <a:ext cx="6572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9</a:t>
            </a:r>
            <a:r>
              <a:rPr lang="zh-CN" altLang="en-US" sz="2400" dirty="0" smtClean="0"/>
              <a:t>）确定</a:t>
            </a:r>
            <a:endParaRPr lang="zh-CN" altLang="en-US" sz="2400" dirty="0"/>
          </a:p>
        </p:txBody>
      </p:sp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4286256"/>
            <a:ext cx="2521160" cy="2139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标注 9"/>
          <p:cNvSpPr/>
          <p:nvPr/>
        </p:nvSpPr>
        <p:spPr>
          <a:xfrm>
            <a:off x="5072066" y="5786454"/>
            <a:ext cx="2571768" cy="500066"/>
          </a:xfrm>
          <a:prstGeom prst="wedgeRoundRectCallout">
            <a:avLst>
              <a:gd name="adj1" fmla="val -55241"/>
              <a:gd name="adj2" fmla="val -10266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混合特征生成后的情况</a:t>
            </a:r>
            <a:endParaRPr lang="zh-CN" altLang="en-US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9"/>
            <a:ext cx="8229600" cy="2428892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Step3</a:t>
            </a:r>
            <a:r>
              <a:rPr lang="zh-CN" altLang="en-US" dirty="0" smtClean="0"/>
              <a:t>：</a:t>
            </a:r>
            <a:r>
              <a:rPr lang="zh-CN" altLang="en-US" sz="2400" dirty="0" smtClean="0"/>
              <a:t>保存文件为</a:t>
            </a:r>
            <a:r>
              <a:rPr lang="en-US" sz="2400" dirty="0" smtClean="0"/>
              <a:t>hunhe.prt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800" dirty="0" smtClean="0"/>
              <a:t>     </a:t>
            </a:r>
            <a:r>
              <a:rPr lang="zh-CN" altLang="en-US" sz="2400" dirty="0" smtClean="0"/>
              <a:t>至此混合特征的建模完成。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800" dirty="0" smtClean="0"/>
              <a:t>5.8.3 </a:t>
            </a:r>
            <a:r>
              <a:rPr lang="zh-CN" altLang="en-US" sz="2800" dirty="0" smtClean="0"/>
              <a:t>混合特征的基本形式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混合特征的各个截面之间相互平行，单击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选项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选项卡，可以看到包括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直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平滑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两个命令。</a:t>
            </a:r>
          </a:p>
          <a:p>
            <a:pPr>
              <a:buNone/>
            </a:pPr>
            <a:endParaRPr lang="zh-CN" altLang="en-US" sz="2800" dirty="0"/>
          </a:p>
        </p:txBody>
      </p:sp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1357290" y="2928934"/>
          <a:ext cx="3214710" cy="2796357"/>
        </p:xfrm>
        <a:graphic>
          <a:graphicData uri="http://schemas.openxmlformats.org/presentationml/2006/ole">
            <p:oleObj spid="_x0000_s63489" name="BMP 图像" r:id="rId3" imgW="1790476" imgH="1552792" progId="PBrush">
              <p:embed/>
            </p:oleObj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4929190" y="4786322"/>
            <a:ext cx="2428892" cy="642942"/>
          </a:xfrm>
          <a:prstGeom prst="wedgeRoundRectCallout">
            <a:avLst>
              <a:gd name="adj1" fmla="val -59694"/>
              <a:gd name="adj2" fmla="val -12559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混合特征的三个截面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85786" y="4500570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起点</a:t>
            </a:r>
            <a:endParaRPr lang="zh-CN" altLang="en-US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1142976" y="785794"/>
          <a:ext cx="3253375" cy="4071966"/>
        </p:xfrm>
        <a:graphic>
          <a:graphicData uri="http://schemas.openxmlformats.org/presentationml/2006/ole">
            <p:oleObj spid="_x0000_s62465" name="BMP 图像" r:id="rId3" imgW="1609524" imgH="2010056" progId="PBrush">
              <p:embed/>
            </p:oleObj>
          </a:graphicData>
        </a:graphic>
      </p:graphicFrame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7" name="Object 3"/>
          <p:cNvGraphicFramePr>
            <a:graphicFrameLocks noChangeAspect="1"/>
          </p:cNvGraphicFramePr>
          <p:nvPr/>
        </p:nvGraphicFramePr>
        <p:xfrm>
          <a:off x="4929190" y="928670"/>
          <a:ext cx="3149104" cy="3857652"/>
        </p:xfrm>
        <a:graphic>
          <a:graphicData uri="http://schemas.openxmlformats.org/presentationml/2006/ole">
            <p:oleObj spid="_x0000_s62467" name="BMP 图像" r:id="rId4" imgW="1533739" imgH="1867161" progId="PBrush">
              <p:embed/>
            </p:oleObj>
          </a:graphicData>
        </a:graphic>
      </p:graphicFrame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3214678" y="5715016"/>
            <a:ext cx="2714644" cy="571504"/>
          </a:xfrm>
          <a:prstGeom prst="wedgeRoundRectCallout">
            <a:avLst>
              <a:gd name="adj1" fmla="val 54141"/>
              <a:gd name="adj2" fmla="val -18265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平行</a:t>
            </a:r>
            <a:r>
              <a:rPr lang="en-US" altLang="zh-CN" dirty="0" smtClean="0"/>
              <a:t>【</a:t>
            </a:r>
            <a:r>
              <a:rPr lang="zh-CN" altLang="en-US" dirty="0" smtClean="0"/>
              <a:t>直</a:t>
            </a:r>
            <a:r>
              <a:rPr lang="en-US" altLang="zh-CN" dirty="0" smtClean="0"/>
              <a:t>】</a:t>
            </a:r>
            <a:r>
              <a:rPr lang="zh-CN" altLang="en-US" dirty="0" smtClean="0"/>
              <a:t>命令结果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57224" y="50004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截面</a:t>
            </a:r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143108" y="4857760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截面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71472" y="3286124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截面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785793"/>
            <a:ext cx="3071834" cy="4102605"/>
          </a:xfrm>
          <a:prstGeom prst="rect">
            <a:avLst/>
          </a:prstGeom>
          <a:noFill/>
        </p:spPr>
      </p:pic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3" name="Object 3"/>
          <p:cNvGraphicFramePr>
            <a:graphicFrameLocks noChangeAspect="1"/>
          </p:cNvGraphicFramePr>
          <p:nvPr/>
        </p:nvGraphicFramePr>
        <p:xfrm>
          <a:off x="5000628" y="785794"/>
          <a:ext cx="3036380" cy="3824301"/>
        </p:xfrm>
        <a:graphic>
          <a:graphicData uri="http://schemas.openxmlformats.org/presentationml/2006/ole">
            <p:oleObj spid="_x0000_s61443" name="BMP 图像" r:id="rId4" imgW="1467055" imgH="1848108" progId="PBrush">
              <p:embed/>
            </p:oleObj>
          </a:graphicData>
        </a:graphic>
      </p:graphicFrame>
      <p:sp>
        <p:nvSpPr>
          <p:cNvPr id="7" name="圆角矩形标注 6"/>
          <p:cNvSpPr/>
          <p:nvPr/>
        </p:nvSpPr>
        <p:spPr>
          <a:xfrm>
            <a:off x="3857620" y="5286388"/>
            <a:ext cx="2643206" cy="571504"/>
          </a:xfrm>
          <a:prstGeom prst="wedgeRoundRectCallout">
            <a:avLst>
              <a:gd name="adj1" fmla="val 53377"/>
              <a:gd name="adj2" fmla="val -15685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平行</a:t>
            </a:r>
            <a:r>
              <a:rPr lang="en-US" altLang="zh-CN" dirty="0" smtClean="0"/>
              <a:t>【</a:t>
            </a:r>
            <a:r>
              <a:rPr lang="zh-CN" altLang="en-US" dirty="0" smtClean="0"/>
              <a:t>光滑</a:t>
            </a:r>
            <a:r>
              <a:rPr lang="en-US" altLang="zh-CN" dirty="0" smtClean="0"/>
              <a:t>】</a:t>
            </a:r>
            <a:r>
              <a:rPr lang="zh-CN" altLang="en-US" dirty="0" smtClean="0"/>
              <a:t>命令结果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00100" y="428604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截面</a:t>
            </a:r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85786" y="3071810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截面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714480" y="478632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截面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1500198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5.9 </a:t>
            </a:r>
            <a:r>
              <a:rPr lang="zh-CN" altLang="en-US" dirty="0" smtClean="0"/>
              <a:t>旋转混合特征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与前面的混合特征相比，旋转混合特征是令起始截面和终止截面之间围绕某个轴旋转并混合。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143248"/>
            <a:ext cx="7425791" cy="333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571604" y="2214554"/>
          <a:ext cx="6429420" cy="4286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357166"/>
            <a:ext cx="8229600" cy="2185990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5.9.1  </a:t>
            </a:r>
            <a:r>
              <a:rPr lang="zh-CN" altLang="en-US" dirty="0" smtClean="0"/>
              <a:t>旋转混合特征的基本形式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   系统允许角度最大为</a:t>
            </a:r>
            <a:r>
              <a:rPr lang="en-US" sz="2400" dirty="0" smtClean="0"/>
              <a:t>120</a:t>
            </a:r>
            <a:r>
              <a:rPr lang="zh-CN" altLang="en-US" sz="2400" dirty="0" smtClean="0"/>
              <a:t>度，最小为</a:t>
            </a:r>
            <a:r>
              <a:rPr lang="en-US" sz="2400" dirty="0" smtClean="0"/>
              <a:t>0</a:t>
            </a:r>
            <a:r>
              <a:rPr lang="zh-CN" altLang="en-US" sz="2400" dirty="0" smtClean="0"/>
              <a:t>度，系统内定为</a:t>
            </a:r>
            <a:r>
              <a:rPr lang="en-US" sz="2400" dirty="0" smtClean="0"/>
              <a:t>45</a:t>
            </a:r>
            <a:r>
              <a:rPr lang="zh-CN" altLang="en-US" sz="2400" dirty="0" smtClean="0"/>
              <a:t>度。从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选项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操控板中可以看到，分为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直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平滑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两个方式，其中又分为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连接终止截面和起始截面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封闭端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两个命令，共四种情况。</a:t>
            </a:r>
            <a:endParaRPr lang="zh-CN" altLang="en-US" sz="2400" dirty="0"/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1928794" y="2643182"/>
          <a:ext cx="4956331" cy="2671772"/>
        </p:xfrm>
        <a:graphic>
          <a:graphicData uri="http://schemas.openxmlformats.org/presentationml/2006/ole">
            <p:oleObj spid="_x0000_s59393" name="BMP 图像" r:id="rId3" imgW="3180952" imgH="1714739" progId="PBrush">
              <p:embed/>
            </p:oleObj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4286248" y="5929330"/>
            <a:ext cx="2643206" cy="500066"/>
          </a:xfrm>
          <a:prstGeom prst="wedgeRoundRectCallout">
            <a:avLst>
              <a:gd name="adj1" fmla="val -78862"/>
              <a:gd name="adj2" fmla="val -1439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旋转截面（带坐标系）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428728" y="307181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起始截面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00100" y="485776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坐标系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000892" y="3214686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终止截面</a:t>
            </a:r>
            <a:endParaRPr lang="zh-CN" altLang="en-US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1571604" y="590024"/>
          <a:ext cx="2357454" cy="2110302"/>
        </p:xfrm>
        <a:graphic>
          <a:graphicData uri="http://schemas.openxmlformats.org/presentationml/2006/ole">
            <p:oleObj spid="_x0000_s58369" name="BMP 图像" r:id="rId3" imgW="1762371" imgH="1580952" progId="PBrush">
              <p:embed/>
            </p:oleObj>
          </a:graphicData>
        </a:graphic>
      </p:graphicFrame>
      <p:pic>
        <p:nvPicPr>
          <p:cNvPr id="58371" name="Picture 3" descr="04-blend-rotational-example-ex3"/>
          <p:cNvPicPr>
            <a:picLocks noChangeAspect="1" noChangeArrowheads="1"/>
          </p:cNvPicPr>
          <p:nvPr/>
        </p:nvPicPr>
        <p:blipFill>
          <a:blip r:embed="rId4"/>
          <a:srcRect t="4398" b="4480"/>
          <a:stretch>
            <a:fillRect/>
          </a:stretch>
        </p:blipFill>
        <p:spPr bwMode="auto">
          <a:xfrm>
            <a:off x="5072065" y="642918"/>
            <a:ext cx="247593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071538" y="1142984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截面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57620" y="1285860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截面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9" name="圆角矩形标注 8"/>
          <p:cNvSpPr/>
          <p:nvPr/>
        </p:nvSpPr>
        <p:spPr>
          <a:xfrm>
            <a:off x="2428860" y="2857496"/>
            <a:ext cx="5000660" cy="571504"/>
          </a:xfrm>
          <a:prstGeom prst="wedgeRoundRectCallout">
            <a:avLst>
              <a:gd name="adj1" fmla="val -1368"/>
              <a:gd name="adj2" fmla="val -14136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旋转</a:t>
            </a:r>
            <a:r>
              <a:rPr lang="en-US" altLang="zh-CN" dirty="0" smtClean="0"/>
              <a:t>【</a:t>
            </a:r>
            <a:r>
              <a:rPr lang="zh-CN" altLang="en-US" dirty="0" smtClean="0"/>
              <a:t>直</a:t>
            </a:r>
            <a:r>
              <a:rPr lang="en-US" altLang="zh-CN" dirty="0" smtClean="0"/>
              <a:t>】</a:t>
            </a:r>
            <a:r>
              <a:rPr lang="en-US" dirty="0" smtClean="0"/>
              <a:t>|</a:t>
            </a:r>
            <a:r>
              <a:rPr lang="en-US" altLang="zh-CN" dirty="0" smtClean="0"/>
              <a:t>【</a:t>
            </a:r>
            <a:r>
              <a:rPr lang="zh-CN" altLang="en-US" dirty="0" smtClean="0"/>
              <a:t>连接终止截面和起始截面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结果</a:t>
            </a:r>
            <a:endParaRPr lang="zh-CN" altLang="en-US" dirty="0"/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72" name="Object 4"/>
          <p:cNvGraphicFramePr>
            <a:graphicFrameLocks noChangeAspect="1"/>
          </p:cNvGraphicFramePr>
          <p:nvPr/>
        </p:nvGraphicFramePr>
        <p:xfrm>
          <a:off x="1928794" y="3786190"/>
          <a:ext cx="2143140" cy="1881029"/>
        </p:xfrm>
        <a:graphic>
          <a:graphicData uri="http://schemas.openxmlformats.org/presentationml/2006/ole">
            <p:oleObj spid="_x0000_s58372" name="BMP 图像" r:id="rId5" imgW="1790476" imgH="1580952" progId="PBrush">
              <p:embed/>
            </p:oleObj>
          </a:graphicData>
        </a:graphic>
      </p:graphicFrame>
      <p:pic>
        <p:nvPicPr>
          <p:cNvPr id="58374" name="Picture 6" descr="04-blend-rotational-example-ex5"/>
          <p:cNvPicPr>
            <a:picLocks noChangeAspect="1" noChangeArrowheads="1"/>
          </p:cNvPicPr>
          <p:nvPr/>
        </p:nvPicPr>
        <p:blipFill>
          <a:blip r:embed="rId6"/>
          <a:srcRect t="3732" b="5453"/>
          <a:stretch>
            <a:fillRect/>
          </a:stretch>
        </p:blipFill>
        <p:spPr bwMode="auto">
          <a:xfrm>
            <a:off x="5286380" y="3714752"/>
            <a:ext cx="2357454" cy="1976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1357290" y="4357694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截面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000496" y="4357694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截面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6" name="圆角矩形标注 15"/>
          <p:cNvSpPr/>
          <p:nvPr/>
        </p:nvSpPr>
        <p:spPr>
          <a:xfrm>
            <a:off x="3143240" y="5929330"/>
            <a:ext cx="4786346" cy="571504"/>
          </a:xfrm>
          <a:prstGeom prst="wedgeRoundRectCallout">
            <a:avLst>
              <a:gd name="adj1" fmla="val -39177"/>
              <a:gd name="adj2" fmla="val -11711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旋转</a:t>
            </a:r>
            <a:r>
              <a:rPr lang="en-US" altLang="zh-CN" dirty="0" smtClean="0"/>
              <a:t>【</a:t>
            </a:r>
            <a:r>
              <a:rPr lang="zh-CN" altLang="en-US" dirty="0" smtClean="0"/>
              <a:t>平滑</a:t>
            </a:r>
            <a:r>
              <a:rPr lang="en-US" altLang="zh-CN" dirty="0" smtClean="0"/>
              <a:t>】</a:t>
            </a:r>
            <a:r>
              <a:rPr lang="en-US" dirty="0" smtClean="0"/>
              <a:t>|</a:t>
            </a:r>
            <a:r>
              <a:rPr lang="en-US" altLang="zh-CN" dirty="0" smtClean="0"/>
              <a:t>【</a:t>
            </a:r>
            <a:r>
              <a:rPr lang="zh-CN" altLang="en-US" dirty="0" smtClean="0"/>
              <a:t>连接终止截面和起始截面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1" descr="04-blend-rotational-closed-ex1"/>
          <p:cNvPicPr>
            <a:picLocks noChangeAspect="1" noChangeArrowheads="1"/>
          </p:cNvPicPr>
          <p:nvPr/>
        </p:nvPicPr>
        <p:blipFill>
          <a:blip r:embed="rId2"/>
          <a:srcRect t="7515" b="3857"/>
          <a:stretch>
            <a:fillRect/>
          </a:stretch>
        </p:blipFill>
        <p:spPr bwMode="auto">
          <a:xfrm>
            <a:off x="785786" y="1000108"/>
            <a:ext cx="3499005" cy="3117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6" name="Picture 2" descr="04-blend-rotational-closed-ex2"/>
          <p:cNvPicPr>
            <a:picLocks noChangeAspect="1" noChangeArrowheads="1"/>
          </p:cNvPicPr>
          <p:nvPr/>
        </p:nvPicPr>
        <p:blipFill>
          <a:blip r:embed="rId3"/>
          <a:srcRect t="5940"/>
          <a:stretch>
            <a:fillRect/>
          </a:stretch>
        </p:blipFill>
        <p:spPr bwMode="auto">
          <a:xfrm>
            <a:off x="5072067" y="857231"/>
            <a:ext cx="3107156" cy="2909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3929058" y="4857760"/>
            <a:ext cx="3643338" cy="642942"/>
          </a:xfrm>
          <a:prstGeom prst="wedgeRoundRectCallout">
            <a:avLst>
              <a:gd name="adj1" fmla="val -49169"/>
              <a:gd name="adj2" fmla="val -17147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旋转</a:t>
            </a:r>
            <a:r>
              <a:rPr lang="en-US" altLang="zh-CN" dirty="0" smtClean="0"/>
              <a:t>【</a:t>
            </a:r>
            <a:r>
              <a:rPr lang="zh-CN" altLang="en-US" dirty="0" smtClean="0"/>
              <a:t>封闭端</a:t>
            </a:r>
            <a:r>
              <a:rPr lang="en-US" altLang="zh-CN" dirty="0" smtClean="0"/>
              <a:t>】</a:t>
            </a:r>
            <a:r>
              <a:rPr lang="zh-CN" altLang="en-US" dirty="0" smtClean="0"/>
              <a:t>命令结果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285728"/>
            <a:ext cx="8229600" cy="26860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5.9.2 </a:t>
            </a:r>
            <a:r>
              <a:rPr lang="zh-CN" altLang="en-US" sz="2800" dirty="0" smtClean="0"/>
              <a:t>建模步骤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：新建零件文件</a:t>
            </a:r>
            <a:r>
              <a:rPr lang="en-US" sz="2400" dirty="0" smtClean="0"/>
              <a:t>xuanzhuanhunhe.prt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Step2</a:t>
            </a:r>
            <a:r>
              <a:rPr lang="zh-CN" altLang="en-US" sz="2400" dirty="0" smtClean="0"/>
              <a:t>：创建旋转混合特征。</a:t>
            </a:r>
            <a:endParaRPr lang="en-US" altLang="zh-CN" sz="2400" dirty="0" smtClean="0"/>
          </a:p>
          <a:p>
            <a:pPr lvl="0"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）依次选取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形状</a:t>
            </a:r>
            <a:r>
              <a:rPr lang="en-US" altLang="zh-CN" sz="2400" dirty="0" smtClean="0"/>
              <a:t>】</a:t>
            </a:r>
            <a:r>
              <a:rPr lang="en-US" sz="2400" dirty="0" smtClean="0"/>
              <a:t>|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旋转混合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命令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，系统显示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旋转混合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选项板。</a:t>
            </a:r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pic>
        <p:nvPicPr>
          <p:cNvPr id="563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3714752"/>
            <a:ext cx="6311919" cy="2833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786050" y="2786058"/>
          <a:ext cx="4143404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0"/>
            <a:ext cx="8229600" cy="12144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按钮，进入草绘模式，单击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操控板中的创建矩形按钮</a:t>
            </a:r>
            <a:r>
              <a:rPr lang="en-US" sz="2400" dirty="0" smtClean="0"/>
              <a:t>     </a:t>
            </a:r>
            <a:r>
              <a:rPr lang="zh-CN" altLang="en-US" sz="2400" dirty="0" smtClean="0"/>
              <a:t>，绘制一个矩形，修改具体尺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寸。</a:t>
            </a:r>
            <a:endParaRPr lang="zh-CN" altLang="en-US" sz="2400" dirty="0"/>
          </a:p>
        </p:txBody>
      </p:sp>
      <p:pic>
        <p:nvPicPr>
          <p:cNvPr id="5529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642918"/>
            <a:ext cx="3048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785786" y="1785926"/>
          <a:ext cx="7474261" cy="4029094"/>
        </p:xfrm>
        <a:graphic>
          <a:graphicData uri="http://schemas.openxmlformats.org/presentationml/2006/ole">
            <p:oleObj spid="_x0000_s55298" name="BMP 图像" r:id="rId4" imgW="3180952" imgH="1714739" progId="PBrush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0"/>
            <a:ext cx="8229600" cy="1400172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5.2.2 </a:t>
            </a:r>
            <a:r>
              <a:rPr lang="zh-CN" altLang="en-US" dirty="0" smtClean="0"/>
              <a:t>特征生成方向的选择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   在加入特征进行零件设计时，必须指定产生特征剖面的绘图平面。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714348" y="1714488"/>
          <a:ext cx="3429024" cy="3606694"/>
        </p:xfrm>
        <a:graphic>
          <a:graphicData uri="http://schemas.openxmlformats.org/presentationml/2006/ole">
            <p:oleObj spid="_x0000_s36865" name="BMP 图像" r:id="rId3" imgW="3057143" imgH="3228571" progId="PBrush">
              <p:embed/>
            </p:oleObj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1071538" y="5857892"/>
            <a:ext cx="1857388" cy="500066"/>
          </a:xfrm>
          <a:prstGeom prst="wedgeRoundRectCallout">
            <a:avLst>
              <a:gd name="adj1" fmla="val -2570"/>
              <a:gd name="adj2" fmla="val -29141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特征的产生方向</a:t>
            </a:r>
            <a:endParaRPr lang="zh-CN" altLang="en-US" dirty="0"/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1699459"/>
            <a:ext cx="3214710" cy="316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标注 7"/>
          <p:cNvSpPr/>
          <p:nvPr/>
        </p:nvSpPr>
        <p:spPr>
          <a:xfrm>
            <a:off x="6500826" y="5429264"/>
            <a:ext cx="1357322" cy="857256"/>
          </a:xfrm>
          <a:prstGeom prst="wedgeRoundRectCallout">
            <a:avLst>
              <a:gd name="adj1" fmla="val 6332"/>
              <a:gd name="adj2" fmla="val -11126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显示草绘视图方向</a:t>
            </a:r>
            <a:endParaRPr lang="zh-CN" altLang="en-US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8"/>
            <a:ext cx="8229600" cy="4714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pic>
        <p:nvPicPr>
          <p:cNvPr id="542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0655" y="785794"/>
            <a:ext cx="4786346" cy="2228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714348" y="1714488"/>
          <a:ext cx="1643074" cy="50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右箭头 5"/>
          <p:cNvSpPr/>
          <p:nvPr/>
        </p:nvSpPr>
        <p:spPr>
          <a:xfrm>
            <a:off x="2500298" y="1785926"/>
            <a:ext cx="571504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28596" y="3286124"/>
            <a:ext cx="4643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57686" y="3214686"/>
            <a:ext cx="3357586" cy="3399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图示 8"/>
          <p:cNvGraphicFramePr/>
          <p:nvPr/>
        </p:nvGraphicFramePr>
        <p:xfrm>
          <a:off x="1214414" y="4643446"/>
          <a:ext cx="1404926" cy="4286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" name="右箭头 9"/>
          <p:cNvSpPr/>
          <p:nvPr/>
        </p:nvSpPr>
        <p:spPr>
          <a:xfrm>
            <a:off x="3000364" y="464344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16859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）单击操控板中的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继续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，系统已经选中该旋转轴。单击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插入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按钮，确定输入第二截面。在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偏移自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框中输入旋转角度即可。此处接受旋转值</a:t>
            </a:r>
            <a:r>
              <a:rPr lang="en-US" sz="2400" dirty="0" smtClean="0"/>
              <a:t>45</a:t>
            </a:r>
            <a:r>
              <a:rPr lang="zh-CN" altLang="en-US" sz="2400" dirty="0" smtClean="0"/>
              <a:t>度。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1928802"/>
            <a:ext cx="4071966" cy="4056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928662" y="3429000"/>
          <a:ext cx="2047868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右箭头 5"/>
          <p:cNvSpPr/>
          <p:nvPr/>
        </p:nvSpPr>
        <p:spPr>
          <a:xfrm>
            <a:off x="3143240" y="357187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785786" y="5357826"/>
            <a:ext cx="37147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8</a:t>
            </a:r>
            <a:r>
              <a:rPr lang="zh-CN" altLang="en-US" sz="2400" dirty="0" smtClean="0"/>
              <a:t>）确认。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15430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5.10 </a:t>
            </a:r>
            <a:r>
              <a:rPr lang="zh-CN" altLang="en-US" dirty="0" smtClean="0"/>
              <a:t>扫描混合特征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 实际上就是扫描特征与混合特征的组合命令，即可以沿某个轨迹扫描，但是其截面形状可以不同。</a:t>
            </a:r>
            <a:endParaRPr lang="zh-CN" altLang="en-US" sz="24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714620"/>
            <a:ext cx="704836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2571736" y="1928802"/>
          <a:ext cx="4048132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6"/>
            <a:ext cx="82296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1.</a:t>
            </a:r>
            <a:r>
              <a:rPr lang="zh-CN" altLang="en-US" sz="2800" dirty="0" smtClean="0"/>
              <a:t>确定轨迹及属性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sz="2400" dirty="0" smtClean="0"/>
              <a:t>1</a:t>
            </a:r>
            <a:r>
              <a:rPr lang="zh-CN" altLang="en-US" sz="2400" dirty="0" smtClean="0"/>
              <a:t>）确定轨迹。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571480"/>
            <a:ext cx="2428892" cy="5829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857224" y="1000108"/>
          <a:ext cx="4643470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1"/>
            <a:ext cx="8229600" cy="264320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sz="2400" dirty="0" smtClean="0"/>
              <a:t>2</a:t>
            </a:r>
            <a:r>
              <a:rPr lang="zh-CN" altLang="en-US" sz="2400" dirty="0" smtClean="0"/>
              <a:t>）决定截面的定位关系。</a:t>
            </a:r>
            <a:endParaRPr lang="en-US" altLang="zh-CN" sz="2400" dirty="0" smtClean="0"/>
          </a:p>
          <a:p>
            <a:pPr>
              <a:buNone/>
            </a:pPr>
            <a:r>
              <a:rPr lang="en-US" sz="2400" dirty="0" smtClean="0"/>
              <a:t>    1</a:t>
            </a:r>
            <a:r>
              <a:rPr lang="zh-CN" altLang="en-US" sz="2400" dirty="0" smtClean="0"/>
              <a:t>）垂直于轨迹。即截面始终与轨迹线相垂直。</a:t>
            </a:r>
          </a:p>
          <a:p>
            <a:pPr>
              <a:buNone/>
            </a:pPr>
            <a:r>
              <a:rPr lang="en-US" sz="2400" dirty="0" smtClean="0"/>
              <a:t>    2</a:t>
            </a:r>
            <a:r>
              <a:rPr lang="zh-CN" altLang="en-US" sz="2400" dirty="0" smtClean="0"/>
              <a:t>）垂直于投影。截面始终与选定的投影方向法向一致。</a:t>
            </a:r>
          </a:p>
          <a:p>
            <a:pPr>
              <a:buNone/>
            </a:pPr>
            <a:r>
              <a:rPr lang="en-US" sz="2400" dirty="0" smtClean="0"/>
              <a:t>    3</a:t>
            </a:r>
            <a:r>
              <a:rPr lang="zh-CN" altLang="en-US" sz="2400" dirty="0" smtClean="0"/>
              <a:t>）恒定法向。截面始终与给定的法向方向一致，但需要确定起点位置</a:t>
            </a:r>
            <a:r>
              <a:rPr lang="en-US" sz="2400" dirty="0" smtClean="0"/>
              <a:t>X</a:t>
            </a:r>
            <a:r>
              <a:rPr lang="zh-CN" altLang="en-US" sz="2400" dirty="0" smtClean="0"/>
              <a:t>方向参考。</a:t>
            </a:r>
            <a:endParaRPr lang="en-US" altLang="zh-CN" sz="2400" dirty="0" smtClean="0"/>
          </a:p>
          <a:p>
            <a:pPr>
              <a:buNone/>
            </a:pPr>
            <a:r>
              <a:rPr lang="en-US" sz="2800" dirty="0" smtClean="0"/>
              <a:t>2. </a:t>
            </a:r>
            <a:r>
              <a:rPr lang="zh-CN" altLang="en-US" sz="2800" dirty="0" smtClean="0"/>
              <a:t>插入截面</a:t>
            </a:r>
          </a:p>
          <a:p>
            <a:pPr>
              <a:buNone/>
            </a:pPr>
            <a:endParaRPr lang="zh-CN" altLang="en-US" sz="2400" dirty="0" smtClean="0"/>
          </a:p>
          <a:p>
            <a:pPr>
              <a:buNone/>
            </a:pPr>
            <a:endParaRPr lang="zh-CN" altLang="en-US" sz="2400" dirty="0" smtClean="0"/>
          </a:p>
          <a:p>
            <a:pPr>
              <a:buNone/>
            </a:pPr>
            <a:endParaRPr lang="zh-CN" altLang="en-US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357290" y="2714620"/>
          <a:ext cx="6048396" cy="4286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8596" y="3500439"/>
            <a:ext cx="614366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3. </a:t>
            </a:r>
            <a:r>
              <a:rPr lang="zh-CN" altLang="en-US" sz="2800" dirty="0" smtClean="0"/>
              <a:t>实例</a:t>
            </a:r>
            <a:endParaRPr lang="en-US" altLang="zh-CN" sz="28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）打开本书自带光盘文件</a:t>
            </a:r>
            <a:r>
              <a:rPr lang="en-US" sz="2400" dirty="0" smtClean="0"/>
              <a:t>sweepblend.prt</a:t>
            </a:r>
            <a:endParaRPr lang="zh-CN" altLang="en-US" sz="2400" dirty="0" smtClean="0"/>
          </a:p>
          <a:p>
            <a:endParaRPr lang="zh-CN" altLang="en-US" dirty="0"/>
          </a:p>
        </p:txBody>
      </p:sp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86050" y="4429132"/>
            <a:ext cx="2857520" cy="2048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8"/>
            <a:ext cx="8229600" cy="5429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2000232" y="428604"/>
          <a:ext cx="4357718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58" y="1357298"/>
            <a:ext cx="628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48" y="2071678"/>
            <a:ext cx="4347961" cy="304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642910" y="1857364"/>
          <a:ext cx="3714776" cy="3460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00034" y="5429264"/>
            <a:ext cx="6572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）返回操控面板，该曲线自动选择轨迹曲线。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25717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）确定后返回，继续单击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插入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按钮，此时将在终点位置插入一个横截面。继续单击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按钮，绘制第二个横截面，仍然采用矩形。</a:t>
            </a:r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截面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选项卡，在轨迹开始位置开始插入横截面。单击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按钮，绘制一个矩形。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）</a:t>
            </a:r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7913" y="2786058"/>
            <a:ext cx="4988141" cy="3167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785786" y="3857628"/>
          <a:ext cx="1785950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右箭头 5"/>
          <p:cNvSpPr/>
          <p:nvPr/>
        </p:nvSpPr>
        <p:spPr>
          <a:xfrm>
            <a:off x="2786050" y="392906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428604"/>
            <a:ext cx="4143404" cy="5406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6215074" y="4500570"/>
            <a:ext cx="2071702" cy="642942"/>
          </a:xfrm>
          <a:prstGeom prst="wedgeRoundRectCallout">
            <a:avLst>
              <a:gd name="adj1" fmla="val -83480"/>
              <a:gd name="adj2" fmla="val -1439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轨迹与截面垂直</a:t>
            </a:r>
            <a:endParaRPr lang="zh-CN" altLang="en-US" dirty="0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1"/>
            <a:ext cx="8229600" cy="185738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/>
              <a:t>5.11  </a:t>
            </a:r>
            <a:r>
              <a:rPr lang="zh-CN" altLang="en-US" dirty="0" smtClean="0"/>
              <a:t>操作实例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  本</a:t>
            </a:r>
            <a:r>
              <a:rPr lang="zh-CN" altLang="en-US" sz="2400" dirty="0" smtClean="0"/>
              <a:t>节将讲解两个综合操作实例，使用户掌握如何使用前面介绍的特征进行零件设计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800" dirty="0" smtClean="0"/>
              <a:t>实例</a:t>
            </a:r>
            <a:r>
              <a:rPr lang="zh-CN" altLang="en-US" sz="2800" dirty="0" smtClean="0"/>
              <a:t>一：</a:t>
            </a:r>
            <a:endParaRPr lang="en-US" altLang="zh-CN" sz="28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1785926"/>
            <a:ext cx="4717544" cy="178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1142976" y="3071810"/>
            <a:ext cx="2214578" cy="571504"/>
          </a:xfrm>
          <a:prstGeom prst="wedgeRoundRectCallout">
            <a:avLst>
              <a:gd name="adj1" fmla="val 55087"/>
              <a:gd name="adj2" fmla="val -1749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旋转螺杆的</a:t>
            </a:r>
            <a:r>
              <a:rPr lang="en-US" dirty="0" smtClean="0"/>
              <a:t>3D</a:t>
            </a:r>
            <a:r>
              <a:rPr lang="zh-CN" altLang="en-US" dirty="0" smtClean="0"/>
              <a:t>模型</a:t>
            </a:r>
            <a:endParaRPr lang="zh-CN" altLang="en-US" dirty="0"/>
          </a:p>
        </p:txBody>
      </p:sp>
      <p:pic>
        <p:nvPicPr>
          <p:cNvPr id="107523" name="Picture 3"/>
          <p:cNvPicPr>
            <a:picLocks noChangeAspect="1" noChangeArrowheads="1"/>
          </p:cNvPicPr>
          <p:nvPr/>
        </p:nvPicPr>
        <p:blipFill>
          <a:blip r:embed="rId3"/>
          <a:srcRect b="6406"/>
          <a:stretch>
            <a:fillRect/>
          </a:stretch>
        </p:blipFill>
        <p:spPr bwMode="auto">
          <a:xfrm>
            <a:off x="642910" y="3929066"/>
            <a:ext cx="7072362" cy="273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标注 6"/>
          <p:cNvSpPr/>
          <p:nvPr/>
        </p:nvSpPr>
        <p:spPr>
          <a:xfrm>
            <a:off x="6429388" y="5929330"/>
            <a:ext cx="2071702" cy="500066"/>
          </a:xfrm>
          <a:prstGeom prst="wedgeRoundRectCallout">
            <a:avLst>
              <a:gd name="adj1" fmla="val -59275"/>
              <a:gd name="adj2" fmla="val -10560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旋转螺杆的零件图</a:t>
            </a:r>
            <a:endParaRPr lang="zh-CN" altLang="en-US" dirty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22860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800" dirty="0" smtClean="0"/>
              <a:t>创建</a:t>
            </a:r>
            <a:r>
              <a:rPr lang="zh-CN" altLang="en-US" sz="2800" dirty="0" smtClean="0"/>
              <a:t>模型的具体步骤：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新建零件文件</a:t>
            </a:r>
            <a:r>
              <a:rPr lang="en-US" sz="2400" dirty="0" smtClean="0"/>
              <a:t>protrusion_5_ex1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Step2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以旋转方式产生加材料基体</a:t>
            </a:r>
            <a:r>
              <a:rPr lang="zh-CN" altLang="en-US" sz="2400" dirty="0" smtClean="0"/>
              <a:t>特征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选取加材料特征。打开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旋转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操控板。</a:t>
            </a:r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）设置</a:t>
            </a:r>
            <a:r>
              <a:rPr lang="zh-CN" altLang="en-US" sz="2400" dirty="0" smtClean="0"/>
              <a:t>草绘平面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357290" y="3071810"/>
          <a:ext cx="6096000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58" y="4214818"/>
            <a:ext cx="80724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绘制加材料特征的剖面。单击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按钮，系统自动进入草图绘制模式</a:t>
            </a:r>
            <a:r>
              <a:rPr lang="zh-CN" altLang="en-US" sz="2400" dirty="0" smtClean="0"/>
              <a:t>。</a:t>
            </a:r>
            <a:r>
              <a:rPr lang="zh-CN" altLang="en-US" sz="2400" dirty="0" smtClean="0"/>
              <a:t>同时单击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按钮     ，</a:t>
            </a:r>
            <a:r>
              <a:rPr lang="zh-CN" altLang="en-US" sz="2400" dirty="0" smtClean="0"/>
              <a:t>绘制旋转中心线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）单击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按钮     完成</a:t>
            </a:r>
            <a:r>
              <a:rPr lang="zh-CN" altLang="en-US" sz="2400" dirty="0" smtClean="0"/>
              <a:t>特征剖面的绘制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zh-CN" altLang="en-US" sz="2400" dirty="0"/>
          </a:p>
        </p:txBody>
      </p:sp>
      <p:sp>
        <p:nvSpPr>
          <p:cNvPr id="130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005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0694" y="4643446"/>
            <a:ext cx="2381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0053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71736" y="5072074"/>
            <a:ext cx="2381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14290"/>
            <a:ext cx="8229600" cy="621510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000" dirty="0" smtClean="0"/>
              <a:t>     (1)	</a:t>
            </a:r>
            <a:r>
              <a:rPr lang="zh-CN" altLang="en-US" sz="2000" dirty="0" smtClean="0"/>
              <a:t>箭头的方向：特征产生方向的指示箭头，若垂直于图面并且指</a:t>
            </a:r>
            <a:endParaRPr lang="en-US" altLang="zh-CN" sz="2000" dirty="0" smtClean="0"/>
          </a:p>
          <a:p>
            <a:pPr>
              <a:buNone/>
            </a:pPr>
            <a:r>
              <a:rPr lang="en-US" altLang="zh-CN" sz="2000" dirty="0" smtClean="0"/>
              <a:t>      </a:t>
            </a:r>
            <a:r>
              <a:rPr lang="zh-CN" altLang="en-US" sz="2000" dirty="0" smtClean="0"/>
              <a:t>示方向背向用户，则箭头符号将显示为叉心圆</a:t>
            </a:r>
            <a:r>
              <a:rPr lang="en-US" sz="2000" dirty="0" smtClean="0"/>
              <a:t> </a:t>
            </a:r>
            <a:r>
              <a:rPr lang="zh-CN" altLang="en-US" sz="2000" dirty="0" smtClean="0"/>
              <a:t>；反之，若指示方向为指向用户，则箭头符号将显示为同心圆</a:t>
            </a:r>
            <a:r>
              <a:rPr lang="en-US" sz="2000" dirty="0" smtClean="0"/>
              <a:t> </a:t>
            </a:r>
            <a:r>
              <a:rPr lang="zh-CN" altLang="en-US" sz="2000" dirty="0" smtClean="0"/>
              <a:t>。</a:t>
            </a:r>
          </a:p>
          <a:p>
            <a:pPr>
              <a:buNone/>
            </a:pPr>
            <a:r>
              <a:rPr lang="en-US" sz="2000" dirty="0" smtClean="0"/>
              <a:t>      </a:t>
            </a:r>
          </a:p>
          <a:p>
            <a:pPr>
              <a:buNone/>
            </a:pPr>
            <a:r>
              <a:rPr lang="en-US" sz="2000" dirty="0" smtClean="0"/>
              <a:t>      (2)	</a:t>
            </a:r>
            <a:r>
              <a:rPr lang="zh-CN" altLang="en-US" sz="2000" dirty="0" smtClean="0"/>
              <a:t>特征的产生方向：若不做选择，表示同意目前箭头的指示方向；若单击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反向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按钮，则箭头方向反转。</a:t>
            </a:r>
            <a:endParaRPr lang="en-US" altLang="zh-CN" sz="2000" dirty="0" smtClean="0"/>
          </a:p>
          <a:p>
            <a:pPr>
              <a:buNone/>
            </a:pPr>
            <a:endParaRPr lang="en-US" altLang="zh-CN" sz="2800" dirty="0" smtClean="0"/>
          </a:p>
          <a:p>
            <a:pPr>
              <a:buNone/>
            </a:pPr>
            <a:r>
              <a:rPr lang="en-US" altLang="zh-CN" sz="2800" dirty="0" smtClean="0"/>
              <a:t>5.2.3  </a:t>
            </a:r>
            <a:r>
              <a:rPr lang="zh-CN" altLang="en-US" sz="2800" dirty="0" smtClean="0"/>
              <a:t>草绘平面与参考平面</a:t>
            </a:r>
          </a:p>
          <a:p>
            <a:pPr>
              <a:buNone/>
            </a:pPr>
            <a:r>
              <a:rPr lang="zh-CN" altLang="en-US" sz="2000" dirty="0" smtClean="0"/>
              <a:t>             </a:t>
            </a:r>
            <a:r>
              <a:rPr lang="zh-CN" altLang="en-US" sz="2400" dirty="0" smtClean="0"/>
              <a:t>草绘平面为在模型上创建草绘的参照。在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模式中定位草绘平面使之平行于屏幕，之后将其作为特征的原点或基础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5.3  </a:t>
            </a:r>
            <a:r>
              <a:rPr lang="zh-CN" altLang="en-US" dirty="0" smtClean="0"/>
              <a:t>薄板特征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与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实体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特征相对应的是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薄板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特征，薄板特征同样可以与拉伸、旋转、扫描、混合等特征组合使用。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7378178" cy="3186118"/>
          </a:xfrm>
          <a:prstGeom prst="rect">
            <a:avLst/>
          </a:prstGeom>
          <a:noFill/>
        </p:spPr>
      </p:pic>
      <p:pic>
        <p:nvPicPr>
          <p:cNvPr id="129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714752"/>
            <a:ext cx="7543408" cy="1854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642910" y="500042"/>
            <a:ext cx="1214446" cy="500066"/>
          </a:xfrm>
          <a:prstGeom prst="wedgeRoundRectCallout">
            <a:avLst>
              <a:gd name="adj1" fmla="val 50817"/>
              <a:gd name="adj2" fmla="val 16277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特征剖面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1928794" y="5786454"/>
            <a:ext cx="1928826" cy="571504"/>
          </a:xfrm>
          <a:prstGeom prst="wedgeRoundRectCallout">
            <a:avLst>
              <a:gd name="adj1" fmla="val 42631"/>
              <a:gd name="adj2" fmla="val -15685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产生加材料特征</a:t>
            </a:r>
            <a:endParaRPr lang="zh-CN" altLang="en-US" dirty="0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9286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Step3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在基体上构造加材料拉伸</a:t>
            </a:r>
            <a:r>
              <a:rPr lang="zh-CN" altLang="en-US" sz="2400" dirty="0" smtClean="0"/>
              <a:t>特征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）选取</a:t>
            </a:r>
            <a:r>
              <a:rPr lang="zh-CN" altLang="en-US" sz="2400" dirty="0" smtClean="0"/>
              <a:t>拉伸方式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</p:txBody>
      </p:sp>
      <p:graphicFrame>
        <p:nvGraphicFramePr>
          <p:cNvPr id="4" name="图示 3"/>
          <p:cNvGraphicFramePr/>
          <p:nvPr/>
        </p:nvGraphicFramePr>
        <p:xfrm>
          <a:off x="4143372" y="1000108"/>
          <a:ext cx="1833554" cy="4286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7158" y="1928802"/>
            <a:ext cx="664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设置草绘平面。</a:t>
            </a:r>
            <a:endParaRPr lang="zh-CN" altLang="en-US" sz="2400" dirty="0"/>
          </a:p>
        </p:txBody>
      </p:sp>
      <p:pic>
        <p:nvPicPr>
          <p:cNvPr id="128001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0100" y="3143248"/>
            <a:ext cx="6954358" cy="1495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标注 7"/>
          <p:cNvSpPr/>
          <p:nvPr/>
        </p:nvSpPr>
        <p:spPr>
          <a:xfrm>
            <a:off x="857224" y="5214950"/>
            <a:ext cx="2714644" cy="428628"/>
          </a:xfrm>
          <a:prstGeom prst="wedgeRoundRectCallout">
            <a:avLst>
              <a:gd name="adj1" fmla="val 41645"/>
              <a:gd name="adj2" fmla="val -19900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取右端面作为草绘平面 </a:t>
            </a:r>
            <a:endParaRPr lang="zh-CN" altLang="en-US" dirty="0"/>
          </a:p>
        </p:txBody>
      </p:sp>
      <p:sp>
        <p:nvSpPr>
          <p:cNvPr id="9" name="圆角矩形标注 8"/>
          <p:cNvSpPr/>
          <p:nvPr/>
        </p:nvSpPr>
        <p:spPr>
          <a:xfrm>
            <a:off x="4572000" y="5214950"/>
            <a:ext cx="3286148" cy="428628"/>
          </a:xfrm>
          <a:prstGeom prst="wedgeRoundRectCallout">
            <a:avLst>
              <a:gd name="adj1" fmla="val -36896"/>
              <a:gd name="adj2" fmla="val -23341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箭头指示特征创建的方向</a:t>
            </a:r>
            <a:endParaRPr lang="zh-CN" altLang="en-US" dirty="0"/>
          </a:p>
        </p:txBody>
      </p:sp>
      <p:graphicFrame>
        <p:nvGraphicFramePr>
          <p:cNvPr id="10" name="图示 9"/>
          <p:cNvGraphicFramePr/>
          <p:nvPr/>
        </p:nvGraphicFramePr>
        <p:xfrm>
          <a:off x="2071670" y="2643182"/>
          <a:ext cx="4619636" cy="357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14290"/>
            <a:ext cx="8229600" cy="4714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）绘制</a:t>
            </a:r>
            <a:r>
              <a:rPr lang="zh-CN" altLang="en-US" sz="2400" dirty="0" smtClean="0"/>
              <a:t>加材料特征的剖面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1269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928670"/>
            <a:ext cx="2887286" cy="26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857224" y="1928802"/>
          <a:ext cx="2143140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右箭头 5"/>
          <p:cNvSpPr/>
          <p:nvPr/>
        </p:nvSpPr>
        <p:spPr>
          <a:xfrm>
            <a:off x="3428992" y="207167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57158" y="4000504"/>
            <a:ext cx="81439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确定，完成特征剖面的绘制。单击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选项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按钮，选择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侧</a:t>
            </a:r>
            <a:r>
              <a:rPr lang="en-US" sz="2400" dirty="0" smtClean="0"/>
              <a:t>1</a:t>
            </a:r>
            <a:r>
              <a:rPr lang="en-US" altLang="zh-CN" sz="2400" dirty="0" smtClean="0"/>
              <a:t>】</a:t>
            </a:r>
            <a:r>
              <a:rPr lang="en-US" sz="2400" dirty="0" smtClean="0"/>
              <a:t>|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盲孔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命令，在深度文本框中输入数值</a:t>
            </a:r>
            <a:r>
              <a:rPr lang="en-US" sz="2400" dirty="0" smtClean="0"/>
              <a:t>22</a:t>
            </a:r>
            <a:r>
              <a:rPr lang="zh-CN" altLang="en-US" sz="2400" dirty="0" smtClean="0"/>
              <a:t>，按回车键结束设置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确认对特征所作的定义。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428604"/>
            <a:ext cx="5967870" cy="1592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3143240" y="1928802"/>
            <a:ext cx="2286016" cy="428628"/>
          </a:xfrm>
          <a:prstGeom prst="wedgeRoundRectCallout">
            <a:avLst>
              <a:gd name="adj1" fmla="val -48575"/>
              <a:gd name="adj2" fmla="val -13706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产生加材料拉伸特征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2428868"/>
            <a:ext cx="82153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Step4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在基体上产生销</a:t>
            </a:r>
            <a:r>
              <a:rPr lang="zh-CN" altLang="en-US" sz="2400" dirty="0" smtClean="0"/>
              <a:t>孔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选取拉伸方式，打开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拉伸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选取切减材料特征，单击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减材料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</a:t>
            </a:r>
            <a:r>
              <a:rPr lang="en-US" sz="2400" dirty="0" smtClean="0"/>
              <a:t> </a:t>
            </a:r>
            <a:r>
              <a:rPr lang="en-US" sz="2400" dirty="0" smtClean="0"/>
              <a:t>    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sp>
        <p:nvSpPr>
          <p:cNvPr id="12595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6786578" y="3286124"/>
          <a:ext cx="123825" cy="133350"/>
        </p:xfrm>
        <a:graphic>
          <a:graphicData uri="http://schemas.openxmlformats.org/presentationml/2006/ole">
            <p:oleObj spid="_x0000_s125954" name="BMP 图像" r:id="rId4" imgW="209524" imgH="237969" progId="Paint.Picture">
              <p:embed/>
            </p:oleObj>
          </a:graphicData>
        </a:graphic>
      </p:graphicFrame>
      <p:pic>
        <p:nvPicPr>
          <p:cNvPr id="12595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4572008"/>
            <a:ext cx="6643734" cy="190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标注 9"/>
          <p:cNvSpPr/>
          <p:nvPr/>
        </p:nvSpPr>
        <p:spPr>
          <a:xfrm>
            <a:off x="500034" y="6072206"/>
            <a:ext cx="3214710" cy="571504"/>
          </a:xfrm>
          <a:prstGeom prst="wedgeRoundRectCallout">
            <a:avLst>
              <a:gd name="adj1" fmla="val 55324"/>
              <a:gd name="adj2" fmla="val -11040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选取</a:t>
            </a:r>
            <a:r>
              <a:rPr lang="en-US" dirty="0" smtClean="0"/>
              <a:t>TOP</a:t>
            </a:r>
            <a:r>
              <a:rPr lang="zh-CN" altLang="en-US" dirty="0" smtClean="0"/>
              <a:t>基准面作为草绘平面</a:t>
            </a:r>
            <a:endParaRPr lang="zh-CN" altLang="en-US" dirty="0"/>
          </a:p>
        </p:txBody>
      </p:sp>
      <p:graphicFrame>
        <p:nvGraphicFramePr>
          <p:cNvPr id="11" name="图示 10"/>
          <p:cNvGraphicFramePr/>
          <p:nvPr/>
        </p:nvGraphicFramePr>
        <p:xfrm>
          <a:off x="1357290" y="4000504"/>
          <a:ext cx="6262710" cy="388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绘制切减材料特征的剖面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1249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928670"/>
            <a:ext cx="4199194" cy="2357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7929586" y="2428868"/>
            <a:ext cx="785850" cy="571504"/>
          </a:xfrm>
          <a:prstGeom prst="wedgeRoundRectCallout">
            <a:avLst>
              <a:gd name="adj1" fmla="val -75255"/>
              <a:gd name="adj2" fmla="val -8459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特征剖面</a:t>
            </a:r>
            <a:endParaRPr lang="zh-CN" altLang="en-US" dirty="0"/>
          </a:p>
        </p:txBody>
      </p:sp>
      <p:graphicFrame>
        <p:nvGraphicFramePr>
          <p:cNvPr id="6" name="图示 5"/>
          <p:cNvGraphicFramePr/>
          <p:nvPr/>
        </p:nvGraphicFramePr>
        <p:xfrm>
          <a:off x="428596" y="1714488"/>
          <a:ext cx="3000396" cy="50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85720" y="3071810"/>
            <a:ext cx="4857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确认对特征所作的定义。</a:t>
            </a:r>
            <a:endParaRPr lang="zh-CN" altLang="en-US" sz="2400" dirty="0"/>
          </a:p>
        </p:txBody>
      </p:sp>
      <p:pic>
        <p:nvPicPr>
          <p:cNvPr id="124930" name="Picture 2"/>
          <p:cNvPicPr>
            <a:picLocks noChangeAspect="1" noChangeArrowheads="1"/>
          </p:cNvPicPr>
          <p:nvPr/>
        </p:nvPicPr>
        <p:blipFill>
          <a:blip r:embed="rId7"/>
          <a:srcRect t="15375" b="20694"/>
          <a:stretch>
            <a:fillRect/>
          </a:stretch>
        </p:blipFill>
        <p:spPr bwMode="auto">
          <a:xfrm>
            <a:off x="1000100" y="3857628"/>
            <a:ext cx="6913652" cy="1012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圆角矩形标注 12"/>
          <p:cNvSpPr/>
          <p:nvPr/>
        </p:nvSpPr>
        <p:spPr>
          <a:xfrm>
            <a:off x="3857620" y="5643578"/>
            <a:ext cx="1428760" cy="571504"/>
          </a:xfrm>
          <a:prstGeom prst="wedgeRoundRectCallout">
            <a:avLst>
              <a:gd name="adj1" fmla="val -56962"/>
              <a:gd name="adj2" fmla="val -14653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产生销孔</a:t>
            </a:r>
            <a:endParaRPr lang="zh-CN" altLang="en-US" dirty="0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1"/>
            <a:ext cx="8229600" cy="9286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Step5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在基体上产生</a:t>
            </a:r>
            <a:r>
              <a:rPr lang="zh-CN" altLang="en-US" sz="2400" dirty="0" smtClean="0"/>
              <a:t>螺纹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）选取</a:t>
            </a:r>
            <a:r>
              <a:rPr lang="zh-CN" altLang="en-US" sz="2400" dirty="0" smtClean="0"/>
              <a:t>切减材料特征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357290" y="1285860"/>
          <a:ext cx="6619900" cy="388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8596" y="2071678"/>
            <a:ext cx="8143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设置轨迹草绘平面。</a:t>
            </a:r>
            <a:endParaRPr lang="en-US" altLang="zh-CN" sz="2400" dirty="0" smtClean="0"/>
          </a:p>
        </p:txBody>
      </p:sp>
      <p:pic>
        <p:nvPicPr>
          <p:cNvPr id="123905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57290" y="3786190"/>
            <a:ext cx="6868912" cy="1687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1428728" y="2928934"/>
          <a:ext cx="6334148" cy="50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圆角矩形标注 7"/>
          <p:cNvSpPr/>
          <p:nvPr/>
        </p:nvSpPr>
        <p:spPr>
          <a:xfrm>
            <a:off x="3286116" y="6143644"/>
            <a:ext cx="4000528" cy="500066"/>
          </a:xfrm>
          <a:prstGeom prst="wedgeRoundRectCallout">
            <a:avLst>
              <a:gd name="adj1" fmla="val -49220"/>
              <a:gd name="adj2" fmla="val -17934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选取</a:t>
            </a:r>
            <a:r>
              <a:rPr lang="en-US" dirty="0" smtClean="0"/>
              <a:t>TOP</a:t>
            </a:r>
            <a:r>
              <a:rPr lang="zh-CN" altLang="en-US" dirty="0" smtClean="0"/>
              <a:t>基准面作为草绘平面</a:t>
            </a:r>
            <a:endParaRPr lang="zh-CN" altLang="en-US" dirty="0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9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绘制螺纹的轨迹线。</a:t>
            </a:r>
            <a:endParaRPr lang="zh-CN" altLang="en-US" sz="2400" dirty="0"/>
          </a:p>
        </p:txBody>
      </p:sp>
      <p:sp>
        <p:nvSpPr>
          <p:cNvPr id="1228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881" name="Object 1"/>
          <p:cNvGraphicFramePr>
            <a:graphicFrameLocks noChangeAspect="1"/>
          </p:cNvGraphicFramePr>
          <p:nvPr/>
        </p:nvGraphicFramePr>
        <p:xfrm>
          <a:off x="428596" y="1643050"/>
          <a:ext cx="8186769" cy="2443172"/>
        </p:xfrm>
        <a:graphic>
          <a:graphicData uri="http://schemas.openxmlformats.org/presentationml/2006/ole">
            <p:oleObj spid="_x0000_s122881" name="BMP 图像" r:id="rId3" imgW="5191850" imgH="1552792" progId="Paint.Picture">
              <p:embed/>
            </p:oleObj>
          </a:graphicData>
        </a:graphic>
      </p:graphicFrame>
      <p:graphicFrame>
        <p:nvGraphicFramePr>
          <p:cNvPr id="6" name="图示 5"/>
          <p:cNvGraphicFramePr/>
          <p:nvPr/>
        </p:nvGraphicFramePr>
        <p:xfrm>
          <a:off x="3214678" y="1000108"/>
          <a:ext cx="2357454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圆角矩形标注 6"/>
          <p:cNvSpPr/>
          <p:nvPr/>
        </p:nvSpPr>
        <p:spPr>
          <a:xfrm>
            <a:off x="3786182" y="4857760"/>
            <a:ext cx="1643074" cy="571504"/>
          </a:xfrm>
          <a:prstGeom prst="wedgeRoundRectCallout">
            <a:avLst>
              <a:gd name="adj1" fmla="val -18140"/>
              <a:gd name="adj2" fmla="val -2033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绘制轨迹线</a:t>
            </a:r>
            <a:endParaRPr lang="zh-CN" altLang="en-US" dirty="0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9715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采用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草绘基准轴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方式绘制旋转轴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绘制螺纹的剖面。</a:t>
            </a:r>
            <a:endParaRPr lang="zh-CN" altLang="en-US" sz="2400" dirty="0"/>
          </a:p>
        </p:txBody>
      </p:sp>
      <p:pic>
        <p:nvPicPr>
          <p:cNvPr id="12185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1428736"/>
            <a:ext cx="4857784" cy="44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714348" y="2143116"/>
          <a:ext cx="1547802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右箭头 5"/>
          <p:cNvSpPr/>
          <p:nvPr/>
        </p:nvSpPr>
        <p:spPr>
          <a:xfrm>
            <a:off x="2428860" y="221455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标注 6"/>
          <p:cNvSpPr/>
          <p:nvPr/>
        </p:nvSpPr>
        <p:spPr>
          <a:xfrm>
            <a:off x="1214414" y="5000636"/>
            <a:ext cx="1214446" cy="500066"/>
          </a:xfrm>
          <a:prstGeom prst="wedgeRoundRectCallout">
            <a:avLst>
              <a:gd name="adj1" fmla="val 73891"/>
              <a:gd name="adj2" fmla="val -1763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特征剖面</a:t>
            </a:r>
            <a:endParaRPr lang="zh-CN" altLang="en-US" dirty="0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0"/>
            <a:ext cx="8229600" cy="4714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）确定。</a:t>
            </a:r>
            <a:endParaRPr lang="zh-CN" altLang="en-US" sz="2400" dirty="0"/>
          </a:p>
        </p:txBody>
      </p:sp>
      <p:pic>
        <p:nvPicPr>
          <p:cNvPr id="1208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14422"/>
            <a:ext cx="7558117" cy="2314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2928926" y="3571876"/>
            <a:ext cx="1285884" cy="571504"/>
          </a:xfrm>
          <a:prstGeom prst="wedgeRoundRectCallout">
            <a:avLst>
              <a:gd name="adj1" fmla="val 45690"/>
              <a:gd name="adj2" fmla="val -14136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产生螺纹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14348" y="4714884"/>
            <a:ext cx="7143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至此，完成机用台虎钳的旋转螺杆零件模型的创建。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6"/>
            <a:ext cx="8229600" cy="614354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实例二</a:t>
            </a: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1198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857232"/>
            <a:ext cx="5234315" cy="2198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3000364" y="2643182"/>
            <a:ext cx="1928826" cy="571504"/>
          </a:xfrm>
          <a:prstGeom prst="wedgeRoundRectCallout">
            <a:avLst>
              <a:gd name="adj1" fmla="val 41867"/>
              <a:gd name="adj2" fmla="val -10524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小鎯头的</a:t>
            </a:r>
            <a:r>
              <a:rPr lang="en-US" dirty="0" smtClean="0"/>
              <a:t>3D</a:t>
            </a:r>
            <a:r>
              <a:rPr lang="zh-CN" altLang="en-US" dirty="0" smtClean="0"/>
              <a:t>模型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3357562"/>
            <a:ext cx="83582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创建模型的步骤：</a:t>
            </a:r>
            <a:endParaRPr lang="en-US" altLang="zh-CN" sz="2400" dirty="0" smtClean="0"/>
          </a:p>
          <a:p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新建零件文件</a:t>
            </a:r>
            <a:r>
              <a:rPr lang="en-US" sz="2400" dirty="0" smtClean="0"/>
              <a:t>protrusion_5_ex2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Step2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以混合方式产生加材料基体</a:t>
            </a:r>
            <a:r>
              <a:rPr lang="zh-CN" altLang="en-US" sz="2400" dirty="0" smtClean="0"/>
              <a:t>特征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选取混合方式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</p:txBody>
      </p:sp>
      <p:graphicFrame>
        <p:nvGraphicFramePr>
          <p:cNvPr id="9" name="图示 8"/>
          <p:cNvGraphicFramePr/>
          <p:nvPr/>
        </p:nvGraphicFramePr>
        <p:xfrm>
          <a:off x="2428860" y="5286388"/>
          <a:ext cx="4286280" cy="50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785926"/>
            <a:ext cx="7572428" cy="1121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5715008" y="928670"/>
            <a:ext cx="1857388" cy="500066"/>
          </a:xfrm>
          <a:prstGeom prst="wedgeRoundRectCallout">
            <a:avLst>
              <a:gd name="adj1" fmla="val -58947"/>
              <a:gd name="adj2" fmla="val 11853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薄板特征参数</a:t>
            </a:r>
            <a:endParaRPr lang="zh-CN" altLang="en-US" dirty="0"/>
          </a:p>
        </p:txBody>
      </p:sp>
      <p:graphicFrame>
        <p:nvGraphicFramePr>
          <p:cNvPr id="8" name="图示 7"/>
          <p:cNvGraphicFramePr/>
          <p:nvPr/>
        </p:nvGraphicFramePr>
        <p:xfrm>
          <a:off x="1142976" y="214290"/>
          <a:ext cx="4857784" cy="2071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14282" y="3143248"/>
            <a:ext cx="828680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薄板特征有四种：</a:t>
            </a:r>
            <a:endParaRPr lang="en-US" altLang="zh-CN" sz="2000" b="1" dirty="0" smtClean="0"/>
          </a:p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）拉伸薄板特征</a:t>
            </a:r>
            <a:endParaRPr lang="en-US" altLang="zh-CN" sz="2000" dirty="0" smtClean="0"/>
          </a:p>
          <a:p>
            <a:r>
              <a:rPr lang="zh-CN" altLang="en-US" sz="2000" dirty="0" smtClean="0"/>
              <a:t>           建立拉伸薄板特征时，要求绘制特征截面，接着需要指定薄板的生成方向与拉伸深度，即可产生拉伸薄板特征。</a:t>
            </a:r>
            <a:endParaRPr lang="en-US" altLang="zh-CN" sz="2000" dirty="0" smtClean="0"/>
          </a:p>
          <a:p>
            <a:r>
              <a:rPr lang="en-US" altLang="zh-CN" b="1" dirty="0" err="1" smtClean="0"/>
              <a:t>Eg</a:t>
            </a:r>
            <a:r>
              <a:rPr lang="zh-CN" altLang="en-US" b="1" dirty="0" smtClean="0"/>
              <a:t>：</a:t>
            </a:r>
            <a:endParaRPr lang="en-US" altLang="zh-CN" b="1" dirty="0" smtClean="0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1785918" y="4643446"/>
          <a:ext cx="2972308" cy="1728792"/>
        </p:xfrm>
        <a:graphic>
          <a:graphicData uri="http://schemas.openxmlformats.org/presentationml/2006/ole">
            <p:oleObj spid="_x0000_s34818" name="BMP 图像" r:id="rId8" imgW="2495238" imgH="1438095" progId="PBrush">
              <p:embed/>
            </p:oleObj>
          </a:graphicData>
        </a:graphic>
      </p:graphicFrame>
      <p:sp>
        <p:nvSpPr>
          <p:cNvPr id="12" name="圆角矩形标注 11"/>
          <p:cNvSpPr/>
          <p:nvPr/>
        </p:nvSpPr>
        <p:spPr>
          <a:xfrm>
            <a:off x="5357818" y="5286388"/>
            <a:ext cx="2000264" cy="642942"/>
          </a:xfrm>
          <a:prstGeom prst="wedgeRoundRectCallout">
            <a:avLst>
              <a:gd name="adj1" fmla="val -86455"/>
              <a:gd name="adj2" fmla="val -9348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使用相同的截面</a:t>
            </a:r>
            <a:endParaRPr lang="zh-CN" altLang="en-US" dirty="0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6"/>
            <a:ext cx="8229600" cy="4714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设置草绘平面。</a:t>
            </a: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714480" y="928670"/>
          <a:ext cx="5619768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58" y="1928802"/>
            <a:ext cx="628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绘制截面。</a:t>
            </a:r>
            <a:endParaRPr lang="zh-CN" altLang="en-US" sz="2400" dirty="0"/>
          </a:p>
        </p:txBody>
      </p:sp>
      <p:pic>
        <p:nvPicPr>
          <p:cNvPr id="118785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86" y="2928934"/>
            <a:ext cx="2000264" cy="193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8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78" y="2857496"/>
            <a:ext cx="2539360" cy="2117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87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43636" y="2857496"/>
            <a:ext cx="2430658" cy="2020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图示 8"/>
          <p:cNvGraphicFramePr/>
          <p:nvPr/>
        </p:nvGraphicFramePr>
        <p:xfrm>
          <a:off x="4286248" y="2143116"/>
          <a:ext cx="1785950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0" name="圆角矩形标注 9"/>
          <p:cNvSpPr/>
          <p:nvPr/>
        </p:nvSpPr>
        <p:spPr>
          <a:xfrm>
            <a:off x="857224" y="5286388"/>
            <a:ext cx="1285884" cy="571504"/>
          </a:xfrm>
          <a:prstGeom prst="wedgeRoundRectCallout">
            <a:avLst>
              <a:gd name="adj1" fmla="val 28486"/>
              <a:gd name="adj2" fmla="val -12072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绘制截面</a:t>
            </a:r>
            <a:r>
              <a:rPr lang="en-US" dirty="0" smtClean="0"/>
              <a:t>1 </a:t>
            </a:r>
            <a:endParaRPr lang="zh-CN" altLang="en-US" dirty="0"/>
          </a:p>
        </p:txBody>
      </p:sp>
      <p:sp>
        <p:nvSpPr>
          <p:cNvPr id="11" name="圆角矩形标注 10"/>
          <p:cNvSpPr/>
          <p:nvPr/>
        </p:nvSpPr>
        <p:spPr>
          <a:xfrm>
            <a:off x="3857620" y="5429264"/>
            <a:ext cx="1285884" cy="571504"/>
          </a:xfrm>
          <a:prstGeom prst="wedgeRoundRectCallout">
            <a:avLst>
              <a:gd name="adj1" fmla="val 28486"/>
              <a:gd name="adj2" fmla="val -12072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</a:t>
            </a:r>
            <a:r>
              <a:rPr lang="zh-CN" altLang="en-US" dirty="0" smtClean="0"/>
              <a:t>截面</a:t>
            </a:r>
            <a:r>
              <a:rPr lang="en-US" altLang="zh-CN" dirty="0" smtClean="0"/>
              <a:t>2</a:t>
            </a:r>
          </a:p>
          <a:p>
            <a:pPr algn="ctr"/>
            <a:r>
              <a:rPr lang="zh-CN" altLang="en-US" dirty="0" smtClean="0"/>
              <a:t>深度</a:t>
            </a:r>
            <a:r>
              <a:rPr lang="zh-CN" altLang="en-US" dirty="0" smtClean="0"/>
              <a:t>值</a:t>
            </a:r>
            <a:r>
              <a:rPr lang="en-US" altLang="zh-CN" dirty="0" smtClean="0"/>
              <a:t>5</a:t>
            </a:r>
            <a:r>
              <a:rPr lang="en-US" dirty="0" smtClean="0"/>
              <a:t> </a:t>
            </a:r>
            <a:endParaRPr lang="zh-CN" altLang="en-US" dirty="0"/>
          </a:p>
        </p:txBody>
      </p:sp>
      <p:sp>
        <p:nvSpPr>
          <p:cNvPr id="12" name="圆角矩形标注 11"/>
          <p:cNvSpPr/>
          <p:nvPr/>
        </p:nvSpPr>
        <p:spPr>
          <a:xfrm>
            <a:off x="6858016" y="5357826"/>
            <a:ext cx="1285884" cy="571504"/>
          </a:xfrm>
          <a:prstGeom prst="wedgeRoundRectCallout">
            <a:avLst>
              <a:gd name="adj1" fmla="val 28486"/>
              <a:gd name="adj2" fmla="val -12072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</a:t>
            </a:r>
            <a:r>
              <a:rPr lang="zh-CN" altLang="en-US" dirty="0" smtClean="0"/>
              <a:t>截面</a:t>
            </a:r>
            <a:r>
              <a:rPr lang="en-US" altLang="zh-CN" dirty="0" smtClean="0"/>
              <a:t>3</a:t>
            </a:r>
            <a:r>
              <a:rPr lang="zh-CN" altLang="en-US" dirty="0" smtClean="0"/>
              <a:t>深度值</a:t>
            </a:r>
            <a:r>
              <a:rPr lang="en-US" altLang="zh-CN" dirty="0" smtClean="0"/>
              <a:t>5</a:t>
            </a:r>
            <a:r>
              <a:rPr 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8"/>
            <a:ext cx="8229600" cy="5429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确定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按钮。</a:t>
            </a:r>
            <a:endParaRPr lang="zh-CN" altLang="en-US" sz="2400" dirty="0"/>
          </a:p>
        </p:txBody>
      </p:sp>
      <p:pic>
        <p:nvPicPr>
          <p:cNvPr id="11776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785794"/>
            <a:ext cx="2143140" cy="2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1928794" y="2285992"/>
            <a:ext cx="2071702" cy="428628"/>
          </a:xfrm>
          <a:prstGeom prst="wedgeRoundRectCallout">
            <a:avLst>
              <a:gd name="adj1" fmla="val 76697"/>
              <a:gd name="adj2" fmla="val -19556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产生小鎯头的头部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3000372"/>
            <a:ext cx="6072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Step3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以扫描方式产生小鎯头的</a:t>
            </a:r>
            <a:r>
              <a:rPr lang="zh-CN" altLang="en-US" sz="2400" dirty="0" smtClean="0"/>
              <a:t>手柄。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选取扫描方式。</a:t>
            </a:r>
            <a:endParaRPr lang="zh-CN" altLang="en-US" sz="2400" dirty="0"/>
          </a:p>
        </p:txBody>
      </p:sp>
      <p:graphicFrame>
        <p:nvGraphicFramePr>
          <p:cNvPr id="7" name="图示 6"/>
          <p:cNvGraphicFramePr/>
          <p:nvPr/>
        </p:nvGraphicFramePr>
        <p:xfrm>
          <a:off x="1785918" y="4214818"/>
          <a:ext cx="5262578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28596" y="5143512"/>
            <a:ext cx="40318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绘制扫描特征的轨迹。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85728"/>
            <a:ext cx="5572164" cy="234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357158" y="1214422"/>
          <a:ext cx="2214578" cy="357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5072066" y="3000372"/>
            <a:ext cx="2571768" cy="500066"/>
          </a:xfrm>
          <a:prstGeom prst="wedgeRoundRectCallout">
            <a:avLst>
              <a:gd name="adj1" fmla="val -66711"/>
              <a:gd name="adj2" fmla="val -12035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绘制扫描特征的轨迹线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57158" y="3571876"/>
            <a:ext cx="407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设置端点属性。</a:t>
            </a:r>
            <a:endParaRPr lang="zh-CN" altLang="en-US" sz="2400" dirty="0"/>
          </a:p>
        </p:txBody>
      </p:sp>
      <p:graphicFrame>
        <p:nvGraphicFramePr>
          <p:cNvPr id="15" name="图示 14"/>
          <p:cNvGraphicFramePr/>
          <p:nvPr/>
        </p:nvGraphicFramePr>
        <p:xfrm>
          <a:off x="2928926" y="4143380"/>
          <a:ext cx="3119438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57158" y="5286388"/>
            <a:ext cx="4429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绘制扫描特征的截面。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428604"/>
            <a:ext cx="3687695" cy="2624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5357818" y="2285992"/>
            <a:ext cx="2000264" cy="428628"/>
          </a:xfrm>
          <a:prstGeom prst="wedgeRoundRectCallout">
            <a:avLst>
              <a:gd name="adj1" fmla="val -73920"/>
              <a:gd name="adj2" fmla="val -21964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扫描特征的截面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42910" y="3429000"/>
            <a:ext cx="80724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）最后</a:t>
            </a:r>
            <a:r>
              <a:rPr lang="zh-CN" altLang="en-US" sz="2400" dirty="0" smtClean="0"/>
              <a:t>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扫描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操控板中“确定”按钮，系统自动产生小鎯头的手柄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zh-CN" altLang="en-US" sz="2400" dirty="0" smtClean="0"/>
              <a:t>至此，完成小鎯头模型的创建。</a:t>
            </a:r>
          </a:p>
          <a:p>
            <a:endParaRPr lang="en-US" altLang="zh-CN" sz="2400" dirty="0" smtClean="0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643050"/>
            <a:ext cx="8229600" cy="5929354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5.12 </a:t>
            </a:r>
            <a:r>
              <a:rPr lang="zh-CN" altLang="en-US" dirty="0" smtClean="0"/>
              <a:t>本章小结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  通过</a:t>
            </a:r>
            <a:r>
              <a:rPr lang="zh-CN" altLang="en-US" sz="2400" dirty="0" smtClean="0"/>
              <a:t>本章的学习，读者已经掌握</a:t>
            </a:r>
            <a:r>
              <a:rPr lang="zh-CN" altLang="en-US" sz="2400" dirty="0" smtClean="0"/>
              <a:t>了零件</a:t>
            </a:r>
            <a:r>
              <a:rPr lang="zh-CN" altLang="en-US" sz="2400" dirty="0" smtClean="0"/>
              <a:t>设计思路与特征的基本操作，</a:t>
            </a:r>
            <a:r>
              <a:rPr lang="zh-CN" altLang="en-US" sz="2400" dirty="0" smtClean="0"/>
              <a:t>对建模</a:t>
            </a:r>
            <a:r>
              <a:rPr lang="zh-CN" altLang="en-US" sz="2400" dirty="0" smtClean="0"/>
              <a:t>方式和一些定义，有了一定的了解和认识，了解了零件设计的基本流程与实体特征命令。读者具备了主要的零件设计知识与技巧，能够很快地设计出优秀的</a:t>
            </a:r>
            <a:r>
              <a:rPr lang="en-US" sz="2400" dirty="0" smtClean="0"/>
              <a:t>3D</a:t>
            </a:r>
            <a:r>
              <a:rPr lang="zh-CN" altLang="en-US" sz="2400" dirty="0" smtClean="0"/>
              <a:t>零件实体模型。</a:t>
            </a:r>
          </a:p>
          <a:p>
            <a:pPr>
              <a:buNone/>
            </a:pP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499</TotalTime>
  <Words>4142</Words>
  <PresentationFormat>全屏显示(4:3)</PresentationFormat>
  <Paragraphs>478</Paragraphs>
  <Slides>94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94</vt:i4>
      </vt:variant>
    </vt:vector>
  </HeadingPairs>
  <TitlesOfParts>
    <vt:vector size="97" baseType="lpstr">
      <vt:lpstr>凤舞九天</vt:lpstr>
      <vt:lpstr>BMP 图像</vt:lpstr>
      <vt:lpstr>画笔图片</vt:lpstr>
      <vt:lpstr>第五章   特征的生成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jxq</dc:creator>
  <cp:lastModifiedBy>jxq</cp:lastModifiedBy>
  <cp:revision>52</cp:revision>
  <dcterms:created xsi:type="dcterms:W3CDTF">2014-03-23T14:10:08Z</dcterms:created>
  <dcterms:modified xsi:type="dcterms:W3CDTF">2014-03-25T01:50:58Z</dcterms:modified>
</cp:coreProperties>
</file>