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5"/>
  </p:handoutMasterIdLst>
  <p:sldIdLst>
    <p:sldId id="370" r:id="rId4"/>
    <p:sldId id="371" r:id="rId6"/>
    <p:sldId id="379" r:id="rId7"/>
    <p:sldId id="380" r:id="rId8"/>
    <p:sldId id="451" r:id="rId9"/>
    <p:sldId id="416" r:id="rId10"/>
    <p:sldId id="452" r:id="rId11"/>
    <p:sldId id="453" r:id="rId12"/>
    <p:sldId id="385" r:id="rId13"/>
    <p:sldId id="384" r:id="rId14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79458" y="3552761"/>
            <a:ext cx="9429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3.12圆角、倒角命令的使用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通过对圆角命令的学习，完成下面的图形的绘制。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练习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030" y="2585720"/>
            <a:ext cx="3716020" cy="3118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圆角操作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在菜单栏中选择“修改”→“圆角”命令。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单击“修改”面板上的“圆角”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365" y="4008755"/>
            <a:ext cx="363220" cy="31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346105" y="2392434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激活命令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590" y="1362075"/>
            <a:ext cx="5636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圆角操作步骤：</a:t>
            </a:r>
            <a:endParaRPr lang="zh-CN" altLang="en-US" sz="4000"/>
          </a:p>
        </p:txBody>
      </p:sp>
      <p:sp>
        <p:nvSpPr>
          <p:cNvPr id="4" name="TextBox 27"/>
          <p:cNvSpPr txBox="1"/>
          <p:nvPr/>
        </p:nvSpPr>
        <p:spPr>
          <a:xfrm>
            <a:off x="2346105" y="322618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设置半径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346105" y="404914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倒角操作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在菜单栏中选择“修改”→“倒角”命令。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单击“修改”面板上的“倒角”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在命令行中输入“cha”，按“Enter”键。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190" y="4011930"/>
            <a:ext cx="392430" cy="314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346105" y="2392434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激活命令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590" y="1362075"/>
            <a:ext cx="5636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倒角操作步骤：</a:t>
            </a:r>
            <a:endParaRPr lang="zh-CN" altLang="en-US" sz="4000"/>
          </a:p>
        </p:txBody>
      </p:sp>
      <p:sp>
        <p:nvSpPr>
          <p:cNvPr id="4" name="TextBox 27"/>
          <p:cNvSpPr txBox="1"/>
          <p:nvPr/>
        </p:nvSpPr>
        <p:spPr>
          <a:xfrm>
            <a:off x="2346105" y="322618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设置距离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346105" y="404914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练习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620" y="1377315"/>
            <a:ext cx="5934075" cy="4979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圆角、倒角命令的激活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8291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圆角、倒角的具体操作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05219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510744" y="479922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两个圆的公切线的绘制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915130" y="496849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2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WPS 演示</Application>
  <PresentationFormat>自定义</PresentationFormat>
  <Paragraphs>97</Paragraphs>
  <Slides>10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262</cp:revision>
  <dcterms:created xsi:type="dcterms:W3CDTF">2015-04-23T03:04:00Z</dcterms:created>
  <dcterms:modified xsi:type="dcterms:W3CDTF">2017-12-28T07:37:05Z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