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layout13.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diagrams/colors1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34F849-96E0-4B04-B036-0E31C827B84B}" type="doc">
      <dgm:prSet loTypeId="urn:microsoft.com/office/officeart/2005/8/layout/process1" loCatId="process" qsTypeId="urn:microsoft.com/office/officeart/2005/8/quickstyle/3d3" qsCatId="3D" csTypeId="urn:microsoft.com/office/officeart/2005/8/colors/accent1_2" csCatId="accent1" phldr="1"/>
      <dgm:spPr/>
    </dgm:pt>
    <dgm:pt modelId="{4549B414-0162-49E2-98FE-3C9F1067E981}">
      <dgm:prSet phldrT="[文本]"/>
      <dgm:spPr/>
      <dgm:t>
        <a:bodyPr/>
        <a:lstStyle/>
        <a:p>
          <a:r>
            <a:rPr lang="en-US" altLang="zh-CN" dirty="0" smtClean="0"/>
            <a:t>【</a:t>
          </a:r>
          <a:r>
            <a:rPr lang="zh-CN" altLang="en-US" dirty="0" smtClean="0"/>
            <a:t>基准</a:t>
          </a:r>
          <a:r>
            <a:rPr lang="en-US" altLang="zh-CN" dirty="0" smtClean="0"/>
            <a:t>】</a:t>
          </a:r>
          <a:endParaRPr lang="zh-CN" altLang="en-US" dirty="0"/>
        </a:p>
      </dgm:t>
    </dgm:pt>
    <dgm:pt modelId="{0F42A16C-ACB4-473F-BAF4-02D57BF51C12}" type="parTrans" cxnId="{54715EE1-C6E7-4516-9A43-0A202290C117}">
      <dgm:prSet/>
      <dgm:spPr/>
      <dgm:t>
        <a:bodyPr/>
        <a:lstStyle/>
        <a:p>
          <a:endParaRPr lang="zh-CN" altLang="en-US"/>
        </a:p>
      </dgm:t>
    </dgm:pt>
    <dgm:pt modelId="{0108B1E1-9BBA-46CD-BBD0-DF59ADBB830F}" type="sibTrans" cxnId="{54715EE1-C6E7-4516-9A43-0A202290C117}">
      <dgm:prSet/>
      <dgm:spPr/>
      <dgm:t>
        <a:bodyPr/>
        <a:lstStyle/>
        <a:p>
          <a:endParaRPr lang="zh-CN" altLang="en-US"/>
        </a:p>
      </dgm:t>
    </dgm:pt>
    <dgm:pt modelId="{B46F5FD2-68C6-4F5A-B253-5477A7385652}" type="pres">
      <dgm:prSet presAssocID="{4F34F849-96E0-4B04-B036-0E31C827B84B}" presName="Name0" presStyleCnt="0">
        <dgm:presLayoutVars>
          <dgm:dir/>
          <dgm:resizeHandles val="exact"/>
        </dgm:presLayoutVars>
      </dgm:prSet>
      <dgm:spPr/>
    </dgm:pt>
    <dgm:pt modelId="{49EB3F99-97FA-4C15-A033-089101E1A4A5}" type="pres">
      <dgm:prSet presAssocID="{4549B414-0162-49E2-98FE-3C9F1067E981}" presName="node" presStyleLbl="node1" presStyleIdx="0" presStyleCnt="1">
        <dgm:presLayoutVars>
          <dgm:bulletEnabled val="1"/>
        </dgm:presLayoutVars>
      </dgm:prSet>
      <dgm:spPr/>
    </dgm:pt>
  </dgm:ptLst>
  <dgm:cxnLst>
    <dgm:cxn modelId="{FA3BFF63-EDFF-4217-A5CE-1BB8F3519F9C}" type="presOf" srcId="{4F34F849-96E0-4B04-B036-0E31C827B84B}" destId="{B46F5FD2-68C6-4F5A-B253-5477A7385652}" srcOrd="0" destOrd="0" presId="urn:microsoft.com/office/officeart/2005/8/layout/process1"/>
    <dgm:cxn modelId="{DE89B114-1C71-49F6-9746-677CBBBF9998}" type="presOf" srcId="{4549B414-0162-49E2-98FE-3C9F1067E981}" destId="{49EB3F99-97FA-4C15-A033-089101E1A4A5}" srcOrd="0" destOrd="0" presId="urn:microsoft.com/office/officeart/2005/8/layout/process1"/>
    <dgm:cxn modelId="{54715EE1-C6E7-4516-9A43-0A202290C117}" srcId="{4F34F849-96E0-4B04-B036-0E31C827B84B}" destId="{4549B414-0162-49E2-98FE-3C9F1067E981}" srcOrd="0" destOrd="0" parTransId="{0F42A16C-ACB4-473F-BAF4-02D57BF51C12}" sibTransId="{0108B1E1-9BBA-46CD-BBD0-DF59ADBB830F}"/>
    <dgm:cxn modelId="{1D3C6B13-1605-4189-8D62-DDFD80158486}" type="presParOf" srcId="{B46F5FD2-68C6-4F5A-B253-5477A7385652}" destId="{49EB3F99-97FA-4C15-A033-089101E1A4A5}" srcOrd="0" destOrd="0" presId="urn:microsoft.com/office/officeart/2005/8/layout/process1"/>
  </dgm:cxnLst>
  <dgm:bg/>
  <dgm:whole/>
</dgm:dataModel>
</file>

<file path=ppt/diagrams/data10.xml><?xml version="1.0" encoding="utf-8"?>
<dgm:dataModel xmlns:dgm="http://schemas.openxmlformats.org/drawingml/2006/diagram" xmlns:a="http://schemas.openxmlformats.org/drawingml/2006/main">
  <dgm:ptLst>
    <dgm:pt modelId="{C91894AC-FEA8-4C82-94AA-8E468126CF71}" type="doc">
      <dgm:prSet loTypeId="urn:microsoft.com/office/officeart/2005/8/layout/process1" loCatId="process" qsTypeId="urn:microsoft.com/office/officeart/2005/8/quickstyle/3d3" qsCatId="3D" csTypeId="urn:microsoft.com/office/officeart/2005/8/colors/accent1_2" csCatId="accent1" phldr="1"/>
      <dgm:spPr/>
    </dgm:pt>
    <dgm:pt modelId="{AC4C8A54-59B5-4909-B7D2-BF689C1E0A89}">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65CA1D74-A0A3-486A-8CDC-1E5FF7515C34}" type="parTrans" cxnId="{92153BFD-1F43-43DA-91C3-C1536D19F5EA}">
      <dgm:prSet/>
      <dgm:spPr/>
      <dgm:t>
        <a:bodyPr/>
        <a:lstStyle/>
        <a:p>
          <a:endParaRPr lang="zh-CN" altLang="en-US"/>
        </a:p>
      </dgm:t>
    </dgm:pt>
    <dgm:pt modelId="{34BC0818-20CA-4C52-BEEC-F86B7F3F9AA7}" type="sibTrans" cxnId="{92153BFD-1F43-43DA-91C3-C1536D19F5EA}">
      <dgm:prSet/>
      <dgm:spPr/>
      <dgm:t>
        <a:bodyPr/>
        <a:lstStyle/>
        <a:p>
          <a:endParaRPr lang="zh-CN" altLang="en-US"/>
        </a:p>
      </dgm:t>
    </dgm:pt>
    <dgm:pt modelId="{1EBAD220-E06F-4167-9798-388D94B19757}">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2E07C84A-4E04-4A4D-935C-2BFE4701B7BF}" type="parTrans" cxnId="{73AEAB00-415E-4FA4-ABCE-B138D3C81D3F}">
      <dgm:prSet/>
      <dgm:spPr/>
      <dgm:t>
        <a:bodyPr/>
        <a:lstStyle/>
        <a:p>
          <a:endParaRPr lang="zh-CN" altLang="en-US"/>
        </a:p>
      </dgm:t>
    </dgm:pt>
    <dgm:pt modelId="{B817368F-8C2F-4E44-8A6B-5D759B239385}" type="sibTrans" cxnId="{73AEAB00-415E-4FA4-ABCE-B138D3C81D3F}">
      <dgm:prSet/>
      <dgm:spPr/>
      <dgm:t>
        <a:bodyPr/>
        <a:lstStyle/>
        <a:p>
          <a:endParaRPr lang="zh-CN" altLang="en-US"/>
        </a:p>
      </dgm:t>
    </dgm:pt>
    <dgm:pt modelId="{06C25113-1896-4D12-B017-7BA2055B105A}" type="pres">
      <dgm:prSet presAssocID="{C91894AC-FEA8-4C82-94AA-8E468126CF71}" presName="Name0" presStyleCnt="0">
        <dgm:presLayoutVars>
          <dgm:dir/>
          <dgm:resizeHandles val="exact"/>
        </dgm:presLayoutVars>
      </dgm:prSet>
      <dgm:spPr/>
    </dgm:pt>
    <dgm:pt modelId="{F668C460-F242-4521-94F7-D845BE33AB50}" type="pres">
      <dgm:prSet presAssocID="{AC4C8A54-59B5-4909-B7D2-BF689C1E0A89}" presName="node" presStyleLbl="node1" presStyleIdx="0" presStyleCnt="2">
        <dgm:presLayoutVars>
          <dgm:bulletEnabled val="1"/>
        </dgm:presLayoutVars>
      </dgm:prSet>
      <dgm:spPr/>
    </dgm:pt>
    <dgm:pt modelId="{4EC16DCC-6E7E-434B-B63E-52A35737A94E}" type="pres">
      <dgm:prSet presAssocID="{34BC0818-20CA-4C52-BEEC-F86B7F3F9AA7}" presName="sibTrans" presStyleLbl="sibTrans2D1" presStyleIdx="0" presStyleCnt="1"/>
      <dgm:spPr/>
    </dgm:pt>
    <dgm:pt modelId="{70AB0631-2913-4549-A1F8-B81BB25F9AE8}" type="pres">
      <dgm:prSet presAssocID="{34BC0818-20CA-4C52-BEEC-F86B7F3F9AA7}" presName="connectorText" presStyleLbl="sibTrans2D1" presStyleIdx="0" presStyleCnt="1"/>
      <dgm:spPr/>
    </dgm:pt>
    <dgm:pt modelId="{BA0E5183-72EB-4466-B4AE-826A5E9C583D}" type="pres">
      <dgm:prSet presAssocID="{1EBAD220-E06F-4167-9798-388D94B19757}" presName="node" presStyleLbl="node1" presStyleIdx="1" presStyleCnt="2">
        <dgm:presLayoutVars>
          <dgm:bulletEnabled val="1"/>
        </dgm:presLayoutVars>
      </dgm:prSet>
      <dgm:spPr/>
    </dgm:pt>
  </dgm:ptLst>
  <dgm:cxnLst>
    <dgm:cxn modelId="{0B584E95-B8B2-45F0-AA5F-ABA5FB1DB25E}" type="presOf" srcId="{34BC0818-20CA-4C52-BEEC-F86B7F3F9AA7}" destId="{4EC16DCC-6E7E-434B-B63E-52A35737A94E}" srcOrd="0" destOrd="0" presId="urn:microsoft.com/office/officeart/2005/8/layout/process1"/>
    <dgm:cxn modelId="{4BE58BD8-76AE-4FEA-8862-EE20DE33A677}" type="presOf" srcId="{1EBAD220-E06F-4167-9798-388D94B19757}" destId="{BA0E5183-72EB-4466-B4AE-826A5E9C583D}" srcOrd="0" destOrd="0" presId="urn:microsoft.com/office/officeart/2005/8/layout/process1"/>
    <dgm:cxn modelId="{92153BFD-1F43-43DA-91C3-C1536D19F5EA}" srcId="{C91894AC-FEA8-4C82-94AA-8E468126CF71}" destId="{AC4C8A54-59B5-4909-B7D2-BF689C1E0A89}" srcOrd="0" destOrd="0" parTransId="{65CA1D74-A0A3-486A-8CDC-1E5FF7515C34}" sibTransId="{34BC0818-20CA-4C52-BEEC-F86B7F3F9AA7}"/>
    <dgm:cxn modelId="{73AEAB00-415E-4FA4-ABCE-B138D3C81D3F}" srcId="{C91894AC-FEA8-4C82-94AA-8E468126CF71}" destId="{1EBAD220-E06F-4167-9798-388D94B19757}" srcOrd="1" destOrd="0" parTransId="{2E07C84A-4E04-4A4D-935C-2BFE4701B7BF}" sibTransId="{B817368F-8C2F-4E44-8A6B-5D759B239385}"/>
    <dgm:cxn modelId="{197350B1-A0DF-4850-A1F9-D6B8ADED95A3}" type="presOf" srcId="{AC4C8A54-59B5-4909-B7D2-BF689C1E0A89}" destId="{F668C460-F242-4521-94F7-D845BE33AB50}" srcOrd="0" destOrd="0" presId="urn:microsoft.com/office/officeart/2005/8/layout/process1"/>
    <dgm:cxn modelId="{78F8CAEE-072B-4679-A9AD-C8E8FC2CB0E3}" type="presOf" srcId="{C91894AC-FEA8-4C82-94AA-8E468126CF71}" destId="{06C25113-1896-4D12-B017-7BA2055B105A}" srcOrd="0" destOrd="0" presId="urn:microsoft.com/office/officeart/2005/8/layout/process1"/>
    <dgm:cxn modelId="{576018D0-F55F-4247-B858-63D043B4849B}" type="presOf" srcId="{34BC0818-20CA-4C52-BEEC-F86B7F3F9AA7}" destId="{70AB0631-2913-4549-A1F8-B81BB25F9AE8}" srcOrd="1" destOrd="0" presId="urn:microsoft.com/office/officeart/2005/8/layout/process1"/>
    <dgm:cxn modelId="{71631E27-A0FF-4E91-B5CA-A63BFEE8C93F}" type="presParOf" srcId="{06C25113-1896-4D12-B017-7BA2055B105A}" destId="{F668C460-F242-4521-94F7-D845BE33AB50}" srcOrd="0" destOrd="0" presId="urn:microsoft.com/office/officeart/2005/8/layout/process1"/>
    <dgm:cxn modelId="{D17E737D-8125-49A1-B598-C67470AFE032}" type="presParOf" srcId="{06C25113-1896-4D12-B017-7BA2055B105A}" destId="{4EC16DCC-6E7E-434B-B63E-52A35737A94E}" srcOrd="1" destOrd="0" presId="urn:microsoft.com/office/officeart/2005/8/layout/process1"/>
    <dgm:cxn modelId="{AFC72330-1AE1-4358-933C-DDB097A9318D}" type="presParOf" srcId="{4EC16DCC-6E7E-434B-B63E-52A35737A94E}" destId="{70AB0631-2913-4549-A1F8-B81BB25F9AE8}" srcOrd="0" destOrd="0" presId="urn:microsoft.com/office/officeart/2005/8/layout/process1"/>
    <dgm:cxn modelId="{03A540E0-F7B3-4574-9C70-C2F99EF6B71E}" type="presParOf" srcId="{06C25113-1896-4D12-B017-7BA2055B105A}" destId="{BA0E5183-72EB-4466-B4AE-826A5E9C583D}" srcOrd="2" destOrd="0" presId="urn:microsoft.com/office/officeart/2005/8/layout/process1"/>
  </dgm:cxnLst>
  <dgm:bg/>
  <dgm:whole/>
</dgm:dataModel>
</file>

<file path=ppt/diagrams/data11.xml><?xml version="1.0" encoding="utf-8"?>
<dgm:dataModel xmlns:dgm="http://schemas.openxmlformats.org/drawingml/2006/diagram" xmlns:a="http://schemas.openxmlformats.org/drawingml/2006/main">
  <dgm:ptLst>
    <dgm:pt modelId="{FE6F8613-8E32-43B7-BF86-AF0D8F288AB6}" type="doc">
      <dgm:prSet loTypeId="urn:microsoft.com/office/officeart/2005/8/layout/process1" loCatId="process" qsTypeId="urn:microsoft.com/office/officeart/2005/8/quickstyle/3d3" qsCatId="3D" csTypeId="urn:microsoft.com/office/officeart/2005/8/colors/accent1_2" csCatId="accent1" phldr="1"/>
      <dgm:spPr/>
    </dgm:pt>
    <dgm:pt modelId="{F3FA2344-0B54-46FF-8A65-96E9AF5DA662}">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7D648F91-8269-49E5-ABBB-27FC12337DA7}" type="parTrans" cxnId="{20BF0F36-6DF2-4002-AB8C-BF1FB84CB65D}">
      <dgm:prSet/>
      <dgm:spPr/>
      <dgm:t>
        <a:bodyPr/>
        <a:lstStyle/>
        <a:p>
          <a:endParaRPr lang="zh-CN" altLang="en-US"/>
        </a:p>
      </dgm:t>
    </dgm:pt>
    <dgm:pt modelId="{1D4FA325-DEC2-4A6B-A56D-664D3DCD0E06}" type="sibTrans" cxnId="{20BF0F36-6DF2-4002-AB8C-BF1FB84CB65D}">
      <dgm:prSet/>
      <dgm:spPr/>
      <dgm:t>
        <a:bodyPr/>
        <a:lstStyle/>
        <a:p>
          <a:endParaRPr lang="zh-CN" altLang="en-US"/>
        </a:p>
      </dgm:t>
    </dgm:pt>
    <dgm:pt modelId="{64EC8A96-A403-4AFC-B1DC-AF22DB9FCF95}">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A8337910-F470-4861-9C8A-AAE286843DA2}" type="parTrans" cxnId="{89AFADB6-A1C7-4DEE-8268-B1A9A902B448}">
      <dgm:prSet/>
      <dgm:spPr/>
      <dgm:t>
        <a:bodyPr/>
        <a:lstStyle/>
        <a:p>
          <a:endParaRPr lang="zh-CN" altLang="en-US"/>
        </a:p>
      </dgm:t>
    </dgm:pt>
    <dgm:pt modelId="{91E20917-423E-43B0-BD5E-8C1146F4E9AE}" type="sibTrans" cxnId="{89AFADB6-A1C7-4DEE-8268-B1A9A902B448}">
      <dgm:prSet/>
      <dgm:spPr/>
      <dgm:t>
        <a:bodyPr/>
        <a:lstStyle/>
        <a:p>
          <a:endParaRPr lang="zh-CN" altLang="en-US"/>
        </a:p>
      </dgm:t>
    </dgm:pt>
    <dgm:pt modelId="{97D89929-F0C6-43C4-96D8-017F0F928EE1}">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B6AC67D9-9744-4CB7-8CB9-D343D1B5DCE6}" type="parTrans" cxnId="{0CA6C644-7A1B-42A3-B00B-7D444779F77A}">
      <dgm:prSet/>
      <dgm:spPr/>
      <dgm:t>
        <a:bodyPr/>
        <a:lstStyle/>
        <a:p>
          <a:endParaRPr lang="zh-CN" altLang="en-US"/>
        </a:p>
      </dgm:t>
    </dgm:pt>
    <dgm:pt modelId="{6BFFACFE-D0F5-4DB0-94F3-8A0C8F161BB4}" type="sibTrans" cxnId="{0CA6C644-7A1B-42A3-B00B-7D444779F77A}">
      <dgm:prSet/>
      <dgm:spPr/>
      <dgm:t>
        <a:bodyPr/>
        <a:lstStyle/>
        <a:p>
          <a:endParaRPr lang="zh-CN" altLang="en-US"/>
        </a:p>
      </dgm:t>
    </dgm:pt>
    <dgm:pt modelId="{481FB966-8650-4A20-B22C-2D0398CA9D45}" type="pres">
      <dgm:prSet presAssocID="{FE6F8613-8E32-43B7-BF86-AF0D8F288AB6}" presName="Name0" presStyleCnt="0">
        <dgm:presLayoutVars>
          <dgm:dir/>
          <dgm:resizeHandles val="exact"/>
        </dgm:presLayoutVars>
      </dgm:prSet>
      <dgm:spPr/>
    </dgm:pt>
    <dgm:pt modelId="{CE48C0BE-AF6A-4D8A-A687-BA6BEA42226C}" type="pres">
      <dgm:prSet presAssocID="{F3FA2344-0B54-46FF-8A65-96E9AF5DA662}" presName="node" presStyleLbl="node1" presStyleIdx="0" presStyleCnt="3">
        <dgm:presLayoutVars>
          <dgm:bulletEnabled val="1"/>
        </dgm:presLayoutVars>
      </dgm:prSet>
      <dgm:spPr/>
    </dgm:pt>
    <dgm:pt modelId="{2E742DDA-DEB3-4956-B7A8-29D41A73FF7F}" type="pres">
      <dgm:prSet presAssocID="{1D4FA325-DEC2-4A6B-A56D-664D3DCD0E06}" presName="sibTrans" presStyleLbl="sibTrans2D1" presStyleIdx="0" presStyleCnt="2"/>
      <dgm:spPr/>
    </dgm:pt>
    <dgm:pt modelId="{69DEF1B7-EA1D-48D5-AEBE-B5D461A15A5A}" type="pres">
      <dgm:prSet presAssocID="{1D4FA325-DEC2-4A6B-A56D-664D3DCD0E06}" presName="connectorText" presStyleLbl="sibTrans2D1" presStyleIdx="0" presStyleCnt="2"/>
      <dgm:spPr/>
    </dgm:pt>
    <dgm:pt modelId="{66BCA7A0-4738-4DC3-97BA-E5807B6D6037}" type="pres">
      <dgm:prSet presAssocID="{64EC8A96-A403-4AFC-B1DC-AF22DB9FCF95}" presName="node" presStyleLbl="node1" presStyleIdx="1" presStyleCnt="3">
        <dgm:presLayoutVars>
          <dgm:bulletEnabled val="1"/>
        </dgm:presLayoutVars>
      </dgm:prSet>
      <dgm:spPr/>
    </dgm:pt>
    <dgm:pt modelId="{CE218F47-CE71-488D-AF1D-CFC3DA688EBF}" type="pres">
      <dgm:prSet presAssocID="{91E20917-423E-43B0-BD5E-8C1146F4E9AE}" presName="sibTrans" presStyleLbl="sibTrans2D1" presStyleIdx="1" presStyleCnt="2"/>
      <dgm:spPr/>
    </dgm:pt>
    <dgm:pt modelId="{629A88B2-44BC-48E5-974E-2D8B6EC8A997}" type="pres">
      <dgm:prSet presAssocID="{91E20917-423E-43B0-BD5E-8C1146F4E9AE}" presName="connectorText" presStyleLbl="sibTrans2D1" presStyleIdx="1" presStyleCnt="2"/>
      <dgm:spPr/>
    </dgm:pt>
    <dgm:pt modelId="{441959FD-CFFE-409B-8EB5-43AC10FDF495}" type="pres">
      <dgm:prSet presAssocID="{97D89929-F0C6-43C4-96D8-017F0F928EE1}" presName="node" presStyleLbl="node1" presStyleIdx="2" presStyleCnt="3">
        <dgm:presLayoutVars>
          <dgm:bulletEnabled val="1"/>
        </dgm:presLayoutVars>
      </dgm:prSet>
      <dgm:spPr/>
    </dgm:pt>
  </dgm:ptLst>
  <dgm:cxnLst>
    <dgm:cxn modelId="{4D3AC059-3856-4182-A6F2-8CBB3A966240}" type="presOf" srcId="{F3FA2344-0B54-46FF-8A65-96E9AF5DA662}" destId="{CE48C0BE-AF6A-4D8A-A687-BA6BEA42226C}" srcOrd="0" destOrd="0" presId="urn:microsoft.com/office/officeart/2005/8/layout/process1"/>
    <dgm:cxn modelId="{56114C51-892A-4B28-A1D0-EC085C1325D6}" type="presOf" srcId="{1D4FA325-DEC2-4A6B-A56D-664D3DCD0E06}" destId="{2E742DDA-DEB3-4956-B7A8-29D41A73FF7F}" srcOrd="0" destOrd="0" presId="urn:microsoft.com/office/officeart/2005/8/layout/process1"/>
    <dgm:cxn modelId="{3A69832A-77E2-42DA-9524-81ACA404C90B}" type="presOf" srcId="{FE6F8613-8E32-43B7-BF86-AF0D8F288AB6}" destId="{481FB966-8650-4A20-B22C-2D0398CA9D45}" srcOrd="0" destOrd="0" presId="urn:microsoft.com/office/officeart/2005/8/layout/process1"/>
    <dgm:cxn modelId="{78001650-2738-4CAF-8717-07F89067F045}" type="presOf" srcId="{91E20917-423E-43B0-BD5E-8C1146F4E9AE}" destId="{629A88B2-44BC-48E5-974E-2D8B6EC8A997}" srcOrd="1" destOrd="0" presId="urn:microsoft.com/office/officeart/2005/8/layout/process1"/>
    <dgm:cxn modelId="{F996333C-5B45-43F8-A845-1E0FBB63F8FF}" type="presOf" srcId="{64EC8A96-A403-4AFC-B1DC-AF22DB9FCF95}" destId="{66BCA7A0-4738-4DC3-97BA-E5807B6D6037}" srcOrd="0" destOrd="0" presId="urn:microsoft.com/office/officeart/2005/8/layout/process1"/>
    <dgm:cxn modelId="{7C7BA8F8-7069-4814-AC7D-184693D9D0AF}" type="presOf" srcId="{91E20917-423E-43B0-BD5E-8C1146F4E9AE}" destId="{CE218F47-CE71-488D-AF1D-CFC3DA688EBF}" srcOrd="0" destOrd="0" presId="urn:microsoft.com/office/officeart/2005/8/layout/process1"/>
    <dgm:cxn modelId="{E4FA9272-5914-4B01-BBEA-05080DA157DA}" type="presOf" srcId="{1D4FA325-DEC2-4A6B-A56D-664D3DCD0E06}" destId="{69DEF1B7-EA1D-48D5-AEBE-B5D461A15A5A}" srcOrd="1" destOrd="0" presId="urn:microsoft.com/office/officeart/2005/8/layout/process1"/>
    <dgm:cxn modelId="{20BF0F36-6DF2-4002-AB8C-BF1FB84CB65D}" srcId="{FE6F8613-8E32-43B7-BF86-AF0D8F288AB6}" destId="{F3FA2344-0B54-46FF-8A65-96E9AF5DA662}" srcOrd="0" destOrd="0" parTransId="{7D648F91-8269-49E5-ABBB-27FC12337DA7}" sibTransId="{1D4FA325-DEC2-4A6B-A56D-664D3DCD0E06}"/>
    <dgm:cxn modelId="{89AFADB6-A1C7-4DEE-8268-B1A9A902B448}" srcId="{FE6F8613-8E32-43B7-BF86-AF0D8F288AB6}" destId="{64EC8A96-A403-4AFC-B1DC-AF22DB9FCF95}" srcOrd="1" destOrd="0" parTransId="{A8337910-F470-4861-9C8A-AAE286843DA2}" sibTransId="{91E20917-423E-43B0-BD5E-8C1146F4E9AE}"/>
    <dgm:cxn modelId="{0CA6C644-7A1B-42A3-B00B-7D444779F77A}" srcId="{FE6F8613-8E32-43B7-BF86-AF0D8F288AB6}" destId="{97D89929-F0C6-43C4-96D8-017F0F928EE1}" srcOrd="2" destOrd="0" parTransId="{B6AC67D9-9744-4CB7-8CB9-D343D1B5DCE6}" sibTransId="{6BFFACFE-D0F5-4DB0-94F3-8A0C8F161BB4}"/>
    <dgm:cxn modelId="{5234E6D6-CB57-4E20-8372-A3DC78D0F006}" type="presOf" srcId="{97D89929-F0C6-43C4-96D8-017F0F928EE1}" destId="{441959FD-CFFE-409B-8EB5-43AC10FDF495}" srcOrd="0" destOrd="0" presId="urn:microsoft.com/office/officeart/2005/8/layout/process1"/>
    <dgm:cxn modelId="{4EF0AE97-7D2E-4019-A7E3-9E7CBE4B504B}" type="presParOf" srcId="{481FB966-8650-4A20-B22C-2D0398CA9D45}" destId="{CE48C0BE-AF6A-4D8A-A687-BA6BEA42226C}" srcOrd="0" destOrd="0" presId="urn:microsoft.com/office/officeart/2005/8/layout/process1"/>
    <dgm:cxn modelId="{57EA110D-1554-41CD-9C47-BCCE30DD3B0A}" type="presParOf" srcId="{481FB966-8650-4A20-B22C-2D0398CA9D45}" destId="{2E742DDA-DEB3-4956-B7A8-29D41A73FF7F}" srcOrd="1" destOrd="0" presId="urn:microsoft.com/office/officeart/2005/8/layout/process1"/>
    <dgm:cxn modelId="{74160B9C-B661-4397-AA6D-17BCE9B87F6A}" type="presParOf" srcId="{2E742DDA-DEB3-4956-B7A8-29D41A73FF7F}" destId="{69DEF1B7-EA1D-48D5-AEBE-B5D461A15A5A}" srcOrd="0" destOrd="0" presId="urn:microsoft.com/office/officeart/2005/8/layout/process1"/>
    <dgm:cxn modelId="{AE15D3C1-F6C1-47E4-A544-4EAE7EDFF94C}" type="presParOf" srcId="{481FB966-8650-4A20-B22C-2D0398CA9D45}" destId="{66BCA7A0-4738-4DC3-97BA-E5807B6D6037}" srcOrd="2" destOrd="0" presId="urn:microsoft.com/office/officeart/2005/8/layout/process1"/>
    <dgm:cxn modelId="{B3D0A0FE-DA70-4E31-8EB5-A66902B6BDC8}" type="presParOf" srcId="{481FB966-8650-4A20-B22C-2D0398CA9D45}" destId="{CE218F47-CE71-488D-AF1D-CFC3DA688EBF}" srcOrd="3" destOrd="0" presId="urn:microsoft.com/office/officeart/2005/8/layout/process1"/>
    <dgm:cxn modelId="{49021473-8EA5-4439-B98F-3E71110D47C1}" type="presParOf" srcId="{CE218F47-CE71-488D-AF1D-CFC3DA688EBF}" destId="{629A88B2-44BC-48E5-974E-2D8B6EC8A997}" srcOrd="0" destOrd="0" presId="urn:microsoft.com/office/officeart/2005/8/layout/process1"/>
    <dgm:cxn modelId="{4A2F7179-D727-43DD-B460-A13E49F8F4BB}" type="presParOf" srcId="{481FB966-8650-4A20-B22C-2D0398CA9D45}" destId="{441959FD-CFFE-409B-8EB5-43AC10FDF495}" srcOrd="4" destOrd="0" presId="urn:microsoft.com/office/officeart/2005/8/layout/process1"/>
  </dgm:cxnLst>
  <dgm:bg/>
  <dgm:whole/>
</dgm:dataModel>
</file>

<file path=ppt/diagrams/data12.xml><?xml version="1.0" encoding="utf-8"?>
<dgm:dataModel xmlns:dgm="http://schemas.openxmlformats.org/drawingml/2006/diagram" xmlns:a="http://schemas.openxmlformats.org/drawingml/2006/main">
  <dgm:ptLst>
    <dgm:pt modelId="{0C6EC6BC-21EE-48B0-B5F4-2213006A81DB}" type="doc">
      <dgm:prSet loTypeId="urn:microsoft.com/office/officeart/2005/8/layout/process1" loCatId="process" qsTypeId="urn:microsoft.com/office/officeart/2005/8/quickstyle/3d3" qsCatId="3D" csTypeId="urn:microsoft.com/office/officeart/2005/8/colors/accent1_2" csCatId="accent1" phldr="1"/>
      <dgm:spPr/>
    </dgm:pt>
    <dgm:pt modelId="{7183E01C-D08A-4D5A-8730-959D28C0D0B3}">
      <dgm:prSet phldrT="[文本]"/>
      <dgm:spPr/>
      <dgm:t>
        <a:bodyPr/>
        <a:lstStyle/>
        <a:p>
          <a:r>
            <a:rPr lang="en-US" altLang="zh-CN" dirty="0" smtClean="0"/>
            <a:t>【</a:t>
          </a:r>
          <a:r>
            <a:rPr lang="zh-CN" altLang="en-US" dirty="0" smtClean="0"/>
            <a:t>参考</a:t>
          </a:r>
          <a:r>
            <a:rPr lang="en-US" altLang="zh-CN" dirty="0" smtClean="0"/>
            <a:t>】</a:t>
          </a:r>
          <a:endParaRPr lang="zh-CN" altLang="en-US" dirty="0"/>
        </a:p>
      </dgm:t>
    </dgm:pt>
    <dgm:pt modelId="{C1C93044-1E8F-4C70-BECE-608EF55DE653}" type="parTrans" cxnId="{8566017C-DF6D-4A24-80F4-FC64434D2C36}">
      <dgm:prSet/>
      <dgm:spPr/>
      <dgm:t>
        <a:bodyPr/>
        <a:lstStyle/>
        <a:p>
          <a:endParaRPr lang="zh-CN" altLang="en-US"/>
        </a:p>
      </dgm:t>
    </dgm:pt>
    <dgm:pt modelId="{B50C9E54-9062-4857-A7F4-F9843DF649E2}" type="sibTrans" cxnId="{8566017C-DF6D-4A24-80F4-FC64434D2C36}">
      <dgm:prSet/>
      <dgm:spPr/>
      <dgm:t>
        <a:bodyPr/>
        <a:lstStyle/>
        <a:p>
          <a:endParaRPr lang="zh-CN" altLang="en-US"/>
        </a:p>
      </dgm:t>
    </dgm:pt>
    <dgm:pt modelId="{721C4ED1-902F-4DF6-BC37-B8134AC09B2C}">
      <dgm:prSet phldrT="[文本]"/>
      <dgm:spPr/>
      <dgm:t>
        <a:bodyPr/>
        <a:lstStyle/>
        <a:p>
          <a:r>
            <a:rPr lang="en-US" altLang="zh-CN" dirty="0" smtClean="0"/>
            <a:t>【</a:t>
          </a:r>
          <a:r>
            <a:rPr lang="zh-CN" altLang="en-US" dirty="0" smtClean="0"/>
            <a:t>偏移</a:t>
          </a:r>
          <a:r>
            <a:rPr lang="en-US" altLang="zh-CN" dirty="0" smtClean="0"/>
            <a:t>】</a:t>
          </a:r>
          <a:endParaRPr lang="zh-CN" altLang="en-US" dirty="0"/>
        </a:p>
      </dgm:t>
    </dgm:pt>
    <dgm:pt modelId="{262AF47B-7443-4CFA-B2E8-DA49B44C66A5}" type="parTrans" cxnId="{53C5808D-F463-4D3A-8C4C-F0F5E37F4DEB}">
      <dgm:prSet/>
      <dgm:spPr/>
      <dgm:t>
        <a:bodyPr/>
        <a:lstStyle/>
        <a:p>
          <a:endParaRPr lang="zh-CN" altLang="en-US"/>
        </a:p>
      </dgm:t>
    </dgm:pt>
    <dgm:pt modelId="{87133580-5C99-449B-AC60-F4C7D61AE679}" type="sibTrans" cxnId="{53C5808D-F463-4D3A-8C4C-F0F5E37F4DEB}">
      <dgm:prSet/>
      <dgm:spPr/>
      <dgm:t>
        <a:bodyPr/>
        <a:lstStyle/>
        <a:p>
          <a:endParaRPr lang="zh-CN" altLang="en-US"/>
        </a:p>
      </dgm:t>
    </dgm:pt>
    <dgm:pt modelId="{E4C7F3BC-9E8B-4605-ADB1-288F45B66E29}">
      <dgm:prSet phldrT="[文本]"/>
      <dgm:spPr/>
      <dgm:t>
        <a:bodyPr/>
        <a:lstStyle/>
        <a:p>
          <a:r>
            <a:rPr lang="en-US" altLang="zh-CN" dirty="0" smtClean="0"/>
            <a:t>【</a:t>
          </a:r>
          <a:r>
            <a:rPr lang="zh-CN" altLang="en-US" dirty="0" smtClean="0"/>
            <a:t>平移</a:t>
          </a:r>
          <a:r>
            <a:rPr lang="en-US" altLang="zh-CN" dirty="0" smtClean="0"/>
            <a:t>】</a:t>
          </a:r>
          <a:endParaRPr lang="zh-CN" altLang="en-US" dirty="0"/>
        </a:p>
      </dgm:t>
    </dgm:pt>
    <dgm:pt modelId="{9843901E-7596-45E5-971F-85AD6E5C10DC}" type="parTrans" cxnId="{BB444F69-FAAA-4B55-9A9B-7959BE57AB6E}">
      <dgm:prSet/>
      <dgm:spPr/>
      <dgm:t>
        <a:bodyPr/>
        <a:lstStyle/>
        <a:p>
          <a:endParaRPr lang="zh-CN" altLang="en-US"/>
        </a:p>
      </dgm:t>
    </dgm:pt>
    <dgm:pt modelId="{16198728-8A8F-4E1C-B348-0A0B806CAC36}" type="sibTrans" cxnId="{BB444F69-FAAA-4B55-9A9B-7959BE57AB6E}">
      <dgm:prSet/>
      <dgm:spPr/>
      <dgm:t>
        <a:bodyPr/>
        <a:lstStyle/>
        <a:p>
          <a:endParaRPr lang="zh-CN" altLang="en-US"/>
        </a:p>
      </dgm:t>
    </dgm:pt>
    <dgm:pt modelId="{6E2B60D7-CC63-4EE4-9F88-B2D270359274}" type="pres">
      <dgm:prSet presAssocID="{0C6EC6BC-21EE-48B0-B5F4-2213006A81DB}" presName="Name0" presStyleCnt="0">
        <dgm:presLayoutVars>
          <dgm:dir/>
          <dgm:resizeHandles val="exact"/>
        </dgm:presLayoutVars>
      </dgm:prSet>
      <dgm:spPr/>
    </dgm:pt>
    <dgm:pt modelId="{D2111C1F-C291-4509-8901-0E18336A0816}" type="pres">
      <dgm:prSet presAssocID="{7183E01C-D08A-4D5A-8730-959D28C0D0B3}" presName="node" presStyleLbl="node1" presStyleIdx="0" presStyleCnt="3">
        <dgm:presLayoutVars>
          <dgm:bulletEnabled val="1"/>
        </dgm:presLayoutVars>
      </dgm:prSet>
      <dgm:spPr/>
    </dgm:pt>
    <dgm:pt modelId="{1A8EB965-E516-4F61-9407-290FD24B7A0D}" type="pres">
      <dgm:prSet presAssocID="{B50C9E54-9062-4857-A7F4-F9843DF649E2}" presName="sibTrans" presStyleLbl="sibTrans2D1" presStyleIdx="0" presStyleCnt="2"/>
      <dgm:spPr/>
    </dgm:pt>
    <dgm:pt modelId="{8B002913-EAC7-4876-9308-31156890443B}" type="pres">
      <dgm:prSet presAssocID="{B50C9E54-9062-4857-A7F4-F9843DF649E2}" presName="connectorText" presStyleLbl="sibTrans2D1" presStyleIdx="0" presStyleCnt="2"/>
      <dgm:spPr/>
    </dgm:pt>
    <dgm:pt modelId="{6178AFC7-6CCE-4513-8C7B-127FCB3E2F4F}" type="pres">
      <dgm:prSet presAssocID="{721C4ED1-902F-4DF6-BC37-B8134AC09B2C}" presName="node" presStyleLbl="node1" presStyleIdx="1" presStyleCnt="3">
        <dgm:presLayoutVars>
          <dgm:bulletEnabled val="1"/>
        </dgm:presLayoutVars>
      </dgm:prSet>
      <dgm:spPr/>
    </dgm:pt>
    <dgm:pt modelId="{21EA6870-DCAA-4A95-99CC-F26756DCE2D2}" type="pres">
      <dgm:prSet presAssocID="{87133580-5C99-449B-AC60-F4C7D61AE679}" presName="sibTrans" presStyleLbl="sibTrans2D1" presStyleIdx="1" presStyleCnt="2"/>
      <dgm:spPr/>
    </dgm:pt>
    <dgm:pt modelId="{D574697D-297A-411E-BF0D-A35E3F3450C7}" type="pres">
      <dgm:prSet presAssocID="{87133580-5C99-449B-AC60-F4C7D61AE679}" presName="connectorText" presStyleLbl="sibTrans2D1" presStyleIdx="1" presStyleCnt="2"/>
      <dgm:spPr/>
    </dgm:pt>
    <dgm:pt modelId="{71DA7D3A-B95A-4BAA-A977-F5EBACF565A2}" type="pres">
      <dgm:prSet presAssocID="{E4C7F3BC-9E8B-4605-ADB1-288F45B66E29}" presName="node" presStyleLbl="node1" presStyleIdx="2" presStyleCnt="3">
        <dgm:presLayoutVars>
          <dgm:bulletEnabled val="1"/>
        </dgm:presLayoutVars>
      </dgm:prSet>
      <dgm:spPr/>
      <dgm:t>
        <a:bodyPr/>
        <a:lstStyle/>
        <a:p>
          <a:endParaRPr lang="zh-CN" altLang="en-US"/>
        </a:p>
      </dgm:t>
    </dgm:pt>
  </dgm:ptLst>
  <dgm:cxnLst>
    <dgm:cxn modelId="{BB444F69-FAAA-4B55-9A9B-7959BE57AB6E}" srcId="{0C6EC6BC-21EE-48B0-B5F4-2213006A81DB}" destId="{E4C7F3BC-9E8B-4605-ADB1-288F45B66E29}" srcOrd="2" destOrd="0" parTransId="{9843901E-7596-45E5-971F-85AD6E5C10DC}" sibTransId="{16198728-8A8F-4E1C-B348-0A0B806CAC36}"/>
    <dgm:cxn modelId="{98E56E53-2E4F-4587-BEB3-482D0396B811}" type="presOf" srcId="{B50C9E54-9062-4857-A7F4-F9843DF649E2}" destId="{8B002913-EAC7-4876-9308-31156890443B}" srcOrd="1" destOrd="0" presId="urn:microsoft.com/office/officeart/2005/8/layout/process1"/>
    <dgm:cxn modelId="{EBC9C587-CE5F-438E-94D1-BB9936174BEF}" type="presOf" srcId="{87133580-5C99-449B-AC60-F4C7D61AE679}" destId="{21EA6870-DCAA-4A95-99CC-F26756DCE2D2}" srcOrd="0" destOrd="0" presId="urn:microsoft.com/office/officeart/2005/8/layout/process1"/>
    <dgm:cxn modelId="{65F594EF-918B-4378-81B5-A8A9CE92EF3C}" type="presOf" srcId="{7183E01C-D08A-4D5A-8730-959D28C0D0B3}" destId="{D2111C1F-C291-4509-8901-0E18336A0816}" srcOrd="0" destOrd="0" presId="urn:microsoft.com/office/officeart/2005/8/layout/process1"/>
    <dgm:cxn modelId="{9087893A-FF65-444E-A150-E5891325E5DA}" type="presOf" srcId="{87133580-5C99-449B-AC60-F4C7D61AE679}" destId="{D574697D-297A-411E-BF0D-A35E3F3450C7}" srcOrd="1" destOrd="0" presId="urn:microsoft.com/office/officeart/2005/8/layout/process1"/>
    <dgm:cxn modelId="{53C5808D-F463-4D3A-8C4C-F0F5E37F4DEB}" srcId="{0C6EC6BC-21EE-48B0-B5F4-2213006A81DB}" destId="{721C4ED1-902F-4DF6-BC37-B8134AC09B2C}" srcOrd="1" destOrd="0" parTransId="{262AF47B-7443-4CFA-B2E8-DA49B44C66A5}" sibTransId="{87133580-5C99-449B-AC60-F4C7D61AE679}"/>
    <dgm:cxn modelId="{DC0E3653-80C8-428C-B20A-8B030356A1B0}" type="presOf" srcId="{0C6EC6BC-21EE-48B0-B5F4-2213006A81DB}" destId="{6E2B60D7-CC63-4EE4-9F88-B2D270359274}" srcOrd="0" destOrd="0" presId="urn:microsoft.com/office/officeart/2005/8/layout/process1"/>
    <dgm:cxn modelId="{7A8FB668-F253-427E-87D6-D70C078CAA39}" type="presOf" srcId="{B50C9E54-9062-4857-A7F4-F9843DF649E2}" destId="{1A8EB965-E516-4F61-9407-290FD24B7A0D}" srcOrd="0" destOrd="0" presId="urn:microsoft.com/office/officeart/2005/8/layout/process1"/>
    <dgm:cxn modelId="{8566017C-DF6D-4A24-80F4-FC64434D2C36}" srcId="{0C6EC6BC-21EE-48B0-B5F4-2213006A81DB}" destId="{7183E01C-D08A-4D5A-8730-959D28C0D0B3}" srcOrd="0" destOrd="0" parTransId="{C1C93044-1E8F-4C70-BECE-608EF55DE653}" sibTransId="{B50C9E54-9062-4857-A7F4-F9843DF649E2}"/>
    <dgm:cxn modelId="{7C2B73D6-68C7-42BB-869C-0D7BEFC2F286}" type="presOf" srcId="{721C4ED1-902F-4DF6-BC37-B8134AC09B2C}" destId="{6178AFC7-6CCE-4513-8C7B-127FCB3E2F4F}" srcOrd="0" destOrd="0" presId="urn:microsoft.com/office/officeart/2005/8/layout/process1"/>
    <dgm:cxn modelId="{59CDEF41-4F05-43EE-BFF5-E5DA57771278}" type="presOf" srcId="{E4C7F3BC-9E8B-4605-ADB1-288F45B66E29}" destId="{71DA7D3A-B95A-4BAA-A977-F5EBACF565A2}" srcOrd="0" destOrd="0" presId="urn:microsoft.com/office/officeart/2005/8/layout/process1"/>
    <dgm:cxn modelId="{0BBB92EE-8F51-4699-8BE2-A115FF1017E6}" type="presParOf" srcId="{6E2B60D7-CC63-4EE4-9F88-B2D270359274}" destId="{D2111C1F-C291-4509-8901-0E18336A0816}" srcOrd="0" destOrd="0" presId="urn:microsoft.com/office/officeart/2005/8/layout/process1"/>
    <dgm:cxn modelId="{DDC4CFC3-E1E6-4274-B3B3-4E1EA7DC3F10}" type="presParOf" srcId="{6E2B60D7-CC63-4EE4-9F88-B2D270359274}" destId="{1A8EB965-E516-4F61-9407-290FD24B7A0D}" srcOrd="1" destOrd="0" presId="urn:microsoft.com/office/officeart/2005/8/layout/process1"/>
    <dgm:cxn modelId="{37D2266C-663F-4E8E-B86E-054CDC2C5D71}" type="presParOf" srcId="{1A8EB965-E516-4F61-9407-290FD24B7A0D}" destId="{8B002913-EAC7-4876-9308-31156890443B}" srcOrd="0" destOrd="0" presId="urn:microsoft.com/office/officeart/2005/8/layout/process1"/>
    <dgm:cxn modelId="{CB33F930-CC45-4D69-B051-74F750A0DB9B}" type="presParOf" srcId="{6E2B60D7-CC63-4EE4-9F88-B2D270359274}" destId="{6178AFC7-6CCE-4513-8C7B-127FCB3E2F4F}" srcOrd="2" destOrd="0" presId="urn:microsoft.com/office/officeart/2005/8/layout/process1"/>
    <dgm:cxn modelId="{226786F5-CA52-4263-8792-27E9011ECFF4}" type="presParOf" srcId="{6E2B60D7-CC63-4EE4-9F88-B2D270359274}" destId="{21EA6870-DCAA-4A95-99CC-F26756DCE2D2}" srcOrd="3" destOrd="0" presId="urn:microsoft.com/office/officeart/2005/8/layout/process1"/>
    <dgm:cxn modelId="{AC5E7551-BEED-42EC-8CEF-13C1CAAE14C4}" type="presParOf" srcId="{21EA6870-DCAA-4A95-99CC-F26756DCE2D2}" destId="{D574697D-297A-411E-BF0D-A35E3F3450C7}" srcOrd="0" destOrd="0" presId="urn:microsoft.com/office/officeart/2005/8/layout/process1"/>
    <dgm:cxn modelId="{AC462070-3850-4E39-9797-BE13F42DC974}" type="presParOf" srcId="{6E2B60D7-CC63-4EE4-9F88-B2D270359274}" destId="{71DA7D3A-B95A-4BAA-A977-F5EBACF565A2}" srcOrd="4" destOrd="0" presId="urn:microsoft.com/office/officeart/2005/8/layout/process1"/>
  </dgm:cxnLst>
  <dgm:bg/>
  <dgm:whole/>
</dgm:dataModel>
</file>

<file path=ppt/diagrams/data13.xml><?xml version="1.0" encoding="utf-8"?>
<dgm:dataModel xmlns:dgm="http://schemas.openxmlformats.org/drawingml/2006/diagram" xmlns:a="http://schemas.openxmlformats.org/drawingml/2006/main">
  <dgm:ptLst>
    <dgm:pt modelId="{BFE8AEF5-D120-4125-B22F-242AE698BA03}" type="doc">
      <dgm:prSet loTypeId="urn:microsoft.com/office/officeart/2005/8/layout/process1" loCatId="process" qsTypeId="urn:microsoft.com/office/officeart/2005/8/quickstyle/3d3" qsCatId="3D" csTypeId="urn:microsoft.com/office/officeart/2005/8/colors/accent1_2" csCatId="accent1" phldr="1"/>
      <dgm:spPr/>
    </dgm:pt>
    <dgm:pt modelId="{890F9414-62BD-4C3B-A254-1F60F0E2EA2A}">
      <dgm:prSet phldrT="[文本]"/>
      <dgm:spPr/>
      <dgm:t>
        <a:bodyPr/>
        <a:lstStyle/>
        <a:p>
          <a:r>
            <a:rPr lang="zh-CN" altLang="en-US" dirty="0" smtClean="0"/>
            <a:t>完成</a:t>
          </a:r>
          <a:endParaRPr lang="zh-CN" altLang="en-US" dirty="0"/>
        </a:p>
      </dgm:t>
    </dgm:pt>
    <dgm:pt modelId="{05D22957-F193-4224-816E-E4345C1BEA99}" type="parTrans" cxnId="{66FDE6A3-AA69-41F4-9080-F1638A7D6437}">
      <dgm:prSet/>
      <dgm:spPr/>
      <dgm:t>
        <a:bodyPr/>
        <a:lstStyle/>
        <a:p>
          <a:endParaRPr lang="zh-CN" altLang="en-US"/>
        </a:p>
      </dgm:t>
    </dgm:pt>
    <dgm:pt modelId="{A6D5C186-5431-40A1-8E22-D48BC4D430B7}" type="sibTrans" cxnId="{66FDE6A3-AA69-41F4-9080-F1638A7D6437}">
      <dgm:prSet/>
      <dgm:spPr/>
      <dgm:t>
        <a:bodyPr/>
        <a:lstStyle/>
        <a:p>
          <a:endParaRPr lang="zh-CN" altLang="en-US"/>
        </a:p>
      </dgm:t>
    </dgm:pt>
    <dgm:pt modelId="{4EE9C255-5FE2-45BE-BADA-8005F449C6F4}" type="pres">
      <dgm:prSet presAssocID="{BFE8AEF5-D120-4125-B22F-242AE698BA03}" presName="Name0" presStyleCnt="0">
        <dgm:presLayoutVars>
          <dgm:dir/>
          <dgm:resizeHandles val="exact"/>
        </dgm:presLayoutVars>
      </dgm:prSet>
      <dgm:spPr/>
    </dgm:pt>
    <dgm:pt modelId="{915CA4C4-F866-4DA9-A958-A7C581E09A88}" type="pres">
      <dgm:prSet presAssocID="{890F9414-62BD-4C3B-A254-1F60F0E2EA2A}" presName="node" presStyleLbl="node1" presStyleIdx="0" presStyleCnt="1" custLinFactNeighborX="41951">
        <dgm:presLayoutVars>
          <dgm:bulletEnabled val="1"/>
        </dgm:presLayoutVars>
      </dgm:prSet>
      <dgm:spPr/>
    </dgm:pt>
  </dgm:ptLst>
  <dgm:cxnLst>
    <dgm:cxn modelId="{6A5AE21F-25F1-4FC5-9FCE-0FB78FF34A57}" type="presOf" srcId="{890F9414-62BD-4C3B-A254-1F60F0E2EA2A}" destId="{915CA4C4-F866-4DA9-A958-A7C581E09A88}" srcOrd="0" destOrd="0" presId="urn:microsoft.com/office/officeart/2005/8/layout/process1"/>
    <dgm:cxn modelId="{15B7E33E-55B5-4367-AF9B-962719B07493}" type="presOf" srcId="{BFE8AEF5-D120-4125-B22F-242AE698BA03}" destId="{4EE9C255-5FE2-45BE-BADA-8005F449C6F4}" srcOrd="0" destOrd="0" presId="urn:microsoft.com/office/officeart/2005/8/layout/process1"/>
    <dgm:cxn modelId="{66FDE6A3-AA69-41F4-9080-F1638A7D6437}" srcId="{BFE8AEF5-D120-4125-B22F-242AE698BA03}" destId="{890F9414-62BD-4C3B-A254-1F60F0E2EA2A}" srcOrd="0" destOrd="0" parTransId="{05D22957-F193-4224-816E-E4345C1BEA99}" sibTransId="{A6D5C186-5431-40A1-8E22-D48BC4D430B7}"/>
    <dgm:cxn modelId="{5FD27D52-1D2E-492B-9EF3-68919D54D218}" type="presParOf" srcId="{4EE9C255-5FE2-45BE-BADA-8005F449C6F4}" destId="{915CA4C4-F866-4DA9-A958-A7C581E09A88}" srcOrd="0" destOrd="0" presId="urn:microsoft.com/office/officeart/2005/8/layout/process1"/>
  </dgm:cxnLst>
  <dgm:bg/>
  <dgm:whole/>
</dgm:dataModel>
</file>

<file path=ppt/diagrams/data14.xml><?xml version="1.0" encoding="utf-8"?>
<dgm:dataModel xmlns:dgm="http://schemas.openxmlformats.org/drawingml/2006/diagram" xmlns:a="http://schemas.openxmlformats.org/drawingml/2006/main">
  <dgm:ptLst>
    <dgm:pt modelId="{F8D76431-6531-4D86-A16A-F82DEAACAE71}" type="doc">
      <dgm:prSet loTypeId="urn:microsoft.com/office/officeart/2005/8/layout/process1" loCatId="process" qsTypeId="urn:microsoft.com/office/officeart/2005/8/quickstyle/3d3" qsCatId="3D" csTypeId="urn:microsoft.com/office/officeart/2005/8/colors/accent1_2" csCatId="accent1" phldr="1"/>
      <dgm:spPr/>
    </dgm:pt>
    <dgm:pt modelId="{A2115C0E-F627-4C43-86C6-E806493DD30B}">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14B15BF0-1EC5-4F48-A9BC-FFBA2A9CAC12}" type="parTrans" cxnId="{8A9D6398-6414-41ED-8698-CD91318B81DC}">
      <dgm:prSet/>
      <dgm:spPr/>
      <dgm:t>
        <a:bodyPr/>
        <a:lstStyle/>
        <a:p>
          <a:endParaRPr lang="zh-CN" altLang="en-US"/>
        </a:p>
      </dgm:t>
    </dgm:pt>
    <dgm:pt modelId="{E8A7840D-7D46-43D9-BC07-346762FA3513}" type="sibTrans" cxnId="{8A9D6398-6414-41ED-8698-CD91318B81DC}">
      <dgm:prSet/>
      <dgm:spPr/>
      <dgm:t>
        <a:bodyPr/>
        <a:lstStyle/>
        <a:p>
          <a:endParaRPr lang="zh-CN" altLang="en-US"/>
        </a:p>
      </dgm:t>
    </dgm:pt>
    <dgm:pt modelId="{32584557-C31B-4787-B08A-D7C4DEBF9B33}" type="pres">
      <dgm:prSet presAssocID="{F8D76431-6531-4D86-A16A-F82DEAACAE71}" presName="Name0" presStyleCnt="0">
        <dgm:presLayoutVars>
          <dgm:dir/>
          <dgm:resizeHandles val="exact"/>
        </dgm:presLayoutVars>
      </dgm:prSet>
      <dgm:spPr/>
    </dgm:pt>
    <dgm:pt modelId="{C5B53A64-2450-4979-8699-0ED3A03E87BC}" type="pres">
      <dgm:prSet presAssocID="{A2115C0E-F627-4C43-86C6-E806493DD30B}" presName="node" presStyleLbl="node1" presStyleIdx="0" presStyleCnt="1">
        <dgm:presLayoutVars>
          <dgm:bulletEnabled val="1"/>
        </dgm:presLayoutVars>
      </dgm:prSet>
      <dgm:spPr/>
    </dgm:pt>
  </dgm:ptLst>
  <dgm:cxnLst>
    <dgm:cxn modelId="{86131781-0B6B-48B9-A867-974E9BED4A99}" type="presOf" srcId="{A2115C0E-F627-4C43-86C6-E806493DD30B}" destId="{C5B53A64-2450-4979-8699-0ED3A03E87BC}" srcOrd="0" destOrd="0" presId="urn:microsoft.com/office/officeart/2005/8/layout/process1"/>
    <dgm:cxn modelId="{B978A982-5259-4C76-9A55-3E6AC8193583}" type="presOf" srcId="{F8D76431-6531-4D86-A16A-F82DEAACAE71}" destId="{32584557-C31B-4787-B08A-D7C4DEBF9B33}" srcOrd="0" destOrd="0" presId="urn:microsoft.com/office/officeart/2005/8/layout/process1"/>
    <dgm:cxn modelId="{8A9D6398-6414-41ED-8698-CD91318B81DC}" srcId="{F8D76431-6531-4D86-A16A-F82DEAACAE71}" destId="{A2115C0E-F627-4C43-86C6-E806493DD30B}" srcOrd="0" destOrd="0" parTransId="{14B15BF0-1EC5-4F48-A9BC-FFBA2A9CAC12}" sibTransId="{E8A7840D-7D46-43D9-BC07-346762FA3513}"/>
    <dgm:cxn modelId="{A9C0DEB7-9F9A-46C0-A63A-210CB9EA550C}" type="presParOf" srcId="{32584557-C31B-4787-B08A-D7C4DEBF9B33}" destId="{C5B53A64-2450-4979-8699-0ED3A03E87BC}" srcOrd="0" destOrd="0" presId="urn:microsoft.com/office/officeart/2005/8/layout/process1"/>
  </dgm:cxnLst>
  <dgm:bg/>
  <dgm:whole/>
</dgm:dataModel>
</file>

<file path=ppt/diagrams/data15.xml><?xml version="1.0" encoding="utf-8"?>
<dgm:dataModel xmlns:dgm="http://schemas.openxmlformats.org/drawingml/2006/diagram" xmlns:a="http://schemas.openxmlformats.org/drawingml/2006/main">
  <dgm:ptLst>
    <dgm:pt modelId="{42FD55BF-CA03-480D-901E-F38080D9D880}" type="doc">
      <dgm:prSet loTypeId="urn:microsoft.com/office/officeart/2005/8/layout/process1" loCatId="process" qsTypeId="urn:microsoft.com/office/officeart/2005/8/quickstyle/3d3" qsCatId="3D" csTypeId="urn:microsoft.com/office/officeart/2005/8/colors/accent1_2" csCatId="accent1" phldr="1"/>
      <dgm:spPr/>
    </dgm:pt>
    <dgm:pt modelId="{8567FA89-7EFC-4429-86D7-FD9F9E229158}">
      <dgm:prSet phldrT="[文本]"/>
      <dgm:spPr/>
      <dgm:t>
        <a:bodyPr/>
        <a:lstStyle/>
        <a:p>
          <a:r>
            <a:rPr lang="en-US" altLang="zh-CN" dirty="0" smtClean="0"/>
            <a:t>【</a:t>
          </a:r>
          <a:r>
            <a:rPr lang="zh-CN" altLang="en-US" dirty="0" smtClean="0"/>
            <a:t>工程</a:t>
          </a:r>
          <a:r>
            <a:rPr lang="en-US" altLang="zh-CN" dirty="0" smtClean="0"/>
            <a:t>】</a:t>
          </a:r>
          <a:endParaRPr lang="zh-CN" altLang="en-US" dirty="0"/>
        </a:p>
      </dgm:t>
    </dgm:pt>
    <dgm:pt modelId="{6457D2F8-60FF-4C34-8354-0947BBC9880E}" type="parTrans" cxnId="{7CD88DA3-75B3-4D6A-9296-4D93E572E8F6}">
      <dgm:prSet/>
      <dgm:spPr/>
      <dgm:t>
        <a:bodyPr/>
        <a:lstStyle/>
        <a:p>
          <a:endParaRPr lang="zh-CN" altLang="en-US"/>
        </a:p>
      </dgm:t>
    </dgm:pt>
    <dgm:pt modelId="{F1E41B26-69DF-47B8-9559-6E4549CDE7B4}" type="sibTrans" cxnId="{7CD88DA3-75B3-4D6A-9296-4D93E572E8F6}">
      <dgm:prSet/>
      <dgm:spPr/>
      <dgm:t>
        <a:bodyPr/>
        <a:lstStyle/>
        <a:p>
          <a:endParaRPr lang="zh-CN" altLang="en-US"/>
        </a:p>
      </dgm:t>
    </dgm:pt>
    <dgm:pt modelId="{DA17E1BF-A50B-4861-82D5-DF158C48EE7E}">
      <dgm:prSet phldrT="[文本]"/>
      <dgm:spPr/>
      <dgm:t>
        <a:bodyPr/>
        <a:lstStyle/>
        <a:p>
          <a:r>
            <a:rPr lang="en-US" altLang="zh-CN" dirty="0" smtClean="0"/>
            <a:t>【</a:t>
          </a:r>
          <a:r>
            <a:rPr lang="zh-CN" altLang="en-US" dirty="0" smtClean="0"/>
            <a:t>倒角</a:t>
          </a:r>
          <a:r>
            <a:rPr lang="en-US" altLang="zh-CN" dirty="0" smtClean="0"/>
            <a:t>】</a:t>
          </a:r>
          <a:endParaRPr lang="zh-CN" altLang="en-US" dirty="0"/>
        </a:p>
      </dgm:t>
    </dgm:pt>
    <dgm:pt modelId="{36F9F3E5-49C1-4297-A2E5-DF42502573EE}" type="parTrans" cxnId="{F5D1F644-8606-4C4F-AA72-C0FE07741127}">
      <dgm:prSet/>
      <dgm:spPr/>
      <dgm:t>
        <a:bodyPr/>
        <a:lstStyle/>
        <a:p>
          <a:endParaRPr lang="zh-CN" altLang="en-US"/>
        </a:p>
      </dgm:t>
    </dgm:pt>
    <dgm:pt modelId="{FFF311C3-C68E-411E-A888-CCE33FA59B63}" type="sibTrans" cxnId="{F5D1F644-8606-4C4F-AA72-C0FE07741127}">
      <dgm:prSet/>
      <dgm:spPr/>
      <dgm:t>
        <a:bodyPr/>
        <a:lstStyle/>
        <a:p>
          <a:endParaRPr lang="zh-CN" altLang="en-US"/>
        </a:p>
      </dgm:t>
    </dgm:pt>
    <dgm:pt modelId="{297E9103-E6DF-486A-BFE3-051C8E42522D}" type="pres">
      <dgm:prSet presAssocID="{42FD55BF-CA03-480D-901E-F38080D9D880}" presName="Name0" presStyleCnt="0">
        <dgm:presLayoutVars>
          <dgm:dir/>
          <dgm:resizeHandles val="exact"/>
        </dgm:presLayoutVars>
      </dgm:prSet>
      <dgm:spPr/>
    </dgm:pt>
    <dgm:pt modelId="{2909C608-AC87-4E8A-B8CB-E9AC6360B49B}" type="pres">
      <dgm:prSet presAssocID="{8567FA89-7EFC-4429-86D7-FD9F9E229158}" presName="node" presStyleLbl="node1" presStyleIdx="0" presStyleCnt="2">
        <dgm:presLayoutVars>
          <dgm:bulletEnabled val="1"/>
        </dgm:presLayoutVars>
      </dgm:prSet>
      <dgm:spPr/>
    </dgm:pt>
    <dgm:pt modelId="{3077AA93-03D8-4BAC-B5F6-34BA6F5345D7}" type="pres">
      <dgm:prSet presAssocID="{F1E41B26-69DF-47B8-9559-6E4549CDE7B4}" presName="sibTrans" presStyleLbl="sibTrans2D1" presStyleIdx="0" presStyleCnt="1"/>
      <dgm:spPr/>
    </dgm:pt>
    <dgm:pt modelId="{E435596E-05F7-4A8E-B91A-BA00B4635310}" type="pres">
      <dgm:prSet presAssocID="{F1E41B26-69DF-47B8-9559-6E4549CDE7B4}" presName="connectorText" presStyleLbl="sibTrans2D1" presStyleIdx="0" presStyleCnt="1"/>
      <dgm:spPr/>
    </dgm:pt>
    <dgm:pt modelId="{087C511D-6BA7-4FDB-8D97-C400B483C1A6}" type="pres">
      <dgm:prSet presAssocID="{DA17E1BF-A50B-4861-82D5-DF158C48EE7E}" presName="node" presStyleLbl="node1" presStyleIdx="1" presStyleCnt="2">
        <dgm:presLayoutVars>
          <dgm:bulletEnabled val="1"/>
        </dgm:presLayoutVars>
      </dgm:prSet>
      <dgm:spPr/>
    </dgm:pt>
  </dgm:ptLst>
  <dgm:cxnLst>
    <dgm:cxn modelId="{3E8906CC-9CEE-4D4F-B3D2-02CE5E3199B0}" type="presOf" srcId="{DA17E1BF-A50B-4861-82D5-DF158C48EE7E}" destId="{087C511D-6BA7-4FDB-8D97-C400B483C1A6}" srcOrd="0" destOrd="0" presId="urn:microsoft.com/office/officeart/2005/8/layout/process1"/>
    <dgm:cxn modelId="{98D86CA7-B3ED-47CA-937F-DDB448579429}" type="presOf" srcId="{8567FA89-7EFC-4429-86D7-FD9F9E229158}" destId="{2909C608-AC87-4E8A-B8CB-E9AC6360B49B}" srcOrd="0" destOrd="0" presId="urn:microsoft.com/office/officeart/2005/8/layout/process1"/>
    <dgm:cxn modelId="{F5D1F644-8606-4C4F-AA72-C0FE07741127}" srcId="{42FD55BF-CA03-480D-901E-F38080D9D880}" destId="{DA17E1BF-A50B-4861-82D5-DF158C48EE7E}" srcOrd="1" destOrd="0" parTransId="{36F9F3E5-49C1-4297-A2E5-DF42502573EE}" sibTransId="{FFF311C3-C68E-411E-A888-CCE33FA59B63}"/>
    <dgm:cxn modelId="{881E953E-05DD-4F4B-BB49-FCF7FCFAF59F}" type="presOf" srcId="{42FD55BF-CA03-480D-901E-F38080D9D880}" destId="{297E9103-E6DF-486A-BFE3-051C8E42522D}" srcOrd="0" destOrd="0" presId="urn:microsoft.com/office/officeart/2005/8/layout/process1"/>
    <dgm:cxn modelId="{7CD88DA3-75B3-4D6A-9296-4D93E572E8F6}" srcId="{42FD55BF-CA03-480D-901E-F38080D9D880}" destId="{8567FA89-7EFC-4429-86D7-FD9F9E229158}" srcOrd="0" destOrd="0" parTransId="{6457D2F8-60FF-4C34-8354-0947BBC9880E}" sibTransId="{F1E41B26-69DF-47B8-9559-6E4549CDE7B4}"/>
    <dgm:cxn modelId="{235147C6-C388-48C4-85F8-B5F560CA858C}" type="presOf" srcId="{F1E41B26-69DF-47B8-9559-6E4549CDE7B4}" destId="{E435596E-05F7-4A8E-B91A-BA00B4635310}" srcOrd="1" destOrd="0" presId="urn:microsoft.com/office/officeart/2005/8/layout/process1"/>
    <dgm:cxn modelId="{4DB78874-A378-4FA5-9B0F-A898B81CBA0A}" type="presOf" srcId="{F1E41B26-69DF-47B8-9559-6E4549CDE7B4}" destId="{3077AA93-03D8-4BAC-B5F6-34BA6F5345D7}" srcOrd="0" destOrd="0" presId="urn:microsoft.com/office/officeart/2005/8/layout/process1"/>
    <dgm:cxn modelId="{BFE1213E-E1D7-4AF7-B4C2-DEA11168D9D2}" type="presParOf" srcId="{297E9103-E6DF-486A-BFE3-051C8E42522D}" destId="{2909C608-AC87-4E8A-B8CB-E9AC6360B49B}" srcOrd="0" destOrd="0" presId="urn:microsoft.com/office/officeart/2005/8/layout/process1"/>
    <dgm:cxn modelId="{A1D06D2F-5205-4DF0-879B-DEA0AB5D3BF8}" type="presParOf" srcId="{297E9103-E6DF-486A-BFE3-051C8E42522D}" destId="{3077AA93-03D8-4BAC-B5F6-34BA6F5345D7}" srcOrd="1" destOrd="0" presId="urn:microsoft.com/office/officeart/2005/8/layout/process1"/>
    <dgm:cxn modelId="{31EA984F-3007-421B-A03F-01D3464B7E66}" type="presParOf" srcId="{3077AA93-03D8-4BAC-B5F6-34BA6F5345D7}" destId="{E435596E-05F7-4A8E-B91A-BA00B4635310}" srcOrd="0" destOrd="0" presId="urn:microsoft.com/office/officeart/2005/8/layout/process1"/>
    <dgm:cxn modelId="{C7C213DF-04AE-4840-949C-9B3103F3A27F}" type="presParOf" srcId="{297E9103-E6DF-486A-BFE3-051C8E42522D}" destId="{087C511D-6BA7-4FDB-8D97-C400B483C1A6}" srcOrd="2" destOrd="0" presId="urn:microsoft.com/office/officeart/2005/8/layout/process1"/>
  </dgm:cxnLst>
  <dgm:bg/>
  <dgm:whole/>
</dgm:dataModel>
</file>

<file path=ppt/diagrams/data2.xml><?xml version="1.0" encoding="utf-8"?>
<dgm:dataModel xmlns:dgm="http://schemas.openxmlformats.org/drawingml/2006/diagram" xmlns:a="http://schemas.openxmlformats.org/drawingml/2006/main">
  <dgm:ptLst>
    <dgm:pt modelId="{79C6E3B2-2B06-42F1-80C0-FC8C9FF5C64C}" type="doc">
      <dgm:prSet loTypeId="urn:microsoft.com/office/officeart/2005/8/layout/process1" loCatId="process" qsTypeId="urn:microsoft.com/office/officeart/2005/8/quickstyle/3d3" qsCatId="3D" csTypeId="urn:microsoft.com/office/officeart/2005/8/colors/accent1_2" csCatId="accent1" phldr="1"/>
      <dgm:spPr/>
    </dgm:pt>
    <dgm:pt modelId="{4D3534F1-C20B-4058-BB55-6DA0116D6AC1}">
      <dgm:prSet phldrT="[文本]"/>
      <dgm:spPr/>
      <dgm:t>
        <a:bodyPr/>
        <a:lstStyle/>
        <a:p>
          <a:r>
            <a:rPr lang="en-US" altLang="zh-CN" dirty="0" smtClean="0"/>
            <a:t>【</a:t>
          </a:r>
          <a:r>
            <a:rPr lang="zh-CN" altLang="en-US" dirty="0" smtClean="0"/>
            <a:t>基准</a:t>
          </a:r>
          <a:r>
            <a:rPr lang="en-US" altLang="zh-CN" dirty="0" smtClean="0"/>
            <a:t>】</a:t>
          </a:r>
          <a:endParaRPr lang="zh-CN" altLang="en-US" dirty="0"/>
        </a:p>
      </dgm:t>
    </dgm:pt>
    <dgm:pt modelId="{99A28C07-D868-443A-B340-D1B753919AAF}" type="parTrans" cxnId="{EB5290C9-3C18-43E3-ACD0-14D898F36FAE}">
      <dgm:prSet/>
      <dgm:spPr/>
      <dgm:t>
        <a:bodyPr/>
        <a:lstStyle/>
        <a:p>
          <a:endParaRPr lang="zh-CN" altLang="en-US"/>
        </a:p>
      </dgm:t>
    </dgm:pt>
    <dgm:pt modelId="{268143D7-F90D-42B9-A09C-E692F6E212C0}" type="sibTrans" cxnId="{EB5290C9-3C18-43E3-ACD0-14D898F36FAE}">
      <dgm:prSet/>
      <dgm:spPr/>
      <dgm:t>
        <a:bodyPr/>
        <a:lstStyle/>
        <a:p>
          <a:endParaRPr lang="zh-CN" altLang="en-US"/>
        </a:p>
      </dgm:t>
    </dgm:pt>
    <dgm:pt modelId="{734028A0-B75A-4F0E-AECC-23392EDB4E8E}">
      <dgm:prSet phldrT="[文本]"/>
      <dgm:spPr/>
      <dgm:t>
        <a:bodyPr/>
        <a:lstStyle/>
        <a:p>
          <a:r>
            <a:rPr lang="en-US" altLang="zh-CN" dirty="0" smtClean="0"/>
            <a:t>【</a:t>
          </a:r>
          <a:r>
            <a:rPr lang="zh-CN" altLang="en-US" dirty="0" smtClean="0"/>
            <a:t>偏移</a:t>
          </a:r>
          <a:r>
            <a:rPr lang="en-US" altLang="zh-CN" dirty="0" smtClean="0"/>
            <a:t>】</a:t>
          </a:r>
          <a:endParaRPr lang="zh-CN" altLang="en-US" dirty="0"/>
        </a:p>
      </dgm:t>
    </dgm:pt>
    <dgm:pt modelId="{991C939F-1EAE-427B-A945-9BE1CB589193}" type="parTrans" cxnId="{CCCED440-D750-48B3-BBFB-A2BCC0B06C1B}">
      <dgm:prSet/>
      <dgm:spPr/>
      <dgm:t>
        <a:bodyPr/>
        <a:lstStyle/>
        <a:p>
          <a:endParaRPr lang="zh-CN" altLang="en-US"/>
        </a:p>
      </dgm:t>
    </dgm:pt>
    <dgm:pt modelId="{ADC9D128-E638-4832-B671-9CE9D6B7EE62}" type="sibTrans" cxnId="{CCCED440-D750-48B3-BBFB-A2BCC0B06C1B}">
      <dgm:prSet/>
      <dgm:spPr/>
      <dgm:t>
        <a:bodyPr/>
        <a:lstStyle/>
        <a:p>
          <a:endParaRPr lang="zh-CN" altLang="en-US"/>
        </a:p>
      </dgm:t>
    </dgm:pt>
    <dgm:pt modelId="{613AC8AE-3B9D-4825-9AA7-FA61CCA95428}" type="pres">
      <dgm:prSet presAssocID="{79C6E3B2-2B06-42F1-80C0-FC8C9FF5C64C}" presName="Name0" presStyleCnt="0">
        <dgm:presLayoutVars>
          <dgm:dir/>
          <dgm:resizeHandles val="exact"/>
        </dgm:presLayoutVars>
      </dgm:prSet>
      <dgm:spPr/>
    </dgm:pt>
    <dgm:pt modelId="{C9248579-F246-4650-AE7C-66D7DA675BFE}" type="pres">
      <dgm:prSet presAssocID="{4D3534F1-C20B-4058-BB55-6DA0116D6AC1}" presName="node" presStyleLbl="node1" presStyleIdx="0" presStyleCnt="2">
        <dgm:presLayoutVars>
          <dgm:bulletEnabled val="1"/>
        </dgm:presLayoutVars>
      </dgm:prSet>
      <dgm:spPr/>
    </dgm:pt>
    <dgm:pt modelId="{7EBD7E78-2821-41B4-909F-7259E3BE4387}" type="pres">
      <dgm:prSet presAssocID="{268143D7-F90D-42B9-A09C-E692F6E212C0}" presName="sibTrans" presStyleLbl="sibTrans2D1" presStyleIdx="0" presStyleCnt="1"/>
      <dgm:spPr/>
    </dgm:pt>
    <dgm:pt modelId="{9CC2D070-860E-4F31-BB1F-E7FCD1B211DD}" type="pres">
      <dgm:prSet presAssocID="{268143D7-F90D-42B9-A09C-E692F6E212C0}" presName="connectorText" presStyleLbl="sibTrans2D1" presStyleIdx="0" presStyleCnt="1"/>
      <dgm:spPr/>
    </dgm:pt>
    <dgm:pt modelId="{09A57A79-4783-46AF-BADF-B61F566D877D}" type="pres">
      <dgm:prSet presAssocID="{734028A0-B75A-4F0E-AECC-23392EDB4E8E}" presName="node" presStyleLbl="node1" presStyleIdx="1" presStyleCnt="2">
        <dgm:presLayoutVars>
          <dgm:bulletEnabled val="1"/>
        </dgm:presLayoutVars>
      </dgm:prSet>
      <dgm:spPr/>
    </dgm:pt>
  </dgm:ptLst>
  <dgm:cxnLst>
    <dgm:cxn modelId="{6CDF784C-D6EA-43DB-AE52-F30F39A84C89}" type="presOf" srcId="{734028A0-B75A-4F0E-AECC-23392EDB4E8E}" destId="{09A57A79-4783-46AF-BADF-B61F566D877D}" srcOrd="0" destOrd="0" presId="urn:microsoft.com/office/officeart/2005/8/layout/process1"/>
    <dgm:cxn modelId="{DD7010F6-FC07-416E-9CC3-04C8A4889196}" type="presOf" srcId="{268143D7-F90D-42B9-A09C-E692F6E212C0}" destId="{7EBD7E78-2821-41B4-909F-7259E3BE4387}" srcOrd="0" destOrd="0" presId="urn:microsoft.com/office/officeart/2005/8/layout/process1"/>
    <dgm:cxn modelId="{8F222ECE-3FBF-487F-A8E1-89685922BA8C}" type="presOf" srcId="{4D3534F1-C20B-4058-BB55-6DA0116D6AC1}" destId="{C9248579-F246-4650-AE7C-66D7DA675BFE}" srcOrd="0" destOrd="0" presId="urn:microsoft.com/office/officeart/2005/8/layout/process1"/>
    <dgm:cxn modelId="{AFDE8930-EDB7-4818-B134-D24EA00E681D}" type="presOf" srcId="{79C6E3B2-2B06-42F1-80C0-FC8C9FF5C64C}" destId="{613AC8AE-3B9D-4825-9AA7-FA61CCA95428}" srcOrd="0" destOrd="0" presId="urn:microsoft.com/office/officeart/2005/8/layout/process1"/>
    <dgm:cxn modelId="{EB5290C9-3C18-43E3-ACD0-14D898F36FAE}" srcId="{79C6E3B2-2B06-42F1-80C0-FC8C9FF5C64C}" destId="{4D3534F1-C20B-4058-BB55-6DA0116D6AC1}" srcOrd="0" destOrd="0" parTransId="{99A28C07-D868-443A-B340-D1B753919AAF}" sibTransId="{268143D7-F90D-42B9-A09C-E692F6E212C0}"/>
    <dgm:cxn modelId="{CCCED440-D750-48B3-BBFB-A2BCC0B06C1B}" srcId="{79C6E3B2-2B06-42F1-80C0-FC8C9FF5C64C}" destId="{734028A0-B75A-4F0E-AECC-23392EDB4E8E}" srcOrd="1" destOrd="0" parTransId="{991C939F-1EAE-427B-A945-9BE1CB589193}" sibTransId="{ADC9D128-E638-4832-B671-9CE9D6B7EE62}"/>
    <dgm:cxn modelId="{E1C15A52-312E-4DA0-B09F-3748831DABAD}" type="presOf" srcId="{268143D7-F90D-42B9-A09C-E692F6E212C0}" destId="{9CC2D070-860E-4F31-BB1F-E7FCD1B211DD}" srcOrd="1" destOrd="0" presId="urn:microsoft.com/office/officeart/2005/8/layout/process1"/>
    <dgm:cxn modelId="{FE0BFDEE-6500-4FDA-806F-08D5F48FD2A7}" type="presParOf" srcId="{613AC8AE-3B9D-4825-9AA7-FA61CCA95428}" destId="{C9248579-F246-4650-AE7C-66D7DA675BFE}" srcOrd="0" destOrd="0" presId="urn:microsoft.com/office/officeart/2005/8/layout/process1"/>
    <dgm:cxn modelId="{F1C9622B-13D2-4223-AD86-D3FF5038B97C}" type="presParOf" srcId="{613AC8AE-3B9D-4825-9AA7-FA61CCA95428}" destId="{7EBD7E78-2821-41B4-909F-7259E3BE4387}" srcOrd="1" destOrd="0" presId="urn:microsoft.com/office/officeart/2005/8/layout/process1"/>
    <dgm:cxn modelId="{4021E8AA-018D-4B30-98E9-4953C1965572}" type="presParOf" srcId="{7EBD7E78-2821-41B4-909F-7259E3BE4387}" destId="{9CC2D070-860E-4F31-BB1F-E7FCD1B211DD}" srcOrd="0" destOrd="0" presId="urn:microsoft.com/office/officeart/2005/8/layout/process1"/>
    <dgm:cxn modelId="{4EC99176-0FEF-4D1F-ABBC-0FA1F8ABE7D1}" type="presParOf" srcId="{613AC8AE-3B9D-4825-9AA7-FA61CCA95428}" destId="{09A57A79-4783-46AF-BADF-B61F566D877D}" srcOrd="2" destOrd="0" presId="urn:microsoft.com/office/officeart/2005/8/layout/process1"/>
  </dgm:cxnLst>
  <dgm:bg/>
  <dgm:whole/>
</dgm:dataModel>
</file>

<file path=ppt/diagrams/data3.xml><?xml version="1.0" encoding="utf-8"?>
<dgm:dataModel xmlns:dgm="http://schemas.openxmlformats.org/drawingml/2006/diagram" xmlns:a="http://schemas.openxmlformats.org/drawingml/2006/main">
  <dgm:ptLst>
    <dgm:pt modelId="{A1BD31BF-7F2C-43C9-A754-55580AFEB698}" type="doc">
      <dgm:prSet loTypeId="urn:microsoft.com/office/officeart/2005/8/layout/process1" loCatId="process" qsTypeId="urn:microsoft.com/office/officeart/2005/8/quickstyle/3d3" qsCatId="3D" csTypeId="urn:microsoft.com/office/officeart/2005/8/colors/accent1_2" csCatId="accent1" phldr="1"/>
      <dgm:spPr/>
    </dgm:pt>
    <dgm:pt modelId="{D3A918C2-04F2-436D-A570-1FE6EA5EB5A9}">
      <dgm:prSet phldrT="[文本]"/>
      <dgm:spPr/>
      <dgm:t>
        <a:bodyPr/>
        <a:lstStyle/>
        <a:p>
          <a:r>
            <a:rPr lang="en-US" altLang="zh-CN" dirty="0" smtClean="0"/>
            <a:t>【</a:t>
          </a:r>
          <a:r>
            <a:rPr lang="zh-CN" altLang="en-US" dirty="0" smtClean="0"/>
            <a:t>智能过滤器</a:t>
          </a:r>
          <a:r>
            <a:rPr lang="en-US" altLang="zh-CN" dirty="0" smtClean="0"/>
            <a:t>】</a:t>
          </a:r>
          <a:endParaRPr lang="zh-CN" altLang="en-US" dirty="0"/>
        </a:p>
      </dgm:t>
    </dgm:pt>
    <dgm:pt modelId="{D9514F53-73EF-4731-B82E-233DA838307E}" type="parTrans" cxnId="{BA5B56AE-BBE4-4A83-986C-BF20151E991D}">
      <dgm:prSet/>
      <dgm:spPr/>
      <dgm:t>
        <a:bodyPr/>
        <a:lstStyle/>
        <a:p>
          <a:endParaRPr lang="zh-CN" altLang="en-US"/>
        </a:p>
      </dgm:t>
    </dgm:pt>
    <dgm:pt modelId="{43A09846-A5ED-4CD8-A799-EF749D45F007}" type="sibTrans" cxnId="{BA5B56AE-BBE4-4A83-986C-BF20151E991D}">
      <dgm:prSet/>
      <dgm:spPr/>
      <dgm:t>
        <a:bodyPr/>
        <a:lstStyle/>
        <a:p>
          <a:endParaRPr lang="zh-CN" altLang="en-US"/>
        </a:p>
      </dgm:t>
    </dgm:pt>
    <dgm:pt modelId="{33CF91B6-B1A3-4CD1-A5B9-D89B94D82384}" type="pres">
      <dgm:prSet presAssocID="{A1BD31BF-7F2C-43C9-A754-55580AFEB698}" presName="Name0" presStyleCnt="0">
        <dgm:presLayoutVars>
          <dgm:dir/>
          <dgm:resizeHandles val="exact"/>
        </dgm:presLayoutVars>
      </dgm:prSet>
      <dgm:spPr/>
    </dgm:pt>
    <dgm:pt modelId="{C45FA8DF-F271-4792-A08B-2B4733D5BDD7}" type="pres">
      <dgm:prSet presAssocID="{D3A918C2-04F2-436D-A570-1FE6EA5EB5A9}" presName="node" presStyleLbl="node1" presStyleIdx="0" presStyleCnt="1">
        <dgm:presLayoutVars>
          <dgm:bulletEnabled val="1"/>
        </dgm:presLayoutVars>
      </dgm:prSet>
      <dgm:spPr/>
    </dgm:pt>
  </dgm:ptLst>
  <dgm:cxnLst>
    <dgm:cxn modelId="{BD8E7CCB-1A70-49F7-A0F5-88A67B4443D5}" type="presOf" srcId="{D3A918C2-04F2-436D-A570-1FE6EA5EB5A9}" destId="{C45FA8DF-F271-4792-A08B-2B4733D5BDD7}" srcOrd="0" destOrd="0" presId="urn:microsoft.com/office/officeart/2005/8/layout/process1"/>
    <dgm:cxn modelId="{F30F882A-9D88-4A13-AAC0-5785ABEFC19D}" type="presOf" srcId="{A1BD31BF-7F2C-43C9-A754-55580AFEB698}" destId="{33CF91B6-B1A3-4CD1-A5B9-D89B94D82384}" srcOrd="0" destOrd="0" presId="urn:microsoft.com/office/officeart/2005/8/layout/process1"/>
    <dgm:cxn modelId="{BA5B56AE-BBE4-4A83-986C-BF20151E991D}" srcId="{A1BD31BF-7F2C-43C9-A754-55580AFEB698}" destId="{D3A918C2-04F2-436D-A570-1FE6EA5EB5A9}" srcOrd="0" destOrd="0" parTransId="{D9514F53-73EF-4731-B82E-233DA838307E}" sibTransId="{43A09846-A5ED-4CD8-A799-EF749D45F007}"/>
    <dgm:cxn modelId="{575F70DB-8C7C-41C7-9F43-87FBC6A17AD9}" type="presParOf" srcId="{33CF91B6-B1A3-4CD1-A5B9-D89B94D82384}" destId="{C45FA8DF-F271-4792-A08B-2B4733D5BDD7}" srcOrd="0"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A946EEC7-9C8E-4411-B7AB-7A42D7A22C36}" type="doc">
      <dgm:prSet loTypeId="urn:microsoft.com/office/officeart/2005/8/layout/process1" loCatId="process" qsTypeId="urn:microsoft.com/office/officeart/2005/8/quickstyle/3d3" qsCatId="3D" csTypeId="urn:microsoft.com/office/officeart/2005/8/colors/accent1_2" csCatId="accent1" phldr="1"/>
      <dgm:spPr/>
    </dgm:pt>
    <dgm:pt modelId="{83E20002-DBC7-4658-817E-7B82238F986B}">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6466D303-9BDA-4189-BBD4-5A3E85EFC842}" type="parTrans" cxnId="{59A04547-98A6-4F14-85E2-6DF9A8389169}">
      <dgm:prSet/>
      <dgm:spPr/>
      <dgm:t>
        <a:bodyPr/>
        <a:lstStyle/>
        <a:p>
          <a:endParaRPr lang="zh-CN" altLang="en-US"/>
        </a:p>
      </dgm:t>
    </dgm:pt>
    <dgm:pt modelId="{176589C6-835B-4AAB-936D-AF99ED43A6F7}" type="sibTrans" cxnId="{59A04547-98A6-4F14-85E2-6DF9A8389169}">
      <dgm:prSet/>
      <dgm:spPr/>
      <dgm:t>
        <a:bodyPr/>
        <a:lstStyle/>
        <a:p>
          <a:endParaRPr lang="zh-CN" altLang="en-US"/>
        </a:p>
      </dgm:t>
    </dgm:pt>
    <dgm:pt modelId="{CC38067C-FE8C-4663-99A3-0F78AA799A21}">
      <dgm:prSet phldrT="[文本]"/>
      <dgm:spPr/>
      <dgm:t>
        <a:bodyPr/>
        <a:lstStyle/>
        <a:p>
          <a:r>
            <a:rPr lang="en-US" altLang="zh-CN" dirty="0" smtClean="0"/>
            <a:t>【</a:t>
          </a:r>
          <a:r>
            <a:rPr lang="zh-CN" altLang="en-US" dirty="0" smtClean="0"/>
            <a:t>新建</a:t>
          </a:r>
          <a:r>
            <a:rPr lang="en-US" altLang="zh-CN" dirty="0" smtClean="0"/>
            <a:t>】</a:t>
          </a:r>
          <a:endParaRPr lang="zh-CN" altLang="en-US" dirty="0"/>
        </a:p>
      </dgm:t>
    </dgm:pt>
    <dgm:pt modelId="{B88EE2E1-1F7E-4AFC-B184-A102CFD1ECEF}" type="parTrans" cxnId="{888BD5C5-E65E-41D9-B335-2DA97B6D76B0}">
      <dgm:prSet/>
      <dgm:spPr/>
      <dgm:t>
        <a:bodyPr/>
        <a:lstStyle/>
        <a:p>
          <a:endParaRPr lang="zh-CN" altLang="en-US"/>
        </a:p>
      </dgm:t>
    </dgm:pt>
    <dgm:pt modelId="{505B5794-CF25-4146-81E5-09E0D62E8F56}" type="sibTrans" cxnId="{888BD5C5-E65E-41D9-B335-2DA97B6D76B0}">
      <dgm:prSet/>
      <dgm:spPr/>
      <dgm:t>
        <a:bodyPr/>
        <a:lstStyle/>
        <a:p>
          <a:endParaRPr lang="zh-CN" altLang="en-US"/>
        </a:p>
      </dgm:t>
    </dgm:pt>
    <dgm:pt modelId="{C58E255A-566C-4C8E-9607-2D9A2FFF9288}" type="pres">
      <dgm:prSet presAssocID="{A946EEC7-9C8E-4411-B7AB-7A42D7A22C36}" presName="Name0" presStyleCnt="0">
        <dgm:presLayoutVars>
          <dgm:dir/>
          <dgm:resizeHandles val="exact"/>
        </dgm:presLayoutVars>
      </dgm:prSet>
      <dgm:spPr/>
    </dgm:pt>
    <dgm:pt modelId="{ED1FAC7B-0336-41E7-A358-1E6D53C83476}" type="pres">
      <dgm:prSet presAssocID="{83E20002-DBC7-4658-817E-7B82238F986B}" presName="node" presStyleLbl="node1" presStyleIdx="0" presStyleCnt="2">
        <dgm:presLayoutVars>
          <dgm:bulletEnabled val="1"/>
        </dgm:presLayoutVars>
      </dgm:prSet>
      <dgm:spPr/>
    </dgm:pt>
    <dgm:pt modelId="{1EFDC4C3-F82C-4C96-8728-54FB237D507C}" type="pres">
      <dgm:prSet presAssocID="{176589C6-835B-4AAB-936D-AF99ED43A6F7}" presName="sibTrans" presStyleLbl="sibTrans2D1" presStyleIdx="0" presStyleCnt="1"/>
      <dgm:spPr/>
    </dgm:pt>
    <dgm:pt modelId="{B9F2FF46-7D3C-4E30-841D-9C91B9F48E4C}" type="pres">
      <dgm:prSet presAssocID="{176589C6-835B-4AAB-936D-AF99ED43A6F7}" presName="connectorText" presStyleLbl="sibTrans2D1" presStyleIdx="0" presStyleCnt="1"/>
      <dgm:spPr/>
    </dgm:pt>
    <dgm:pt modelId="{08463162-7558-4757-B02E-C21B86AAD0D5}" type="pres">
      <dgm:prSet presAssocID="{CC38067C-FE8C-4663-99A3-0F78AA799A21}" presName="node" presStyleLbl="node1" presStyleIdx="1" presStyleCnt="2">
        <dgm:presLayoutVars>
          <dgm:bulletEnabled val="1"/>
        </dgm:presLayoutVars>
      </dgm:prSet>
      <dgm:spPr/>
    </dgm:pt>
  </dgm:ptLst>
  <dgm:cxnLst>
    <dgm:cxn modelId="{59A04547-98A6-4F14-85E2-6DF9A8389169}" srcId="{A946EEC7-9C8E-4411-B7AB-7A42D7A22C36}" destId="{83E20002-DBC7-4658-817E-7B82238F986B}" srcOrd="0" destOrd="0" parTransId="{6466D303-9BDA-4189-BBD4-5A3E85EFC842}" sibTransId="{176589C6-835B-4AAB-936D-AF99ED43A6F7}"/>
    <dgm:cxn modelId="{888BD5C5-E65E-41D9-B335-2DA97B6D76B0}" srcId="{A946EEC7-9C8E-4411-B7AB-7A42D7A22C36}" destId="{CC38067C-FE8C-4663-99A3-0F78AA799A21}" srcOrd="1" destOrd="0" parTransId="{B88EE2E1-1F7E-4AFC-B184-A102CFD1ECEF}" sibTransId="{505B5794-CF25-4146-81E5-09E0D62E8F56}"/>
    <dgm:cxn modelId="{9808327A-303B-4E19-BDAC-E3B485DD4D1C}" type="presOf" srcId="{CC38067C-FE8C-4663-99A3-0F78AA799A21}" destId="{08463162-7558-4757-B02E-C21B86AAD0D5}" srcOrd="0" destOrd="0" presId="urn:microsoft.com/office/officeart/2005/8/layout/process1"/>
    <dgm:cxn modelId="{8BC453CC-2167-4153-B6AC-EF7B2816FBCE}" type="presOf" srcId="{A946EEC7-9C8E-4411-B7AB-7A42D7A22C36}" destId="{C58E255A-566C-4C8E-9607-2D9A2FFF9288}" srcOrd="0" destOrd="0" presId="urn:microsoft.com/office/officeart/2005/8/layout/process1"/>
    <dgm:cxn modelId="{1A46CDA0-7EC3-48AC-87FC-4E78D39A86C1}" type="presOf" srcId="{176589C6-835B-4AAB-936D-AF99ED43A6F7}" destId="{1EFDC4C3-F82C-4C96-8728-54FB237D507C}" srcOrd="0" destOrd="0" presId="urn:microsoft.com/office/officeart/2005/8/layout/process1"/>
    <dgm:cxn modelId="{C6D967E6-9273-49E5-9837-E42B97FB988A}" type="presOf" srcId="{83E20002-DBC7-4658-817E-7B82238F986B}" destId="{ED1FAC7B-0336-41E7-A358-1E6D53C83476}" srcOrd="0" destOrd="0" presId="urn:microsoft.com/office/officeart/2005/8/layout/process1"/>
    <dgm:cxn modelId="{AF978C46-063B-48B8-B240-241AC112F31A}" type="presOf" srcId="{176589C6-835B-4AAB-936D-AF99ED43A6F7}" destId="{B9F2FF46-7D3C-4E30-841D-9C91B9F48E4C}" srcOrd="1" destOrd="0" presId="urn:microsoft.com/office/officeart/2005/8/layout/process1"/>
    <dgm:cxn modelId="{A4972DE5-DCB5-4BBB-8904-B27394427058}" type="presParOf" srcId="{C58E255A-566C-4C8E-9607-2D9A2FFF9288}" destId="{ED1FAC7B-0336-41E7-A358-1E6D53C83476}" srcOrd="0" destOrd="0" presId="urn:microsoft.com/office/officeart/2005/8/layout/process1"/>
    <dgm:cxn modelId="{8EA3981C-1E96-4EC5-930A-839B65705B9C}" type="presParOf" srcId="{C58E255A-566C-4C8E-9607-2D9A2FFF9288}" destId="{1EFDC4C3-F82C-4C96-8728-54FB237D507C}" srcOrd="1" destOrd="0" presId="urn:microsoft.com/office/officeart/2005/8/layout/process1"/>
    <dgm:cxn modelId="{8F42F68E-541F-463E-9AD0-3FAD073AC5FC}" type="presParOf" srcId="{1EFDC4C3-F82C-4C96-8728-54FB237D507C}" destId="{B9F2FF46-7D3C-4E30-841D-9C91B9F48E4C}" srcOrd="0" destOrd="0" presId="urn:microsoft.com/office/officeart/2005/8/layout/process1"/>
    <dgm:cxn modelId="{D8AC4727-531B-4B7E-AFCE-A808BDB8EDE5}" type="presParOf" srcId="{C58E255A-566C-4C8E-9607-2D9A2FFF9288}" destId="{08463162-7558-4757-B02E-C21B86AAD0D5}" srcOrd="2"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B1EF3693-5F94-47ED-94B1-A4C8BADF88AD}" type="doc">
      <dgm:prSet loTypeId="urn:microsoft.com/office/officeart/2005/8/layout/process1" loCatId="process" qsTypeId="urn:microsoft.com/office/officeart/2005/8/quickstyle/3d3" qsCatId="3D" csTypeId="urn:microsoft.com/office/officeart/2005/8/colors/accent1_2" csCatId="accent1" phldr="1"/>
      <dgm:spPr/>
    </dgm:pt>
    <dgm:pt modelId="{946E1E16-637A-45C2-A4C1-F47D70F9A2D9}">
      <dgm:prSet phldrT="[文本]"/>
      <dgm:spPr/>
      <dgm:t>
        <a:bodyPr/>
        <a:lstStyle/>
        <a:p>
          <a:r>
            <a:rPr lang="zh-CN" altLang="en-US" dirty="0" smtClean="0"/>
            <a:t>系统自动生成</a:t>
          </a:r>
          <a:endParaRPr lang="zh-CN" altLang="en-US" dirty="0"/>
        </a:p>
      </dgm:t>
    </dgm:pt>
    <dgm:pt modelId="{F47F926B-EF39-48A6-8817-1F5EF39AC527}" type="parTrans" cxnId="{B0E3E964-9DC9-4FEC-9CC5-DB54995929F9}">
      <dgm:prSet/>
      <dgm:spPr/>
      <dgm:t>
        <a:bodyPr/>
        <a:lstStyle/>
        <a:p>
          <a:endParaRPr lang="zh-CN" altLang="en-US"/>
        </a:p>
      </dgm:t>
    </dgm:pt>
    <dgm:pt modelId="{6600CB36-895F-4766-B51A-95C893689FF2}" type="sibTrans" cxnId="{B0E3E964-9DC9-4FEC-9CC5-DB54995929F9}">
      <dgm:prSet/>
      <dgm:spPr/>
      <dgm:t>
        <a:bodyPr/>
        <a:lstStyle/>
        <a:p>
          <a:endParaRPr lang="zh-CN" altLang="en-US"/>
        </a:p>
      </dgm:t>
    </dgm:pt>
    <dgm:pt modelId="{B00A6BEE-3431-4FB0-A4E8-87329440ED35}" type="pres">
      <dgm:prSet presAssocID="{B1EF3693-5F94-47ED-94B1-A4C8BADF88AD}" presName="Name0" presStyleCnt="0">
        <dgm:presLayoutVars>
          <dgm:dir/>
          <dgm:resizeHandles val="exact"/>
        </dgm:presLayoutVars>
      </dgm:prSet>
      <dgm:spPr/>
    </dgm:pt>
    <dgm:pt modelId="{B02D476E-B98B-4A70-B4C9-9A1D00035C91}" type="pres">
      <dgm:prSet presAssocID="{946E1E16-637A-45C2-A4C1-F47D70F9A2D9}" presName="node" presStyleLbl="node1" presStyleIdx="0" presStyleCnt="1">
        <dgm:presLayoutVars>
          <dgm:bulletEnabled val="1"/>
        </dgm:presLayoutVars>
      </dgm:prSet>
      <dgm:spPr/>
    </dgm:pt>
  </dgm:ptLst>
  <dgm:cxnLst>
    <dgm:cxn modelId="{B0E3E964-9DC9-4FEC-9CC5-DB54995929F9}" srcId="{B1EF3693-5F94-47ED-94B1-A4C8BADF88AD}" destId="{946E1E16-637A-45C2-A4C1-F47D70F9A2D9}" srcOrd="0" destOrd="0" parTransId="{F47F926B-EF39-48A6-8817-1F5EF39AC527}" sibTransId="{6600CB36-895F-4766-B51A-95C893689FF2}"/>
    <dgm:cxn modelId="{42E06120-DE83-4B68-ACDF-71C438C5761F}" type="presOf" srcId="{946E1E16-637A-45C2-A4C1-F47D70F9A2D9}" destId="{B02D476E-B98B-4A70-B4C9-9A1D00035C91}" srcOrd="0" destOrd="0" presId="urn:microsoft.com/office/officeart/2005/8/layout/process1"/>
    <dgm:cxn modelId="{FC53CD3F-3E1E-47B2-8EE0-4643210A7979}" type="presOf" srcId="{B1EF3693-5F94-47ED-94B1-A4C8BADF88AD}" destId="{B00A6BEE-3431-4FB0-A4E8-87329440ED35}" srcOrd="0" destOrd="0" presId="urn:microsoft.com/office/officeart/2005/8/layout/process1"/>
    <dgm:cxn modelId="{1D9E99E2-4577-4FC8-8BA7-F1084F613903}" type="presParOf" srcId="{B00A6BEE-3431-4FB0-A4E8-87329440ED35}" destId="{B02D476E-B98B-4A70-B4C9-9A1D00035C91}" srcOrd="0"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65A1E4CB-DA42-420B-A31C-3C5EF75CC3C8}" type="doc">
      <dgm:prSet loTypeId="urn:microsoft.com/office/officeart/2005/8/layout/process1" loCatId="process" qsTypeId="urn:microsoft.com/office/officeart/2005/8/quickstyle/3d3" qsCatId="3D" csTypeId="urn:microsoft.com/office/officeart/2005/8/colors/accent1_2" csCatId="accent1" phldr="1"/>
      <dgm:spPr/>
    </dgm:pt>
    <dgm:pt modelId="{0F1072C0-FD48-41A2-B96D-C93E8AE7317C}">
      <dgm:prSet phldrT="[文本]"/>
      <dgm:spPr/>
      <dgm:t>
        <a:bodyPr/>
        <a:lstStyle/>
        <a:p>
          <a:r>
            <a:rPr lang="en-US" altLang="zh-CN" dirty="0" smtClean="0"/>
            <a:t>【</a:t>
          </a:r>
          <a:r>
            <a:rPr lang="zh-CN" altLang="en-US" dirty="0" smtClean="0"/>
            <a:t>形状</a:t>
          </a:r>
          <a:r>
            <a:rPr lang="en-US" altLang="zh-CN" dirty="0" smtClean="0"/>
            <a:t>】</a:t>
          </a:r>
          <a:endParaRPr lang="zh-CN" altLang="en-US" dirty="0"/>
        </a:p>
      </dgm:t>
    </dgm:pt>
    <dgm:pt modelId="{6E7189FD-3476-4C03-B3D5-9FB745FBEB49}" type="parTrans" cxnId="{57126979-E538-4072-B7ED-2B2666D637CC}">
      <dgm:prSet/>
      <dgm:spPr/>
      <dgm:t>
        <a:bodyPr/>
        <a:lstStyle/>
        <a:p>
          <a:endParaRPr lang="zh-CN" altLang="en-US"/>
        </a:p>
      </dgm:t>
    </dgm:pt>
    <dgm:pt modelId="{4C4FAF90-BAF1-44F2-8990-8567124D786F}" type="sibTrans" cxnId="{57126979-E538-4072-B7ED-2B2666D637CC}">
      <dgm:prSet/>
      <dgm:spPr/>
      <dgm:t>
        <a:bodyPr/>
        <a:lstStyle/>
        <a:p>
          <a:endParaRPr lang="zh-CN" altLang="en-US"/>
        </a:p>
      </dgm:t>
    </dgm:pt>
    <dgm:pt modelId="{5FEEF91E-012E-4851-BB4B-23FD388D0143}">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A17CF52A-8C3A-473A-BBDD-A6C44F8C9D0E}" type="parTrans" cxnId="{53BA3B81-5A6B-49C1-89AA-C3D7490D0EC7}">
      <dgm:prSet/>
      <dgm:spPr/>
      <dgm:t>
        <a:bodyPr/>
        <a:lstStyle/>
        <a:p>
          <a:endParaRPr lang="zh-CN" altLang="en-US"/>
        </a:p>
      </dgm:t>
    </dgm:pt>
    <dgm:pt modelId="{49C84EFA-F944-44CC-B5E3-6715264C1FAC}" type="sibTrans" cxnId="{53BA3B81-5A6B-49C1-89AA-C3D7490D0EC7}">
      <dgm:prSet/>
      <dgm:spPr/>
      <dgm:t>
        <a:bodyPr/>
        <a:lstStyle/>
        <a:p>
          <a:endParaRPr lang="zh-CN" altLang="en-US"/>
        </a:p>
      </dgm:t>
    </dgm:pt>
    <dgm:pt modelId="{076B3E26-1AF5-4CFE-A41C-EBF568876259}" type="pres">
      <dgm:prSet presAssocID="{65A1E4CB-DA42-420B-A31C-3C5EF75CC3C8}" presName="Name0" presStyleCnt="0">
        <dgm:presLayoutVars>
          <dgm:dir/>
          <dgm:resizeHandles val="exact"/>
        </dgm:presLayoutVars>
      </dgm:prSet>
      <dgm:spPr/>
    </dgm:pt>
    <dgm:pt modelId="{4FACA4A0-3A31-4AD0-88CA-703E106BC270}" type="pres">
      <dgm:prSet presAssocID="{0F1072C0-FD48-41A2-B96D-C93E8AE7317C}" presName="node" presStyleLbl="node1" presStyleIdx="0" presStyleCnt="2">
        <dgm:presLayoutVars>
          <dgm:bulletEnabled val="1"/>
        </dgm:presLayoutVars>
      </dgm:prSet>
      <dgm:spPr/>
    </dgm:pt>
    <dgm:pt modelId="{0E6782CB-A065-43D1-9F2A-E925669FB441}" type="pres">
      <dgm:prSet presAssocID="{4C4FAF90-BAF1-44F2-8990-8567124D786F}" presName="sibTrans" presStyleLbl="sibTrans2D1" presStyleIdx="0" presStyleCnt="1"/>
      <dgm:spPr/>
    </dgm:pt>
    <dgm:pt modelId="{D0047754-4A80-4F3F-A4F3-2FD8FEE7C402}" type="pres">
      <dgm:prSet presAssocID="{4C4FAF90-BAF1-44F2-8990-8567124D786F}" presName="connectorText" presStyleLbl="sibTrans2D1" presStyleIdx="0" presStyleCnt="1"/>
      <dgm:spPr/>
    </dgm:pt>
    <dgm:pt modelId="{9EF86D73-AF75-4775-9A5E-2ECC98FABD30}" type="pres">
      <dgm:prSet presAssocID="{5FEEF91E-012E-4851-BB4B-23FD388D0143}" presName="node" presStyleLbl="node1" presStyleIdx="1" presStyleCnt="2">
        <dgm:presLayoutVars>
          <dgm:bulletEnabled val="1"/>
        </dgm:presLayoutVars>
      </dgm:prSet>
      <dgm:spPr/>
    </dgm:pt>
  </dgm:ptLst>
  <dgm:cxnLst>
    <dgm:cxn modelId="{A727A071-2A30-466F-8D28-6AEA393605AE}" type="presOf" srcId="{5FEEF91E-012E-4851-BB4B-23FD388D0143}" destId="{9EF86D73-AF75-4775-9A5E-2ECC98FABD30}" srcOrd="0" destOrd="0" presId="urn:microsoft.com/office/officeart/2005/8/layout/process1"/>
    <dgm:cxn modelId="{23E6E297-83DA-43C9-824B-21973286BD60}" type="presOf" srcId="{4C4FAF90-BAF1-44F2-8990-8567124D786F}" destId="{0E6782CB-A065-43D1-9F2A-E925669FB441}" srcOrd="0" destOrd="0" presId="urn:microsoft.com/office/officeart/2005/8/layout/process1"/>
    <dgm:cxn modelId="{57126979-E538-4072-B7ED-2B2666D637CC}" srcId="{65A1E4CB-DA42-420B-A31C-3C5EF75CC3C8}" destId="{0F1072C0-FD48-41A2-B96D-C93E8AE7317C}" srcOrd="0" destOrd="0" parTransId="{6E7189FD-3476-4C03-B3D5-9FB745FBEB49}" sibTransId="{4C4FAF90-BAF1-44F2-8990-8567124D786F}"/>
    <dgm:cxn modelId="{E5A85346-38CF-470E-A70E-B2275CF2BD29}" type="presOf" srcId="{0F1072C0-FD48-41A2-B96D-C93E8AE7317C}" destId="{4FACA4A0-3A31-4AD0-88CA-703E106BC270}" srcOrd="0" destOrd="0" presId="urn:microsoft.com/office/officeart/2005/8/layout/process1"/>
    <dgm:cxn modelId="{53BA3B81-5A6B-49C1-89AA-C3D7490D0EC7}" srcId="{65A1E4CB-DA42-420B-A31C-3C5EF75CC3C8}" destId="{5FEEF91E-012E-4851-BB4B-23FD388D0143}" srcOrd="1" destOrd="0" parTransId="{A17CF52A-8C3A-473A-BBDD-A6C44F8C9D0E}" sibTransId="{49C84EFA-F944-44CC-B5E3-6715264C1FAC}"/>
    <dgm:cxn modelId="{B52FA465-3EC5-4F14-AD3D-63ADFA1A5480}" type="presOf" srcId="{65A1E4CB-DA42-420B-A31C-3C5EF75CC3C8}" destId="{076B3E26-1AF5-4CFE-A41C-EBF568876259}" srcOrd="0" destOrd="0" presId="urn:microsoft.com/office/officeart/2005/8/layout/process1"/>
    <dgm:cxn modelId="{9060A0A6-3B3B-4041-B668-D0631C151FAB}" type="presOf" srcId="{4C4FAF90-BAF1-44F2-8990-8567124D786F}" destId="{D0047754-4A80-4F3F-A4F3-2FD8FEE7C402}" srcOrd="1" destOrd="0" presId="urn:microsoft.com/office/officeart/2005/8/layout/process1"/>
    <dgm:cxn modelId="{441F691D-3726-4931-8BD8-FACC00776142}" type="presParOf" srcId="{076B3E26-1AF5-4CFE-A41C-EBF568876259}" destId="{4FACA4A0-3A31-4AD0-88CA-703E106BC270}" srcOrd="0" destOrd="0" presId="urn:microsoft.com/office/officeart/2005/8/layout/process1"/>
    <dgm:cxn modelId="{8BC804B4-7C00-49CB-A112-AE4B537D18A5}" type="presParOf" srcId="{076B3E26-1AF5-4CFE-A41C-EBF568876259}" destId="{0E6782CB-A065-43D1-9F2A-E925669FB441}" srcOrd="1" destOrd="0" presId="urn:microsoft.com/office/officeart/2005/8/layout/process1"/>
    <dgm:cxn modelId="{DC12875F-32F3-4CF8-8081-E0A9A9EF6BAA}" type="presParOf" srcId="{0E6782CB-A065-43D1-9F2A-E925669FB441}" destId="{D0047754-4A80-4F3F-A4F3-2FD8FEE7C402}" srcOrd="0" destOrd="0" presId="urn:microsoft.com/office/officeart/2005/8/layout/process1"/>
    <dgm:cxn modelId="{CB7974F2-78D5-4702-AEB6-8D55F276214E}" type="presParOf" srcId="{076B3E26-1AF5-4CFE-A41C-EBF568876259}" destId="{9EF86D73-AF75-4775-9A5E-2ECC98FABD30}" srcOrd="2"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2E6F715F-98F6-449A-957D-05A02F418DB6}" type="doc">
      <dgm:prSet loTypeId="urn:microsoft.com/office/officeart/2005/8/layout/process1" loCatId="process" qsTypeId="urn:microsoft.com/office/officeart/2005/8/quickstyle/3d3" qsCatId="3D" csTypeId="urn:microsoft.com/office/officeart/2005/8/colors/accent1_2" csCatId="accent1" phldr="1"/>
      <dgm:spPr/>
    </dgm:pt>
    <dgm:pt modelId="{F0EAC5FC-2224-4FAF-9035-2BC4B942AAB9}">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0C7DC15C-3525-42C6-A561-77E862503D75}" type="parTrans" cxnId="{17D327E8-3687-46FA-A56D-1361E4030E71}">
      <dgm:prSet/>
      <dgm:spPr/>
      <dgm:t>
        <a:bodyPr/>
        <a:lstStyle/>
        <a:p>
          <a:endParaRPr lang="zh-CN" altLang="en-US"/>
        </a:p>
      </dgm:t>
    </dgm:pt>
    <dgm:pt modelId="{1FCA1FA6-F281-4BE3-B3C2-83B39845CD62}" type="sibTrans" cxnId="{17D327E8-3687-46FA-A56D-1361E4030E71}">
      <dgm:prSet/>
      <dgm:spPr/>
      <dgm:t>
        <a:bodyPr/>
        <a:lstStyle/>
        <a:p>
          <a:endParaRPr lang="zh-CN" altLang="en-US"/>
        </a:p>
      </dgm:t>
    </dgm:pt>
    <dgm:pt modelId="{9E0FD812-E061-4EF2-847D-611216053520}">
      <dgm:prSet phldrT="[文本]"/>
      <dgm:spPr/>
      <dgm:t>
        <a:bodyPr/>
        <a:lstStyle/>
        <a:p>
          <a:r>
            <a:rPr lang="en-US" altLang="zh-CN" dirty="0" smtClean="0"/>
            <a:t>【</a:t>
          </a:r>
          <a:r>
            <a:rPr lang="zh-CN" altLang="en-US" dirty="0" smtClean="0"/>
            <a:t>选项</a:t>
          </a:r>
          <a:r>
            <a:rPr lang="en-US" altLang="zh-CN" dirty="0" smtClean="0"/>
            <a:t>】</a:t>
          </a:r>
          <a:endParaRPr lang="zh-CN" altLang="en-US" dirty="0"/>
        </a:p>
      </dgm:t>
    </dgm:pt>
    <dgm:pt modelId="{DD2A8A4E-C75E-45BF-86F7-E90FB4134562}" type="parTrans" cxnId="{356426AB-ED55-4D85-B973-1A246F58E5F4}">
      <dgm:prSet/>
      <dgm:spPr/>
      <dgm:t>
        <a:bodyPr/>
        <a:lstStyle/>
        <a:p>
          <a:endParaRPr lang="zh-CN" altLang="en-US"/>
        </a:p>
      </dgm:t>
    </dgm:pt>
    <dgm:pt modelId="{3045D3C0-2F9B-4CE1-888E-6980078DDB07}" type="sibTrans" cxnId="{356426AB-ED55-4D85-B973-1A246F58E5F4}">
      <dgm:prSet/>
      <dgm:spPr/>
      <dgm:t>
        <a:bodyPr/>
        <a:lstStyle/>
        <a:p>
          <a:endParaRPr lang="zh-CN" altLang="en-US"/>
        </a:p>
      </dgm:t>
    </dgm:pt>
    <dgm:pt modelId="{2B65A8B5-6AD1-4A4C-9EB8-64C074986AAB}" type="pres">
      <dgm:prSet presAssocID="{2E6F715F-98F6-449A-957D-05A02F418DB6}" presName="Name0" presStyleCnt="0">
        <dgm:presLayoutVars>
          <dgm:dir/>
          <dgm:resizeHandles val="exact"/>
        </dgm:presLayoutVars>
      </dgm:prSet>
      <dgm:spPr/>
    </dgm:pt>
    <dgm:pt modelId="{92BC4F40-0838-426E-BCF1-AD08239BE0A6}" type="pres">
      <dgm:prSet presAssocID="{F0EAC5FC-2224-4FAF-9035-2BC4B942AAB9}" presName="node" presStyleLbl="node1" presStyleIdx="0" presStyleCnt="2">
        <dgm:presLayoutVars>
          <dgm:bulletEnabled val="1"/>
        </dgm:presLayoutVars>
      </dgm:prSet>
      <dgm:spPr/>
    </dgm:pt>
    <dgm:pt modelId="{2FBD2FAE-CD28-42E3-A469-AD5FEB3905B8}" type="pres">
      <dgm:prSet presAssocID="{1FCA1FA6-F281-4BE3-B3C2-83B39845CD62}" presName="sibTrans" presStyleLbl="sibTrans2D1" presStyleIdx="0" presStyleCnt="1"/>
      <dgm:spPr/>
    </dgm:pt>
    <dgm:pt modelId="{060A9D19-D168-4B2B-86B0-6E6B5048858F}" type="pres">
      <dgm:prSet presAssocID="{1FCA1FA6-F281-4BE3-B3C2-83B39845CD62}" presName="connectorText" presStyleLbl="sibTrans2D1" presStyleIdx="0" presStyleCnt="1"/>
      <dgm:spPr/>
    </dgm:pt>
    <dgm:pt modelId="{A3BF989A-3E0B-443E-B01B-300C73339468}" type="pres">
      <dgm:prSet presAssocID="{9E0FD812-E061-4EF2-847D-611216053520}" presName="node" presStyleLbl="node1" presStyleIdx="1" presStyleCnt="2">
        <dgm:presLayoutVars>
          <dgm:bulletEnabled val="1"/>
        </dgm:presLayoutVars>
      </dgm:prSet>
      <dgm:spPr/>
    </dgm:pt>
  </dgm:ptLst>
  <dgm:cxnLst>
    <dgm:cxn modelId="{01F2AFDC-2D3A-4DCA-A269-E87920FC4C3A}" type="presOf" srcId="{1FCA1FA6-F281-4BE3-B3C2-83B39845CD62}" destId="{060A9D19-D168-4B2B-86B0-6E6B5048858F}" srcOrd="1" destOrd="0" presId="urn:microsoft.com/office/officeart/2005/8/layout/process1"/>
    <dgm:cxn modelId="{5D38F0E6-0643-4972-9D18-D062612D3F5F}" type="presOf" srcId="{9E0FD812-E061-4EF2-847D-611216053520}" destId="{A3BF989A-3E0B-443E-B01B-300C73339468}" srcOrd="0" destOrd="0" presId="urn:microsoft.com/office/officeart/2005/8/layout/process1"/>
    <dgm:cxn modelId="{CE8B9F23-5EDF-4C1D-8145-BC2E861A3144}" type="presOf" srcId="{2E6F715F-98F6-449A-957D-05A02F418DB6}" destId="{2B65A8B5-6AD1-4A4C-9EB8-64C074986AAB}" srcOrd="0" destOrd="0" presId="urn:microsoft.com/office/officeart/2005/8/layout/process1"/>
    <dgm:cxn modelId="{17D327E8-3687-46FA-A56D-1361E4030E71}" srcId="{2E6F715F-98F6-449A-957D-05A02F418DB6}" destId="{F0EAC5FC-2224-4FAF-9035-2BC4B942AAB9}" srcOrd="0" destOrd="0" parTransId="{0C7DC15C-3525-42C6-A561-77E862503D75}" sibTransId="{1FCA1FA6-F281-4BE3-B3C2-83B39845CD62}"/>
    <dgm:cxn modelId="{CF1A08AD-7137-4CCB-90B2-EEDAD080011F}" type="presOf" srcId="{1FCA1FA6-F281-4BE3-B3C2-83B39845CD62}" destId="{2FBD2FAE-CD28-42E3-A469-AD5FEB3905B8}" srcOrd="0" destOrd="0" presId="urn:microsoft.com/office/officeart/2005/8/layout/process1"/>
    <dgm:cxn modelId="{356426AB-ED55-4D85-B973-1A246F58E5F4}" srcId="{2E6F715F-98F6-449A-957D-05A02F418DB6}" destId="{9E0FD812-E061-4EF2-847D-611216053520}" srcOrd="1" destOrd="0" parTransId="{DD2A8A4E-C75E-45BF-86F7-E90FB4134562}" sibTransId="{3045D3C0-2F9B-4CE1-888E-6980078DDB07}"/>
    <dgm:cxn modelId="{EEE8DF97-8EF4-419F-9B3A-CD290AC33300}" type="presOf" srcId="{F0EAC5FC-2224-4FAF-9035-2BC4B942AAB9}" destId="{92BC4F40-0838-426E-BCF1-AD08239BE0A6}" srcOrd="0" destOrd="0" presId="urn:microsoft.com/office/officeart/2005/8/layout/process1"/>
    <dgm:cxn modelId="{79199436-BCAB-47E0-88BB-0F8446526383}" type="presParOf" srcId="{2B65A8B5-6AD1-4A4C-9EB8-64C074986AAB}" destId="{92BC4F40-0838-426E-BCF1-AD08239BE0A6}" srcOrd="0" destOrd="0" presId="urn:microsoft.com/office/officeart/2005/8/layout/process1"/>
    <dgm:cxn modelId="{F3ABD0BB-EA2C-4598-8A6B-70397A42E5B1}" type="presParOf" srcId="{2B65A8B5-6AD1-4A4C-9EB8-64C074986AAB}" destId="{2FBD2FAE-CD28-42E3-A469-AD5FEB3905B8}" srcOrd="1" destOrd="0" presId="urn:microsoft.com/office/officeart/2005/8/layout/process1"/>
    <dgm:cxn modelId="{2372029E-466B-487D-A3F6-D5AFA859370E}" type="presParOf" srcId="{2FBD2FAE-CD28-42E3-A469-AD5FEB3905B8}" destId="{060A9D19-D168-4B2B-86B0-6E6B5048858F}" srcOrd="0" destOrd="0" presId="urn:microsoft.com/office/officeart/2005/8/layout/process1"/>
    <dgm:cxn modelId="{600CEDB3-B6FF-4650-ABF8-F6A7D7F6EE5F}" type="presParOf" srcId="{2B65A8B5-6AD1-4A4C-9EB8-64C074986AAB}" destId="{A3BF989A-3E0B-443E-B01B-300C73339468}" srcOrd="2" destOrd="0" presId="urn:microsoft.com/office/officeart/2005/8/layout/process1"/>
  </dgm:cxnLst>
  <dgm:bg/>
  <dgm:whole/>
</dgm:dataModel>
</file>

<file path=ppt/diagrams/data8.xml><?xml version="1.0" encoding="utf-8"?>
<dgm:dataModel xmlns:dgm="http://schemas.openxmlformats.org/drawingml/2006/diagram" xmlns:a="http://schemas.openxmlformats.org/drawingml/2006/main">
  <dgm:ptLst>
    <dgm:pt modelId="{4B40CEC5-6E5A-4278-9663-852E7FEEC4A8}"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BB9F789E-8600-4C3F-AF77-573A3F20CB09}">
      <dgm:prSet phldrT="[文本]"/>
      <dgm:spPr/>
      <dgm:t>
        <a:bodyPr/>
        <a:lstStyle/>
        <a:p>
          <a:r>
            <a:rPr lang="en-US" altLang="zh-CN" dirty="0" smtClean="0"/>
            <a:t>【</a:t>
          </a:r>
          <a:r>
            <a:rPr lang="zh-CN" altLang="en-US" dirty="0" smtClean="0"/>
            <a:t>拉伸</a:t>
          </a:r>
          <a:r>
            <a:rPr lang="en-US" altLang="zh-CN" dirty="0" smtClean="0"/>
            <a:t>】</a:t>
          </a:r>
          <a:endParaRPr lang="zh-CN" altLang="en-US" dirty="0"/>
        </a:p>
      </dgm:t>
    </dgm:pt>
    <dgm:pt modelId="{0A0AD586-036C-4469-9771-187B6683771F}" type="parTrans" cxnId="{F7A458C2-5F99-46D0-8E2D-B26CF004616F}">
      <dgm:prSet/>
      <dgm:spPr/>
      <dgm:t>
        <a:bodyPr/>
        <a:lstStyle/>
        <a:p>
          <a:endParaRPr lang="zh-CN" altLang="en-US"/>
        </a:p>
      </dgm:t>
    </dgm:pt>
    <dgm:pt modelId="{A66852AC-3300-48D5-8640-684B40B1D351}" type="sibTrans" cxnId="{F7A458C2-5F99-46D0-8E2D-B26CF004616F}">
      <dgm:prSet/>
      <dgm:spPr/>
      <dgm:t>
        <a:bodyPr/>
        <a:lstStyle/>
        <a:p>
          <a:endParaRPr lang="zh-CN" altLang="en-US"/>
        </a:p>
      </dgm:t>
    </dgm:pt>
    <dgm:pt modelId="{856CC7AE-34CB-4C03-AA27-CEF343646FC9}">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3AB40202-536F-4774-A9D0-717CDD3E98E8}" type="parTrans" cxnId="{B1A56788-BBC3-4B11-9B50-329647DDE1A3}">
      <dgm:prSet/>
      <dgm:spPr/>
      <dgm:t>
        <a:bodyPr/>
        <a:lstStyle/>
        <a:p>
          <a:endParaRPr lang="zh-CN" altLang="en-US"/>
        </a:p>
      </dgm:t>
    </dgm:pt>
    <dgm:pt modelId="{BDD38F54-60AA-47F3-BEE5-AF694E48E27F}" type="sibTrans" cxnId="{B1A56788-BBC3-4B11-9B50-329647DDE1A3}">
      <dgm:prSet/>
      <dgm:spPr/>
      <dgm:t>
        <a:bodyPr/>
        <a:lstStyle/>
        <a:p>
          <a:endParaRPr lang="zh-CN" altLang="en-US"/>
        </a:p>
      </dgm:t>
    </dgm:pt>
    <dgm:pt modelId="{C446D7A4-B10F-433C-9C2C-52B9C1770091}">
      <dgm:prSet phldrT="[文本]"/>
      <dgm:spPr/>
      <dgm:t>
        <a:bodyPr/>
        <a:lstStyle/>
        <a:p>
          <a:r>
            <a:rPr lang="en-US" altLang="zh-CN" dirty="0" smtClean="0"/>
            <a:t>【</a:t>
          </a:r>
          <a:r>
            <a:rPr lang="zh-CN" altLang="en-US" dirty="0" smtClean="0"/>
            <a:t>定义</a:t>
          </a:r>
          <a:r>
            <a:rPr lang="en-US" altLang="zh-CN" dirty="0" smtClean="0"/>
            <a:t>】</a:t>
          </a:r>
          <a:endParaRPr lang="zh-CN" altLang="en-US" dirty="0"/>
        </a:p>
      </dgm:t>
    </dgm:pt>
    <dgm:pt modelId="{B98D8793-E878-4D62-8103-5F08EFFE0DDE}" type="parTrans" cxnId="{153E29DC-4BEA-483E-B792-04DCF7E03517}">
      <dgm:prSet/>
      <dgm:spPr/>
      <dgm:t>
        <a:bodyPr/>
        <a:lstStyle/>
        <a:p>
          <a:endParaRPr lang="zh-CN" altLang="en-US"/>
        </a:p>
      </dgm:t>
    </dgm:pt>
    <dgm:pt modelId="{76270605-5F39-4298-8771-F3125D95AB8F}" type="sibTrans" cxnId="{153E29DC-4BEA-483E-B792-04DCF7E03517}">
      <dgm:prSet/>
      <dgm:spPr/>
      <dgm:t>
        <a:bodyPr/>
        <a:lstStyle/>
        <a:p>
          <a:endParaRPr lang="zh-CN" altLang="en-US"/>
        </a:p>
      </dgm:t>
    </dgm:pt>
    <dgm:pt modelId="{6285C2CA-11F3-4302-AB83-95EA41A01BE5}" type="pres">
      <dgm:prSet presAssocID="{4B40CEC5-6E5A-4278-9663-852E7FEEC4A8}" presName="Name0" presStyleCnt="0">
        <dgm:presLayoutVars>
          <dgm:dir/>
          <dgm:resizeHandles val="exact"/>
        </dgm:presLayoutVars>
      </dgm:prSet>
      <dgm:spPr/>
    </dgm:pt>
    <dgm:pt modelId="{7FCC5F4F-CE28-47B0-A4CA-EB33FB86DDB4}" type="pres">
      <dgm:prSet presAssocID="{BB9F789E-8600-4C3F-AF77-573A3F20CB09}" presName="node" presStyleLbl="node1" presStyleIdx="0" presStyleCnt="3">
        <dgm:presLayoutVars>
          <dgm:bulletEnabled val="1"/>
        </dgm:presLayoutVars>
      </dgm:prSet>
      <dgm:spPr/>
    </dgm:pt>
    <dgm:pt modelId="{E860C449-BD2E-4F9C-A630-F74471C6A067}" type="pres">
      <dgm:prSet presAssocID="{A66852AC-3300-48D5-8640-684B40B1D351}" presName="sibTrans" presStyleLbl="sibTrans2D1" presStyleIdx="0" presStyleCnt="2"/>
      <dgm:spPr/>
    </dgm:pt>
    <dgm:pt modelId="{2C4F45A0-43F8-4A75-96C4-27A482B79D6A}" type="pres">
      <dgm:prSet presAssocID="{A66852AC-3300-48D5-8640-684B40B1D351}" presName="connectorText" presStyleLbl="sibTrans2D1" presStyleIdx="0" presStyleCnt="2"/>
      <dgm:spPr/>
    </dgm:pt>
    <dgm:pt modelId="{52D3A734-AFDB-4A80-9D94-589B47DE8EB6}" type="pres">
      <dgm:prSet presAssocID="{856CC7AE-34CB-4C03-AA27-CEF343646FC9}" presName="node" presStyleLbl="node1" presStyleIdx="1" presStyleCnt="3">
        <dgm:presLayoutVars>
          <dgm:bulletEnabled val="1"/>
        </dgm:presLayoutVars>
      </dgm:prSet>
      <dgm:spPr/>
      <dgm:t>
        <a:bodyPr/>
        <a:lstStyle/>
        <a:p>
          <a:endParaRPr lang="zh-CN" altLang="en-US"/>
        </a:p>
      </dgm:t>
    </dgm:pt>
    <dgm:pt modelId="{0F52E7F2-A415-4BD7-9F6F-9F6C1752EDC2}" type="pres">
      <dgm:prSet presAssocID="{BDD38F54-60AA-47F3-BEE5-AF694E48E27F}" presName="sibTrans" presStyleLbl="sibTrans2D1" presStyleIdx="1" presStyleCnt="2"/>
      <dgm:spPr/>
    </dgm:pt>
    <dgm:pt modelId="{BCAEB75B-1BEE-42EC-9DDE-4A98025B880A}" type="pres">
      <dgm:prSet presAssocID="{BDD38F54-60AA-47F3-BEE5-AF694E48E27F}" presName="connectorText" presStyleLbl="sibTrans2D1" presStyleIdx="1" presStyleCnt="2"/>
      <dgm:spPr/>
    </dgm:pt>
    <dgm:pt modelId="{829BD056-5E60-484D-828C-36970C89E49E}" type="pres">
      <dgm:prSet presAssocID="{C446D7A4-B10F-433C-9C2C-52B9C1770091}" presName="node" presStyleLbl="node1" presStyleIdx="2" presStyleCnt="3">
        <dgm:presLayoutVars>
          <dgm:bulletEnabled val="1"/>
        </dgm:presLayoutVars>
      </dgm:prSet>
      <dgm:spPr/>
      <dgm:t>
        <a:bodyPr/>
        <a:lstStyle/>
        <a:p>
          <a:endParaRPr lang="zh-CN" altLang="en-US"/>
        </a:p>
      </dgm:t>
    </dgm:pt>
  </dgm:ptLst>
  <dgm:cxnLst>
    <dgm:cxn modelId="{F7A458C2-5F99-46D0-8E2D-B26CF004616F}" srcId="{4B40CEC5-6E5A-4278-9663-852E7FEEC4A8}" destId="{BB9F789E-8600-4C3F-AF77-573A3F20CB09}" srcOrd="0" destOrd="0" parTransId="{0A0AD586-036C-4469-9771-187B6683771F}" sibTransId="{A66852AC-3300-48D5-8640-684B40B1D351}"/>
    <dgm:cxn modelId="{FC1EEBBA-FDF4-42DE-B63E-37B4EE4A7818}" type="presOf" srcId="{BDD38F54-60AA-47F3-BEE5-AF694E48E27F}" destId="{0F52E7F2-A415-4BD7-9F6F-9F6C1752EDC2}" srcOrd="0" destOrd="0" presId="urn:microsoft.com/office/officeart/2005/8/layout/process1"/>
    <dgm:cxn modelId="{E709C613-B15A-493E-BEE3-E50EFD057C78}" type="presOf" srcId="{4B40CEC5-6E5A-4278-9663-852E7FEEC4A8}" destId="{6285C2CA-11F3-4302-AB83-95EA41A01BE5}" srcOrd="0" destOrd="0" presId="urn:microsoft.com/office/officeart/2005/8/layout/process1"/>
    <dgm:cxn modelId="{805551EF-4A02-460F-BF34-50116E29E58A}" type="presOf" srcId="{BB9F789E-8600-4C3F-AF77-573A3F20CB09}" destId="{7FCC5F4F-CE28-47B0-A4CA-EB33FB86DDB4}" srcOrd="0" destOrd="0" presId="urn:microsoft.com/office/officeart/2005/8/layout/process1"/>
    <dgm:cxn modelId="{B4EA8B68-88E8-4D30-BFB4-5298B02E9312}" type="presOf" srcId="{C446D7A4-B10F-433C-9C2C-52B9C1770091}" destId="{829BD056-5E60-484D-828C-36970C89E49E}" srcOrd="0" destOrd="0" presId="urn:microsoft.com/office/officeart/2005/8/layout/process1"/>
    <dgm:cxn modelId="{8AEFF478-041B-4333-BDB7-16190FC813FC}" type="presOf" srcId="{A66852AC-3300-48D5-8640-684B40B1D351}" destId="{2C4F45A0-43F8-4A75-96C4-27A482B79D6A}" srcOrd="1" destOrd="0" presId="urn:microsoft.com/office/officeart/2005/8/layout/process1"/>
    <dgm:cxn modelId="{ADF6E0A4-88E0-4AB1-BC04-59CC81673166}" type="presOf" srcId="{A66852AC-3300-48D5-8640-684B40B1D351}" destId="{E860C449-BD2E-4F9C-A630-F74471C6A067}" srcOrd="0" destOrd="0" presId="urn:microsoft.com/office/officeart/2005/8/layout/process1"/>
    <dgm:cxn modelId="{5F6F09DC-9B23-47A2-B341-1D1927E0C61B}" type="presOf" srcId="{BDD38F54-60AA-47F3-BEE5-AF694E48E27F}" destId="{BCAEB75B-1BEE-42EC-9DDE-4A98025B880A}" srcOrd="1" destOrd="0" presId="urn:microsoft.com/office/officeart/2005/8/layout/process1"/>
    <dgm:cxn modelId="{B1A56788-BBC3-4B11-9B50-329647DDE1A3}" srcId="{4B40CEC5-6E5A-4278-9663-852E7FEEC4A8}" destId="{856CC7AE-34CB-4C03-AA27-CEF343646FC9}" srcOrd="1" destOrd="0" parTransId="{3AB40202-536F-4774-A9D0-717CDD3E98E8}" sibTransId="{BDD38F54-60AA-47F3-BEE5-AF694E48E27F}"/>
    <dgm:cxn modelId="{B88777EF-833A-4FBC-96D6-2AF46A8F796C}" type="presOf" srcId="{856CC7AE-34CB-4C03-AA27-CEF343646FC9}" destId="{52D3A734-AFDB-4A80-9D94-589B47DE8EB6}" srcOrd="0" destOrd="0" presId="urn:microsoft.com/office/officeart/2005/8/layout/process1"/>
    <dgm:cxn modelId="{153E29DC-4BEA-483E-B792-04DCF7E03517}" srcId="{4B40CEC5-6E5A-4278-9663-852E7FEEC4A8}" destId="{C446D7A4-B10F-433C-9C2C-52B9C1770091}" srcOrd="2" destOrd="0" parTransId="{B98D8793-E878-4D62-8103-5F08EFFE0DDE}" sibTransId="{76270605-5F39-4298-8771-F3125D95AB8F}"/>
    <dgm:cxn modelId="{53B0E817-C967-4DB2-B417-421B9A336FB5}" type="presParOf" srcId="{6285C2CA-11F3-4302-AB83-95EA41A01BE5}" destId="{7FCC5F4F-CE28-47B0-A4CA-EB33FB86DDB4}" srcOrd="0" destOrd="0" presId="urn:microsoft.com/office/officeart/2005/8/layout/process1"/>
    <dgm:cxn modelId="{AFF4B621-D3F9-4CDE-ADD3-650FE3CFFE2B}" type="presParOf" srcId="{6285C2CA-11F3-4302-AB83-95EA41A01BE5}" destId="{E860C449-BD2E-4F9C-A630-F74471C6A067}" srcOrd="1" destOrd="0" presId="urn:microsoft.com/office/officeart/2005/8/layout/process1"/>
    <dgm:cxn modelId="{4A770526-11F0-4D86-ACD2-D6B8A6F49209}" type="presParOf" srcId="{E860C449-BD2E-4F9C-A630-F74471C6A067}" destId="{2C4F45A0-43F8-4A75-96C4-27A482B79D6A}" srcOrd="0" destOrd="0" presId="urn:microsoft.com/office/officeart/2005/8/layout/process1"/>
    <dgm:cxn modelId="{DA0A1D03-E2E5-44BF-BCD1-3594C7CA3B8D}" type="presParOf" srcId="{6285C2CA-11F3-4302-AB83-95EA41A01BE5}" destId="{52D3A734-AFDB-4A80-9D94-589B47DE8EB6}" srcOrd="2" destOrd="0" presId="urn:microsoft.com/office/officeart/2005/8/layout/process1"/>
    <dgm:cxn modelId="{1D4A754A-6DA8-4C11-B5EE-B8DDA423BA95}" type="presParOf" srcId="{6285C2CA-11F3-4302-AB83-95EA41A01BE5}" destId="{0F52E7F2-A415-4BD7-9F6F-9F6C1752EDC2}" srcOrd="3" destOrd="0" presId="urn:microsoft.com/office/officeart/2005/8/layout/process1"/>
    <dgm:cxn modelId="{6FB7283D-7CD5-43AF-9FB0-F523331B09D9}" type="presParOf" srcId="{0F52E7F2-A415-4BD7-9F6F-9F6C1752EDC2}" destId="{BCAEB75B-1BEE-42EC-9DDE-4A98025B880A}" srcOrd="0" destOrd="0" presId="urn:microsoft.com/office/officeart/2005/8/layout/process1"/>
    <dgm:cxn modelId="{051843A7-AD07-4526-9A0D-A80A8C2F213F}" type="presParOf" srcId="{6285C2CA-11F3-4302-AB83-95EA41A01BE5}" destId="{829BD056-5E60-484D-828C-36970C89E49E}" srcOrd="4"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55915608-DC9C-4D48-8BA0-63F57D01B1B6}" type="doc">
      <dgm:prSet loTypeId="urn:microsoft.com/office/officeart/2005/8/layout/process1" loCatId="process" qsTypeId="urn:microsoft.com/office/officeart/2005/8/quickstyle/3d3" qsCatId="3D" csTypeId="urn:microsoft.com/office/officeart/2005/8/colors/accent1_2" csCatId="accent1" phldr="1"/>
      <dgm:spPr/>
    </dgm:pt>
    <dgm:pt modelId="{60CF3093-03FD-4E08-B4E0-0EA64D90030F}">
      <dgm:prSet phldrT="[文本]"/>
      <dgm:spPr/>
      <dgm:t>
        <a:bodyPr/>
        <a:lstStyle/>
        <a:p>
          <a:r>
            <a:rPr lang="en-US" altLang="zh-CN" dirty="0" smtClean="0"/>
            <a:t>【</a:t>
          </a:r>
          <a:r>
            <a:rPr lang="zh-CN" altLang="en-US" dirty="0" smtClean="0"/>
            <a:t>草绘</a:t>
          </a:r>
          <a:r>
            <a:rPr lang="en-US" altLang="zh-CN" dirty="0" smtClean="0"/>
            <a:t>】</a:t>
          </a:r>
          <a:endParaRPr lang="zh-CN" altLang="en-US" dirty="0"/>
        </a:p>
      </dgm:t>
    </dgm:pt>
    <dgm:pt modelId="{1562F047-92FD-487B-A30C-899B7A8904FE}" type="parTrans" cxnId="{63221AC6-2B5D-42A5-AC04-211A7F9728B5}">
      <dgm:prSet/>
      <dgm:spPr/>
      <dgm:t>
        <a:bodyPr/>
        <a:lstStyle/>
        <a:p>
          <a:endParaRPr lang="zh-CN" altLang="en-US"/>
        </a:p>
      </dgm:t>
    </dgm:pt>
    <dgm:pt modelId="{C5FEEF03-F0D3-45CB-9061-964D29A69A06}" type="sibTrans" cxnId="{63221AC6-2B5D-42A5-AC04-211A7F9728B5}">
      <dgm:prSet/>
      <dgm:spPr/>
      <dgm:t>
        <a:bodyPr/>
        <a:lstStyle/>
        <a:p>
          <a:endParaRPr lang="zh-CN" altLang="en-US"/>
        </a:p>
      </dgm:t>
    </dgm:pt>
    <dgm:pt modelId="{8D88288C-3DE7-4C35-8D1B-FA14C771DD89}">
      <dgm:prSet phldrT="[文本]"/>
      <dgm:spPr/>
      <dgm:t>
        <a:bodyPr/>
        <a:lstStyle/>
        <a:p>
          <a:r>
            <a:rPr lang="en-US" altLang="zh-CN" dirty="0" smtClean="0"/>
            <a:t>【</a:t>
          </a:r>
          <a:r>
            <a:rPr lang="zh-CN" altLang="en-US" dirty="0" smtClean="0"/>
            <a:t>草绘器</a:t>
          </a:r>
          <a:r>
            <a:rPr lang="en-US" altLang="zh-CN" dirty="0" smtClean="0"/>
            <a:t>】</a:t>
          </a:r>
          <a:endParaRPr lang="zh-CN" altLang="en-US" dirty="0"/>
        </a:p>
      </dgm:t>
    </dgm:pt>
    <dgm:pt modelId="{C2B30C3A-FE85-4C6B-ADD9-8F97DC06E71D}" type="parTrans" cxnId="{74F41CFC-6F62-42D3-987F-3BB7837FEA01}">
      <dgm:prSet/>
      <dgm:spPr/>
      <dgm:t>
        <a:bodyPr/>
        <a:lstStyle/>
        <a:p>
          <a:endParaRPr lang="zh-CN" altLang="en-US"/>
        </a:p>
      </dgm:t>
    </dgm:pt>
    <dgm:pt modelId="{66DE3819-CCD1-498C-A51B-27ED191DBF3B}" type="sibTrans" cxnId="{74F41CFC-6F62-42D3-987F-3BB7837FEA01}">
      <dgm:prSet/>
      <dgm:spPr/>
      <dgm:t>
        <a:bodyPr/>
        <a:lstStyle/>
        <a:p>
          <a:endParaRPr lang="zh-CN" altLang="en-US"/>
        </a:p>
      </dgm:t>
    </dgm:pt>
    <dgm:pt modelId="{0A8DBAE6-13EA-43DB-8EB0-3FE018512BF0}" type="pres">
      <dgm:prSet presAssocID="{55915608-DC9C-4D48-8BA0-63F57D01B1B6}" presName="Name0" presStyleCnt="0">
        <dgm:presLayoutVars>
          <dgm:dir/>
          <dgm:resizeHandles val="exact"/>
        </dgm:presLayoutVars>
      </dgm:prSet>
      <dgm:spPr/>
    </dgm:pt>
    <dgm:pt modelId="{0BBCB902-788D-41BE-8292-1241086D05BC}" type="pres">
      <dgm:prSet presAssocID="{60CF3093-03FD-4E08-B4E0-0EA64D90030F}" presName="node" presStyleLbl="node1" presStyleIdx="0" presStyleCnt="2">
        <dgm:presLayoutVars>
          <dgm:bulletEnabled val="1"/>
        </dgm:presLayoutVars>
      </dgm:prSet>
      <dgm:spPr/>
    </dgm:pt>
    <dgm:pt modelId="{38F27FA5-8888-4CF1-AE14-7B464D725F2C}" type="pres">
      <dgm:prSet presAssocID="{C5FEEF03-F0D3-45CB-9061-964D29A69A06}" presName="sibTrans" presStyleLbl="sibTrans2D1" presStyleIdx="0" presStyleCnt="1"/>
      <dgm:spPr/>
    </dgm:pt>
    <dgm:pt modelId="{76C901CC-7429-4186-918F-9464F0164AA6}" type="pres">
      <dgm:prSet presAssocID="{C5FEEF03-F0D3-45CB-9061-964D29A69A06}" presName="connectorText" presStyleLbl="sibTrans2D1" presStyleIdx="0" presStyleCnt="1"/>
      <dgm:spPr/>
    </dgm:pt>
    <dgm:pt modelId="{E608D29C-50F7-4CAF-9511-6496BFB5AB61}" type="pres">
      <dgm:prSet presAssocID="{8D88288C-3DE7-4C35-8D1B-FA14C771DD89}" presName="node" presStyleLbl="node1" presStyleIdx="1" presStyleCnt="2">
        <dgm:presLayoutVars>
          <dgm:bulletEnabled val="1"/>
        </dgm:presLayoutVars>
      </dgm:prSet>
      <dgm:spPr/>
    </dgm:pt>
  </dgm:ptLst>
  <dgm:cxnLst>
    <dgm:cxn modelId="{7C3CA7A5-5006-4B31-A6EC-0D22C76F62FC}" type="presOf" srcId="{C5FEEF03-F0D3-45CB-9061-964D29A69A06}" destId="{38F27FA5-8888-4CF1-AE14-7B464D725F2C}" srcOrd="0" destOrd="0" presId="urn:microsoft.com/office/officeart/2005/8/layout/process1"/>
    <dgm:cxn modelId="{B7438680-56DB-4386-BDCE-79AF5F91A617}" type="presOf" srcId="{60CF3093-03FD-4E08-B4E0-0EA64D90030F}" destId="{0BBCB902-788D-41BE-8292-1241086D05BC}" srcOrd="0" destOrd="0" presId="urn:microsoft.com/office/officeart/2005/8/layout/process1"/>
    <dgm:cxn modelId="{74F41CFC-6F62-42D3-987F-3BB7837FEA01}" srcId="{55915608-DC9C-4D48-8BA0-63F57D01B1B6}" destId="{8D88288C-3DE7-4C35-8D1B-FA14C771DD89}" srcOrd="1" destOrd="0" parTransId="{C2B30C3A-FE85-4C6B-ADD9-8F97DC06E71D}" sibTransId="{66DE3819-CCD1-498C-A51B-27ED191DBF3B}"/>
    <dgm:cxn modelId="{46FB57C7-8D80-408D-9DEB-FECEDCB144A1}" type="presOf" srcId="{8D88288C-3DE7-4C35-8D1B-FA14C771DD89}" destId="{E608D29C-50F7-4CAF-9511-6496BFB5AB61}" srcOrd="0" destOrd="0" presId="urn:microsoft.com/office/officeart/2005/8/layout/process1"/>
    <dgm:cxn modelId="{698FE4DA-45AF-46F0-9D4E-D8BB6B0F1553}" type="presOf" srcId="{C5FEEF03-F0D3-45CB-9061-964D29A69A06}" destId="{76C901CC-7429-4186-918F-9464F0164AA6}" srcOrd="1" destOrd="0" presId="urn:microsoft.com/office/officeart/2005/8/layout/process1"/>
    <dgm:cxn modelId="{63221AC6-2B5D-42A5-AC04-211A7F9728B5}" srcId="{55915608-DC9C-4D48-8BA0-63F57D01B1B6}" destId="{60CF3093-03FD-4E08-B4E0-0EA64D90030F}" srcOrd="0" destOrd="0" parTransId="{1562F047-92FD-487B-A30C-899B7A8904FE}" sibTransId="{C5FEEF03-F0D3-45CB-9061-964D29A69A06}"/>
    <dgm:cxn modelId="{93A23E80-291E-4AF3-ABC4-E890D2FFAB2D}" type="presOf" srcId="{55915608-DC9C-4D48-8BA0-63F57D01B1B6}" destId="{0A8DBAE6-13EA-43DB-8EB0-3FE018512BF0}" srcOrd="0" destOrd="0" presId="urn:microsoft.com/office/officeart/2005/8/layout/process1"/>
    <dgm:cxn modelId="{09A280BF-10E0-42E2-97FD-FAB680A9D938}" type="presParOf" srcId="{0A8DBAE6-13EA-43DB-8EB0-3FE018512BF0}" destId="{0BBCB902-788D-41BE-8292-1241086D05BC}" srcOrd="0" destOrd="0" presId="urn:microsoft.com/office/officeart/2005/8/layout/process1"/>
    <dgm:cxn modelId="{92374FE7-4696-4D6E-987D-6D6612886D2A}" type="presParOf" srcId="{0A8DBAE6-13EA-43DB-8EB0-3FE018512BF0}" destId="{38F27FA5-8888-4CF1-AE14-7B464D725F2C}" srcOrd="1" destOrd="0" presId="urn:microsoft.com/office/officeart/2005/8/layout/process1"/>
    <dgm:cxn modelId="{84FF721D-4FCE-4403-8CBC-DBFB03315D20}" type="presParOf" srcId="{38F27FA5-8888-4CF1-AE14-7B464D725F2C}" destId="{76C901CC-7429-4186-918F-9464F0164AA6}" srcOrd="0" destOrd="0" presId="urn:microsoft.com/office/officeart/2005/8/layout/process1"/>
    <dgm:cxn modelId="{26E40CEB-B219-4A21-8B61-D1B3C12482B1}" type="presParOf" srcId="{0A8DBAE6-13EA-43DB-8EB0-3FE018512BF0}" destId="{E608D29C-50F7-4CAF-9511-6496BFB5AB61}"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2014/3/23</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2014/3/23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oleObject" Target="../embeddings/oleObject3.bin"/><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1.png"/><Relationship Id="rId7" Type="http://schemas.openxmlformats.org/officeDocument/2006/relationships/diagramLayout" Target="../diagrams/layout9.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diagramData" Target="../diagrams/data9.xml"/><Relationship Id="rId5" Type="http://schemas.openxmlformats.org/officeDocument/2006/relationships/oleObject" Target="../embeddings/oleObject4.bin"/><Relationship Id="rId4" Type="http://schemas.openxmlformats.org/officeDocument/2006/relationships/image" Target="../media/image22.png"/><Relationship Id="rId9" Type="http://schemas.openxmlformats.org/officeDocument/2006/relationships/diagramColors" Target="../diagrams/colors9.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5.png"/><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8.bin"/></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Data" Target="../diagrams/data10.xml"/><Relationship Id="rId7" Type="http://schemas.openxmlformats.org/officeDocument/2006/relationships/diagramData" Target="../diagrams/data11.xm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10" Type="http://schemas.openxmlformats.org/officeDocument/2006/relationships/diagramColors" Target="../diagrams/colors11.xml"/><Relationship Id="rId4" Type="http://schemas.openxmlformats.org/officeDocument/2006/relationships/diagramLayout" Target="../diagrams/layout10.xml"/><Relationship Id="rId9" Type="http://schemas.openxmlformats.org/officeDocument/2006/relationships/diagramQuickStyle" Target="../diagrams/quickStyle11.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oleObject" Target="../embeddings/oleObject12.bin"/><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2.xml"/><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3.xml"/><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image" Target="../media/image57.png"/><Relationship Id="rId7" Type="http://schemas.openxmlformats.org/officeDocument/2006/relationships/diagramLayout" Target="../diagrams/layout14.xml"/><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diagramData" Target="../diagrams/data14.xml"/><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diagramColors" Target="../diagrams/colors14.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17.bin"/><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65.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oleObject" Target="../embeddings/oleObject19.bin"/><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dirty="0" smtClean="0">
                <a:latin typeface="黑体" pitchFamily="49" charset="-122"/>
                <a:ea typeface="黑体" pitchFamily="49" charset="-122"/>
              </a:rPr>
              <a:t>第三章</a:t>
            </a:r>
            <a:r>
              <a:rPr lang="en-US" altLang="zh-CN" dirty="0" smtClean="0">
                <a:latin typeface="黑体" pitchFamily="49" charset="-122"/>
                <a:ea typeface="黑体" pitchFamily="49" charset="-122"/>
              </a:rPr>
              <a:t>   </a:t>
            </a:r>
            <a:r>
              <a:rPr dirty="0" smtClean="0">
                <a:latin typeface="黑体" pitchFamily="49" charset="-122"/>
                <a:ea typeface="黑体" pitchFamily="49" charset="-122"/>
              </a:rPr>
              <a:t>建模初步</a:t>
            </a:r>
            <a:endParaRPr lang="zh-CN" altLang="en-US" dirty="0"/>
          </a:p>
        </p:txBody>
      </p:sp>
      <p:sp>
        <p:nvSpPr>
          <p:cNvPr id="3" name="副标题 2"/>
          <p:cNvSpPr>
            <a:spLocks noGrp="1"/>
          </p:cNvSpPr>
          <p:nvPr>
            <p:ph type="subTitle" idx="1"/>
          </p:nvPr>
        </p:nvSpPr>
        <p:spPr>
          <a:xfrm>
            <a:off x="1521733" y="2759581"/>
            <a:ext cx="6100534" cy="3384063"/>
          </a:xfrm>
        </p:spPr>
        <p:txBody>
          <a:bodyPr>
            <a:normAutofit fontScale="92500" lnSpcReduction="20000"/>
          </a:bodyPr>
          <a:lstStyle/>
          <a:p>
            <a:pPr algn="l"/>
            <a:r>
              <a:rPr dirty="0" smtClean="0"/>
              <a:t>     本章内容包括</a:t>
            </a:r>
            <a:r>
              <a:rPr dirty="0" smtClean="0"/>
              <a:t>：</a:t>
            </a:r>
          </a:p>
          <a:p>
            <a:pPr>
              <a:lnSpc>
                <a:spcPct val="150000"/>
              </a:lnSpc>
            </a:pPr>
            <a:r>
              <a:rPr lang="en-US" dirty="0" smtClean="0"/>
              <a:t> </a:t>
            </a:r>
            <a:r>
              <a:rPr lang="en-US" dirty="0" smtClean="0"/>
              <a:t> ▲</a:t>
            </a:r>
            <a:r>
              <a:rPr dirty="0" smtClean="0"/>
              <a:t>建模方法及基本概念</a:t>
            </a:r>
            <a:endParaRPr lang="en-US" altLang="zh-CN" dirty="0" smtClean="0"/>
          </a:p>
          <a:p>
            <a:pPr algn="l">
              <a:lnSpc>
                <a:spcPct val="150000"/>
              </a:lnSpc>
            </a:pPr>
            <a:r>
              <a:rPr lang="en-US" dirty="0" smtClean="0"/>
              <a:t>            ▲ </a:t>
            </a:r>
            <a:r>
              <a:rPr dirty="0" smtClean="0"/>
              <a:t>基本特征</a:t>
            </a:r>
          </a:p>
          <a:p>
            <a:pPr algn="l">
              <a:lnSpc>
                <a:spcPct val="150000"/>
              </a:lnSpc>
            </a:pPr>
            <a:r>
              <a:rPr lang="en-US" dirty="0" smtClean="0"/>
              <a:t>            ▲ </a:t>
            </a:r>
            <a:r>
              <a:rPr dirty="0" smtClean="0"/>
              <a:t>建模实例</a:t>
            </a:r>
          </a:p>
          <a:p>
            <a:pPr algn="l">
              <a:lnSpc>
                <a:spcPct val="150000"/>
              </a:lnSpc>
            </a:pPr>
            <a:r>
              <a:rPr lang="en-US" dirty="0" smtClean="0"/>
              <a:t>            </a:t>
            </a:r>
            <a:endParaRPr dirty="0" smtClean="0"/>
          </a:p>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685791"/>
          </a:xfrm>
        </p:spPr>
        <p:txBody>
          <a:bodyPr>
            <a:normAutofit/>
          </a:bodyPr>
          <a:lstStyle/>
          <a:p>
            <a:pPr>
              <a:buNone/>
            </a:pPr>
            <a:r>
              <a:rPr lang="en-US" altLang="zh-CN" sz="2800" dirty="0" smtClean="0"/>
              <a:t>3.2.2 </a:t>
            </a:r>
            <a:r>
              <a:rPr lang="zh-CN" altLang="en-US" sz="2800" dirty="0" smtClean="0"/>
              <a:t>创建附加的基准平面</a:t>
            </a:r>
            <a:endParaRPr lang="zh-CN" altLang="en-US" sz="2800" dirty="0"/>
          </a:p>
        </p:txBody>
      </p:sp>
      <p:pic>
        <p:nvPicPr>
          <p:cNvPr id="63489" name="Picture 1"/>
          <p:cNvPicPr>
            <a:picLocks noChangeAspect="1" noChangeArrowheads="1"/>
          </p:cNvPicPr>
          <p:nvPr/>
        </p:nvPicPr>
        <p:blipFill>
          <a:blip r:embed="rId2"/>
          <a:srcRect/>
          <a:stretch>
            <a:fillRect/>
          </a:stretch>
        </p:blipFill>
        <p:spPr bwMode="auto">
          <a:xfrm>
            <a:off x="4857752" y="1071546"/>
            <a:ext cx="2857520" cy="3110226"/>
          </a:xfrm>
          <a:prstGeom prst="rect">
            <a:avLst/>
          </a:prstGeom>
          <a:noFill/>
          <a:ln w="9525">
            <a:noFill/>
            <a:miter lim="800000"/>
            <a:headEnd/>
            <a:tailEnd/>
          </a:ln>
        </p:spPr>
      </p:pic>
      <p:graphicFrame>
        <p:nvGraphicFramePr>
          <p:cNvPr id="5" name="图示 4"/>
          <p:cNvGraphicFramePr/>
          <p:nvPr/>
        </p:nvGraphicFramePr>
        <p:xfrm>
          <a:off x="785786" y="2357430"/>
          <a:ext cx="2643206" cy="928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右箭头 5"/>
          <p:cNvSpPr/>
          <p:nvPr/>
        </p:nvSpPr>
        <p:spPr>
          <a:xfrm>
            <a:off x="3714744" y="257174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490" name="Picture 2"/>
          <p:cNvPicPr>
            <a:picLocks noChangeAspect="1" noChangeArrowheads="1"/>
          </p:cNvPicPr>
          <p:nvPr/>
        </p:nvPicPr>
        <p:blipFill>
          <a:blip r:embed="rId7"/>
          <a:srcRect/>
          <a:stretch>
            <a:fillRect/>
          </a:stretch>
        </p:blipFill>
        <p:spPr bwMode="auto">
          <a:xfrm>
            <a:off x="5786446" y="4429132"/>
            <a:ext cx="1500198" cy="1589496"/>
          </a:xfrm>
          <a:prstGeom prst="rect">
            <a:avLst/>
          </a:prstGeom>
          <a:noFill/>
          <a:ln w="9525">
            <a:noFill/>
            <a:miter lim="800000"/>
            <a:headEnd/>
            <a:tailEnd/>
          </a:ln>
        </p:spPr>
      </p:pic>
      <p:graphicFrame>
        <p:nvGraphicFramePr>
          <p:cNvPr id="8" name="图示 7"/>
          <p:cNvGraphicFramePr/>
          <p:nvPr/>
        </p:nvGraphicFramePr>
        <p:xfrm>
          <a:off x="571472" y="5072074"/>
          <a:ext cx="4714908" cy="67467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72230"/>
          </a:xfrm>
        </p:spPr>
        <p:txBody>
          <a:bodyPr>
            <a:normAutofit/>
          </a:bodyPr>
          <a:lstStyle/>
          <a:p>
            <a:pPr>
              <a:buNone/>
            </a:pPr>
            <a:endParaRPr lang="en-US" altLang="zh-CN" sz="2600" dirty="0" smtClean="0"/>
          </a:p>
          <a:p>
            <a:pPr>
              <a:buNone/>
            </a:pPr>
            <a:r>
              <a:rPr lang="zh-CN" altLang="en-US" sz="2600" dirty="0" smtClean="0"/>
              <a:t>基准平面</a:t>
            </a:r>
            <a:r>
              <a:rPr lang="zh-CN" altLang="en-US" sz="2600" dirty="0" smtClean="0"/>
              <a:t>的</a:t>
            </a:r>
            <a:r>
              <a:rPr lang="zh-CN" altLang="en-US" sz="2600" dirty="0" smtClean="0"/>
              <a:t>约束条件：</a:t>
            </a:r>
            <a:endParaRPr lang="zh-CN" altLang="en-US" sz="2600" dirty="0" smtClean="0"/>
          </a:p>
          <a:p>
            <a:pPr>
              <a:buNone/>
            </a:pPr>
            <a:r>
              <a:rPr lang="en-US" altLang="zh-CN" dirty="0" smtClean="0"/>
              <a:t>    </a:t>
            </a:r>
            <a:r>
              <a:rPr lang="en-US" altLang="zh-CN" sz="2200" b="1" dirty="0" smtClean="0"/>
              <a:t>【</a:t>
            </a:r>
            <a:r>
              <a:rPr lang="zh-CN" altLang="en-US" sz="2200" b="1" dirty="0" smtClean="0"/>
              <a:t>穿过</a:t>
            </a:r>
            <a:r>
              <a:rPr lang="en-US" altLang="zh-CN" sz="2200" b="1" dirty="0" smtClean="0"/>
              <a:t>】</a:t>
            </a:r>
            <a:r>
              <a:rPr lang="zh-CN" altLang="en-US" dirty="0" smtClean="0"/>
              <a:t>：</a:t>
            </a:r>
            <a:r>
              <a:rPr lang="zh-CN" altLang="en-US" sz="2200" dirty="0" smtClean="0"/>
              <a:t>基准平面通过选取的基准点、模型顶点、轴线、实体边、二维曲线、平面或圆柱面。</a:t>
            </a:r>
          </a:p>
          <a:p>
            <a:pPr>
              <a:buNone/>
            </a:pPr>
            <a:r>
              <a:rPr lang="en-US" altLang="zh-CN" sz="2200" b="1" dirty="0" smtClean="0"/>
              <a:t>  </a:t>
            </a:r>
          </a:p>
          <a:p>
            <a:pPr>
              <a:buNone/>
            </a:pPr>
            <a:r>
              <a:rPr lang="en-US" altLang="zh-CN" sz="2200" b="1" dirty="0" smtClean="0"/>
              <a:t> </a:t>
            </a:r>
            <a:r>
              <a:rPr lang="en-US" altLang="zh-CN" sz="2200" b="1" dirty="0" smtClean="0"/>
              <a:t>     【</a:t>
            </a:r>
            <a:r>
              <a:rPr lang="zh-CN" altLang="en-US" sz="2200" b="1" dirty="0" smtClean="0"/>
              <a:t>法向</a:t>
            </a:r>
            <a:r>
              <a:rPr lang="en-US" altLang="zh-CN" sz="2200" b="1" dirty="0" smtClean="0"/>
              <a:t>】</a:t>
            </a:r>
            <a:r>
              <a:rPr lang="zh-CN" altLang="en-US" sz="2200" dirty="0" smtClean="0"/>
              <a:t>：基准平面垂直于选取的轴线、实体边、曲线、平面。</a:t>
            </a:r>
          </a:p>
          <a:p>
            <a:pPr>
              <a:buNone/>
            </a:pPr>
            <a:endParaRPr lang="en-US" altLang="zh-CN" sz="2200" b="1" dirty="0" smtClean="0"/>
          </a:p>
          <a:p>
            <a:pPr>
              <a:buNone/>
            </a:pPr>
            <a:r>
              <a:rPr lang="en-US" altLang="zh-CN" sz="2200" b="1" dirty="0" smtClean="0"/>
              <a:t> </a:t>
            </a:r>
            <a:r>
              <a:rPr lang="en-US" altLang="zh-CN" sz="2200" b="1" dirty="0" smtClean="0"/>
              <a:t>      【</a:t>
            </a:r>
            <a:r>
              <a:rPr lang="zh-CN" altLang="en-US" sz="2200" b="1" dirty="0" smtClean="0"/>
              <a:t>平行</a:t>
            </a:r>
            <a:r>
              <a:rPr lang="en-US" altLang="zh-CN" sz="2200" b="1" dirty="0" smtClean="0"/>
              <a:t>】</a:t>
            </a:r>
            <a:r>
              <a:rPr lang="zh-CN" altLang="en-US" sz="2200" dirty="0" smtClean="0"/>
              <a:t>：基准平面平行于选取的平面。</a:t>
            </a:r>
          </a:p>
          <a:p>
            <a:pPr>
              <a:buNone/>
            </a:pPr>
            <a:r>
              <a:rPr lang="en-US" altLang="zh-CN" sz="2200" b="1" dirty="0" smtClean="0"/>
              <a:t>     </a:t>
            </a:r>
          </a:p>
          <a:p>
            <a:pPr>
              <a:buNone/>
            </a:pPr>
            <a:r>
              <a:rPr lang="en-US" altLang="zh-CN" sz="2200" b="1" dirty="0" smtClean="0"/>
              <a:t> </a:t>
            </a:r>
            <a:r>
              <a:rPr lang="en-US" altLang="zh-CN" sz="2200" b="1" dirty="0" smtClean="0"/>
              <a:t>      【</a:t>
            </a:r>
            <a:r>
              <a:rPr lang="zh-CN" altLang="en-US" sz="2200" b="1" dirty="0" smtClean="0"/>
              <a:t>偏移</a:t>
            </a:r>
            <a:r>
              <a:rPr lang="en-US" altLang="zh-CN" sz="2200" b="1" dirty="0" smtClean="0"/>
              <a:t>】</a:t>
            </a:r>
            <a:r>
              <a:rPr lang="zh-CN" altLang="en-US" sz="2200" dirty="0" smtClean="0"/>
              <a:t>：基准平面相对该对象偏置一定距离，选取此项并选取参照时，在</a:t>
            </a:r>
            <a:r>
              <a:rPr lang="en-US" altLang="zh-CN" sz="2200" dirty="0" smtClean="0"/>
              <a:t>【</a:t>
            </a:r>
            <a:r>
              <a:rPr lang="zh-CN" altLang="en-US" sz="2200" dirty="0" smtClean="0"/>
              <a:t>平移</a:t>
            </a:r>
            <a:r>
              <a:rPr lang="en-US" altLang="zh-CN" sz="2200" dirty="0" smtClean="0"/>
              <a:t>】</a:t>
            </a:r>
            <a:r>
              <a:rPr lang="zh-CN" altLang="en-US" sz="2200" dirty="0" smtClean="0"/>
              <a:t>文本框中输入定位尺寸，选取此项后系统会在参照平面上显示偏置方向的标示</a:t>
            </a:r>
            <a:r>
              <a:rPr lang="zh-CN" altLang="en-US" sz="2200" dirty="0" smtClean="0"/>
              <a:t>箭头。</a:t>
            </a:r>
            <a:endParaRPr lang="zh-CN" altLang="en-US" sz="2200" dirty="0" smtClean="0"/>
          </a:p>
          <a:p>
            <a:pPr>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1285884"/>
          </a:xfrm>
        </p:spPr>
        <p:txBody>
          <a:bodyPr>
            <a:noAutofit/>
          </a:bodyPr>
          <a:lstStyle/>
          <a:p>
            <a:pPr>
              <a:buNone/>
            </a:pPr>
            <a:r>
              <a:rPr lang="zh-CN" altLang="en-US" sz="2400" dirty="0" smtClean="0"/>
              <a:t>             如果</a:t>
            </a:r>
            <a:r>
              <a:rPr lang="zh-CN" altLang="en-US" sz="2400" dirty="0" smtClean="0"/>
              <a:t>用户希望确切选择某个对象平面作为参考，</a:t>
            </a:r>
            <a:r>
              <a:rPr lang="zh-CN" altLang="en-US" sz="2400" dirty="0" smtClean="0"/>
              <a:t>可</a:t>
            </a:r>
            <a:endParaRPr lang="en-US" altLang="zh-CN" sz="2400" dirty="0" smtClean="0"/>
          </a:p>
          <a:p>
            <a:pPr>
              <a:buNone/>
            </a:pPr>
            <a:r>
              <a:rPr lang="zh-CN" altLang="en-US" sz="2400" dirty="0" smtClean="0"/>
              <a:t>以从智能</a:t>
            </a:r>
            <a:r>
              <a:rPr lang="zh-CN" altLang="en-US" sz="2400" dirty="0" smtClean="0"/>
              <a:t>过滤器中选择类型，然后在窗口中选取对象会</a:t>
            </a:r>
            <a:r>
              <a:rPr lang="zh-CN" altLang="en-US" sz="2400" dirty="0" smtClean="0"/>
              <a:t>非</a:t>
            </a:r>
            <a:endParaRPr lang="en-US" altLang="zh-CN" sz="2400" dirty="0" smtClean="0"/>
          </a:p>
          <a:p>
            <a:pPr>
              <a:buNone/>
            </a:pPr>
            <a:r>
              <a:rPr lang="zh-CN" altLang="en-US" sz="2400" dirty="0" smtClean="0"/>
              <a:t>常方便。</a:t>
            </a:r>
            <a:endParaRPr lang="zh-CN" altLang="en-US" sz="2400" dirty="0"/>
          </a:p>
        </p:txBody>
      </p:sp>
      <p:pic>
        <p:nvPicPr>
          <p:cNvPr id="61441" name="Picture 1"/>
          <p:cNvPicPr>
            <a:picLocks noChangeAspect="1" noChangeArrowheads="1"/>
          </p:cNvPicPr>
          <p:nvPr/>
        </p:nvPicPr>
        <p:blipFill>
          <a:blip r:embed="rId2"/>
          <a:srcRect/>
          <a:stretch>
            <a:fillRect/>
          </a:stretch>
        </p:blipFill>
        <p:spPr bwMode="auto">
          <a:xfrm>
            <a:off x="5214942" y="1500174"/>
            <a:ext cx="2643206" cy="4683072"/>
          </a:xfrm>
          <a:prstGeom prst="rect">
            <a:avLst/>
          </a:prstGeom>
          <a:noFill/>
          <a:ln w="9525">
            <a:noFill/>
            <a:miter lim="800000"/>
            <a:headEnd/>
            <a:tailEnd/>
          </a:ln>
        </p:spPr>
      </p:pic>
      <p:graphicFrame>
        <p:nvGraphicFramePr>
          <p:cNvPr id="5" name="图示 4"/>
          <p:cNvGraphicFramePr/>
          <p:nvPr/>
        </p:nvGraphicFramePr>
        <p:xfrm>
          <a:off x="642910" y="3143248"/>
          <a:ext cx="2786082" cy="85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右箭头 5"/>
          <p:cNvSpPr/>
          <p:nvPr/>
        </p:nvSpPr>
        <p:spPr>
          <a:xfrm>
            <a:off x="3857620" y="32861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1114420"/>
          </a:xfrm>
        </p:spPr>
        <p:txBody>
          <a:bodyPr/>
          <a:lstStyle/>
          <a:p>
            <a:pPr>
              <a:buNone/>
            </a:pPr>
            <a:r>
              <a:rPr lang="en-US" altLang="zh-CN" dirty="0" smtClean="0"/>
              <a:t>3.3 </a:t>
            </a:r>
            <a:r>
              <a:rPr lang="zh-CN" altLang="en-US" dirty="0" smtClean="0"/>
              <a:t>建模实例</a:t>
            </a:r>
            <a:endParaRPr lang="en-US" altLang="zh-CN" dirty="0" smtClean="0"/>
          </a:p>
          <a:p>
            <a:pPr>
              <a:buNone/>
            </a:pPr>
            <a:r>
              <a:rPr lang="en-US" altLang="zh-CN" sz="2800" dirty="0" smtClean="0"/>
              <a:t>3.3.1 </a:t>
            </a:r>
            <a:r>
              <a:rPr lang="zh-CN" altLang="en-US" sz="2800" dirty="0" smtClean="0"/>
              <a:t>模型分析</a:t>
            </a:r>
            <a:endParaRPr lang="en-US" altLang="zh-CN" sz="2800" dirty="0" smtClean="0"/>
          </a:p>
          <a:p>
            <a:pPr>
              <a:buNone/>
            </a:pPr>
            <a:endParaRPr lang="zh-CN" altLang="en-US" sz="2800" dirty="0"/>
          </a:p>
        </p:txBody>
      </p:sp>
      <p:sp>
        <p:nvSpPr>
          <p:cNvPr id="60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0417" name="Object 1"/>
          <p:cNvGraphicFramePr>
            <a:graphicFrameLocks noChangeAspect="1"/>
          </p:cNvGraphicFramePr>
          <p:nvPr/>
        </p:nvGraphicFramePr>
        <p:xfrm>
          <a:off x="2571736" y="1928802"/>
          <a:ext cx="6119310" cy="3929090"/>
        </p:xfrm>
        <a:graphic>
          <a:graphicData uri="http://schemas.openxmlformats.org/presentationml/2006/ole">
            <p:oleObj spid="_x0000_s60417" name="BMP 图像" r:id="rId3" imgW="3486637" imgH="1991003" progId="Paint.Picture">
              <p:embed/>
            </p:oleObj>
          </a:graphicData>
        </a:graphic>
      </p:graphicFrame>
      <p:sp>
        <p:nvSpPr>
          <p:cNvPr id="6" name="圆角矩形标注 5"/>
          <p:cNvSpPr/>
          <p:nvPr/>
        </p:nvSpPr>
        <p:spPr>
          <a:xfrm>
            <a:off x="285720" y="3143248"/>
            <a:ext cx="1857388" cy="1571636"/>
          </a:xfrm>
          <a:prstGeom prst="wedgeRoundRectCallout">
            <a:avLst>
              <a:gd name="adj1" fmla="val 86324"/>
              <a:gd name="adj2" fmla="val -249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42910" y="3643314"/>
            <a:ext cx="1857388" cy="369332"/>
          </a:xfrm>
          <a:prstGeom prst="rect">
            <a:avLst/>
          </a:prstGeom>
          <a:noFill/>
        </p:spPr>
        <p:txBody>
          <a:bodyPr wrap="square" rtlCol="0">
            <a:spAutoFit/>
          </a:bodyPr>
          <a:lstStyle/>
          <a:p>
            <a:r>
              <a:rPr lang="zh-CN" altLang="en-US" dirty="0" smtClean="0"/>
              <a:t>零件图</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471610"/>
          </a:xfrm>
        </p:spPr>
        <p:txBody>
          <a:bodyPr>
            <a:normAutofit/>
          </a:bodyPr>
          <a:lstStyle/>
          <a:p>
            <a:pPr>
              <a:buNone/>
            </a:pPr>
            <a:r>
              <a:rPr lang="en-US" altLang="zh-CN" sz="2800" dirty="0" smtClean="0"/>
              <a:t>3.3.2 </a:t>
            </a:r>
            <a:r>
              <a:rPr lang="zh-CN" altLang="en-US" sz="2800" dirty="0" smtClean="0"/>
              <a:t>建模步骤</a:t>
            </a:r>
            <a:endParaRPr lang="en-US" altLang="zh-CN" sz="2800" dirty="0" smtClean="0"/>
          </a:p>
          <a:p>
            <a:pPr>
              <a:buNone/>
            </a:pPr>
            <a:r>
              <a:rPr lang="zh-CN" altLang="en-US" sz="2400" dirty="0" smtClean="0"/>
              <a:t>具体</a:t>
            </a:r>
            <a:r>
              <a:rPr lang="zh-CN" altLang="en-US" sz="2400" dirty="0" smtClean="0"/>
              <a:t>步骤：</a:t>
            </a:r>
            <a:endParaRPr lang="en-US" altLang="zh-CN" sz="2400" dirty="0" smtClean="0"/>
          </a:p>
          <a:p>
            <a:pPr>
              <a:buNone/>
            </a:pPr>
            <a:r>
              <a:rPr lang="en-US" altLang="zh-CN" sz="2400" dirty="0" smtClean="0"/>
              <a:t>Step1</a:t>
            </a:r>
            <a:r>
              <a:rPr lang="zh-CN" altLang="en-US" sz="2400" dirty="0" smtClean="0"/>
              <a:t>：新建</a:t>
            </a:r>
            <a:r>
              <a:rPr lang="zh-CN" altLang="en-US" sz="2400" dirty="0" smtClean="0"/>
              <a:t>零件文件</a:t>
            </a:r>
            <a:r>
              <a:rPr lang="en-US" sz="2400" dirty="0" smtClean="0"/>
              <a:t>jianmo.prt</a:t>
            </a:r>
            <a:r>
              <a:rPr lang="zh-CN" altLang="en-US" sz="2400" dirty="0" smtClean="0"/>
              <a:t>。</a:t>
            </a:r>
            <a:endParaRPr lang="zh-CN" altLang="en-US" sz="2400" dirty="0"/>
          </a:p>
        </p:txBody>
      </p:sp>
      <p:pic>
        <p:nvPicPr>
          <p:cNvPr id="59393" name="Picture 1"/>
          <p:cNvPicPr>
            <a:picLocks noChangeAspect="1" noChangeArrowheads="1"/>
          </p:cNvPicPr>
          <p:nvPr/>
        </p:nvPicPr>
        <p:blipFill>
          <a:blip r:embed="rId2"/>
          <a:srcRect/>
          <a:stretch>
            <a:fillRect/>
          </a:stretch>
        </p:blipFill>
        <p:spPr bwMode="auto">
          <a:xfrm>
            <a:off x="5286380" y="1857364"/>
            <a:ext cx="2750739" cy="3654828"/>
          </a:xfrm>
          <a:prstGeom prst="rect">
            <a:avLst/>
          </a:prstGeom>
          <a:noFill/>
          <a:ln w="9525">
            <a:noFill/>
            <a:miter lim="800000"/>
            <a:headEnd/>
            <a:tailEnd/>
          </a:ln>
        </p:spPr>
      </p:pic>
      <p:graphicFrame>
        <p:nvGraphicFramePr>
          <p:cNvPr id="5" name="图示 4"/>
          <p:cNvGraphicFramePr/>
          <p:nvPr/>
        </p:nvGraphicFramePr>
        <p:xfrm>
          <a:off x="785786" y="2071678"/>
          <a:ext cx="3333752"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右箭头 5"/>
          <p:cNvSpPr/>
          <p:nvPr/>
        </p:nvSpPr>
        <p:spPr>
          <a:xfrm>
            <a:off x="4286248" y="2143116"/>
            <a:ext cx="71438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rot="10800000" flipV="1">
            <a:off x="2857488" y="2285992"/>
            <a:ext cx="271464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7000892" y="2214554"/>
            <a:ext cx="128588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0800000" flipV="1">
            <a:off x="3714744" y="4643446"/>
            <a:ext cx="1714512"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1500166" y="3214686"/>
            <a:ext cx="1285884"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零件</a:t>
            </a:r>
            <a:endParaRPr lang="zh-CN" altLang="en-US" dirty="0"/>
          </a:p>
        </p:txBody>
      </p:sp>
      <p:sp>
        <p:nvSpPr>
          <p:cNvPr id="17" name="圆角矩形 16"/>
          <p:cNvSpPr/>
          <p:nvPr/>
        </p:nvSpPr>
        <p:spPr>
          <a:xfrm>
            <a:off x="2428860" y="4929198"/>
            <a:ext cx="1214446"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jianmo</a:t>
            </a:r>
            <a:endParaRPr lang="zh-CN" altLang="en-US" dirty="0"/>
          </a:p>
        </p:txBody>
      </p:sp>
      <p:sp>
        <p:nvSpPr>
          <p:cNvPr id="18" name="圆角矩形 17"/>
          <p:cNvSpPr/>
          <p:nvPr/>
        </p:nvSpPr>
        <p:spPr>
          <a:xfrm>
            <a:off x="8286776" y="2714620"/>
            <a:ext cx="857224"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实体</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471478"/>
          </a:xfrm>
        </p:spPr>
        <p:txBody>
          <a:bodyPr>
            <a:normAutofit/>
          </a:bodyPr>
          <a:lstStyle/>
          <a:p>
            <a:pPr>
              <a:buNone/>
            </a:pPr>
            <a:r>
              <a:rPr lang="en-US" altLang="zh-CN" sz="2400" dirty="0" smtClean="0"/>
              <a:t>Step2</a:t>
            </a:r>
            <a:r>
              <a:rPr lang="zh-CN" altLang="en-US" sz="2400" dirty="0" smtClean="0"/>
              <a:t>：创建平板</a:t>
            </a:r>
            <a:r>
              <a:rPr lang="en-US" altLang="zh-CN" sz="2400" dirty="0" smtClean="0"/>
              <a:t>A</a:t>
            </a:r>
            <a:r>
              <a:rPr lang="zh-CN" altLang="en-US" sz="2400" dirty="0" smtClean="0"/>
              <a:t>特征</a:t>
            </a:r>
            <a:endParaRPr lang="zh-CN" altLang="en-US" sz="2400" dirty="0"/>
          </a:p>
        </p:txBody>
      </p:sp>
      <p:sp>
        <p:nvSpPr>
          <p:cNvPr id="58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8369" name="Object 1"/>
          <p:cNvGraphicFramePr>
            <a:graphicFrameLocks noChangeAspect="1"/>
          </p:cNvGraphicFramePr>
          <p:nvPr/>
        </p:nvGraphicFramePr>
        <p:xfrm>
          <a:off x="4786314" y="845952"/>
          <a:ext cx="2714644" cy="2928959"/>
        </p:xfrm>
        <a:graphic>
          <a:graphicData uri="http://schemas.openxmlformats.org/presentationml/2006/ole">
            <p:oleObj spid="_x0000_s58369" name="BMP 图像" r:id="rId3" imgW="3610479" imgH="3905795" progId="Paint.Picture">
              <p:embed/>
            </p:oleObj>
          </a:graphicData>
        </a:graphic>
      </p:graphicFrame>
      <p:graphicFrame>
        <p:nvGraphicFramePr>
          <p:cNvPr id="6" name="图示 5"/>
          <p:cNvGraphicFramePr/>
          <p:nvPr/>
        </p:nvGraphicFramePr>
        <p:xfrm>
          <a:off x="714348" y="2000240"/>
          <a:ext cx="2762248" cy="571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右箭头 6"/>
          <p:cNvSpPr/>
          <p:nvPr/>
        </p:nvSpPr>
        <p:spPr>
          <a:xfrm>
            <a:off x="3786182" y="2071678"/>
            <a:ext cx="857256"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500034" y="3857628"/>
            <a:ext cx="3714776" cy="369332"/>
          </a:xfrm>
          <a:prstGeom prst="rect">
            <a:avLst/>
          </a:prstGeom>
          <a:noFill/>
        </p:spPr>
        <p:txBody>
          <a:bodyPr wrap="square" rtlCol="0">
            <a:spAutoFit/>
          </a:bodyPr>
          <a:lstStyle/>
          <a:p>
            <a:r>
              <a:rPr lang="zh-CN" altLang="en-US" dirty="0" smtClean="0"/>
              <a:t>（</a:t>
            </a:r>
            <a:r>
              <a:rPr lang="en-US" altLang="zh-CN" dirty="0" smtClean="0"/>
              <a:t>1</a:t>
            </a:r>
            <a:r>
              <a:rPr lang="zh-CN" altLang="en-US" dirty="0" smtClean="0"/>
              <a:t>）</a:t>
            </a:r>
            <a:endParaRPr lang="zh-CN" altLang="en-US" dirty="0"/>
          </a:p>
        </p:txBody>
      </p:sp>
      <p:pic>
        <p:nvPicPr>
          <p:cNvPr id="58371" name="Picture 3"/>
          <p:cNvPicPr>
            <a:picLocks noChangeAspect="1" noChangeArrowheads="1"/>
          </p:cNvPicPr>
          <p:nvPr/>
        </p:nvPicPr>
        <p:blipFill>
          <a:blip r:embed="rId8"/>
          <a:srcRect/>
          <a:stretch>
            <a:fillRect/>
          </a:stretch>
        </p:blipFill>
        <p:spPr bwMode="auto">
          <a:xfrm>
            <a:off x="1428728" y="5072074"/>
            <a:ext cx="6319484" cy="1065216"/>
          </a:xfrm>
          <a:prstGeom prst="rect">
            <a:avLst/>
          </a:prstGeom>
          <a:noFill/>
          <a:ln w="9525">
            <a:noFill/>
            <a:miter lim="800000"/>
            <a:headEnd/>
            <a:tailEnd/>
          </a:ln>
        </p:spPr>
      </p:pic>
      <p:graphicFrame>
        <p:nvGraphicFramePr>
          <p:cNvPr id="10" name="图示 9"/>
          <p:cNvGraphicFramePr/>
          <p:nvPr/>
        </p:nvGraphicFramePr>
        <p:xfrm>
          <a:off x="2143108" y="4286256"/>
          <a:ext cx="5191140" cy="57150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542916"/>
          </a:xfrm>
        </p:spPr>
        <p:txBody>
          <a:bodyPr>
            <a:normAutofit/>
          </a:bodyPr>
          <a:lstStyle/>
          <a:p>
            <a:pPr>
              <a:buNone/>
            </a:pPr>
            <a:r>
              <a:rPr lang="zh-CN" altLang="en-US" sz="2400" dirty="0" smtClean="0"/>
              <a:t>（</a:t>
            </a:r>
            <a:r>
              <a:rPr lang="en-US" altLang="zh-CN" sz="2400" dirty="0" smtClean="0"/>
              <a:t>2</a:t>
            </a:r>
            <a:r>
              <a:rPr lang="zh-CN" altLang="en-US" sz="2400" dirty="0" smtClean="0"/>
              <a:t>）</a:t>
            </a:r>
            <a:endParaRPr lang="zh-CN" altLang="en-US" sz="2400" dirty="0"/>
          </a:p>
        </p:txBody>
      </p:sp>
      <p:pic>
        <p:nvPicPr>
          <p:cNvPr id="57345" name="Picture 1"/>
          <p:cNvPicPr>
            <a:picLocks noChangeAspect="1" noChangeArrowheads="1"/>
          </p:cNvPicPr>
          <p:nvPr/>
        </p:nvPicPr>
        <p:blipFill>
          <a:blip r:embed="rId2"/>
          <a:srcRect/>
          <a:stretch>
            <a:fillRect/>
          </a:stretch>
        </p:blipFill>
        <p:spPr bwMode="auto">
          <a:xfrm>
            <a:off x="4429124" y="1000108"/>
            <a:ext cx="3481926" cy="2649546"/>
          </a:xfrm>
          <a:prstGeom prst="rect">
            <a:avLst/>
          </a:prstGeom>
          <a:noFill/>
          <a:ln w="9525">
            <a:noFill/>
            <a:miter lim="800000"/>
            <a:headEnd/>
            <a:tailEnd/>
          </a:ln>
        </p:spPr>
      </p:pic>
      <p:graphicFrame>
        <p:nvGraphicFramePr>
          <p:cNvPr id="5" name="图示 4"/>
          <p:cNvGraphicFramePr/>
          <p:nvPr/>
        </p:nvGraphicFramePr>
        <p:xfrm>
          <a:off x="928662" y="2071678"/>
          <a:ext cx="2905124" cy="714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500034" y="4214818"/>
            <a:ext cx="8072494" cy="1200329"/>
          </a:xfrm>
          <a:prstGeom prst="rect">
            <a:avLst/>
          </a:prstGeom>
          <a:noFill/>
        </p:spPr>
        <p:txBody>
          <a:bodyPr wrap="square" rtlCol="0">
            <a:spAutoFit/>
          </a:bodyPr>
          <a:lstStyle/>
          <a:p>
            <a:r>
              <a:rPr lang="zh-CN" altLang="en-US" sz="2400" dirty="0" smtClean="0"/>
              <a:t>        在此</a:t>
            </a:r>
            <a:r>
              <a:rPr lang="zh-CN" altLang="en-US" sz="2400" dirty="0" smtClean="0"/>
              <a:t>我们选择单侧的，即只在</a:t>
            </a:r>
            <a:r>
              <a:rPr lang="en-US" altLang="zh-CN" sz="2400" dirty="0" smtClean="0"/>
              <a:t>【</a:t>
            </a:r>
            <a:r>
              <a:rPr lang="zh-CN" altLang="en-US" sz="2400" dirty="0" smtClean="0"/>
              <a:t>侧</a:t>
            </a:r>
            <a:r>
              <a:rPr lang="en-US" sz="2400" dirty="0" smtClean="0"/>
              <a:t>1</a:t>
            </a:r>
            <a:r>
              <a:rPr lang="en-US" altLang="zh-CN" sz="2400" dirty="0" smtClean="0"/>
              <a:t>】</a:t>
            </a:r>
            <a:r>
              <a:rPr lang="zh-CN" altLang="en-US" sz="2400" dirty="0" smtClean="0"/>
              <a:t>中选择一个方向，然后在其右侧文本框中输入拉伸深度值，也可以直接在操控板的文本框中输入深度值，从而单向生成平板</a:t>
            </a:r>
            <a:r>
              <a:rPr lang="en-US" sz="2400" dirty="0" smtClean="0"/>
              <a:t>A</a:t>
            </a:r>
            <a:r>
              <a:rPr lang="zh-CN" altLang="en-US" sz="2400" dirty="0" smtClean="0"/>
              <a:t>特征。</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542916"/>
          </a:xfrm>
        </p:spPr>
        <p:txBody>
          <a:bodyPr>
            <a:normAutofit/>
          </a:bodyPr>
          <a:lstStyle/>
          <a:p>
            <a:pPr>
              <a:buNone/>
            </a:pPr>
            <a:r>
              <a:rPr lang="zh-CN" altLang="en-US" sz="2800" dirty="0" smtClean="0"/>
              <a:t>（</a:t>
            </a:r>
            <a:r>
              <a:rPr lang="en-US" altLang="zh-CN" sz="2800" dirty="0" smtClean="0"/>
              <a:t>3</a:t>
            </a:r>
            <a:r>
              <a:rPr lang="zh-CN" altLang="en-US" sz="2800" dirty="0" smtClean="0"/>
              <a:t>）</a:t>
            </a:r>
            <a:endParaRPr lang="zh-CN" altLang="en-US" sz="2800" dirty="0"/>
          </a:p>
        </p:txBody>
      </p:sp>
      <p:pic>
        <p:nvPicPr>
          <p:cNvPr id="56321" name="Picture 1"/>
          <p:cNvPicPr>
            <a:picLocks noChangeAspect="1" noChangeArrowheads="1"/>
          </p:cNvPicPr>
          <p:nvPr/>
        </p:nvPicPr>
        <p:blipFill>
          <a:blip r:embed="rId2"/>
          <a:srcRect/>
          <a:stretch>
            <a:fillRect/>
          </a:stretch>
        </p:blipFill>
        <p:spPr bwMode="auto">
          <a:xfrm>
            <a:off x="4500562" y="1643050"/>
            <a:ext cx="3778887" cy="3724319"/>
          </a:xfrm>
          <a:prstGeom prst="rect">
            <a:avLst/>
          </a:prstGeom>
          <a:noFill/>
          <a:ln w="9525">
            <a:noFill/>
            <a:miter lim="800000"/>
            <a:headEnd/>
            <a:tailEnd/>
          </a:ln>
        </p:spPr>
      </p:pic>
      <p:graphicFrame>
        <p:nvGraphicFramePr>
          <p:cNvPr id="5" name="图示 4"/>
          <p:cNvGraphicFramePr/>
          <p:nvPr/>
        </p:nvGraphicFramePr>
        <p:xfrm>
          <a:off x="1928794" y="285728"/>
          <a:ext cx="5357850" cy="928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直接箭头连接符 6"/>
          <p:cNvCxnSpPr/>
          <p:nvPr/>
        </p:nvCxnSpPr>
        <p:spPr>
          <a:xfrm rot="10800000">
            <a:off x="4214810" y="2928934"/>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1643042" y="2643182"/>
            <a:ext cx="2500330"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选取</a:t>
            </a:r>
            <a:r>
              <a:rPr lang="en-US" altLang="zh-CN" dirty="0" smtClean="0"/>
              <a:t>TOP</a:t>
            </a:r>
            <a:r>
              <a:rPr lang="zh-CN" altLang="en-US" dirty="0" smtClean="0"/>
              <a:t>平面</a:t>
            </a:r>
            <a:endParaRPr lang="zh-CN" altLang="en-US" dirty="0"/>
          </a:p>
        </p:txBody>
      </p:sp>
      <p:cxnSp>
        <p:nvCxnSpPr>
          <p:cNvPr id="11" name="直接箭头连接符 10"/>
          <p:cNvCxnSpPr/>
          <p:nvPr/>
        </p:nvCxnSpPr>
        <p:spPr>
          <a:xfrm rot="10800000" flipV="1">
            <a:off x="3500430" y="4572008"/>
            <a:ext cx="1357322"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6322" name="Picture 2"/>
          <p:cNvPicPr>
            <a:picLocks noChangeAspect="1" noChangeArrowheads="1"/>
          </p:cNvPicPr>
          <p:nvPr/>
        </p:nvPicPr>
        <p:blipFill>
          <a:blip r:embed="rId7"/>
          <a:srcRect/>
          <a:stretch>
            <a:fillRect/>
          </a:stretch>
        </p:blipFill>
        <p:spPr bwMode="auto">
          <a:xfrm>
            <a:off x="1643042" y="3925848"/>
            <a:ext cx="1857388" cy="194105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357322"/>
          </a:xfrm>
        </p:spPr>
        <p:txBody>
          <a:bodyPr>
            <a:normAutofit/>
          </a:bodyPr>
          <a:lstStyle/>
          <a:p>
            <a:pPr>
              <a:buNone/>
            </a:pPr>
            <a:r>
              <a:rPr lang="zh-CN" altLang="en-US" dirty="0" smtClean="0"/>
              <a:t>（</a:t>
            </a:r>
            <a:r>
              <a:rPr lang="en-US" altLang="zh-CN" dirty="0" smtClean="0"/>
              <a:t>4</a:t>
            </a:r>
            <a:r>
              <a:rPr lang="zh-CN" altLang="en-US" dirty="0" smtClean="0"/>
              <a:t>）</a:t>
            </a:r>
            <a:r>
              <a:rPr lang="zh-CN" altLang="en-US" sz="2400" dirty="0" smtClean="0"/>
              <a:t>单击</a:t>
            </a:r>
            <a:r>
              <a:rPr lang="en-US" altLang="zh-CN" sz="2400" dirty="0" smtClean="0"/>
              <a:t>【</a:t>
            </a:r>
            <a:r>
              <a:rPr lang="zh-CN" altLang="en-US" sz="2400" dirty="0" smtClean="0"/>
              <a:t>草</a:t>
            </a:r>
            <a:r>
              <a:rPr lang="zh-CN" altLang="en-US" sz="2400" dirty="0" smtClean="0"/>
              <a:t>绘</a:t>
            </a:r>
            <a:r>
              <a:rPr lang="zh-CN" altLang="en-US" sz="2400" dirty="0" smtClean="0"/>
              <a:t>器</a:t>
            </a:r>
            <a:r>
              <a:rPr lang="en-US" altLang="zh-CN" sz="2400" dirty="0" smtClean="0"/>
              <a:t>】</a:t>
            </a:r>
            <a:r>
              <a:rPr lang="zh-CN" altLang="en-US" sz="2400" dirty="0" smtClean="0"/>
              <a:t>操</a:t>
            </a:r>
            <a:r>
              <a:rPr lang="zh-CN" altLang="en-US" sz="2400" dirty="0" smtClean="0"/>
              <a:t>控板中的创建圆</a:t>
            </a:r>
            <a:r>
              <a:rPr lang="zh-CN" altLang="en-US" sz="2400" dirty="0" smtClean="0"/>
              <a:t>按钮    </a:t>
            </a:r>
            <a:r>
              <a:rPr lang="en-US" sz="2400" dirty="0" smtClean="0"/>
              <a:t> </a:t>
            </a:r>
            <a:r>
              <a:rPr lang="zh-CN" altLang="en-US" sz="2400" dirty="0" smtClean="0"/>
              <a:t>，绘制两</a:t>
            </a:r>
            <a:r>
              <a:rPr lang="zh-CN" altLang="en-US" sz="2400" dirty="0" smtClean="0"/>
              <a:t>个圆</a:t>
            </a:r>
            <a:r>
              <a:rPr lang="zh-CN" altLang="en-US" sz="2400" dirty="0" smtClean="0"/>
              <a:t>，其中一个圆心对齐基准中心。单击创建线按钮</a:t>
            </a:r>
            <a:r>
              <a:rPr lang="en-US" sz="2400" dirty="0" smtClean="0"/>
              <a:t> </a:t>
            </a:r>
            <a:r>
              <a:rPr lang="en-US" sz="2400" dirty="0" smtClean="0"/>
              <a:t>   </a:t>
            </a:r>
            <a:r>
              <a:rPr lang="zh-CN" altLang="en-US" sz="2400" dirty="0" smtClean="0"/>
              <a:t>，绘制</a:t>
            </a:r>
            <a:r>
              <a:rPr lang="zh-CN" altLang="en-US" sz="2400" dirty="0" smtClean="0"/>
              <a:t>两条直线与两个圆</a:t>
            </a:r>
            <a:r>
              <a:rPr lang="zh-CN" altLang="en-US" sz="2400" dirty="0" smtClean="0"/>
              <a:t>相交。</a:t>
            </a:r>
            <a:endParaRPr lang="zh-CN" altLang="en-US" sz="2400" dirty="0"/>
          </a:p>
        </p:txBody>
      </p:sp>
      <p:pic>
        <p:nvPicPr>
          <p:cNvPr id="55297" name="Picture 1"/>
          <p:cNvPicPr>
            <a:picLocks noChangeAspect="1" noChangeArrowheads="1"/>
          </p:cNvPicPr>
          <p:nvPr/>
        </p:nvPicPr>
        <p:blipFill>
          <a:blip r:embed="rId3"/>
          <a:srcRect/>
          <a:stretch>
            <a:fillRect/>
          </a:stretch>
        </p:blipFill>
        <p:spPr bwMode="auto">
          <a:xfrm>
            <a:off x="6715140" y="428604"/>
            <a:ext cx="238125" cy="209550"/>
          </a:xfrm>
          <a:prstGeom prst="rect">
            <a:avLst/>
          </a:prstGeom>
          <a:noFill/>
          <a:ln w="9525">
            <a:noFill/>
            <a:miter lim="800000"/>
            <a:headEnd/>
            <a:tailEnd/>
          </a:ln>
          <a:effectLst/>
        </p:spPr>
      </p:pic>
      <p:pic>
        <p:nvPicPr>
          <p:cNvPr id="55298" name="Picture 2"/>
          <p:cNvPicPr>
            <a:picLocks noChangeAspect="1" noChangeArrowheads="1"/>
          </p:cNvPicPr>
          <p:nvPr/>
        </p:nvPicPr>
        <p:blipFill>
          <a:blip r:embed="rId4"/>
          <a:srcRect/>
          <a:stretch>
            <a:fillRect/>
          </a:stretch>
        </p:blipFill>
        <p:spPr bwMode="auto">
          <a:xfrm>
            <a:off x="7858148" y="857232"/>
            <a:ext cx="252412" cy="222716"/>
          </a:xfrm>
          <a:prstGeom prst="rect">
            <a:avLst/>
          </a:prstGeom>
          <a:noFill/>
          <a:ln w="9525">
            <a:noFill/>
            <a:miter lim="800000"/>
            <a:headEnd/>
            <a:tailEnd/>
          </a:ln>
          <a:effectLst/>
        </p:spPr>
      </p:pic>
      <p:sp>
        <p:nvSpPr>
          <p:cNvPr id="553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5299" name="Object 3"/>
          <p:cNvGraphicFramePr>
            <a:graphicFrameLocks noChangeAspect="1"/>
          </p:cNvGraphicFramePr>
          <p:nvPr/>
        </p:nvGraphicFramePr>
        <p:xfrm>
          <a:off x="1214414" y="2714620"/>
          <a:ext cx="6899254" cy="3595702"/>
        </p:xfrm>
        <a:graphic>
          <a:graphicData uri="http://schemas.openxmlformats.org/presentationml/2006/ole">
            <p:oleObj spid="_x0000_s55299" name="BMP 图像" r:id="rId5" imgW="4296375" imgH="2238687" progId="Paint.Picture">
              <p:embed/>
            </p:oleObj>
          </a:graphicData>
        </a:graphic>
      </p:graphicFrame>
      <p:graphicFrame>
        <p:nvGraphicFramePr>
          <p:cNvPr id="9" name="图示 8"/>
          <p:cNvGraphicFramePr/>
          <p:nvPr/>
        </p:nvGraphicFramePr>
        <p:xfrm>
          <a:off x="1428728" y="1785926"/>
          <a:ext cx="6000792" cy="7143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428604"/>
            <a:ext cx="7643866" cy="1200329"/>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a:t>
            </a:r>
            <a:r>
              <a:rPr lang="en-US" altLang="zh-CN" sz="2400" dirty="0" smtClean="0"/>
              <a:t>【</a:t>
            </a:r>
            <a:r>
              <a:rPr lang="zh-CN" altLang="en-US" sz="2400" dirty="0" smtClean="0"/>
              <a:t>约束</a:t>
            </a:r>
            <a:r>
              <a:rPr lang="en-US" altLang="zh-CN" sz="2400" dirty="0" smtClean="0"/>
              <a:t>】</a:t>
            </a:r>
            <a:r>
              <a:rPr lang="zh-CN" altLang="en-US" sz="2400" dirty="0" smtClean="0"/>
              <a:t>操控板中的相切按钮</a:t>
            </a:r>
            <a:r>
              <a:rPr lang="en-US" sz="2400" dirty="0" smtClean="0"/>
              <a:t> </a:t>
            </a:r>
            <a:r>
              <a:rPr lang="en-US" sz="2400" dirty="0" smtClean="0"/>
              <a:t>     </a:t>
            </a:r>
            <a:r>
              <a:rPr lang="zh-CN" altLang="en-US" sz="2400" dirty="0" smtClean="0"/>
              <a:t>，</a:t>
            </a:r>
            <a:r>
              <a:rPr lang="zh-CN" altLang="en-US" sz="2400" dirty="0" smtClean="0"/>
              <a:t>系统要求选取两图元使它们相切。分别选取直线和圆，从而使它们相切，注意到在切点处出现了</a:t>
            </a:r>
            <a:r>
              <a:rPr lang="en-US" sz="2400" dirty="0" smtClean="0"/>
              <a:t>T</a:t>
            </a:r>
            <a:r>
              <a:rPr lang="zh-CN" altLang="en-US" sz="2400" dirty="0" smtClean="0"/>
              <a:t>符号。</a:t>
            </a:r>
            <a:endParaRPr lang="zh-CN" altLang="en-US" sz="2400" dirty="0"/>
          </a:p>
        </p:txBody>
      </p:sp>
      <p:pic>
        <p:nvPicPr>
          <p:cNvPr id="54273" name="Picture 1"/>
          <p:cNvPicPr>
            <a:picLocks noChangeAspect="1" noChangeArrowheads="1"/>
          </p:cNvPicPr>
          <p:nvPr/>
        </p:nvPicPr>
        <p:blipFill>
          <a:blip r:embed="rId3"/>
          <a:srcRect/>
          <a:stretch>
            <a:fillRect/>
          </a:stretch>
        </p:blipFill>
        <p:spPr bwMode="auto">
          <a:xfrm>
            <a:off x="214282" y="3571876"/>
            <a:ext cx="1357322" cy="1763358"/>
          </a:xfrm>
          <a:prstGeom prst="rect">
            <a:avLst/>
          </a:prstGeom>
          <a:noFill/>
          <a:ln w="9525">
            <a:noFill/>
            <a:miter lim="800000"/>
            <a:headEnd/>
            <a:tailEnd/>
          </a:ln>
        </p:spPr>
      </p:pic>
      <p:sp>
        <p:nvSpPr>
          <p:cNvPr id="5427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4274" name="Object 2"/>
          <p:cNvGraphicFramePr>
            <a:graphicFrameLocks noChangeAspect="1"/>
          </p:cNvGraphicFramePr>
          <p:nvPr/>
        </p:nvGraphicFramePr>
        <p:xfrm>
          <a:off x="1785918" y="1785926"/>
          <a:ext cx="7024737" cy="3714776"/>
        </p:xfrm>
        <a:graphic>
          <a:graphicData uri="http://schemas.openxmlformats.org/presentationml/2006/ole">
            <p:oleObj spid="_x0000_s54274" name="BMP 图像" r:id="rId4" imgW="4296375" imgH="2247619" progId="Paint.Picture">
              <p:embed/>
            </p:oleObj>
          </a:graphicData>
        </a:graphic>
      </p:graphicFrame>
      <p:pic>
        <p:nvPicPr>
          <p:cNvPr id="54276" name="Picture 4"/>
          <p:cNvPicPr>
            <a:picLocks noChangeAspect="1" noChangeArrowheads="1"/>
          </p:cNvPicPr>
          <p:nvPr/>
        </p:nvPicPr>
        <p:blipFill>
          <a:blip r:embed="rId5"/>
          <a:srcRect/>
          <a:stretch>
            <a:fillRect/>
          </a:stretch>
        </p:blipFill>
        <p:spPr bwMode="auto">
          <a:xfrm>
            <a:off x="5357818" y="500042"/>
            <a:ext cx="257175" cy="200025"/>
          </a:xfrm>
          <a:prstGeom prst="rect">
            <a:avLst/>
          </a:prstGeom>
          <a:noFill/>
          <a:ln w="9525">
            <a:noFill/>
            <a:miter lim="800000"/>
            <a:headEnd/>
            <a:tailEnd/>
          </a:ln>
          <a:effectLst/>
        </p:spPr>
      </p:pic>
      <p:sp>
        <p:nvSpPr>
          <p:cNvPr id="9" name="圆角矩形标注 8"/>
          <p:cNvSpPr/>
          <p:nvPr/>
        </p:nvSpPr>
        <p:spPr>
          <a:xfrm>
            <a:off x="4643438" y="6000768"/>
            <a:ext cx="1785950" cy="428628"/>
          </a:xfrm>
          <a:prstGeom prst="wedgeRoundRectCallout">
            <a:avLst>
              <a:gd name="adj1" fmla="val 42434"/>
              <a:gd name="adj2" fmla="val -1904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相切后的情况</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6357982"/>
          </a:xfrm>
        </p:spPr>
        <p:txBody>
          <a:bodyPr>
            <a:normAutofit lnSpcReduction="10000"/>
          </a:bodyPr>
          <a:lstStyle/>
          <a:p>
            <a:pPr>
              <a:buNone/>
            </a:pPr>
            <a:r>
              <a:rPr lang="en-US" altLang="zh-CN" dirty="0" smtClean="0"/>
              <a:t>3.1 </a:t>
            </a:r>
            <a:r>
              <a:rPr lang="zh-CN" altLang="en-US" dirty="0" smtClean="0"/>
              <a:t>建模方法及基本概念</a:t>
            </a:r>
            <a:endParaRPr lang="en-US" altLang="zh-CN" dirty="0" smtClean="0"/>
          </a:p>
          <a:p>
            <a:pPr>
              <a:buNone/>
            </a:pPr>
            <a:r>
              <a:rPr lang="zh-CN" altLang="en-US" sz="2800" dirty="0" smtClean="0"/>
              <a:t>      建模</a:t>
            </a:r>
            <a:r>
              <a:rPr lang="zh-CN" altLang="en-US" sz="2800" dirty="0" smtClean="0"/>
              <a:t>方法主要有三种形式：线框形式、三维</a:t>
            </a:r>
            <a:r>
              <a:rPr lang="zh-CN" altLang="en-US" sz="2800" dirty="0" smtClean="0"/>
              <a:t>曲面形式</a:t>
            </a:r>
            <a:r>
              <a:rPr lang="zh-CN" altLang="en-US" sz="2800" dirty="0" smtClean="0"/>
              <a:t>、实体模型形式</a:t>
            </a:r>
            <a:r>
              <a:rPr lang="zh-CN" altLang="en-US" sz="2800" dirty="0" smtClean="0"/>
              <a:t>。</a:t>
            </a:r>
            <a:endParaRPr lang="en-US" altLang="zh-CN" sz="2800" dirty="0" smtClean="0"/>
          </a:p>
          <a:p>
            <a:pPr>
              <a:buNone/>
            </a:pPr>
            <a:endParaRPr lang="en-US" altLang="zh-CN" sz="2400" dirty="0" smtClean="0"/>
          </a:p>
          <a:p>
            <a:pPr>
              <a:buNone/>
            </a:pPr>
            <a:r>
              <a:rPr lang="zh-CN" altLang="en-US" sz="2400" dirty="0" smtClean="0"/>
              <a:t>●线框形式</a:t>
            </a:r>
            <a:endParaRPr lang="en-US" altLang="zh-CN" sz="2400" dirty="0" smtClean="0"/>
          </a:p>
          <a:p>
            <a:pPr>
              <a:buNone/>
            </a:pPr>
            <a:r>
              <a:rPr lang="zh-CN" altLang="en-US" sz="2400" dirty="0" smtClean="0"/>
              <a:t>     这种</a:t>
            </a:r>
            <a:r>
              <a:rPr lang="zh-CN" altLang="en-US" sz="2400" dirty="0" smtClean="0"/>
              <a:t>形式利用线条的形式将三维几何模型搭建起来，但不包含任何的表面、体积等</a:t>
            </a:r>
            <a:r>
              <a:rPr lang="zh-CN" altLang="en-US" sz="2400" dirty="0" smtClean="0"/>
              <a:t>信息。</a:t>
            </a:r>
            <a:endParaRPr lang="en-US" altLang="zh-CN" sz="2400" dirty="0" smtClean="0"/>
          </a:p>
          <a:p>
            <a:pPr>
              <a:buNone/>
            </a:pPr>
            <a:endParaRPr lang="en-US" altLang="zh-CN" sz="2400" dirty="0" smtClean="0"/>
          </a:p>
          <a:p>
            <a:pPr>
              <a:buNone/>
            </a:pPr>
            <a:r>
              <a:rPr lang="zh-CN" altLang="en-US" sz="2400" dirty="0" smtClean="0"/>
              <a:t>●三维曲面形式</a:t>
            </a:r>
            <a:endParaRPr lang="en-US" altLang="zh-CN" sz="2400" dirty="0" smtClean="0"/>
          </a:p>
          <a:p>
            <a:pPr>
              <a:buNone/>
            </a:pPr>
            <a:r>
              <a:rPr lang="zh-CN" altLang="en-US" sz="2400" dirty="0" smtClean="0"/>
              <a:t>     这种</a:t>
            </a:r>
            <a:r>
              <a:rPr lang="zh-CN" altLang="en-US" sz="2400" dirty="0" smtClean="0"/>
              <a:t>形式能够建立一些具有一定轮廓的几何外形，但是它只相当于物体表面的表皮，而不具备质量信息</a:t>
            </a:r>
            <a:r>
              <a:rPr lang="zh-CN" altLang="en-US" sz="2400" dirty="0" smtClean="0"/>
              <a:t>。</a:t>
            </a:r>
            <a:endParaRPr lang="en-US" altLang="zh-CN" sz="2400" dirty="0" smtClean="0"/>
          </a:p>
          <a:p>
            <a:pPr>
              <a:buNone/>
            </a:pPr>
            <a:endParaRPr lang="en-US" altLang="zh-CN" sz="2400" dirty="0" smtClean="0"/>
          </a:p>
          <a:p>
            <a:pPr>
              <a:buNone/>
            </a:pPr>
            <a:r>
              <a:rPr lang="zh-CN" altLang="en-US" sz="2400" dirty="0" smtClean="0"/>
              <a:t>●</a:t>
            </a:r>
            <a:r>
              <a:rPr lang="zh-CN" altLang="en-US" sz="2400" dirty="0" smtClean="0"/>
              <a:t>实体模型</a:t>
            </a:r>
            <a:r>
              <a:rPr lang="zh-CN" altLang="en-US" sz="2400" dirty="0" smtClean="0"/>
              <a:t>形式</a:t>
            </a:r>
            <a:endParaRPr lang="en-US" altLang="zh-CN" sz="2400" dirty="0" smtClean="0"/>
          </a:p>
          <a:p>
            <a:pPr>
              <a:buNone/>
            </a:pPr>
            <a:r>
              <a:rPr lang="zh-CN" altLang="en-US" sz="2400" dirty="0" smtClean="0"/>
              <a:t>     这种</a:t>
            </a:r>
            <a:r>
              <a:rPr lang="zh-CN" altLang="en-US" sz="2400" dirty="0" smtClean="0"/>
              <a:t>形式是真正意义上的几何形体，不仅有“表”即外形，而且有“里”即质量，“表”“里”如一，它完整的定义了三维</a:t>
            </a:r>
            <a:r>
              <a:rPr lang="zh-CN" altLang="en-US" sz="2400" dirty="0" smtClean="0"/>
              <a:t>实体。</a:t>
            </a:r>
            <a:endParaRPr lang="zh-CN" alt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1257295"/>
          </a:xfrm>
        </p:spPr>
        <p:txBody>
          <a:bodyPr>
            <a:normAutofit lnSpcReduction="10000"/>
          </a:bodyPr>
          <a:lstStyle/>
          <a:p>
            <a:pPr>
              <a:buNone/>
            </a:pPr>
            <a:r>
              <a:rPr lang="zh-CN" altLang="en-US" sz="2400" dirty="0" smtClean="0"/>
              <a:t>（</a:t>
            </a:r>
            <a:r>
              <a:rPr lang="en-US" altLang="zh-CN" sz="2400" dirty="0" smtClean="0"/>
              <a:t>6</a:t>
            </a:r>
            <a:r>
              <a:rPr lang="zh-CN" altLang="en-US" sz="2400" dirty="0" smtClean="0"/>
              <a:t>）</a:t>
            </a:r>
            <a:r>
              <a:rPr lang="zh-CN" altLang="en-US" sz="2400" dirty="0" smtClean="0"/>
              <a:t>单击</a:t>
            </a:r>
            <a:r>
              <a:rPr lang="en-US" altLang="zh-CN" sz="2400" dirty="0" smtClean="0"/>
              <a:t>【</a:t>
            </a:r>
            <a:r>
              <a:rPr lang="zh-CN" altLang="en-US" sz="2400" dirty="0" smtClean="0"/>
              <a:t>尺寸</a:t>
            </a:r>
            <a:r>
              <a:rPr lang="en-US" altLang="zh-CN" sz="2400" dirty="0" smtClean="0"/>
              <a:t>】</a:t>
            </a:r>
            <a:r>
              <a:rPr lang="zh-CN" altLang="en-US" sz="2400" dirty="0" smtClean="0"/>
              <a:t>操控板中的创建定义尺寸按钮</a:t>
            </a:r>
            <a:r>
              <a:rPr lang="en-US" sz="2400" dirty="0" smtClean="0"/>
              <a:t> </a:t>
            </a:r>
            <a:r>
              <a:rPr lang="en-US" sz="2400" dirty="0" smtClean="0"/>
              <a:t>     </a:t>
            </a:r>
            <a:r>
              <a:rPr lang="zh-CN" altLang="en-US" sz="2400" dirty="0" smtClean="0"/>
              <a:t>，分别</a:t>
            </a:r>
            <a:endParaRPr lang="en-US" altLang="zh-CN" sz="2400" dirty="0" smtClean="0"/>
          </a:p>
          <a:p>
            <a:pPr>
              <a:buNone/>
            </a:pPr>
            <a:r>
              <a:rPr lang="zh-CN" altLang="en-US" sz="2400" dirty="0" smtClean="0"/>
              <a:t>单击</a:t>
            </a:r>
            <a:r>
              <a:rPr lang="zh-CN" altLang="en-US" sz="2400" dirty="0" smtClean="0"/>
              <a:t>两个圆心，然后在适当位置单击鼠标中键，完成</a:t>
            </a:r>
            <a:r>
              <a:rPr lang="zh-CN" altLang="en-US" sz="2400" dirty="0" smtClean="0"/>
              <a:t>尺寸</a:t>
            </a:r>
            <a:endParaRPr lang="en-US" altLang="zh-CN" sz="2400" dirty="0" smtClean="0"/>
          </a:p>
          <a:p>
            <a:pPr>
              <a:buNone/>
            </a:pPr>
            <a:r>
              <a:rPr lang="zh-CN" altLang="en-US" sz="2400" dirty="0" smtClean="0"/>
              <a:t>标注</a:t>
            </a:r>
            <a:r>
              <a:rPr lang="zh-CN" altLang="en-US" sz="2400" dirty="0" smtClean="0"/>
              <a:t>。</a:t>
            </a:r>
            <a:endParaRPr lang="zh-CN" altLang="en-US" sz="2400" dirty="0"/>
          </a:p>
        </p:txBody>
      </p:sp>
      <p:sp>
        <p:nvSpPr>
          <p:cNvPr id="532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3249" name="Object 1"/>
          <p:cNvGraphicFramePr>
            <a:graphicFrameLocks noChangeAspect="1"/>
          </p:cNvGraphicFramePr>
          <p:nvPr/>
        </p:nvGraphicFramePr>
        <p:xfrm>
          <a:off x="928662" y="1785926"/>
          <a:ext cx="7010244" cy="3225728"/>
        </p:xfrm>
        <a:graphic>
          <a:graphicData uri="http://schemas.openxmlformats.org/presentationml/2006/ole">
            <p:oleObj spid="_x0000_s53249" name="BMP 图像" r:id="rId3" imgW="4296375" imgH="1961905" progId="Paint.Picture">
              <p:embed/>
            </p:oleObj>
          </a:graphicData>
        </a:graphic>
      </p:graphicFrame>
      <p:pic>
        <p:nvPicPr>
          <p:cNvPr id="53251" name="Picture 3"/>
          <p:cNvPicPr>
            <a:picLocks noChangeAspect="1" noChangeArrowheads="1"/>
          </p:cNvPicPr>
          <p:nvPr/>
        </p:nvPicPr>
        <p:blipFill>
          <a:blip r:embed="rId4"/>
          <a:srcRect/>
          <a:stretch>
            <a:fillRect/>
          </a:stretch>
        </p:blipFill>
        <p:spPr bwMode="auto">
          <a:xfrm>
            <a:off x="6929454" y="357166"/>
            <a:ext cx="247650" cy="228600"/>
          </a:xfrm>
          <a:prstGeom prst="rect">
            <a:avLst/>
          </a:prstGeom>
          <a:noFill/>
          <a:ln w="9525">
            <a:noFill/>
            <a:miter lim="800000"/>
            <a:headEnd/>
            <a:tailEnd/>
          </a:ln>
          <a:effectLst/>
        </p:spPr>
      </p:pic>
      <p:sp>
        <p:nvSpPr>
          <p:cNvPr id="7" name="圆角矩形标注 6"/>
          <p:cNvSpPr/>
          <p:nvPr/>
        </p:nvSpPr>
        <p:spPr>
          <a:xfrm>
            <a:off x="2714612" y="5643578"/>
            <a:ext cx="2143140" cy="500066"/>
          </a:xfrm>
          <a:prstGeom prst="wedgeRoundRectCallout">
            <a:avLst>
              <a:gd name="adj1" fmla="val 38930"/>
              <a:gd name="adj2" fmla="val -19083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尺寸标注后的情况</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285884"/>
          </a:xfrm>
        </p:spPr>
        <p:txBody>
          <a:bodyPr>
            <a:normAutofit/>
          </a:bodyPr>
          <a:lstStyle/>
          <a:p>
            <a:pPr>
              <a:buNone/>
            </a:pPr>
            <a:r>
              <a:rPr lang="zh-CN" altLang="en-US" sz="2400" dirty="0" smtClean="0"/>
              <a:t>（</a:t>
            </a:r>
            <a:r>
              <a:rPr lang="en-US" altLang="zh-CN" sz="2400" dirty="0" smtClean="0"/>
              <a:t>7</a:t>
            </a:r>
            <a:r>
              <a:rPr lang="zh-CN" altLang="en-US" sz="2400" dirty="0" smtClean="0"/>
              <a:t>）</a:t>
            </a:r>
            <a:r>
              <a:rPr lang="zh-CN" altLang="en-US" sz="2400" dirty="0" smtClean="0"/>
              <a:t>单击</a:t>
            </a:r>
            <a:r>
              <a:rPr lang="en-US" altLang="zh-CN" sz="2400" dirty="0" smtClean="0"/>
              <a:t>【</a:t>
            </a:r>
            <a:r>
              <a:rPr lang="zh-CN" altLang="en-US" sz="2400" dirty="0" smtClean="0"/>
              <a:t>修改</a:t>
            </a:r>
            <a:r>
              <a:rPr lang="en-US" altLang="zh-CN" sz="2400" dirty="0" smtClean="0"/>
              <a:t>】</a:t>
            </a:r>
            <a:r>
              <a:rPr lang="zh-CN" altLang="en-US" sz="2400" dirty="0" smtClean="0"/>
              <a:t>操控板中的修改尺寸按钮</a:t>
            </a:r>
            <a:r>
              <a:rPr lang="en-US" sz="2400" dirty="0" smtClean="0"/>
              <a:t> </a:t>
            </a:r>
            <a:r>
              <a:rPr lang="en-US" sz="2400" dirty="0" smtClean="0"/>
              <a:t>     </a:t>
            </a:r>
            <a:r>
              <a:rPr lang="zh-CN" altLang="en-US" sz="2400" dirty="0" smtClean="0"/>
              <a:t>，</a:t>
            </a:r>
            <a:r>
              <a:rPr lang="zh-CN" altLang="en-US" sz="2400" dirty="0" smtClean="0"/>
              <a:t>按下</a:t>
            </a:r>
            <a:r>
              <a:rPr lang="en-US" sz="2400" dirty="0" smtClean="0"/>
              <a:t>CTRL</a:t>
            </a:r>
            <a:r>
              <a:rPr lang="zh-CN" altLang="en-US" sz="2400" dirty="0" smtClean="0"/>
              <a:t>键，分别选取三个尺寸，在弹出的</a:t>
            </a:r>
            <a:r>
              <a:rPr lang="en-US" altLang="zh-CN" sz="2400" dirty="0" smtClean="0"/>
              <a:t>【</a:t>
            </a:r>
            <a:r>
              <a:rPr lang="zh-CN" altLang="en-US" sz="2400" dirty="0" smtClean="0"/>
              <a:t>修改尺寸</a:t>
            </a:r>
            <a:r>
              <a:rPr lang="en-US" altLang="zh-CN" sz="2400" dirty="0" smtClean="0"/>
              <a:t>】    </a:t>
            </a:r>
            <a:r>
              <a:rPr lang="zh-CN" altLang="en-US" sz="2400" dirty="0" smtClean="0"/>
              <a:t>对话框的</a:t>
            </a:r>
            <a:r>
              <a:rPr lang="zh-CN" altLang="en-US" sz="2400" dirty="0" smtClean="0"/>
              <a:t>文本框中输入新的尺寸</a:t>
            </a:r>
            <a:r>
              <a:rPr lang="zh-CN" altLang="en-US" sz="2400" dirty="0" smtClean="0"/>
              <a:t>值。</a:t>
            </a:r>
            <a:endParaRPr lang="zh-CN" altLang="en-US" sz="2400" dirty="0"/>
          </a:p>
        </p:txBody>
      </p:sp>
      <p:pic>
        <p:nvPicPr>
          <p:cNvPr id="52225" name="Picture 1"/>
          <p:cNvPicPr>
            <a:picLocks noChangeAspect="1" noChangeArrowheads="1"/>
          </p:cNvPicPr>
          <p:nvPr/>
        </p:nvPicPr>
        <p:blipFill>
          <a:blip r:embed="rId3"/>
          <a:srcRect/>
          <a:stretch>
            <a:fillRect/>
          </a:stretch>
        </p:blipFill>
        <p:spPr bwMode="auto">
          <a:xfrm>
            <a:off x="6429388" y="285728"/>
            <a:ext cx="304800" cy="285750"/>
          </a:xfrm>
          <a:prstGeom prst="rect">
            <a:avLst/>
          </a:prstGeom>
          <a:noFill/>
          <a:ln w="9525">
            <a:noFill/>
            <a:miter lim="800000"/>
            <a:headEnd/>
            <a:tailEnd/>
          </a:ln>
          <a:effectLst/>
        </p:spPr>
      </p:pic>
      <p:pic>
        <p:nvPicPr>
          <p:cNvPr id="52226" name="Picture 2"/>
          <p:cNvPicPr>
            <a:picLocks noChangeAspect="1" noChangeArrowheads="1"/>
          </p:cNvPicPr>
          <p:nvPr/>
        </p:nvPicPr>
        <p:blipFill>
          <a:blip r:embed="rId4"/>
          <a:srcRect/>
          <a:stretch>
            <a:fillRect/>
          </a:stretch>
        </p:blipFill>
        <p:spPr bwMode="auto">
          <a:xfrm>
            <a:off x="214283" y="2071678"/>
            <a:ext cx="3277200" cy="2781308"/>
          </a:xfrm>
          <a:prstGeom prst="rect">
            <a:avLst/>
          </a:prstGeom>
          <a:noFill/>
          <a:ln w="9525">
            <a:noFill/>
            <a:miter lim="800000"/>
            <a:headEnd/>
            <a:tailEnd/>
          </a:ln>
        </p:spPr>
      </p:pic>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2227" name="Object 3"/>
          <p:cNvGraphicFramePr>
            <a:graphicFrameLocks noChangeAspect="1"/>
          </p:cNvGraphicFramePr>
          <p:nvPr/>
        </p:nvGraphicFramePr>
        <p:xfrm>
          <a:off x="3696660" y="1928802"/>
          <a:ext cx="5298236" cy="2714644"/>
        </p:xfrm>
        <a:graphic>
          <a:graphicData uri="http://schemas.openxmlformats.org/presentationml/2006/ole">
            <p:oleObj spid="_x0000_s52227" name="BMP 图像" r:id="rId5" imgW="4296375" imgH="2200582" progId="Paint.Picture">
              <p:embed/>
            </p:oleObj>
          </a:graphicData>
        </a:graphic>
      </p:graphicFrame>
      <p:sp>
        <p:nvSpPr>
          <p:cNvPr id="8" name="圆角矩形标注 7"/>
          <p:cNvSpPr/>
          <p:nvPr/>
        </p:nvSpPr>
        <p:spPr>
          <a:xfrm>
            <a:off x="5929322" y="4929198"/>
            <a:ext cx="2143140" cy="612648"/>
          </a:xfrm>
          <a:prstGeom prst="wedgeRoundRectCallout">
            <a:avLst>
              <a:gd name="adj1" fmla="val -65564"/>
              <a:gd name="adj2" fmla="val -1011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1328734"/>
          </a:xfrm>
        </p:spPr>
        <p:txBody>
          <a:bodyPr>
            <a:normAutofit lnSpcReduction="10000"/>
          </a:bodyPr>
          <a:lstStyle/>
          <a:p>
            <a:pPr>
              <a:buNone/>
            </a:pPr>
            <a:r>
              <a:rPr lang="zh-CN" altLang="en-US" sz="2400" dirty="0" smtClean="0"/>
              <a:t>（</a:t>
            </a:r>
            <a:r>
              <a:rPr lang="en-US" altLang="zh-CN" sz="2400" dirty="0" smtClean="0"/>
              <a:t>8</a:t>
            </a:r>
            <a:r>
              <a:rPr lang="zh-CN" altLang="en-US" sz="2400" dirty="0" smtClean="0"/>
              <a:t>）</a:t>
            </a:r>
            <a:r>
              <a:rPr lang="zh-CN" altLang="en-US" sz="2400" dirty="0" smtClean="0"/>
              <a:t>为生成平板</a:t>
            </a:r>
            <a:r>
              <a:rPr lang="en-US" sz="2400" dirty="0" smtClean="0"/>
              <a:t>A</a:t>
            </a:r>
            <a:r>
              <a:rPr lang="zh-CN" altLang="en-US" sz="2400" dirty="0" smtClean="0"/>
              <a:t>，必须只留外边界，这样才能向一个</a:t>
            </a:r>
            <a:r>
              <a:rPr lang="zh-CN" altLang="en-US" sz="2400" dirty="0" smtClean="0"/>
              <a:t>方</a:t>
            </a:r>
            <a:endParaRPr lang="en-US" altLang="zh-CN" sz="2400" dirty="0" smtClean="0"/>
          </a:p>
          <a:p>
            <a:pPr>
              <a:buNone/>
            </a:pPr>
            <a:r>
              <a:rPr lang="zh-CN" altLang="en-US" sz="2400" dirty="0" smtClean="0"/>
              <a:t>           向</a:t>
            </a:r>
            <a:r>
              <a:rPr lang="zh-CN" altLang="en-US" sz="2400" dirty="0" smtClean="0"/>
              <a:t>生成平板</a:t>
            </a:r>
            <a:r>
              <a:rPr lang="en-US" sz="2400" dirty="0" smtClean="0"/>
              <a:t>A</a:t>
            </a:r>
            <a:r>
              <a:rPr lang="zh-CN" altLang="en-US" sz="2400" dirty="0" smtClean="0"/>
              <a:t>，因此单击</a:t>
            </a:r>
            <a:r>
              <a:rPr lang="en-US" altLang="zh-CN" sz="2400" dirty="0" smtClean="0"/>
              <a:t>【</a:t>
            </a:r>
            <a:r>
              <a:rPr lang="zh-CN" altLang="en-US" sz="2400" dirty="0" smtClean="0"/>
              <a:t>编辑</a:t>
            </a:r>
            <a:r>
              <a:rPr lang="en-US" altLang="zh-CN" sz="2400" dirty="0" smtClean="0"/>
              <a:t>】</a:t>
            </a:r>
            <a:r>
              <a:rPr lang="zh-CN" altLang="en-US" sz="2400" dirty="0" smtClean="0"/>
              <a:t>操控板中的</a:t>
            </a:r>
            <a:r>
              <a:rPr lang="zh-CN" altLang="en-US" sz="2400" dirty="0" smtClean="0"/>
              <a:t>删除</a:t>
            </a:r>
            <a:endParaRPr lang="en-US" altLang="zh-CN" sz="2400" dirty="0" smtClean="0"/>
          </a:p>
          <a:p>
            <a:pPr>
              <a:buNone/>
            </a:pPr>
            <a:r>
              <a:rPr lang="en-US" altLang="zh-CN" sz="2400" dirty="0" smtClean="0"/>
              <a:t> </a:t>
            </a:r>
            <a:r>
              <a:rPr lang="en-US" altLang="zh-CN" sz="2400" dirty="0" smtClean="0"/>
              <a:t>          </a:t>
            </a:r>
            <a:r>
              <a:rPr lang="zh-CN" altLang="en-US" sz="2400" dirty="0" smtClean="0"/>
              <a:t>段按钮     </a:t>
            </a:r>
            <a:r>
              <a:rPr lang="en-US" sz="2400" dirty="0" smtClean="0"/>
              <a:t> </a:t>
            </a:r>
            <a:r>
              <a:rPr lang="zh-CN" altLang="en-US" sz="2400" dirty="0" smtClean="0"/>
              <a:t>，选择两</a:t>
            </a:r>
            <a:r>
              <a:rPr lang="zh-CN" altLang="en-US" sz="2400" dirty="0" smtClean="0"/>
              <a:t>个圆的</a:t>
            </a:r>
            <a:r>
              <a:rPr lang="zh-CN" altLang="en-US" sz="2400" dirty="0" smtClean="0"/>
              <a:t>内侧。</a:t>
            </a:r>
            <a:endParaRPr lang="zh-CN" altLang="en-US" sz="2400" dirty="0"/>
          </a:p>
        </p:txBody>
      </p:sp>
      <p:pic>
        <p:nvPicPr>
          <p:cNvPr id="51201" name="Picture 1"/>
          <p:cNvPicPr>
            <a:picLocks noChangeAspect="1" noChangeArrowheads="1"/>
          </p:cNvPicPr>
          <p:nvPr/>
        </p:nvPicPr>
        <p:blipFill>
          <a:blip r:embed="rId3"/>
          <a:srcRect/>
          <a:stretch>
            <a:fillRect/>
          </a:stretch>
        </p:blipFill>
        <p:spPr bwMode="auto">
          <a:xfrm>
            <a:off x="2143108" y="1071546"/>
            <a:ext cx="323850" cy="295275"/>
          </a:xfrm>
          <a:prstGeom prst="rect">
            <a:avLst/>
          </a:prstGeom>
          <a:noFill/>
          <a:ln w="9525">
            <a:noFill/>
            <a:miter lim="800000"/>
            <a:headEnd/>
            <a:tailEnd/>
          </a:ln>
          <a:effectLst/>
        </p:spPr>
      </p:pic>
      <p:sp>
        <p:nvSpPr>
          <p:cNvPr id="5120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1202" name="Object 2"/>
          <p:cNvGraphicFramePr>
            <a:graphicFrameLocks noChangeAspect="1"/>
          </p:cNvGraphicFramePr>
          <p:nvPr/>
        </p:nvGraphicFramePr>
        <p:xfrm>
          <a:off x="1714480" y="1643050"/>
          <a:ext cx="5895099" cy="3300425"/>
        </p:xfrm>
        <a:graphic>
          <a:graphicData uri="http://schemas.openxmlformats.org/presentationml/2006/ole">
            <p:oleObj spid="_x0000_s51202" name="BMP 图像" r:id="rId4" imgW="4296375" imgH="2409524" progId="Paint.Picture">
              <p:embed/>
            </p:oleObj>
          </a:graphicData>
        </a:graphic>
      </p:graphicFrame>
      <p:sp>
        <p:nvSpPr>
          <p:cNvPr id="7" name="圆角矩形标注 6"/>
          <p:cNvSpPr/>
          <p:nvPr/>
        </p:nvSpPr>
        <p:spPr>
          <a:xfrm>
            <a:off x="3571868" y="5072074"/>
            <a:ext cx="1714512" cy="571504"/>
          </a:xfrm>
          <a:prstGeom prst="wedgeRoundRectCallout">
            <a:avLst>
              <a:gd name="adj1" fmla="val 55726"/>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修剪后的结果</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1357322"/>
          </a:xfrm>
        </p:spPr>
        <p:txBody>
          <a:bodyPr>
            <a:normAutofit/>
          </a:bodyPr>
          <a:lstStyle/>
          <a:p>
            <a:pPr>
              <a:buNone/>
            </a:pPr>
            <a:r>
              <a:rPr lang="zh-CN" altLang="en-US" sz="2400" dirty="0" smtClean="0"/>
              <a:t>（</a:t>
            </a:r>
            <a:r>
              <a:rPr lang="en-US" altLang="zh-CN" sz="2400" dirty="0" smtClean="0"/>
              <a:t>9</a:t>
            </a:r>
            <a:r>
              <a:rPr lang="zh-CN" altLang="en-US" sz="2400" dirty="0" smtClean="0"/>
              <a:t>）</a:t>
            </a:r>
            <a:r>
              <a:rPr lang="zh-CN" altLang="en-US" sz="2400" dirty="0" smtClean="0"/>
              <a:t>单击草绘器操控板中的确定按钮</a:t>
            </a:r>
            <a:r>
              <a:rPr lang="en-US" sz="2400" dirty="0" smtClean="0"/>
              <a:t> </a:t>
            </a:r>
            <a:r>
              <a:rPr lang="en-US" sz="2400" dirty="0" smtClean="0"/>
              <a:t>      </a:t>
            </a:r>
            <a:r>
              <a:rPr lang="zh-CN" altLang="en-US" sz="2400" dirty="0" smtClean="0"/>
              <a:t>，</a:t>
            </a:r>
            <a:r>
              <a:rPr lang="zh-CN" altLang="en-US" sz="2400" dirty="0" smtClean="0"/>
              <a:t>完成草图设计</a:t>
            </a:r>
            <a:r>
              <a:rPr lang="zh-CN" altLang="en-US" sz="2400" dirty="0" smtClean="0"/>
              <a:t>。</a:t>
            </a:r>
            <a:endParaRPr lang="en-US" altLang="zh-CN" sz="2400" dirty="0" smtClean="0"/>
          </a:p>
          <a:p>
            <a:pPr>
              <a:buNone/>
            </a:pPr>
            <a:r>
              <a:rPr lang="zh-CN" altLang="en-US" sz="2400" dirty="0" smtClean="0"/>
              <a:t>（</a:t>
            </a:r>
            <a:r>
              <a:rPr lang="en-US" altLang="zh-CN" sz="2400" dirty="0" smtClean="0"/>
              <a:t>10</a:t>
            </a:r>
            <a:r>
              <a:rPr lang="zh-CN" altLang="en-US" sz="2400" dirty="0" smtClean="0"/>
              <a:t>）</a:t>
            </a:r>
            <a:r>
              <a:rPr lang="zh-CN" altLang="en-US" sz="2400" dirty="0" smtClean="0"/>
              <a:t>在操控板</a:t>
            </a:r>
            <a:r>
              <a:rPr lang="en-US" altLang="zh-CN" sz="2400" dirty="0" smtClean="0"/>
              <a:t>【</a:t>
            </a:r>
            <a:r>
              <a:rPr lang="zh-CN" altLang="en-US" sz="2400" dirty="0" smtClean="0"/>
              <a:t>选项</a:t>
            </a:r>
            <a:r>
              <a:rPr lang="en-US" altLang="zh-CN" sz="2400" dirty="0" smtClean="0"/>
              <a:t>】</a:t>
            </a:r>
            <a:r>
              <a:rPr lang="zh-CN" altLang="en-US" sz="2400" dirty="0" smtClean="0"/>
              <a:t>上拉菜单中的</a:t>
            </a:r>
            <a:r>
              <a:rPr lang="en-US" altLang="zh-CN" sz="2400" dirty="0" smtClean="0"/>
              <a:t>【</a:t>
            </a:r>
            <a:r>
              <a:rPr lang="zh-CN" altLang="en-US" sz="2400" dirty="0" smtClean="0"/>
              <a:t>侧</a:t>
            </a:r>
            <a:r>
              <a:rPr lang="en-US" sz="2400" dirty="0" smtClean="0"/>
              <a:t>1</a:t>
            </a:r>
            <a:r>
              <a:rPr lang="en-US" altLang="zh-CN" sz="2400" dirty="0" smtClean="0"/>
              <a:t>】</a:t>
            </a:r>
            <a:r>
              <a:rPr lang="zh-CN" altLang="en-US" sz="2400" dirty="0" smtClean="0"/>
              <a:t>菜单中选取</a:t>
            </a:r>
            <a:r>
              <a:rPr lang="en-US" altLang="zh-CN" sz="2400" dirty="0" smtClean="0"/>
              <a:t>【</a:t>
            </a:r>
            <a:r>
              <a:rPr lang="zh-CN" altLang="en-US" sz="2400" dirty="0" smtClean="0"/>
              <a:t>盲孔</a:t>
            </a:r>
            <a:r>
              <a:rPr lang="en-US" altLang="zh-CN" sz="2400" dirty="0" smtClean="0"/>
              <a:t>】</a:t>
            </a:r>
            <a:r>
              <a:rPr lang="zh-CN" altLang="en-US" sz="2400" dirty="0" smtClean="0"/>
              <a:t>。</a:t>
            </a:r>
            <a:endParaRPr lang="zh-CN" altLang="en-US" sz="2400" dirty="0"/>
          </a:p>
        </p:txBody>
      </p:sp>
      <p:pic>
        <p:nvPicPr>
          <p:cNvPr id="50177" name="Picture 1"/>
          <p:cNvPicPr>
            <a:picLocks noChangeAspect="1" noChangeArrowheads="1"/>
          </p:cNvPicPr>
          <p:nvPr/>
        </p:nvPicPr>
        <p:blipFill>
          <a:blip r:embed="rId2"/>
          <a:srcRect/>
          <a:stretch>
            <a:fillRect/>
          </a:stretch>
        </p:blipFill>
        <p:spPr bwMode="auto">
          <a:xfrm>
            <a:off x="5500694" y="357166"/>
            <a:ext cx="228600" cy="209550"/>
          </a:xfrm>
          <a:prstGeom prst="rect">
            <a:avLst/>
          </a:prstGeom>
          <a:noFill/>
          <a:ln w="9525">
            <a:noFill/>
            <a:miter lim="800000"/>
            <a:headEnd/>
            <a:tailEnd/>
          </a:ln>
          <a:effectLst/>
        </p:spPr>
      </p:pic>
      <p:pic>
        <p:nvPicPr>
          <p:cNvPr id="50178" name="Picture 2"/>
          <p:cNvPicPr>
            <a:picLocks noChangeAspect="1" noChangeArrowheads="1"/>
          </p:cNvPicPr>
          <p:nvPr/>
        </p:nvPicPr>
        <p:blipFill>
          <a:blip r:embed="rId3"/>
          <a:srcRect/>
          <a:stretch>
            <a:fillRect/>
          </a:stretch>
        </p:blipFill>
        <p:spPr bwMode="auto">
          <a:xfrm>
            <a:off x="3428992" y="1357298"/>
            <a:ext cx="1857388" cy="1316629"/>
          </a:xfrm>
          <a:prstGeom prst="rect">
            <a:avLst/>
          </a:prstGeom>
          <a:noFill/>
          <a:ln w="9525">
            <a:noFill/>
            <a:miter lim="800000"/>
            <a:headEnd/>
            <a:tailEnd/>
          </a:ln>
        </p:spPr>
      </p:pic>
      <p:sp>
        <p:nvSpPr>
          <p:cNvPr id="6" name="TextBox 5"/>
          <p:cNvSpPr txBox="1"/>
          <p:nvPr/>
        </p:nvSpPr>
        <p:spPr>
          <a:xfrm>
            <a:off x="357158" y="3071811"/>
            <a:ext cx="8786842" cy="830997"/>
          </a:xfrm>
          <a:prstGeom prst="rect">
            <a:avLst/>
          </a:prstGeom>
          <a:noFill/>
        </p:spPr>
        <p:txBody>
          <a:bodyPr wrap="square" rtlCol="0">
            <a:spAutoFit/>
          </a:bodyPr>
          <a:lstStyle/>
          <a:p>
            <a:r>
              <a:rPr lang="zh-CN" altLang="en-US" sz="2400" dirty="0" smtClean="0"/>
              <a:t>（</a:t>
            </a:r>
            <a:r>
              <a:rPr lang="en-US" altLang="zh-CN" sz="2400" dirty="0" smtClean="0"/>
              <a:t>11</a:t>
            </a:r>
            <a:r>
              <a:rPr lang="zh-CN" altLang="en-US" sz="2400" dirty="0" smtClean="0"/>
              <a:t>）在</a:t>
            </a:r>
            <a:r>
              <a:rPr lang="en-US" altLang="zh-CN" sz="2400" dirty="0" smtClean="0"/>
              <a:t>【</a:t>
            </a:r>
            <a:r>
              <a:rPr lang="zh-CN" altLang="en-US" sz="2400" dirty="0" smtClean="0"/>
              <a:t>深度值</a:t>
            </a:r>
            <a:r>
              <a:rPr lang="en-US" altLang="zh-CN" sz="2400" dirty="0" smtClean="0"/>
              <a:t>】</a:t>
            </a:r>
            <a:r>
              <a:rPr lang="zh-CN" altLang="en-US" sz="2400" dirty="0" smtClean="0"/>
              <a:t>文本框中输入拉伸厚度为</a:t>
            </a:r>
            <a:r>
              <a:rPr lang="en-US" sz="2400" dirty="0" smtClean="0"/>
              <a:t>3</a:t>
            </a:r>
            <a:r>
              <a:rPr lang="zh-CN" altLang="en-US" sz="2400" dirty="0" smtClean="0"/>
              <a:t>，确定</a:t>
            </a:r>
            <a:r>
              <a:rPr lang="zh-CN" altLang="en-US" sz="2400" dirty="0" smtClean="0"/>
              <a:t>后单击</a:t>
            </a:r>
            <a:r>
              <a:rPr lang="en-US" sz="2400" dirty="0" smtClean="0"/>
              <a:t> </a:t>
            </a:r>
            <a:endParaRPr lang="en-US" sz="2400" dirty="0" smtClean="0"/>
          </a:p>
          <a:p>
            <a:r>
              <a:rPr lang="en-US" altLang="zh-CN" sz="2400" dirty="0" smtClean="0"/>
              <a:t>            </a:t>
            </a:r>
            <a:r>
              <a:rPr lang="zh-CN" altLang="en-US" sz="2400" dirty="0" smtClean="0"/>
              <a:t>按钮</a:t>
            </a:r>
            <a:r>
              <a:rPr lang="zh-CN" altLang="en-US" sz="2400" dirty="0" smtClean="0"/>
              <a:t>。 </a:t>
            </a:r>
            <a:endParaRPr lang="zh-CN" altLang="en-US" sz="2400" dirty="0"/>
          </a:p>
        </p:txBody>
      </p:sp>
      <p:pic>
        <p:nvPicPr>
          <p:cNvPr id="50179" name="Picture 3"/>
          <p:cNvPicPr>
            <a:picLocks noChangeAspect="1" noChangeArrowheads="1"/>
          </p:cNvPicPr>
          <p:nvPr/>
        </p:nvPicPr>
        <p:blipFill>
          <a:blip r:embed="rId4"/>
          <a:srcRect/>
          <a:stretch>
            <a:fillRect/>
          </a:stretch>
        </p:blipFill>
        <p:spPr bwMode="auto">
          <a:xfrm>
            <a:off x="8572528" y="3214686"/>
            <a:ext cx="228600" cy="219075"/>
          </a:xfrm>
          <a:prstGeom prst="rect">
            <a:avLst/>
          </a:prstGeom>
          <a:noFill/>
          <a:ln w="9525">
            <a:noFill/>
            <a:miter lim="800000"/>
            <a:headEnd/>
            <a:tailEnd/>
          </a:ln>
          <a:effectLst/>
        </p:spPr>
      </p:pic>
      <p:pic>
        <p:nvPicPr>
          <p:cNvPr id="50180" name="Picture 4"/>
          <p:cNvPicPr>
            <a:picLocks noChangeAspect="1" noChangeArrowheads="1"/>
          </p:cNvPicPr>
          <p:nvPr/>
        </p:nvPicPr>
        <p:blipFill>
          <a:blip r:embed="rId5"/>
          <a:srcRect/>
          <a:stretch>
            <a:fillRect/>
          </a:stretch>
        </p:blipFill>
        <p:spPr bwMode="auto">
          <a:xfrm>
            <a:off x="857224" y="4000504"/>
            <a:ext cx="7777830" cy="133509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971544"/>
          </a:xfrm>
        </p:spPr>
        <p:txBody>
          <a:bodyPr>
            <a:normAutofit/>
          </a:bodyPr>
          <a:lstStyle/>
          <a:p>
            <a:pPr>
              <a:buNone/>
            </a:pPr>
            <a:r>
              <a:rPr lang="zh-CN" altLang="en-US" sz="2400" dirty="0" smtClean="0"/>
              <a:t>（</a:t>
            </a:r>
            <a:r>
              <a:rPr lang="en-US" altLang="zh-CN" sz="2400" dirty="0" smtClean="0"/>
              <a:t>12</a:t>
            </a:r>
            <a:r>
              <a:rPr lang="zh-CN" altLang="en-US" sz="2400" dirty="0" smtClean="0"/>
              <a:t>）</a:t>
            </a:r>
            <a:r>
              <a:rPr lang="zh-CN" altLang="en-US" sz="2400" dirty="0" smtClean="0"/>
              <a:t>单击工具栏中的</a:t>
            </a:r>
            <a:r>
              <a:rPr lang="en-US" altLang="zh-CN" sz="2400" dirty="0" smtClean="0"/>
              <a:t>【</a:t>
            </a:r>
            <a:r>
              <a:rPr lang="zh-CN" altLang="en-US" sz="2400" dirty="0" smtClean="0"/>
              <a:t>保存的视图列表</a:t>
            </a:r>
            <a:r>
              <a:rPr lang="en-US" altLang="zh-CN" sz="2400" dirty="0" smtClean="0"/>
              <a:t>】</a:t>
            </a:r>
            <a:r>
              <a:rPr lang="zh-CN" altLang="en-US" sz="2400" dirty="0" smtClean="0"/>
              <a:t>按钮      </a:t>
            </a:r>
            <a:r>
              <a:rPr lang="en-US" sz="2400" dirty="0" smtClean="0"/>
              <a:t> </a:t>
            </a:r>
            <a:r>
              <a:rPr lang="zh-CN" altLang="en-US" sz="2400" dirty="0" smtClean="0"/>
              <a:t>，选取</a:t>
            </a:r>
            <a:r>
              <a:rPr lang="en-US" altLang="zh-CN" sz="2400" dirty="0" smtClean="0"/>
              <a:t>【</a:t>
            </a:r>
            <a:r>
              <a:rPr lang="zh-CN" altLang="en-US" sz="2400" dirty="0" smtClean="0"/>
              <a:t>默认方向</a:t>
            </a:r>
            <a:r>
              <a:rPr lang="en-US" altLang="zh-CN" sz="2400" dirty="0" smtClean="0"/>
              <a:t>】</a:t>
            </a:r>
            <a:r>
              <a:rPr lang="zh-CN" altLang="en-US" sz="2400" dirty="0" smtClean="0"/>
              <a:t>命令，查看生成的平板</a:t>
            </a:r>
            <a:r>
              <a:rPr lang="en-US" sz="2400" dirty="0" smtClean="0"/>
              <a:t>A</a:t>
            </a:r>
            <a:r>
              <a:rPr lang="zh-CN" altLang="en-US" sz="2400" dirty="0" smtClean="0"/>
              <a:t>特征。</a:t>
            </a:r>
            <a:endParaRPr lang="zh-CN" altLang="en-US" sz="2400" dirty="0"/>
          </a:p>
        </p:txBody>
      </p:sp>
      <p:pic>
        <p:nvPicPr>
          <p:cNvPr id="49153" name="Picture 1"/>
          <p:cNvPicPr>
            <a:picLocks noChangeAspect="1" noChangeArrowheads="1"/>
          </p:cNvPicPr>
          <p:nvPr/>
        </p:nvPicPr>
        <p:blipFill>
          <a:blip r:embed="rId3"/>
          <a:srcRect/>
          <a:stretch>
            <a:fillRect/>
          </a:stretch>
        </p:blipFill>
        <p:spPr bwMode="auto">
          <a:xfrm>
            <a:off x="6786578" y="357166"/>
            <a:ext cx="200025" cy="190500"/>
          </a:xfrm>
          <a:prstGeom prst="rect">
            <a:avLst/>
          </a:prstGeom>
          <a:noFill/>
          <a:ln w="9525">
            <a:noFill/>
            <a:miter lim="800000"/>
            <a:headEnd/>
            <a:tailEnd/>
          </a:ln>
          <a:effectLst/>
        </p:spPr>
      </p:pic>
      <p:sp>
        <p:nvSpPr>
          <p:cNvPr id="4915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154" name="Object 2"/>
          <p:cNvGraphicFramePr>
            <a:graphicFrameLocks noChangeAspect="1"/>
          </p:cNvGraphicFramePr>
          <p:nvPr/>
        </p:nvGraphicFramePr>
        <p:xfrm>
          <a:off x="1428728" y="1643050"/>
          <a:ext cx="6275629" cy="2967049"/>
        </p:xfrm>
        <a:graphic>
          <a:graphicData uri="http://schemas.openxmlformats.org/presentationml/2006/ole">
            <p:oleObj spid="_x0000_s49154" name="BMP 图像" r:id="rId4" imgW="3990476" imgH="1895238" progId="Paint.Picture">
              <p:embed/>
            </p:oleObj>
          </a:graphicData>
        </a:graphic>
      </p:graphicFrame>
      <p:sp>
        <p:nvSpPr>
          <p:cNvPr id="7" name="圆角矩形标注 6"/>
          <p:cNvSpPr/>
          <p:nvPr/>
        </p:nvSpPr>
        <p:spPr>
          <a:xfrm>
            <a:off x="3143240" y="5072074"/>
            <a:ext cx="2500330" cy="571504"/>
          </a:xfrm>
          <a:prstGeom prst="wedgeRoundRectCallout">
            <a:avLst>
              <a:gd name="adj1" fmla="val 45231"/>
              <a:gd name="adj2" fmla="val -1904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平板</a:t>
            </a:r>
            <a:r>
              <a:rPr lang="en-US" altLang="zh-CN" dirty="0" smtClean="0"/>
              <a:t>A</a:t>
            </a:r>
            <a:r>
              <a:rPr lang="zh-CN" altLang="en-US" dirty="0" smtClean="0"/>
              <a:t>生成后的情况</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229600" cy="971544"/>
          </a:xfrm>
        </p:spPr>
        <p:txBody>
          <a:bodyPr>
            <a:normAutofit lnSpcReduction="10000"/>
          </a:bodyPr>
          <a:lstStyle/>
          <a:p>
            <a:pPr>
              <a:buNone/>
            </a:pPr>
            <a:r>
              <a:rPr lang="en-US" altLang="zh-CN" sz="2800" dirty="0" smtClean="0"/>
              <a:t>Step3</a:t>
            </a:r>
            <a:r>
              <a:rPr lang="zh-CN" altLang="en-US" sz="2800" dirty="0" smtClean="0"/>
              <a:t>：圆柱</a:t>
            </a:r>
            <a:r>
              <a:rPr lang="en-US" altLang="zh-CN" sz="2800" dirty="0" smtClean="0"/>
              <a:t>B</a:t>
            </a:r>
            <a:r>
              <a:rPr lang="zh-CN" altLang="en-US" sz="2800" dirty="0" smtClean="0"/>
              <a:t>的特征建造</a:t>
            </a:r>
            <a:endParaRPr lang="en-US" altLang="zh-CN" sz="2800" dirty="0" smtClean="0"/>
          </a:p>
          <a:p>
            <a:pPr>
              <a:buNone/>
            </a:pPr>
            <a:r>
              <a:rPr lang="zh-CN" altLang="en-US" sz="2800" dirty="0" smtClean="0"/>
              <a:t>（</a:t>
            </a:r>
            <a:r>
              <a:rPr lang="en-US" altLang="zh-CN" sz="2800" dirty="0" smtClean="0"/>
              <a:t>1</a:t>
            </a:r>
            <a:r>
              <a:rPr lang="zh-CN" altLang="en-US" sz="2800" dirty="0" smtClean="0"/>
              <a:t>）</a:t>
            </a:r>
            <a:endParaRPr lang="zh-CN" altLang="en-US" sz="2800" dirty="0"/>
          </a:p>
        </p:txBody>
      </p:sp>
      <p:pic>
        <p:nvPicPr>
          <p:cNvPr id="48129" name="Picture 1"/>
          <p:cNvPicPr>
            <a:picLocks noChangeAspect="1" noChangeArrowheads="1"/>
          </p:cNvPicPr>
          <p:nvPr/>
        </p:nvPicPr>
        <p:blipFill>
          <a:blip r:embed="rId2"/>
          <a:srcRect/>
          <a:stretch>
            <a:fillRect/>
          </a:stretch>
        </p:blipFill>
        <p:spPr bwMode="auto">
          <a:xfrm>
            <a:off x="1214414" y="1928802"/>
            <a:ext cx="6319484" cy="1065216"/>
          </a:xfrm>
          <a:prstGeom prst="rect">
            <a:avLst/>
          </a:prstGeom>
          <a:noFill/>
          <a:ln w="9525">
            <a:noFill/>
            <a:miter lim="800000"/>
            <a:headEnd/>
            <a:tailEnd/>
          </a:ln>
        </p:spPr>
      </p:pic>
      <p:graphicFrame>
        <p:nvGraphicFramePr>
          <p:cNvPr id="5" name="图示 4"/>
          <p:cNvGraphicFramePr/>
          <p:nvPr/>
        </p:nvGraphicFramePr>
        <p:xfrm>
          <a:off x="2071670" y="1142984"/>
          <a:ext cx="4572032"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285720" y="3500438"/>
            <a:ext cx="8072494" cy="1569660"/>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）在</a:t>
            </a:r>
            <a:r>
              <a:rPr lang="en-US" altLang="zh-CN" sz="2400" dirty="0" smtClean="0"/>
              <a:t>【</a:t>
            </a:r>
            <a:r>
              <a:rPr lang="zh-CN" altLang="en-US" sz="2400" dirty="0" smtClean="0"/>
              <a:t>选项</a:t>
            </a:r>
            <a:r>
              <a:rPr lang="en-US" altLang="zh-CN" sz="2400" dirty="0" smtClean="0"/>
              <a:t>】</a:t>
            </a:r>
            <a:r>
              <a:rPr lang="zh-CN" altLang="en-US" sz="2400" dirty="0" smtClean="0"/>
              <a:t>弹出菜单中决定选定拉伸特征是单侧的还是双侧的，在此我们选择单侧的，即只在</a:t>
            </a:r>
            <a:r>
              <a:rPr lang="en-US" altLang="zh-CN" sz="2400" dirty="0" smtClean="0"/>
              <a:t>【</a:t>
            </a:r>
            <a:r>
              <a:rPr lang="zh-CN" altLang="en-US" sz="2400" dirty="0" smtClean="0"/>
              <a:t>侧</a:t>
            </a:r>
            <a:r>
              <a:rPr lang="en-US" sz="2400" dirty="0" smtClean="0"/>
              <a:t>1</a:t>
            </a:r>
            <a:r>
              <a:rPr lang="en-US" altLang="zh-CN" sz="2400" dirty="0" smtClean="0"/>
              <a:t>】</a:t>
            </a:r>
            <a:r>
              <a:rPr lang="zh-CN" altLang="en-US" sz="2400" dirty="0" smtClean="0"/>
              <a:t>中选择一个方向，从而单向生成平板</a:t>
            </a:r>
            <a:r>
              <a:rPr lang="en-US" sz="2400" dirty="0" smtClean="0"/>
              <a:t>A</a:t>
            </a:r>
            <a:r>
              <a:rPr lang="zh-CN" altLang="en-US" sz="2400" dirty="0" smtClean="0"/>
              <a:t>特征</a:t>
            </a:r>
            <a:r>
              <a:rPr lang="zh-CN" altLang="en-US" sz="2400" dirty="0" smtClean="0"/>
              <a:t>。</a:t>
            </a:r>
            <a:endParaRPr lang="en-US" altLang="zh-CN" sz="2400" dirty="0" smtClean="0"/>
          </a:p>
          <a:p>
            <a:r>
              <a:rPr lang="zh-CN" altLang="en-US" sz="2400" dirty="0" smtClean="0"/>
              <a:t>（</a:t>
            </a:r>
            <a:r>
              <a:rPr lang="en-US" altLang="zh-CN" sz="2400" dirty="0" smtClean="0"/>
              <a:t>3</a:t>
            </a:r>
            <a:r>
              <a:rPr lang="zh-CN" altLang="en-US" sz="2400" dirty="0" smtClean="0"/>
              <a:t>）</a:t>
            </a:r>
            <a:endParaRPr lang="zh-CN" altLang="en-US" sz="2400" dirty="0"/>
          </a:p>
        </p:txBody>
      </p:sp>
      <p:graphicFrame>
        <p:nvGraphicFramePr>
          <p:cNvPr id="7" name="图示 6"/>
          <p:cNvGraphicFramePr/>
          <p:nvPr/>
        </p:nvGraphicFramePr>
        <p:xfrm>
          <a:off x="1428728" y="5072074"/>
          <a:ext cx="6429420" cy="7858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7105" name="Object 1"/>
          <p:cNvGraphicFramePr>
            <a:graphicFrameLocks noChangeAspect="1"/>
          </p:cNvGraphicFramePr>
          <p:nvPr/>
        </p:nvGraphicFramePr>
        <p:xfrm>
          <a:off x="428596" y="500042"/>
          <a:ext cx="6482760" cy="2928958"/>
        </p:xfrm>
        <a:graphic>
          <a:graphicData uri="http://schemas.openxmlformats.org/presentationml/2006/ole">
            <p:oleObj spid="_x0000_s47105" name="BMP 图像" r:id="rId3" imgW="4525007" imgH="2038095" progId="Paint.Picture">
              <p:embed/>
            </p:oleObj>
          </a:graphicData>
        </a:graphic>
      </p:graphicFrame>
      <p:sp>
        <p:nvSpPr>
          <p:cNvPr id="6" name="圆角矩形标注 5"/>
          <p:cNvSpPr/>
          <p:nvPr/>
        </p:nvSpPr>
        <p:spPr>
          <a:xfrm>
            <a:off x="6858016" y="2000240"/>
            <a:ext cx="2071702" cy="612648"/>
          </a:xfrm>
          <a:prstGeom prst="wedgeRoundRectCallout">
            <a:avLst>
              <a:gd name="adj1" fmla="val -66394"/>
              <a:gd name="adj2" fmla="val -1541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altLang="zh-CN" dirty="0" smtClean="0"/>
              <a:t>B</a:t>
            </a:r>
            <a:r>
              <a:rPr lang="zh-CN" altLang="en-US" dirty="0" smtClean="0"/>
              <a:t>生成方向</a:t>
            </a:r>
            <a:endParaRPr lang="zh-CN" altLang="en-US" dirty="0"/>
          </a:p>
        </p:txBody>
      </p:sp>
      <p:sp>
        <p:nvSpPr>
          <p:cNvPr id="15" name="TextBox 14"/>
          <p:cNvSpPr txBox="1"/>
          <p:nvPr/>
        </p:nvSpPr>
        <p:spPr>
          <a:xfrm>
            <a:off x="500034" y="3643314"/>
            <a:ext cx="8143932" cy="2308324"/>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）进入</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按钮，进入草绘模式。单击</a:t>
            </a:r>
            <a:r>
              <a:rPr lang="en-US" altLang="zh-CN" sz="2400" dirty="0" smtClean="0"/>
              <a:t>【</a:t>
            </a:r>
            <a:r>
              <a:rPr lang="zh-CN" altLang="en-US" sz="2400" dirty="0" smtClean="0"/>
              <a:t>草绘</a:t>
            </a:r>
            <a:r>
              <a:rPr lang="en-US" altLang="zh-CN" sz="2400" dirty="0" smtClean="0"/>
              <a:t>】</a:t>
            </a:r>
            <a:r>
              <a:rPr lang="zh-CN" altLang="en-US" sz="2400" dirty="0" smtClean="0"/>
              <a:t>操控板中的创建圆</a:t>
            </a:r>
            <a:r>
              <a:rPr lang="zh-CN" altLang="en-US" sz="2400" dirty="0" smtClean="0"/>
              <a:t>按钮     </a:t>
            </a:r>
            <a:r>
              <a:rPr lang="en-US" sz="2400" dirty="0" smtClean="0"/>
              <a:t> </a:t>
            </a:r>
            <a:r>
              <a:rPr lang="zh-CN" altLang="en-US" sz="2400" dirty="0" smtClean="0"/>
              <a:t>，绘制一个圆，其中心与基准中心重合</a:t>
            </a:r>
            <a:r>
              <a:rPr lang="zh-CN" altLang="en-US" sz="2400" dirty="0" smtClean="0"/>
              <a:t>。</a:t>
            </a:r>
            <a:endParaRPr lang="en-US" altLang="zh-CN" sz="2400" dirty="0" smtClean="0"/>
          </a:p>
          <a:p>
            <a:r>
              <a:rPr lang="zh-CN" altLang="en-US" sz="2400" dirty="0" smtClean="0"/>
              <a:t>（</a:t>
            </a:r>
            <a:r>
              <a:rPr lang="en-US" altLang="zh-CN" sz="2400" dirty="0" smtClean="0"/>
              <a:t>5</a:t>
            </a:r>
            <a:r>
              <a:rPr lang="zh-CN" altLang="en-US" sz="2400" dirty="0" smtClean="0"/>
              <a:t>）单击</a:t>
            </a:r>
            <a:r>
              <a:rPr lang="en-US" altLang="zh-CN" sz="2400" dirty="0" smtClean="0"/>
              <a:t>【</a:t>
            </a:r>
            <a:r>
              <a:rPr lang="zh-CN" altLang="en-US" sz="2400" dirty="0" smtClean="0"/>
              <a:t>编辑</a:t>
            </a:r>
            <a:r>
              <a:rPr lang="en-US" altLang="zh-CN" sz="2400" dirty="0" smtClean="0"/>
              <a:t>】</a:t>
            </a:r>
            <a:r>
              <a:rPr lang="zh-CN" altLang="en-US" sz="2400" dirty="0" smtClean="0"/>
              <a:t>操控板中的修改尺寸按钮</a:t>
            </a:r>
            <a:r>
              <a:rPr lang="en-US" sz="2400" dirty="0" smtClean="0"/>
              <a:t> </a:t>
            </a:r>
            <a:r>
              <a:rPr lang="en-US" sz="2400" dirty="0" smtClean="0"/>
              <a:t>    </a:t>
            </a:r>
            <a:r>
              <a:rPr lang="zh-CN" altLang="en-US" sz="2400" dirty="0" smtClean="0"/>
              <a:t>，</a:t>
            </a:r>
            <a:r>
              <a:rPr lang="zh-CN" altLang="en-US" sz="2400" dirty="0" smtClean="0"/>
              <a:t>点取圆的直径尺寸，在弹出的</a:t>
            </a:r>
            <a:r>
              <a:rPr lang="en-US" altLang="zh-CN" sz="2400" dirty="0" smtClean="0"/>
              <a:t>【</a:t>
            </a:r>
            <a:r>
              <a:rPr lang="zh-CN" altLang="en-US" sz="2400" dirty="0" smtClean="0"/>
              <a:t>修改尺寸</a:t>
            </a:r>
            <a:r>
              <a:rPr lang="en-US" altLang="zh-CN" sz="2400" dirty="0" smtClean="0"/>
              <a:t>】</a:t>
            </a:r>
            <a:r>
              <a:rPr lang="zh-CN" altLang="en-US" sz="2400" dirty="0" smtClean="0"/>
              <a:t>对话框中的文本框中输入新的尺寸</a:t>
            </a:r>
            <a:r>
              <a:rPr lang="zh-CN" altLang="en-US" sz="2400" dirty="0" smtClean="0"/>
              <a:t>值。</a:t>
            </a:r>
            <a:endParaRPr lang="zh-CN" altLang="en-US" sz="2400" dirty="0"/>
          </a:p>
        </p:txBody>
      </p:sp>
      <p:pic>
        <p:nvPicPr>
          <p:cNvPr id="47116" name="Picture 12"/>
          <p:cNvPicPr>
            <a:picLocks noChangeAspect="1" noChangeArrowheads="1"/>
          </p:cNvPicPr>
          <p:nvPr/>
        </p:nvPicPr>
        <p:blipFill>
          <a:blip r:embed="rId4"/>
          <a:srcRect/>
          <a:stretch>
            <a:fillRect/>
          </a:stretch>
        </p:blipFill>
        <p:spPr bwMode="auto">
          <a:xfrm>
            <a:off x="3643306" y="4143380"/>
            <a:ext cx="323850" cy="238125"/>
          </a:xfrm>
          <a:prstGeom prst="rect">
            <a:avLst/>
          </a:prstGeom>
          <a:noFill/>
          <a:ln w="9525">
            <a:noFill/>
            <a:miter lim="800000"/>
            <a:headEnd/>
            <a:tailEnd/>
          </a:ln>
          <a:effectLst/>
        </p:spPr>
      </p:pic>
      <p:pic>
        <p:nvPicPr>
          <p:cNvPr id="47117" name="Picture 13"/>
          <p:cNvPicPr>
            <a:picLocks noChangeAspect="1" noChangeArrowheads="1"/>
          </p:cNvPicPr>
          <p:nvPr/>
        </p:nvPicPr>
        <p:blipFill>
          <a:blip r:embed="rId5"/>
          <a:srcRect/>
          <a:stretch>
            <a:fillRect/>
          </a:stretch>
        </p:blipFill>
        <p:spPr bwMode="auto">
          <a:xfrm>
            <a:off x="6643702" y="4786322"/>
            <a:ext cx="304800" cy="24765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5072074"/>
            <a:ext cx="8001056" cy="1500198"/>
          </a:xfrm>
        </p:spPr>
        <p:txBody>
          <a:bodyPr>
            <a:normAutofit fontScale="92500" lnSpcReduction="20000"/>
          </a:bodyPr>
          <a:lstStyle/>
          <a:p>
            <a:pPr>
              <a:buNone/>
            </a:pPr>
            <a:r>
              <a:rPr lang="zh-CN" altLang="en-US" sz="2800" dirty="0" smtClean="0"/>
              <a:t>（</a:t>
            </a:r>
            <a:r>
              <a:rPr lang="en-US" altLang="zh-CN" sz="2800" dirty="0" smtClean="0"/>
              <a:t>6</a:t>
            </a:r>
            <a:r>
              <a:rPr lang="zh-CN" altLang="en-US" sz="2800" dirty="0" smtClean="0"/>
              <a:t>）单击</a:t>
            </a:r>
            <a:r>
              <a:rPr lang="en-US" altLang="zh-CN" sz="2800" dirty="0" smtClean="0"/>
              <a:t>【</a:t>
            </a:r>
            <a:r>
              <a:rPr lang="zh-CN" altLang="en-US" sz="2800" dirty="0" smtClean="0"/>
              <a:t>草绘</a:t>
            </a:r>
            <a:r>
              <a:rPr lang="en-US" altLang="zh-CN" sz="2800" dirty="0" smtClean="0"/>
              <a:t>】</a:t>
            </a:r>
            <a:r>
              <a:rPr lang="zh-CN" altLang="en-US" sz="2800" dirty="0" smtClean="0"/>
              <a:t>操控面板中的确定</a:t>
            </a:r>
            <a:r>
              <a:rPr lang="zh-CN" altLang="en-US" sz="2800" dirty="0" smtClean="0"/>
              <a:t>按钮  </a:t>
            </a:r>
            <a:r>
              <a:rPr lang="en-US" sz="2800" dirty="0" smtClean="0"/>
              <a:t> </a:t>
            </a:r>
            <a:r>
              <a:rPr lang="zh-CN" altLang="en-US" sz="2800" dirty="0" smtClean="0"/>
              <a:t>，完成草图设计。</a:t>
            </a:r>
          </a:p>
          <a:p>
            <a:pPr>
              <a:buNone/>
            </a:pPr>
            <a:r>
              <a:rPr lang="zh-CN" altLang="en-US" sz="2800" dirty="0" smtClean="0"/>
              <a:t>（</a:t>
            </a:r>
            <a:r>
              <a:rPr lang="en-US" altLang="zh-CN" sz="2800" dirty="0" smtClean="0"/>
              <a:t>7</a:t>
            </a:r>
            <a:r>
              <a:rPr lang="zh-CN" altLang="en-US" sz="2800" dirty="0" smtClean="0"/>
              <a:t>）</a:t>
            </a:r>
            <a:r>
              <a:rPr lang="en-US" sz="2800" dirty="0" smtClean="0"/>
              <a:t>	</a:t>
            </a:r>
            <a:r>
              <a:rPr lang="zh-CN" altLang="en-US" sz="2800" dirty="0" smtClean="0"/>
              <a:t>在</a:t>
            </a:r>
            <a:r>
              <a:rPr lang="en-US" altLang="zh-CN" sz="2800" dirty="0" smtClean="0"/>
              <a:t>【</a:t>
            </a:r>
            <a:r>
              <a:rPr lang="zh-CN" altLang="en-US" sz="2800" dirty="0" smtClean="0"/>
              <a:t>选项</a:t>
            </a:r>
            <a:r>
              <a:rPr lang="en-US" altLang="zh-CN" sz="2800" dirty="0" smtClean="0"/>
              <a:t>】</a:t>
            </a:r>
            <a:r>
              <a:rPr lang="zh-CN" altLang="en-US" sz="2800" dirty="0" smtClean="0"/>
              <a:t>上拉菜单中选择</a:t>
            </a:r>
            <a:r>
              <a:rPr lang="en-US" altLang="zh-CN" sz="2800" dirty="0" smtClean="0"/>
              <a:t>【</a:t>
            </a:r>
            <a:r>
              <a:rPr lang="zh-CN" altLang="en-US" sz="2800" dirty="0" smtClean="0"/>
              <a:t>侧</a:t>
            </a:r>
            <a:r>
              <a:rPr lang="en-US" sz="2800" dirty="0" smtClean="0"/>
              <a:t>1</a:t>
            </a:r>
            <a:r>
              <a:rPr lang="en-US" altLang="zh-CN" sz="2800" dirty="0" smtClean="0"/>
              <a:t>】</a:t>
            </a:r>
            <a:r>
              <a:rPr lang="zh-CN" altLang="en-US" sz="2800" dirty="0" smtClean="0"/>
              <a:t>菜单中的</a:t>
            </a:r>
            <a:r>
              <a:rPr lang="en-US" altLang="zh-CN" sz="2800" dirty="0" smtClean="0"/>
              <a:t>【</a:t>
            </a:r>
            <a:r>
              <a:rPr lang="zh-CN" altLang="en-US" sz="2800" dirty="0" smtClean="0"/>
              <a:t>盲孔</a:t>
            </a:r>
            <a:r>
              <a:rPr lang="en-US" altLang="zh-CN" sz="2800" dirty="0" smtClean="0"/>
              <a:t>】</a:t>
            </a:r>
            <a:r>
              <a:rPr lang="zh-CN" altLang="en-US" sz="2800" dirty="0" smtClean="0"/>
              <a:t>命令。</a:t>
            </a:r>
          </a:p>
          <a:p>
            <a:pPr>
              <a:buNone/>
            </a:pPr>
            <a:endParaRPr lang="zh-CN" altLang="en-US" dirty="0"/>
          </a:p>
        </p:txBody>
      </p:sp>
      <p:sp>
        <p:nvSpPr>
          <p:cNvPr id="460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6081" name="Object 1"/>
          <p:cNvGraphicFramePr>
            <a:graphicFrameLocks noChangeAspect="1"/>
          </p:cNvGraphicFramePr>
          <p:nvPr/>
        </p:nvGraphicFramePr>
        <p:xfrm>
          <a:off x="642910" y="214289"/>
          <a:ext cx="2643206" cy="4664481"/>
        </p:xfrm>
        <a:graphic>
          <a:graphicData uri="http://schemas.openxmlformats.org/presentationml/2006/ole">
            <p:oleObj spid="_x0000_s46081" name="BMP 图像" r:id="rId3" imgW="2010056" imgH="3524742" progId="Paint.Picture">
              <p:embed/>
            </p:oleObj>
          </a:graphicData>
        </a:graphic>
      </p:graphicFrame>
      <p:sp>
        <p:nvSpPr>
          <p:cNvPr id="7" name="圆角矩形标注 6"/>
          <p:cNvSpPr/>
          <p:nvPr/>
        </p:nvSpPr>
        <p:spPr>
          <a:xfrm>
            <a:off x="3571868" y="1714488"/>
            <a:ext cx="2143140" cy="642942"/>
          </a:xfrm>
          <a:prstGeom prst="wedgeRoundRectCallout">
            <a:avLst>
              <a:gd name="adj1" fmla="val -77263"/>
              <a:gd name="adj2" fmla="val -1829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修改尺寸后的结果</a:t>
            </a:r>
            <a:endParaRPr lang="zh-CN" altLang="en-US" dirty="0"/>
          </a:p>
        </p:txBody>
      </p:sp>
      <p:pic>
        <p:nvPicPr>
          <p:cNvPr id="46083" name="Picture 3"/>
          <p:cNvPicPr>
            <a:picLocks noChangeAspect="1" noChangeArrowheads="1"/>
          </p:cNvPicPr>
          <p:nvPr/>
        </p:nvPicPr>
        <p:blipFill>
          <a:blip r:embed="rId4"/>
          <a:srcRect/>
          <a:stretch>
            <a:fillRect/>
          </a:stretch>
        </p:blipFill>
        <p:spPr bwMode="auto">
          <a:xfrm>
            <a:off x="6572264" y="5143512"/>
            <a:ext cx="238125" cy="1714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1685924"/>
          </a:xfrm>
        </p:spPr>
        <p:txBody>
          <a:bodyPr>
            <a:normAutofit/>
          </a:bodyPr>
          <a:lstStyle/>
          <a:p>
            <a:pPr>
              <a:buNone/>
            </a:pPr>
            <a:r>
              <a:rPr lang="zh-CN" altLang="en-US" sz="2400" dirty="0" smtClean="0"/>
              <a:t>（</a:t>
            </a:r>
            <a:r>
              <a:rPr lang="en-US" altLang="zh-CN" sz="2400" dirty="0" smtClean="0"/>
              <a:t>8</a:t>
            </a:r>
            <a:r>
              <a:rPr lang="zh-CN" altLang="en-US" sz="2400" dirty="0" smtClean="0"/>
              <a:t>）</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3</a:t>
            </a:r>
            <a:r>
              <a:rPr lang="zh-CN" altLang="en-US" sz="2400" dirty="0" smtClean="0"/>
              <a:t>，确定后单击</a:t>
            </a:r>
            <a:r>
              <a:rPr lang="en-US" sz="2400" dirty="0" smtClean="0"/>
              <a:t> </a:t>
            </a:r>
            <a:r>
              <a:rPr lang="en-US" sz="2400" dirty="0" smtClean="0"/>
              <a:t>    </a:t>
            </a:r>
            <a:r>
              <a:rPr lang="zh-CN" altLang="en-US" sz="2400" dirty="0" smtClean="0"/>
              <a:t>按钮</a:t>
            </a:r>
            <a:r>
              <a:rPr lang="zh-CN" altLang="en-US" sz="2400" dirty="0" smtClean="0"/>
              <a:t>。</a:t>
            </a:r>
          </a:p>
          <a:p>
            <a:pPr>
              <a:buNone/>
            </a:pPr>
            <a:r>
              <a:rPr lang="zh-CN" altLang="en-US" sz="2400" dirty="0" smtClean="0"/>
              <a:t>（</a:t>
            </a:r>
            <a:r>
              <a:rPr lang="en-US" altLang="zh-CN" sz="2400" dirty="0" smtClean="0"/>
              <a:t>9</a:t>
            </a:r>
            <a:r>
              <a:rPr lang="zh-CN" altLang="en-US" sz="2400" dirty="0" smtClean="0"/>
              <a:t>）单击</a:t>
            </a:r>
            <a:r>
              <a:rPr lang="zh-CN" altLang="en-US" sz="2400" dirty="0" smtClean="0"/>
              <a:t>工具栏中的</a:t>
            </a:r>
            <a:r>
              <a:rPr lang="en-US" altLang="zh-CN" sz="2400" dirty="0" smtClean="0"/>
              <a:t>【</a:t>
            </a:r>
            <a:r>
              <a:rPr lang="zh-CN" altLang="en-US" sz="2400" dirty="0" smtClean="0"/>
              <a:t>保存的视图列表</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选取</a:t>
            </a:r>
            <a:r>
              <a:rPr lang="en-US" altLang="zh-CN" sz="2400" dirty="0" smtClean="0"/>
              <a:t>【</a:t>
            </a:r>
            <a:r>
              <a:rPr lang="zh-CN" altLang="en-US" sz="2400" dirty="0" smtClean="0"/>
              <a:t>默认方向</a:t>
            </a:r>
            <a:r>
              <a:rPr lang="en-US" altLang="zh-CN" sz="2400" dirty="0" smtClean="0"/>
              <a:t>】</a:t>
            </a:r>
            <a:r>
              <a:rPr lang="zh-CN" altLang="en-US" sz="2400" dirty="0" smtClean="0"/>
              <a:t>命令，查看生成的圆柱体</a:t>
            </a:r>
            <a:r>
              <a:rPr lang="en-US" sz="2400" dirty="0" smtClean="0"/>
              <a:t>B</a:t>
            </a:r>
            <a:r>
              <a:rPr lang="zh-CN" altLang="en-US" sz="2400" dirty="0" smtClean="0"/>
              <a:t>特征。</a:t>
            </a:r>
            <a:endParaRPr lang="zh-CN" altLang="en-US" sz="2400" dirty="0"/>
          </a:p>
        </p:txBody>
      </p:sp>
      <p:pic>
        <p:nvPicPr>
          <p:cNvPr id="45057" name="Picture 1"/>
          <p:cNvPicPr>
            <a:picLocks noChangeAspect="1" noChangeArrowheads="1"/>
          </p:cNvPicPr>
          <p:nvPr/>
        </p:nvPicPr>
        <p:blipFill>
          <a:blip r:embed="rId3"/>
          <a:srcRect/>
          <a:stretch>
            <a:fillRect/>
          </a:stretch>
        </p:blipFill>
        <p:spPr bwMode="auto">
          <a:xfrm>
            <a:off x="1142976" y="785794"/>
            <a:ext cx="228600" cy="190500"/>
          </a:xfrm>
          <a:prstGeom prst="rect">
            <a:avLst/>
          </a:prstGeom>
          <a:noFill/>
          <a:ln w="9525">
            <a:noFill/>
            <a:miter lim="800000"/>
            <a:headEnd/>
            <a:tailEnd/>
          </a:ln>
          <a:effectLst/>
        </p:spPr>
      </p:pic>
      <p:pic>
        <p:nvPicPr>
          <p:cNvPr id="45058" name="Picture 2"/>
          <p:cNvPicPr>
            <a:picLocks noChangeAspect="1" noChangeArrowheads="1"/>
          </p:cNvPicPr>
          <p:nvPr/>
        </p:nvPicPr>
        <p:blipFill>
          <a:blip r:embed="rId4"/>
          <a:srcRect/>
          <a:stretch>
            <a:fillRect/>
          </a:stretch>
        </p:blipFill>
        <p:spPr bwMode="auto">
          <a:xfrm>
            <a:off x="6858016" y="1142984"/>
            <a:ext cx="247650" cy="209550"/>
          </a:xfrm>
          <a:prstGeom prst="rect">
            <a:avLst/>
          </a:prstGeom>
          <a:noFill/>
          <a:ln w="9525">
            <a:noFill/>
            <a:miter lim="800000"/>
            <a:headEnd/>
            <a:tailEnd/>
          </a:ln>
          <a:effectLst/>
        </p:spPr>
      </p:pic>
      <p:sp>
        <p:nvSpPr>
          <p:cNvPr id="450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5059" name="Object 3"/>
          <p:cNvGraphicFramePr>
            <a:graphicFrameLocks noChangeAspect="1"/>
          </p:cNvGraphicFramePr>
          <p:nvPr/>
        </p:nvGraphicFramePr>
        <p:xfrm>
          <a:off x="1857355" y="2214554"/>
          <a:ext cx="5839583" cy="2709872"/>
        </p:xfrm>
        <a:graphic>
          <a:graphicData uri="http://schemas.openxmlformats.org/presentationml/2006/ole">
            <p:oleObj spid="_x0000_s45059" name="BMP 图像" r:id="rId5" imgW="4486901" imgH="2085714" progId="Paint.Picture">
              <p:embed/>
            </p:oleObj>
          </a:graphicData>
        </a:graphic>
      </p:graphicFrame>
      <p:sp>
        <p:nvSpPr>
          <p:cNvPr id="9" name="圆角矩形标注 8"/>
          <p:cNvSpPr/>
          <p:nvPr/>
        </p:nvSpPr>
        <p:spPr>
          <a:xfrm>
            <a:off x="4429124" y="5572140"/>
            <a:ext cx="2500330" cy="500066"/>
          </a:xfrm>
          <a:prstGeom prst="wedgeRoundRectCallout">
            <a:avLst>
              <a:gd name="adj1" fmla="val -56814"/>
              <a:gd name="adj2" fmla="val -22358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altLang="zh-CN" dirty="0" smtClean="0"/>
              <a:t>B</a:t>
            </a:r>
            <a:r>
              <a:rPr lang="zh-CN" altLang="en-US" dirty="0" smtClean="0"/>
              <a:t>生成后的情况</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042982"/>
          </a:xfrm>
        </p:spPr>
        <p:txBody>
          <a:bodyPr>
            <a:normAutofit/>
          </a:bodyPr>
          <a:lstStyle/>
          <a:p>
            <a:pPr>
              <a:buNone/>
            </a:pPr>
            <a:r>
              <a:rPr lang="en-US" altLang="zh-CN" sz="2800" dirty="0" smtClean="0"/>
              <a:t>Step4</a:t>
            </a:r>
            <a:r>
              <a:rPr lang="zh-CN" altLang="en-US" sz="2800" dirty="0" smtClean="0"/>
              <a:t>：生成圆柱体</a:t>
            </a:r>
            <a:r>
              <a:rPr lang="en-US" altLang="zh-CN" sz="2800" dirty="0" smtClean="0"/>
              <a:t>C</a:t>
            </a:r>
          </a:p>
          <a:p>
            <a:pPr>
              <a:buNone/>
            </a:pPr>
            <a:r>
              <a:rPr lang="zh-CN" altLang="en-US" sz="2400" dirty="0" smtClean="0"/>
              <a:t>（</a:t>
            </a:r>
            <a:r>
              <a:rPr lang="en-US" altLang="zh-CN" sz="2400" dirty="0" smtClean="0"/>
              <a:t>1</a:t>
            </a:r>
            <a:r>
              <a:rPr lang="zh-CN" altLang="en-US" sz="2400" dirty="0" smtClean="0"/>
              <a:t>）</a:t>
            </a:r>
            <a:r>
              <a:rPr lang="zh-CN" altLang="en-US" sz="2400" dirty="0" smtClean="0"/>
              <a:t>单击</a:t>
            </a:r>
            <a:r>
              <a:rPr lang="en-US" altLang="zh-CN" sz="2400" dirty="0" smtClean="0"/>
              <a:t>【</a:t>
            </a:r>
            <a:r>
              <a:rPr lang="zh-CN" altLang="en-US" sz="2400" dirty="0" smtClean="0"/>
              <a:t>基准</a:t>
            </a:r>
            <a:r>
              <a:rPr lang="en-US" altLang="zh-CN" sz="2400" dirty="0" smtClean="0"/>
              <a:t>】</a:t>
            </a:r>
            <a:r>
              <a:rPr lang="zh-CN" altLang="en-US" sz="2400" dirty="0" smtClean="0"/>
              <a:t>操控面板中的插入基准平面</a:t>
            </a:r>
            <a:r>
              <a:rPr lang="zh-CN" altLang="en-US" sz="2400" dirty="0" smtClean="0"/>
              <a:t>按钮</a:t>
            </a:r>
            <a:r>
              <a:rPr lang="zh-CN" altLang="en-US" sz="2400" dirty="0" smtClean="0"/>
              <a:t>。</a:t>
            </a:r>
            <a:endParaRPr lang="zh-CN" altLang="en-US" sz="2400" dirty="0"/>
          </a:p>
        </p:txBody>
      </p:sp>
      <p:pic>
        <p:nvPicPr>
          <p:cNvPr id="44033" name="Picture 1"/>
          <p:cNvPicPr>
            <a:picLocks noChangeAspect="1" noChangeArrowheads="1"/>
          </p:cNvPicPr>
          <p:nvPr/>
        </p:nvPicPr>
        <p:blipFill>
          <a:blip r:embed="rId2"/>
          <a:srcRect/>
          <a:stretch>
            <a:fillRect/>
          </a:stretch>
        </p:blipFill>
        <p:spPr bwMode="auto">
          <a:xfrm>
            <a:off x="1571604" y="1643050"/>
            <a:ext cx="3421570" cy="3643338"/>
          </a:xfrm>
          <a:prstGeom prst="rect">
            <a:avLst/>
          </a:prstGeom>
          <a:noFill/>
          <a:ln w="9525">
            <a:noFill/>
            <a:miter lim="800000"/>
            <a:headEnd/>
            <a:tailEnd/>
          </a:ln>
        </p:spPr>
      </p:pic>
      <p:sp>
        <p:nvSpPr>
          <p:cNvPr id="5" name="圆角矩形标注 4"/>
          <p:cNvSpPr/>
          <p:nvPr/>
        </p:nvSpPr>
        <p:spPr>
          <a:xfrm>
            <a:off x="5429256" y="2857496"/>
            <a:ext cx="1285884" cy="642942"/>
          </a:xfrm>
          <a:prstGeom prst="wedgeRoundRectCallout">
            <a:avLst>
              <a:gd name="adj1" fmla="val -86209"/>
              <a:gd name="adj2" fmla="val -1095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基准平面</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
          </p:nvPr>
        </p:nvSpPr>
        <p:spPr>
          <a:xfrm>
            <a:off x="285720" y="357166"/>
            <a:ext cx="8229600" cy="1543048"/>
          </a:xfrm>
        </p:spPr>
        <p:txBody>
          <a:bodyPr>
            <a:normAutofit/>
          </a:bodyPr>
          <a:lstStyle/>
          <a:p>
            <a:pPr>
              <a:buNone/>
            </a:pPr>
            <a:r>
              <a:rPr lang="en-US" altLang="zh-CN" sz="2800" dirty="0" smtClean="0"/>
              <a:t>3.1.1 </a:t>
            </a:r>
            <a:r>
              <a:rPr lang="zh-CN" altLang="en-US" sz="2800" dirty="0" smtClean="0"/>
              <a:t>特征概念</a:t>
            </a:r>
            <a:endParaRPr lang="en-US" altLang="zh-CN" sz="2800" dirty="0" smtClean="0"/>
          </a:p>
          <a:p>
            <a:pPr>
              <a:buNone/>
            </a:pPr>
            <a:r>
              <a:rPr lang="zh-CN" altLang="en-US" sz="2800" dirty="0" smtClean="0"/>
              <a:t>        </a:t>
            </a:r>
            <a:r>
              <a:rPr lang="zh-CN" altLang="en-US" sz="2400" dirty="0" smtClean="0"/>
              <a:t>特征</a:t>
            </a:r>
            <a:r>
              <a:rPr lang="zh-CN" altLang="en-US" sz="2400" dirty="0" smtClean="0"/>
              <a:t>是指所有的实体、嵌片和对象等，是构成零件</a:t>
            </a:r>
            <a:r>
              <a:rPr lang="zh-CN" altLang="en-US" sz="2400" dirty="0" smtClean="0"/>
              <a:t>的</a:t>
            </a:r>
            <a:endParaRPr lang="en-US" altLang="zh-CN" sz="2400" dirty="0" smtClean="0"/>
          </a:p>
          <a:p>
            <a:pPr>
              <a:buNone/>
            </a:pPr>
            <a:r>
              <a:rPr lang="zh-CN" altLang="en-US" sz="2400" dirty="0" smtClean="0"/>
              <a:t>最</a:t>
            </a:r>
            <a:r>
              <a:rPr lang="zh-CN" altLang="en-US" sz="2400" dirty="0" smtClean="0"/>
              <a:t>基本的部分。</a:t>
            </a:r>
            <a:endParaRPr lang="zh-CN" altLang="en-US" sz="2400" dirty="0"/>
          </a:p>
        </p:txBody>
      </p:sp>
      <p:sp>
        <p:nvSpPr>
          <p:cNvPr id="716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1681" name="Object 1"/>
          <p:cNvGraphicFramePr>
            <a:graphicFrameLocks noChangeAspect="1"/>
          </p:cNvGraphicFramePr>
          <p:nvPr/>
        </p:nvGraphicFramePr>
        <p:xfrm>
          <a:off x="1428728" y="2786058"/>
          <a:ext cx="6660449" cy="2538423"/>
        </p:xfrm>
        <a:graphic>
          <a:graphicData uri="http://schemas.openxmlformats.org/presentationml/2006/ole">
            <p:oleObj spid="_x0000_s71681" name="BMP 图像" r:id="rId3" imgW="2723810" imgH="1038370" progId="Paint.Picture">
              <p:embed/>
            </p:oleObj>
          </a:graphicData>
        </a:graphic>
      </p:graphicFrame>
      <p:sp>
        <p:nvSpPr>
          <p:cNvPr id="716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TextBox 13"/>
          <p:cNvSpPr txBox="1"/>
          <p:nvPr/>
        </p:nvSpPr>
        <p:spPr>
          <a:xfrm>
            <a:off x="1142976" y="2357430"/>
            <a:ext cx="6643734" cy="369332"/>
          </a:xfrm>
          <a:prstGeom prst="rect">
            <a:avLst/>
          </a:prstGeom>
          <a:noFill/>
        </p:spPr>
        <p:txBody>
          <a:bodyPr wrap="square" rtlCol="0">
            <a:spAutoFit/>
          </a:bodyPr>
          <a:lstStyle/>
          <a:p>
            <a:r>
              <a:rPr lang="zh-CN" altLang="en-US" dirty="0" smtClean="0"/>
              <a:t>拉伸特征                              拉伸特征                       切减材料特征</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542916"/>
          </a:xfrm>
        </p:spPr>
        <p:txBody>
          <a:bodyPr>
            <a:normAutofit/>
          </a:bodyPr>
          <a:lstStyle/>
          <a:p>
            <a:pPr>
              <a:buNone/>
            </a:pPr>
            <a:r>
              <a:rPr lang="zh-CN" altLang="en-US" sz="2400" dirty="0" smtClean="0"/>
              <a:t>（</a:t>
            </a:r>
            <a:r>
              <a:rPr lang="en-US" altLang="zh-CN" sz="2400" dirty="0" smtClean="0"/>
              <a:t>2</a:t>
            </a:r>
            <a:r>
              <a:rPr lang="zh-CN" altLang="en-US" sz="2400" dirty="0" smtClean="0"/>
              <a:t>）</a:t>
            </a:r>
            <a:endParaRPr lang="zh-CN" altLang="en-US" sz="2400" dirty="0"/>
          </a:p>
        </p:txBody>
      </p:sp>
      <p:graphicFrame>
        <p:nvGraphicFramePr>
          <p:cNvPr id="4" name="图示 3"/>
          <p:cNvGraphicFramePr/>
          <p:nvPr/>
        </p:nvGraphicFramePr>
        <p:xfrm>
          <a:off x="1428728" y="500042"/>
          <a:ext cx="6191272"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3009" name="Object 1"/>
          <p:cNvGraphicFramePr>
            <a:graphicFrameLocks noChangeAspect="1"/>
          </p:cNvGraphicFramePr>
          <p:nvPr/>
        </p:nvGraphicFramePr>
        <p:xfrm>
          <a:off x="1785918" y="1928802"/>
          <a:ext cx="5639017" cy="2586046"/>
        </p:xfrm>
        <a:graphic>
          <a:graphicData uri="http://schemas.openxmlformats.org/presentationml/2006/ole">
            <p:oleObj spid="_x0000_s43009" name="BMP 图像" r:id="rId7" imgW="4533333" imgH="2076740" progId="Paint.Picture">
              <p:embed/>
            </p:oleObj>
          </a:graphicData>
        </a:graphic>
      </p:graphicFrame>
      <p:sp>
        <p:nvSpPr>
          <p:cNvPr id="7" name="圆角矩形标注 6"/>
          <p:cNvSpPr/>
          <p:nvPr/>
        </p:nvSpPr>
        <p:spPr>
          <a:xfrm>
            <a:off x="4214810" y="4929198"/>
            <a:ext cx="1428760" cy="571504"/>
          </a:xfrm>
          <a:prstGeom prst="wedgeRoundRectCallout">
            <a:avLst>
              <a:gd name="adj1" fmla="val -47672"/>
              <a:gd name="adj2" fmla="val -1491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偏移方向</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214678" y="571480"/>
          <a:ext cx="2043098" cy="5715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9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985" name="Object 1"/>
          <p:cNvGraphicFramePr>
            <a:graphicFrameLocks noChangeAspect="1"/>
          </p:cNvGraphicFramePr>
          <p:nvPr/>
        </p:nvGraphicFramePr>
        <p:xfrm>
          <a:off x="785786" y="1285860"/>
          <a:ext cx="7462407" cy="3548077"/>
        </p:xfrm>
        <a:graphic>
          <a:graphicData uri="http://schemas.openxmlformats.org/presentationml/2006/ole">
            <p:oleObj spid="_x0000_s41985" name="BMP 图像" r:id="rId7" imgW="4571429" imgH="2180952" progId="Paint.Picture">
              <p:embed/>
            </p:oleObj>
          </a:graphicData>
        </a:graphic>
      </p:graphicFrame>
      <p:sp>
        <p:nvSpPr>
          <p:cNvPr id="7" name="圆角矩形标注 6"/>
          <p:cNvSpPr/>
          <p:nvPr/>
        </p:nvSpPr>
        <p:spPr>
          <a:xfrm>
            <a:off x="4214810" y="5072074"/>
            <a:ext cx="2571768" cy="428628"/>
          </a:xfrm>
          <a:prstGeom prst="wedgeRoundRectCallout">
            <a:avLst>
              <a:gd name="adj1" fmla="val -54094"/>
              <a:gd name="adj2" fmla="val -19212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生成偏移平面后的情况</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757362"/>
          </a:xfrm>
        </p:spPr>
        <p:txBody>
          <a:bodyPr/>
          <a:lstStyle/>
          <a:p>
            <a:pPr>
              <a:buNone/>
            </a:pPr>
            <a:r>
              <a:rPr lang="zh-CN" altLang="en-US" sz="2400" dirty="0" smtClean="0"/>
              <a:t>（</a:t>
            </a:r>
            <a:r>
              <a:rPr lang="en-US" altLang="zh-CN" sz="2400" dirty="0" smtClean="0"/>
              <a:t>3</a:t>
            </a:r>
            <a:r>
              <a:rPr lang="zh-CN" altLang="en-US" sz="2400" dirty="0" smtClean="0"/>
              <a:t>）再次</a:t>
            </a:r>
            <a:r>
              <a:rPr lang="zh-CN" altLang="en-US" sz="2400" dirty="0" smtClean="0"/>
              <a:t>打开</a:t>
            </a:r>
            <a:r>
              <a:rPr lang="en-US" altLang="zh-CN" sz="2400" dirty="0" smtClean="0"/>
              <a:t>【</a:t>
            </a:r>
            <a:r>
              <a:rPr lang="zh-CN" altLang="en-US" sz="2400" dirty="0" smtClean="0"/>
              <a:t>拉伸</a:t>
            </a:r>
            <a:r>
              <a:rPr lang="en-US" altLang="zh-CN" sz="2400" dirty="0" smtClean="0"/>
              <a:t>】</a:t>
            </a:r>
            <a:r>
              <a:rPr lang="zh-CN" altLang="en-US" sz="2400" dirty="0" smtClean="0"/>
              <a:t>操控板。</a:t>
            </a:r>
          </a:p>
          <a:p>
            <a:pPr>
              <a:buNone/>
            </a:pPr>
            <a:r>
              <a:rPr lang="zh-CN" altLang="en-US" sz="2400" dirty="0" smtClean="0"/>
              <a:t>（</a:t>
            </a:r>
            <a:r>
              <a:rPr lang="en-US" altLang="zh-CN" sz="2400" dirty="0" smtClean="0"/>
              <a:t>4</a:t>
            </a:r>
            <a:r>
              <a:rPr lang="zh-CN" altLang="en-US" sz="2400" dirty="0" smtClean="0"/>
              <a:t>）仍然</a:t>
            </a:r>
            <a:r>
              <a:rPr lang="zh-CN" altLang="en-US" sz="2400" dirty="0" smtClean="0"/>
              <a:t>采用单侧生成方式。</a:t>
            </a:r>
          </a:p>
          <a:p>
            <a:pPr>
              <a:buNone/>
            </a:pPr>
            <a:r>
              <a:rPr lang="zh-CN" altLang="en-US" sz="2400" dirty="0" smtClean="0"/>
              <a:t>（</a:t>
            </a:r>
            <a:r>
              <a:rPr lang="en-US" altLang="zh-CN" sz="2400" dirty="0" smtClean="0"/>
              <a:t>5</a:t>
            </a:r>
            <a:r>
              <a:rPr lang="zh-CN" altLang="en-US" sz="2400" dirty="0" smtClean="0"/>
              <a:t>）选取</a:t>
            </a:r>
            <a:r>
              <a:rPr lang="en-US" sz="2400" dirty="0" smtClean="0"/>
              <a:t>DTM1</a:t>
            </a:r>
            <a:r>
              <a:rPr lang="zh-CN" altLang="en-US" sz="2400" dirty="0" smtClean="0"/>
              <a:t>为草绘平面，系统提示选择拉伸的生成方向，采用系统缺省</a:t>
            </a:r>
            <a:r>
              <a:rPr lang="zh-CN" altLang="en-US" sz="2400" dirty="0" smtClean="0"/>
              <a:t>方向。</a:t>
            </a:r>
            <a:r>
              <a:rPr lang="zh-CN" altLang="en-US" sz="2400" dirty="0" smtClean="0"/>
              <a:t>将草绘参照设置为缺省</a:t>
            </a:r>
            <a:r>
              <a:rPr lang="zh-CN" altLang="en-US" sz="2400" dirty="0" smtClean="0"/>
              <a:t>状态。</a:t>
            </a:r>
            <a:endParaRPr lang="zh-CN" altLang="en-US" sz="2400" dirty="0"/>
          </a:p>
        </p:txBody>
      </p:sp>
      <p:sp>
        <p:nvSpPr>
          <p:cNvPr id="409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61" name="Object 1"/>
          <p:cNvGraphicFramePr>
            <a:graphicFrameLocks noChangeAspect="1"/>
          </p:cNvGraphicFramePr>
          <p:nvPr/>
        </p:nvGraphicFramePr>
        <p:xfrm>
          <a:off x="1714480" y="2143116"/>
          <a:ext cx="5873791" cy="2857520"/>
        </p:xfrm>
        <a:graphic>
          <a:graphicData uri="http://schemas.openxmlformats.org/presentationml/2006/ole">
            <p:oleObj spid="_x0000_s40961" name="BMP 图像" r:id="rId3" imgW="4533333" imgH="2209524" progId="Paint.Picture">
              <p:embed/>
            </p:oleObj>
          </a:graphicData>
        </a:graphic>
      </p:graphicFrame>
      <p:sp>
        <p:nvSpPr>
          <p:cNvPr id="6" name="圆角矩形标注 5"/>
          <p:cNvSpPr/>
          <p:nvPr/>
        </p:nvSpPr>
        <p:spPr>
          <a:xfrm>
            <a:off x="4357686" y="5286388"/>
            <a:ext cx="2286016" cy="571504"/>
          </a:xfrm>
          <a:prstGeom prst="wedgeRoundRectCallout">
            <a:avLst>
              <a:gd name="adj1" fmla="val 38521"/>
              <a:gd name="adj2" fmla="val -15685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altLang="zh-CN" dirty="0" smtClean="0"/>
              <a:t>C</a:t>
            </a:r>
            <a:r>
              <a:rPr lang="zh-CN" altLang="en-US" dirty="0" smtClean="0"/>
              <a:t>生成方向</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928646"/>
            <a:ext cx="8401080" cy="5929354"/>
          </a:xfrm>
        </p:spPr>
        <p:txBody>
          <a:bodyPr>
            <a:normAutofit/>
          </a:bodyPr>
          <a:lstStyle/>
          <a:p>
            <a:pPr>
              <a:buNone/>
            </a:pPr>
            <a:r>
              <a:rPr lang="zh-CN" altLang="en-US" sz="2400" dirty="0" smtClean="0"/>
              <a:t>（</a:t>
            </a:r>
            <a:r>
              <a:rPr lang="en-US" altLang="zh-CN" sz="2400" dirty="0" smtClean="0"/>
              <a:t>6</a:t>
            </a:r>
            <a:r>
              <a:rPr lang="zh-CN" altLang="en-US" sz="2400" dirty="0" smtClean="0"/>
              <a:t>）进入</a:t>
            </a:r>
            <a:r>
              <a:rPr lang="zh-CN" altLang="en-US" sz="2400" dirty="0" smtClean="0"/>
              <a:t>草绘模式，单击</a:t>
            </a:r>
            <a:r>
              <a:rPr lang="en-US" altLang="zh-CN" sz="2400" dirty="0" smtClean="0"/>
              <a:t>【</a:t>
            </a:r>
            <a:r>
              <a:rPr lang="zh-CN" altLang="en-US" sz="2400" dirty="0" smtClean="0"/>
              <a:t>草绘</a:t>
            </a:r>
            <a:r>
              <a:rPr lang="en-US" altLang="zh-CN" sz="2400" dirty="0" smtClean="0"/>
              <a:t>】</a:t>
            </a:r>
            <a:r>
              <a:rPr lang="zh-CN" altLang="en-US" sz="2400" dirty="0" smtClean="0"/>
              <a:t>操控板中的创建</a:t>
            </a:r>
            <a:r>
              <a:rPr lang="zh-CN" altLang="en-US" sz="2400" dirty="0" smtClean="0"/>
              <a:t>同心圆</a:t>
            </a:r>
            <a:endParaRPr lang="en-US" altLang="zh-CN" sz="2400" dirty="0" smtClean="0"/>
          </a:p>
          <a:p>
            <a:pPr>
              <a:buNone/>
            </a:pPr>
            <a:r>
              <a:rPr lang="zh-CN" altLang="en-US" sz="2400" dirty="0" smtClean="0"/>
              <a:t>按钮</a:t>
            </a:r>
            <a:r>
              <a:rPr lang="en-US" sz="2400" dirty="0" smtClean="0"/>
              <a:t>    </a:t>
            </a:r>
            <a:r>
              <a:rPr lang="zh-CN" altLang="en-US" sz="2400" dirty="0" smtClean="0"/>
              <a:t>，</a:t>
            </a:r>
            <a:r>
              <a:rPr lang="zh-CN" altLang="en-US" sz="2400" dirty="0" smtClean="0"/>
              <a:t>然后单击小半圆弧，拖动鼠标绘制一个圆，</a:t>
            </a:r>
            <a:r>
              <a:rPr lang="zh-CN" altLang="en-US" sz="2400" dirty="0" smtClean="0"/>
              <a:t>其中</a:t>
            </a:r>
            <a:endParaRPr lang="en-US" altLang="zh-CN" sz="2400" dirty="0" smtClean="0"/>
          </a:p>
          <a:p>
            <a:pPr>
              <a:buNone/>
            </a:pPr>
            <a:r>
              <a:rPr lang="zh-CN" altLang="en-US" sz="2400" dirty="0" smtClean="0"/>
              <a:t>心</a:t>
            </a:r>
            <a:r>
              <a:rPr lang="zh-CN" altLang="en-US" sz="2400" dirty="0" smtClean="0"/>
              <a:t>与小半圆弧圆心重合。</a:t>
            </a:r>
          </a:p>
          <a:p>
            <a:pPr>
              <a:buNone/>
            </a:pPr>
            <a:r>
              <a:rPr lang="zh-CN" altLang="en-US" sz="2400" dirty="0" smtClean="0"/>
              <a:t>（</a:t>
            </a:r>
            <a:r>
              <a:rPr lang="en-US" altLang="zh-CN" sz="2400" dirty="0" smtClean="0"/>
              <a:t>7)</a:t>
            </a:r>
            <a:r>
              <a:rPr lang="zh-CN" altLang="en-US" sz="2400" dirty="0" smtClean="0"/>
              <a:t>单击</a:t>
            </a:r>
            <a:r>
              <a:rPr lang="zh-CN" altLang="en-US" sz="2400" dirty="0" smtClean="0"/>
              <a:t>小半圆弧，按下键盘的</a:t>
            </a:r>
            <a:r>
              <a:rPr lang="en-US" sz="2400" dirty="0" smtClean="0"/>
              <a:t>Delete</a:t>
            </a:r>
            <a:r>
              <a:rPr lang="zh-CN" altLang="en-US" sz="2400" dirty="0" smtClean="0"/>
              <a:t>键，将小半圆弧</a:t>
            </a:r>
            <a:r>
              <a:rPr lang="zh-CN" altLang="en-US" sz="2400" dirty="0" smtClean="0"/>
              <a:t>删除</a:t>
            </a:r>
            <a:endParaRPr lang="en-US" altLang="zh-CN" sz="2400" dirty="0" smtClean="0"/>
          </a:p>
          <a:p>
            <a:pPr>
              <a:buNone/>
            </a:pPr>
            <a:r>
              <a:rPr lang="zh-CN" altLang="en-US" sz="2400" dirty="0" smtClean="0"/>
              <a:t>（</a:t>
            </a:r>
            <a:r>
              <a:rPr lang="en-US" altLang="zh-CN" sz="2400" dirty="0" smtClean="0"/>
              <a:t>8</a:t>
            </a:r>
            <a:r>
              <a:rPr lang="zh-CN" altLang="en-US" sz="2400" dirty="0" smtClean="0"/>
              <a:t>）单击</a:t>
            </a:r>
            <a:r>
              <a:rPr lang="en-US" altLang="zh-CN" sz="2400" dirty="0" smtClean="0"/>
              <a:t>【</a:t>
            </a:r>
            <a:r>
              <a:rPr lang="zh-CN" altLang="en-US" sz="2400" dirty="0" smtClean="0"/>
              <a:t>草绘</a:t>
            </a:r>
            <a:r>
              <a:rPr lang="en-US" altLang="zh-CN" sz="2400" dirty="0" smtClean="0"/>
              <a:t>】</a:t>
            </a:r>
            <a:r>
              <a:rPr lang="zh-CN" altLang="en-US" sz="2400" dirty="0" smtClean="0"/>
              <a:t>操控面板中的确定按钮</a:t>
            </a:r>
            <a:r>
              <a:rPr lang="en-US" sz="2400" dirty="0" smtClean="0"/>
              <a:t> </a:t>
            </a:r>
            <a:r>
              <a:rPr lang="en-US" sz="2400" dirty="0" smtClean="0"/>
              <a:t>  </a:t>
            </a:r>
            <a:r>
              <a:rPr lang="zh-CN" altLang="en-US" sz="2400" dirty="0" smtClean="0"/>
              <a:t>，</a:t>
            </a:r>
            <a:r>
              <a:rPr lang="zh-CN" altLang="en-US" sz="2400" dirty="0" smtClean="0"/>
              <a:t>完成草图设计。</a:t>
            </a:r>
          </a:p>
          <a:p>
            <a:pPr>
              <a:buNone/>
            </a:pPr>
            <a:r>
              <a:rPr lang="zh-CN" altLang="en-US" sz="2400" dirty="0" smtClean="0"/>
              <a:t> （</a:t>
            </a:r>
            <a:r>
              <a:rPr lang="en-US" altLang="zh-CN" sz="2400" dirty="0" smtClean="0"/>
              <a:t>9</a:t>
            </a:r>
            <a:r>
              <a:rPr lang="zh-CN" altLang="en-US" sz="2400" dirty="0" smtClean="0"/>
              <a:t>）在</a:t>
            </a:r>
            <a:r>
              <a:rPr lang="en-US" altLang="zh-CN" sz="2400" dirty="0" smtClean="0"/>
              <a:t>【</a:t>
            </a:r>
            <a:r>
              <a:rPr lang="zh-CN" altLang="en-US" sz="2400" dirty="0" smtClean="0"/>
              <a:t>选项</a:t>
            </a:r>
            <a:r>
              <a:rPr lang="en-US" altLang="zh-CN" sz="2400" dirty="0" smtClean="0"/>
              <a:t>】</a:t>
            </a:r>
            <a:r>
              <a:rPr lang="zh-CN" altLang="en-US" sz="2400" dirty="0" smtClean="0"/>
              <a:t>上拉菜单的</a:t>
            </a:r>
            <a:r>
              <a:rPr lang="en-US" altLang="zh-CN" sz="2400" dirty="0" smtClean="0"/>
              <a:t>【</a:t>
            </a:r>
            <a:r>
              <a:rPr lang="zh-CN" altLang="en-US" sz="2400" dirty="0" smtClean="0"/>
              <a:t>侧</a:t>
            </a:r>
            <a:r>
              <a:rPr lang="en-US" sz="2400" dirty="0" smtClean="0"/>
              <a:t>1</a:t>
            </a:r>
            <a:r>
              <a:rPr lang="en-US" altLang="zh-CN" sz="2400" dirty="0" smtClean="0"/>
              <a:t>】</a:t>
            </a:r>
            <a:r>
              <a:rPr lang="zh-CN" altLang="en-US" sz="2400" dirty="0" smtClean="0"/>
              <a:t>下拉菜单中选取</a:t>
            </a:r>
            <a:r>
              <a:rPr lang="en-US" altLang="zh-CN" sz="2400" dirty="0" smtClean="0"/>
              <a:t>【</a:t>
            </a:r>
            <a:r>
              <a:rPr lang="zh-CN" altLang="en-US" sz="2400" dirty="0" smtClean="0"/>
              <a:t>盲孔</a:t>
            </a:r>
            <a:r>
              <a:rPr lang="en-US" altLang="zh-CN" sz="2400" dirty="0" smtClean="0"/>
              <a:t>】</a:t>
            </a:r>
            <a:r>
              <a:rPr lang="zh-CN" altLang="en-US" sz="2400" dirty="0" smtClean="0"/>
              <a:t>。</a:t>
            </a:r>
            <a:endParaRPr lang="en-US" altLang="zh-CN" sz="2400" dirty="0" smtClean="0"/>
          </a:p>
          <a:p>
            <a:pPr>
              <a:buNone/>
            </a:pPr>
            <a:r>
              <a:rPr lang="zh-CN" altLang="en-US" sz="2400" dirty="0" smtClean="0"/>
              <a:t> （</a:t>
            </a:r>
            <a:r>
              <a:rPr lang="en-US" altLang="zh-CN" sz="2400" dirty="0" smtClean="0"/>
              <a:t>10</a:t>
            </a:r>
            <a:r>
              <a:rPr lang="zh-CN" altLang="en-US" sz="2400" dirty="0" smtClean="0"/>
              <a:t>）在</a:t>
            </a:r>
            <a:r>
              <a:rPr lang="en-US" altLang="zh-CN" sz="2400" dirty="0" smtClean="0"/>
              <a:t>【</a:t>
            </a:r>
            <a:r>
              <a:rPr lang="zh-CN" altLang="en-US" sz="2400" dirty="0" smtClean="0"/>
              <a:t>输入深度</a:t>
            </a:r>
            <a:r>
              <a:rPr lang="en-US" altLang="zh-CN" sz="2400" dirty="0" smtClean="0"/>
              <a:t>】</a:t>
            </a:r>
            <a:r>
              <a:rPr lang="zh-CN" altLang="en-US" sz="2400" dirty="0" smtClean="0"/>
              <a:t>文本框中输入拉伸厚度为</a:t>
            </a:r>
            <a:r>
              <a:rPr lang="en-US" sz="2400" dirty="0" smtClean="0"/>
              <a:t>3</a:t>
            </a:r>
            <a:r>
              <a:rPr lang="zh-CN" altLang="en-US" sz="2400" dirty="0" smtClean="0"/>
              <a:t>，确定后</a:t>
            </a:r>
            <a:r>
              <a:rPr lang="zh-CN" altLang="en-US" sz="2400" dirty="0" smtClean="0"/>
              <a:t>单击   </a:t>
            </a:r>
            <a:r>
              <a:rPr lang="en-US" sz="2400" dirty="0" smtClean="0"/>
              <a:t> </a:t>
            </a:r>
            <a:r>
              <a:rPr lang="zh-CN" altLang="en-US" sz="2400" dirty="0" smtClean="0"/>
              <a:t>按钮</a:t>
            </a:r>
            <a:r>
              <a:rPr lang="zh-CN" altLang="en-US" sz="2400" dirty="0" smtClean="0"/>
              <a:t>。</a:t>
            </a:r>
            <a:endParaRPr lang="en-US" altLang="zh-CN" sz="2400" dirty="0" smtClean="0"/>
          </a:p>
          <a:p>
            <a:pPr>
              <a:buNone/>
            </a:pPr>
            <a:r>
              <a:rPr lang="zh-CN" altLang="en-US" sz="2400" dirty="0" smtClean="0"/>
              <a:t>（</a:t>
            </a:r>
            <a:r>
              <a:rPr lang="en-US" altLang="zh-CN" sz="2400" dirty="0" smtClean="0"/>
              <a:t>11</a:t>
            </a:r>
            <a:r>
              <a:rPr lang="zh-CN" altLang="en-US" sz="2400" dirty="0" smtClean="0"/>
              <a:t>）单击</a:t>
            </a:r>
            <a:r>
              <a:rPr lang="zh-CN" altLang="en-US" sz="2400" dirty="0" smtClean="0"/>
              <a:t>工具栏中的</a:t>
            </a:r>
            <a:r>
              <a:rPr lang="en-US" altLang="zh-CN" sz="2400" dirty="0" smtClean="0"/>
              <a:t>【</a:t>
            </a:r>
            <a:r>
              <a:rPr lang="zh-CN" altLang="en-US" sz="2400" dirty="0" smtClean="0"/>
              <a:t>保存的视图列表</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选取</a:t>
            </a:r>
            <a:r>
              <a:rPr lang="en-US" altLang="zh-CN" sz="2400" dirty="0" smtClean="0"/>
              <a:t>【</a:t>
            </a:r>
            <a:r>
              <a:rPr lang="zh-CN" altLang="en-US" sz="2400" dirty="0" smtClean="0"/>
              <a:t>默认方向</a:t>
            </a:r>
            <a:r>
              <a:rPr lang="en-US" altLang="zh-CN" sz="2400" dirty="0" smtClean="0"/>
              <a:t>】</a:t>
            </a:r>
            <a:r>
              <a:rPr lang="zh-CN" altLang="en-US" sz="2400" dirty="0" smtClean="0"/>
              <a:t>命令，查看生成的圆柱体</a:t>
            </a:r>
            <a:r>
              <a:rPr lang="en-US" sz="2400" dirty="0" smtClean="0"/>
              <a:t>B</a:t>
            </a:r>
            <a:r>
              <a:rPr lang="zh-CN" altLang="en-US" sz="2400" dirty="0" smtClean="0"/>
              <a:t>特征。</a:t>
            </a:r>
            <a:endParaRPr lang="zh-CN" altLang="en-US" sz="2400" dirty="0" smtClean="0"/>
          </a:p>
          <a:p>
            <a:pPr>
              <a:buNone/>
            </a:pPr>
            <a:endParaRPr lang="zh-CN" altLang="en-US" dirty="0"/>
          </a:p>
        </p:txBody>
      </p:sp>
      <p:pic>
        <p:nvPicPr>
          <p:cNvPr id="39937" name="Picture 1"/>
          <p:cNvPicPr>
            <a:picLocks noChangeAspect="1" noChangeArrowheads="1"/>
          </p:cNvPicPr>
          <p:nvPr/>
        </p:nvPicPr>
        <p:blipFill>
          <a:blip r:embed="rId2"/>
          <a:srcRect/>
          <a:stretch>
            <a:fillRect/>
          </a:stretch>
        </p:blipFill>
        <p:spPr bwMode="auto">
          <a:xfrm>
            <a:off x="928662" y="1500174"/>
            <a:ext cx="257175" cy="266700"/>
          </a:xfrm>
          <a:prstGeom prst="rect">
            <a:avLst/>
          </a:prstGeom>
          <a:noFill/>
          <a:ln w="9525">
            <a:noFill/>
            <a:miter lim="800000"/>
            <a:headEnd/>
            <a:tailEnd/>
          </a:ln>
          <a:effectLst/>
        </p:spPr>
      </p:pic>
      <p:pic>
        <p:nvPicPr>
          <p:cNvPr id="39938" name="Picture 2"/>
          <p:cNvPicPr>
            <a:picLocks noChangeAspect="1" noChangeArrowheads="1"/>
          </p:cNvPicPr>
          <p:nvPr/>
        </p:nvPicPr>
        <p:blipFill>
          <a:blip r:embed="rId3"/>
          <a:srcRect/>
          <a:stretch>
            <a:fillRect/>
          </a:stretch>
        </p:blipFill>
        <p:spPr bwMode="auto">
          <a:xfrm>
            <a:off x="5929322" y="2857496"/>
            <a:ext cx="247650" cy="209550"/>
          </a:xfrm>
          <a:prstGeom prst="rect">
            <a:avLst/>
          </a:prstGeom>
          <a:noFill/>
          <a:ln w="9525">
            <a:noFill/>
            <a:miter lim="800000"/>
            <a:headEnd/>
            <a:tailEnd/>
          </a:ln>
          <a:effectLst/>
        </p:spPr>
      </p:pic>
      <p:pic>
        <p:nvPicPr>
          <p:cNvPr id="39943" name="Picture 7"/>
          <p:cNvPicPr>
            <a:picLocks noChangeAspect="1" noChangeArrowheads="1"/>
          </p:cNvPicPr>
          <p:nvPr/>
        </p:nvPicPr>
        <p:blipFill>
          <a:blip r:embed="rId4"/>
          <a:srcRect/>
          <a:stretch>
            <a:fillRect/>
          </a:stretch>
        </p:blipFill>
        <p:spPr bwMode="auto">
          <a:xfrm>
            <a:off x="928662" y="4429132"/>
            <a:ext cx="357190" cy="271775"/>
          </a:xfrm>
          <a:prstGeom prst="rect">
            <a:avLst/>
          </a:prstGeom>
          <a:noFill/>
          <a:ln w="9525">
            <a:noFill/>
            <a:miter lim="800000"/>
            <a:headEnd/>
            <a:tailEnd/>
          </a:ln>
          <a:effectLst/>
        </p:spPr>
      </p:pic>
      <p:pic>
        <p:nvPicPr>
          <p:cNvPr id="39944" name="Picture 8"/>
          <p:cNvPicPr>
            <a:picLocks noChangeAspect="1" noChangeArrowheads="1"/>
          </p:cNvPicPr>
          <p:nvPr/>
        </p:nvPicPr>
        <p:blipFill>
          <a:blip r:embed="rId5"/>
          <a:srcRect/>
          <a:stretch>
            <a:fillRect/>
          </a:stretch>
        </p:blipFill>
        <p:spPr bwMode="auto">
          <a:xfrm>
            <a:off x="6786578" y="4786322"/>
            <a:ext cx="333375" cy="314325"/>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913" name="Object 1"/>
          <p:cNvGraphicFramePr>
            <a:graphicFrameLocks noChangeAspect="1"/>
          </p:cNvGraphicFramePr>
          <p:nvPr/>
        </p:nvGraphicFramePr>
        <p:xfrm>
          <a:off x="928662" y="1142984"/>
          <a:ext cx="6771905" cy="3422102"/>
        </p:xfrm>
        <a:graphic>
          <a:graphicData uri="http://schemas.openxmlformats.org/presentationml/2006/ole">
            <p:oleObj spid="_x0000_s38913" name="BMP 图像" r:id="rId3" imgW="4447619" imgH="2247619" progId="Paint.Picture">
              <p:embed/>
            </p:oleObj>
          </a:graphicData>
        </a:graphic>
      </p:graphicFrame>
      <p:sp>
        <p:nvSpPr>
          <p:cNvPr id="6" name="圆角矩形标注 5"/>
          <p:cNvSpPr/>
          <p:nvPr/>
        </p:nvSpPr>
        <p:spPr>
          <a:xfrm>
            <a:off x="4500562" y="5143512"/>
            <a:ext cx="2643206" cy="642942"/>
          </a:xfrm>
          <a:prstGeom prst="wedgeRoundRectCallout">
            <a:avLst>
              <a:gd name="adj1" fmla="val -51522"/>
              <a:gd name="adj2" fmla="val -2012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圆柱体</a:t>
            </a:r>
            <a:r>
              <a:rPr lang="en-US" altLang="zh-CN" dirty="0" smtClean="0"/>
              <a:t>C</a:t>
            </a:r>
            <a:r>
              <a:rPr lang="zh-CN" altLang="en-US" dirty="0" smtClean="0"/>
              <a:t>生成后的情况</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400172"/>
          </a:xfrm>
        </p:spPr>
        <p:txBody>
          <a:bodyPr>
            <a:normAutofit/>
          </a:bodyPr>
          <a:lstStyle/>
          <a:p>
            <a:pPr>
              <a:buNone/>
            </a:pPr>
            <a:r>
              <a:rPr lang="en-US" altLang="zh-CN" sz="2800" dirty="0" smtClean="0"/>
              <a:t>Step5</a:t>
            </a:r>
            <a:r>
              <a:rPr lang="zh-CN" altLang="en-US" sz="2800" dirty="0" smtClean="0"/>
              <a:t>：生成通孔</a:t>
            </a:r>
            <a:r>
              <a:rPr lang="en-US" altLang="zh-CN" sz="2800" dirty="0" smtClean="0"/>
              <a:t>D</a:t>
            </a:r>
            <a:r>
              <a:rPr lang="zh-CN" altLang="en-US" sz="2800" dirty="0" smtClean="0"/>
              <a:t>、</a:t>
            </a:r>
            <a:r>
              <a:rPr lang="en-US" altLang="zh-CN" sz="2800" dirty="0" smtClean="0"/>
              <a:t>E</a:t>
            </a:r>
          </a:p>
          <a:p>
            <a:pPr>
              <a:buNone/>
            </a:pPr>
            <a:r>
              <a:rPr lang="zh-CN" altLang="en-US" sz="2400" dirty="0" smtClean="0"/>
              <a:t>（</a:t>
            </a:r>
            <a:r>
              <a:rPr lang="en-US" altLang="zh-CN" sz="2400" dirty="0" smtClean="0"/>
              <a:t>1</a:t>
            </a:r>
            <a:r>
              <a:rPr lang="zh-CN" altLang="en-US" sz="2400" dirty="0" smtClean="0"/>
              <a:t>）</a:t>
            </a:r>
            <a:r>
              <a:rPr lang="zh-CN" altLang="en-US" sz="2400" dirty="0" smtClean="0"/>
              <a:t>从</a:t>
            </a:r>
            <a:r>
              <a:rPr lang="en-US" altLang="zh-CN" sz="2400" dirty="0" smtClean="0"/>
              <a:t>【</a:t>
            </a:r>
            <a:r>
              <a:rPr lang="zh-CN" altLang="en-US" sz="2400" dirty="0" smtClean="0"/>
              <a:t>工程</a:t>
            </a:r>
            <a:r>
              <a:rPr lang="en-US" altLang="zh-CN" sz="2400" dirty="0" smtClean="0"/>
              <a:t>】</a:t>
            </a:r>
            <a:r>
              <a:rPr lang="zh-CN" altLang="en-US" sz="2400" dirty="0" smtClean="0"/>
              <a:t>操控面板中单击</a:t>
            </a:r>
            <a:r>
              <a:rPr lang="en-US" altLang="zh-CN" sz="2400" dirty="0" smtClean="0"/>
              <a:t>【</a:t>
            </a:r>
            <a:r>
              <a:rPr lang="zh-CN" altLang="en-US" sz="2400" dirty="0" smtClean="0"/>
              <a:t>孔</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系统显示</a:t>
            </a:r>
            <a:r>
              <a:rPr lang="en-US" altLang="zh-CN" sz="2400" dirty="0" smtClean="0"/>
              <a:t>【</a:t>
            </a:r>
            <a:r>
              <a:rPr lang="zh-CN" altLang="en-US" sz="2400" dirty="0" smtClean="0"/>
              <a:t>孔</a:t>
            </a:r>
            <a:r>
              <a:rPr lang="en-US" altLang="zh-CN" sz="2400" dirty="0" smtClean="0"/>
              <a:t>】</a:t>
            </a:r>
            <a:r>
              <a:rPr lang="zh-CN" altLang="en-US" sz="2400" dirty="0" smtClean="0"/>
              <a:t>操控</a:t>
            </a:r>
            <a:r>
              <a:rPr lang="zh-CN" altLang="en-US" sz="2400" dirty="0" smtClean="0"/>
              <a:t>板</a:t>
            </a:r>
            <a:r>
              <a:rPr lang="zh-CN" altLang="en-US" sz="2800" dirty="0" smtClean="0"/>
              <a:t>。</a:t>
            </a:r>
            <a:endParaRPr lang="zh-CN" altLang="en-US" sz="2800" dirty="0"/>
          </a:p>
        </p:txBody>
      </p:sp>
      <p:pic>
        <p:nvPicPr>
          <p:cNvPr id="37889" name="Picture 1"/>
          <p:cNvPicPr>
            <a:picLocks noChangeAspect="1" noChangeArrowheads="1"/>
          </p:cNvPicPr>
          <p:nvPr/>
        </p:nvPicPr>
        <p:blipFill>
          <a:blip r:embed="rId2"/>
          <a:srcRect/>
          <a:stretch>
            <a:fillRect/>
          </a:stretch>
        </p:blipFill>
        <p:spPr bwMode="auto">
          <a:xfrm>
            <a:off x="6357950" y="785794"/>
            <a:ext cx="276225" cy="238125"/>
          </a:xfrm>
          <a:prstGeom prst="rect">
            <a:avLst/>
          </a:prstGeom>
          <a:noFill/>
          <a:ln w="9525">
            <a:noFill/>
            <a:miter lim="800000"/>
            <a:headEnd/>
            <a:tailEnd/>
          </a:ln>
          <a:effectLst/>
        </p:spPr>
      </p:pic>
      <p:pic>
        <p:nvPicPr>
          <p:cNvPr id="37890" name="Picture 2"/>
          <p:cNvPicPr>
            <a:picLocks noChangeAspect="1" noChangeArrowheads="1"/>
          </p:cNvPicPr>
          <p:nvPr/>
        </p:nvPicPr>
        <p:blipFill>
          <a:blip r:embed="rId3"/>
          <a:srcRect/>
          <a:stretch>
            <a:fillRect/>
          </a:stretch>
        </p:blipFill>
        <p:spPr bwMode="auto">
          <a:xfrm>
            <a:off x="785786" y="1643050"/>
            <a:ext cx="7697495" cy="1206504"/>
          </a:xfrm>
          <a:prstGeom prst="rect">
            <a:avLst/>
          </a:prstGeom>
          <a:noFill/>
          <a:ln w="9525">
            <a:noFill/>
            <a:miter lim="800000"/>
            <a:headEnd/>
            <a:tailEnd/>
          </a:ln>
        </p:spPr>
      </p:pic>
      <p:sp>
        <p:nvSpPr>
          <p:cNvPr id="6" name="TextBox 5"/>
          <p:cNvSpPr txBox="1"/>
          <p:nvPr/>
        </p:nvSpPr>
        <p:spPr>
          <a:xfrm>
            <a:off x="642910" y="3143248"/>
            <a:ext cx="7429552" cy="1200329"/>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在</a:t>
            </a:r>
            <a:r>
              <a:rPr lang="en-US" altLang="zh-CN" sz="2400" dirty="0" smtClean="0"/>
              <a:t>【</a:t>
            </a:r>
            <a:r>
              <a:rPr lang="zh-CN" altLang="en-US" sz="2400" dirty="0" smtClean="0"/>
              <a:t>直径</a:t>
            </a:r>
            <a:r>
              <a:rPr lang="en-US" altLang="zh-CN" sz="2400" dirty="0" smtClean="0"/>
              <a:t>】</a:t>
            </a:r>
            <a:r>
              <a:rPr lang="zh-CN" altLang="en-US" sz="2400" dirty="0" smtClean="0"/>
              <a:t>文本框中输入孔的直径值为</a:t>
            </a:r>
            <a:r>
              <a:rPr lang="en-US" sz="2400" dirty="0" smtClean="0"/>
              <a:t>15</a:t>
            </a:r>
            <a:r>
              <a:rPr lang="zh-CN" altLang="en-US" sz="2400" dirty="0" smtClean="0"/>
              <a:t>，在</a:t>
            </a:r>
            <a:r>
              <a:rPr lang="en-US" altLang="zh-CN" sz="2400" dirty="0" smtClean="0"/>
              <a:t>【</a:t>
            </a:r>
            <a:r>
              <a:rPr lang="zh-CN" altLang="en-US" sz="2400" dirty="0" smtClean="0"/>
              <a:t>深度</a:t>
            </a:r>
            <a:r>
              <a:rPr lang="en-US" altLang="zh-CN" sz="2400" dirty="0" smtClean="0"/>
              <a:t>】</a:t>
            </a:r>
            <a:r>
              <a:rPr lang="zh-CN" altLang="en-US" sz="2400" dirty="0" smtClean="0"/>
              <a:t>上拉列表中选择</a:t>
            </a:r>
            <a:r>
              <a:rPr lang="en-US" altLang="zh-CN" sz="2400" dirty="0" smtClean="0"/>
              <a:t>【</a:t>
            </a:r>
            <a:r>
              <a:rPr lang="zh-CN" altLang="en-US" sz="2400" dirty="0" smtClean="0"/>
              <a:t>穿过所有</a:t>
            </a:r>
            <a:r>
              <a:rPr lang="en-US" altLang="zh-CN" sz="2400" dirty="0" smtClean="0"/>
              <a:t>】</a:t>
            </a:r>
            <a:r>
              <a:rPr lang="zh-CN" altLang="en-US" sz="2400" dirty="0" smtClean="0"/>
              <a:t>方式</a:t>
            </a:r>
            <a:r>
              <a:rPr lang="en-US" sz="2400" dirty="0" smtClean="0"/>
              <a:t> </a:t>
            </a:r>
            <a:r>
              <a:rPr lang="zh-CN" altLang="en-US" sz="2400" dirty="0" smtClean="0"/>
              <a:t>。。</a:t>
            </a:r>
            <a:endParaRPr lang="en-US" altLang="zh-CN" sz="2400" dirty="0" smtClean="0"/>
          </a:p>
          <a:p>
            <a:r>
              <a:rPr lang="zh-CN" altLang="en-US" sz="2400" dirty="0" smtClean="0"/>
              <a:t>（</a:t>
            </a:r>
            <a:r>
              <a:rPr lang="en-US" altLang="zh-CN" sz="2400" dirty="0" smtClean="0"/>
              <a:t>3</a:t>
            </a:r>
            <a:r>
              <a:rPr lang="zh-CN" altLang="en-US" sz="2400" dirty="0" smtClean="0"/>
              <a:t>）</a:t>
            </a:r>
            <a:endParaRPr lang="zh-CN" altLang="en-US" sz="2400" dirty="0"/>
          </a:p>
        </p:txBody>
      </p:sp>
      <p:pic>
        <p:nvPicPr>
          <p:cNvPr id="37894" name="Picture 6"/>
          <p:cNvPicPr>
            <a:picLocks noChangeAspect="1" noChangeArrowheads="1"/>
          </p:cNvPicPr>
          <p:nvPr/>
        </p:nvPicPr>
        <p:blipFill>
          <a:blip r:embed="rId4"/>
          <a:srcRect/>
          <a:stretch>
            <a:fillRect/>
          </a:stretch>
        </p:blipFill>
        <p:spPr bwMode="auto">
          <a:xfrm>
            <a:off x="6643702" y="3643314"/>
            <a:ext cx="323850" cy="257175"/>
          </a:xfrm>
          <a:prstGeom prst="rect">
            <a:avLst/>
          </a:prstGeom>
          <a:noFill/>
          <a:ln w="9525">
            <a:noFill/>
            <a:miter lim="800000"/>
            <a:headEnd/>
            <a:tailEnd/>
          </a:ln>
          <a:effectLst/>
        </p:spPr>
      </p:pic>
      <p:pic>
        <p:nvPicPr>
          <p:cNvPr id="37895" name="Picture 7"/>
          <p:cNvPicPr>
            <a:picLocks noChangeAspect="1" noChangeArrowheads="1"/>
          </p:cNvPicPr>
          <p:nvPr/>
        </p:nvPicPr>
        <p:blipFill>
          <a:blip r:embed="rId5"/>
          <a:srcRect/>
          <a:stretch>
            <a:fillRect/>
          </a:stretch>
        </p:blipFill>
        <p:spPr bwMode="auto">
          <a:xfrm>
            <a:off x="5000628" y="4071942"/>
            <a:ext cx="2357454" cy="2453350"/>
          </a:xfrm>
          <a:prstGeom prst="rect">
            <a:avLst/>
          </a:prstGeom>
          <a:noFill/>
          <a:ln w="9525">
            <a:noFill/>
            <a:miter lim="800000"/>
            <a:headEnd/>
            <a:tailEnd/>
          </a:ln>
        </p:spPr>
      </p:pic>
      <p:graphicFrame>
        <p:nvGraphicFramePr>
          <p:cNvPr id="12" name="图示 11"/>
          <p:cNvGraphicFramePr/>
          <p:nvPr/>
        </p:nvGraphicFramePr>
        <p:xfrm>
          <a:off x="1142976" y="4714884"/>
          <a:ext cx="1785950" cy="57150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3" name="右箭头 12"/>
          <p:cNvSpPr/>
          <p:nvPr/>
        </p:nvSpPr>
        <p:spPr>
          <a:xfrm>
            <a:off x="3286116" y="47148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14290"/>
            <a:ext cx="8229600" cy="1685924"/>
          </a:xfrm>
        </p:spPr>
        <p:txBody>
          <a:bodyPr>
            <a:normAutofit/>
          </a:bodyPr>
          <a:lstStyle/>
          <a:p>
            <a:pPr>
              <a:buNone/>
            </a:pPr>
            <a:r>
              <a:rPr lang="zh-CN" altLang="en-US" sz="2400" dirty="0" smtClean="0"/>
              <a:t>             首先</a:t>
            </a:r>
            <a:r>
              <a:rPr lang="zh-CN" altLang="en-US" sz="2400" dirty="0" smtClean="0"/>
              <a:t>在</a:t>
            </a:r>
            <a:r>
              <a:rPr lang="en-US" altLang="zh-CN" sz="2400" dirty="0" smtClean="0"/>
              <a:t>【</a:t>
            </a:r>
            <a:r>
              <a:rPr lang="zh-CN" altLang="en-US" sz="2400" dirty="0" smtClean="0"/>
              <a:t>放置</a:t>
            </a:r>
            <a:r>
              <a:rPr lang="en-US" altLang="zh-CN" sz="2400" dirty="0" smtClean="0"/>
              <a:t>】</a:t>
            </a:r>
            <a:r>
              <a:rPr lang="zh-CN" altLang="en-US" sz="2400" dirty="0" smtClean="0"/>
              <a:t>列表中单击，选取零件表面。然后按下</a:t>
            </a:r>
            <a:r>
              <a:rPr lang="en-US" sz="2400" dirty="0" smtClean="0"/>
              <a:t>Ctrl</a:t>
            </a:r>
            <a:r>
              <a:rPr lang="zh-CN" altLang="en-US" sz="2400" dirty="0" smtClean="0"/>
              <a:t>键，选取圆柱体</a:t>
            </a:r>
            <a:r>
              <a:rPr lang="en-US" sz="2400" dirty="0" smtClean="0"/>
              <a:t>B</a:t>
            </a:r>
            <a:r>
              <a:rPr lang="zh-CN" altLang="en-US" sz="2400" dirty="0" smtClean="0"/>
              <a:t>的轴线</a:t>
            </a:r>
            <a:r>
              <a:rPr lang="en-US" sz="2400" dirty="0" smtClean="0"/>
              <a:t>A-4</a:t>
            </a:r>
            <a:r>
              <a:rPr lang="zh-CN" altLang="en-US" sz="2400" dirty="0" smtClean="0"/>
              <a:t>，此时在</a:t>
            </a:r>
            <a:r>
              <a:rPr lang="en-US" altLang="zh-CN" sz="2400" dirty="0" smtClean="0"/>
              <a:t>【</a:t>
            </a:r>
            <a:r>
              <a:rPr lang="zh-CN" altLang="en-US" sz="2400" dirty="0" smtClean="0"/>
              <a:t>类型</a:t>
            </a:r>
            <a:r>
              <a:rPr lang="en-US" altLang="zh-CN" sz="2400" dirty="0" smtClean="0"/>
              <a:t>】</a:t>
            </a:r>
            <a:r>
              <a:rPr lang="zh-CN" altLang="en-US" sz="2400" dirty="0" smtClean="0"/>
              <a:t>下拉列表中自动选择</a:t>
            </a:r>
            <a:r>
              <a:rPr lang="en-US" altLang="zh-CN" sz="2400" dirty="0" smtClean="0"/>
              <a:t>【</a:t>
            </a:r>
            <a:r>
              <a:rPr lang="zh-CN" altLang="en-US" sz="2400" dirty="0" smtClean="0"/>
              <a:t>同轴</a:t>
            </a:r>
            <a:r>
              <a:rPr lang="en-US" altLang="zh-CN" sz="2400" dirty="0" smtClean="0"/>
              <a:t>】</a:t>
            </a:r>
            <a:r>
              <a:rPr lang="zh-CN" altLang="en-US" sz="2400" dirty="0" smtClean="0"/>
              <a:t>类型，单击</a:t>
            </a:r>
            <a:r>
              <a:rPr lang="en-US" altLang="zh-CN" sz="2400" dirty="0" smtClean="0"/>
              <a:t>【</a:t>
            </a:r>
            <a:r>
              <a:rPr lang="zh-CN" altLang="en-US" sz="2400" dirty="0" smtClean="0"/>
              <a:t>预览特征几何</a:t>
            </a:r>
            <a:r>
              <a:rPr lang="en-US" altLang="zh-CN" sz="2400" dirty="0" smtClean="0"/>
              <a:t>】   </a:t>
            </a:r>
            <a:r>
              <a:rPr lang="zh-CN" altLang="en-US" sz="2400" dirty="0" smtClean="0"/>
              <a:t>按钮</a:t>
            </a:r>
            <a:r>
              <a:rPr lang="en-US" sz="2400" dirty="0" smtClean="0"/>
              <a:t> </a:t>
            </a:r>
            <a:r>
              <a:rPr lang="zh-CN" altLang="en-US" sz="2400" dirty="0" smtClean="0"/>
              <a:t>，对生成的通孔特征进行预览，单击</a:t>
            </a:r>
            <a:r>
              <a:rPr lang="en-US" altLang="zh-CN" sz="2400" dirty="0" smtClean="0"/>
              <a:t>【</a:t>
            </a:r>
            <a:r>
              <a:rPr lang="zh-CN" altLang="en-US" sz="2400" dirty="0" smtClean="0"/>
              <a:t>确定</a:t>
            </a:r>
            <a:r>
              <a:rPr lang="en-US" altLang="zh-CN" sz="2400" dirty="0" smtClean="0"/>
              <a:t>】</a:t>
            </a:r>
            <a:r>
              <a:rPr lang="zh-CN" altLang="en-US" sz="2400" dirty="0" smtClean="0"/>
              <a:t>按钮</a:t>
            </a:r>
            <a:r>
              <a:rPr lang="en-US" sz="2400" dirty="0" smtClean="0"/>
              <a:t> </a:t>
            </a:r>
            <a:endParaRPr lang="zh-CN" altLang="en-US" sz="2400" dirty="0"/>
          </a:p>
        </p:txBody>
      </p:sp>
      <p:pic>
        <p:nvPicPr>
          <p:cNvPr id="36865" name="Picture 1"/>
          <p:cNvPicPr>
            <a:picLocks noChangeAspect="1" noChangeArrowheads="1"/>
          </p:cNvPicPr>
          <p:nvPr/>
        </p:nvPicPr>
        <p:blipFill>
          <a:blip r:embed="rId3"/>
          <a:srcRect/>
          <a:stretch>
            <a:fillRect/>
          </a:stretch>
        </p:blipFill>
        <p:spPr bwMode="auto">
          <a:xfrm>
            <a:off x="8001024" y="1071546"/>
            <a:ext cx="352425" cy="238125"/>
          </a:xfrm>
          <a:prstGeom prst="rect">
            <a:avLst/>
          </a:prstGeom>
          <a:noFill/>
          <a:ln w="9525">
            <a:noFill/>
            <a:miter lim="800000"/>
            <a:headEnd/>
            <a:tailEnd/>
          </a:ln>
          <a:effectLst/>
        </p:spPr>
      </p:pic>
      <p:pic>
        <p:nvPicPr>
          <p:cNvPr id="36866" name="Picture 2"/>
          <p:cNvPicPr>
            <a:picLocks noChangeAspect="1" noChangeArrowheads="1"/>
          </p:cNvPicPr>
          <p:nvPr/>
        </p:nvPicPr>
        <p:blipFill>
          <a:blip r:embed="rId4"/>
          <a:srcRect/>
          <a:stretch>
            <a:fillRect/>
          </a:stretch>
        </p:blipFill>
        <p:spPr bwMode="auto">
          <a:xfrm>
            <a:off x="8215338" y="1428736"/>
            <a:ext cx="219075" cy="257175"/>
          </a:xfrm>
          <a:prstGeom prst="rect">
            <a:avLst/>
          </a:prstGeom>
          <a:noFill/>
          <a:ln w="9525">
            <a:noFill/>
            <a:miter lim="800000"/>
            <a:headEnd/>
            <a:tailEnd/>
          </a:ln>
          <a:effectLst/>
        </p:spPr>
      </p:pic>
      <p:sp>
        <p:nvSpPr>
          <p:cNvPr id="368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6867" name="Object 3"/>
          <p:cNvGraphicFramePr>
            <a:graphicFrameLocks noChangeAspect="1"/>
          </p:cNvGraphicFramePr>
          <p:nvPr/>
        </p:nvGraphicFramePr>
        <p:xfrm>
          <a:off x="1857356" y="2143116"/>
          <a:ext cx="5979409" cy="2963479"/>
        </p:xfrm>
        <a:graphic>
          <a:graphicData uri="http://schemas.openxmlformats.org/presentationml/2006/ole">
            <p:oleObj spid="_x0000_s36867" name="BMP 图像" r:id="rId5" imgW="4495238" imgH="2228571" progId="Paint.Picture">
              <p:embed/>
            </p:oleObj>
          </a:graphicData>
        </a:graphic>
      </p:graphicFrame>
      <p:sp>
        <p:nvSpPr>
          <p:cNvPr id="8" name="圆角矩形标注 7"/>
          <p:cNvSpPr/>
          <p:nvPr/>
        </p:nvSpPr>
        <p:spPr>
          <a:xfrm>
            <a:off x="4214810" y="5357826"/>
            <a:ext cx="2357454" cy="500066"/>
          </a:xfrm>
          <a:prstGeom prst="wedgeRoundRectCallout">
            <a:avLst>
              <a:gd name="adj1" fmla="val 44230"/>
              <a:gd name="adj2" fmla="val -1557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通孔</a:t>
            </a:r>
            <a:r>
              <a:rPr lang="en-US" altLang="zh-CN" dirty="0" smtClean="0"/>
              <a:t>D</a:t>
            </a:r>
            <a:r>
              <a:rPr lang="zh-CN" altLang="en-US" dirty="0" smtClean="0"/>
              <a:t>生成后的情况</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229600" cy="828668"/>
          </a:xfrm>
        </p:spPr>
        <p:txBody>
          <a:bodyPr>
            <a:normAutofit/>
          </a:bodyPr>
          <a:lstStyle/>
          <a:p>
            <a:pPr>
              <a:buNone/>
            </a:pPr>
            <a:r>
              <a:rPr lang="zh-CN" altLang="en-US" sz="2400" dirty="0" smtClean="0"/>
              <a:t>           通孔</a:t>
            </a:r>
            <a:r>
              <a:rPr lang="en-US" sz="2400" dirty="0" smtClean="0"/>
              <a:t>E</a:t>
            </a:r>
            <a:r>
              <a:rPr lang="zh-CN" altLang="en-US" sz="2400" dirty="0" smtClean="0"/>
              <a:t>的创建方法与通孔</a:t>
            </a:r>
            <a:r>
              <a:rPr lang="en-US" sz="2400" dirty="0" smtClean="0"/>
              <a:t>D</a:t>
            </a:r>
            <a:r>
              <a:rPr lang="zh-CN" altLang="en-US" sz="2400" dirty="0" smtClean="0"/>
              <a:t>一样，只是它的直径值为</a:t>
            </a:r>
            <a:r>
              <a:rPr lang="en-US" sz="2400" dirty="0" smtClean="0"/>
              <a:t>5</a:t>
            </a:r>
            <a:r>
              <a:rPr lang="zh-CN" altLang="en-US" sz="2400" dirty="0" smtClean="0"/>
              <a:t>，选择的轴线为</a:t>
            </a:r>
            <a:r>
              <a:rPr lang="en-US" sz="2400" dirty="0" smtClean="0"/>
              <a:t>A-2</a:t>
            </a:r>
            <a:r>
              <a:rPr lang="zh-CN" altLang="en-US" sz="2400" dirty="0" smtClean="0"/>
              <a:t>。</a:t>
            </a:r>
            <a:endParaRPr lang="zh-CN" altLang="en-US" sz="2400" dirty="0"/>
          </a:p>
        </p:txBody>
      </p:sp>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841" name="Object 1"/>
          <p:cNvGraphicFramePr>
            <a:graphicFrameLocks noChangeAspect="1"/>
          </p:cNvGraphicFramePr>
          <p:nvPr/>
        </p:nvGraphicFramePr>
        <p:xfrm>
          <a:off x="1000100" y="1428736"/>
          <a:ext cx="7058947" cy="3467115"/>
        </p:xfrm>
        <a:graphic>
          <a:graphicData uri="http://schemas.openxmlformats.org/presentationml/2006/ole">
            <p:oleObj spid="_x0000_s35841" name="BMP 图像" r:id="rId3" imgW="4514286" imgH="2219635" progId="Paint.Picture">
              <p:embed/>
            </p:oleObj>
          </a:graphicData>
        </a:graphic>
      </p:graphicFrame>
      <p:sp>
        <p:nvSpPr>
          <p:cNvPr id="6" name="圆角矩形标注 5"/>
          <p:cNvSpPr/>
          <p:nvPr/>
        </p:nvSpPr>
        <p:spPr>
          <a:xfrm>
            <a:off x="4929190" y="5072074"/>
            <a:ext cx="2357454" cy="428628"/>
          </a:xfrm>
          <a:prstGeom prst="wedgeRoundRectCallout">
            <a:avLst>
              <a:gd name="adj1" fmla="val 11073"/>
              <a:gd name="adj2" fmla="val -1783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通孔</a:t>
            </a:r>
            <a:r>
              <a:rPr lang="en-US" altLang="zh-CN" dirty="0" smtClean="0"/>
              <a:t>E</a:t>
            </a:r>
            <a:r>
              <a:rPr lang="zh-CN" altLang="en-US" dirty="0" smtClean="0"/>
              <a:t>生成后的情况</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000132"/>
          </a:xfrm>
        </p:spPr>
        <p:txBody>
          <a:bodyPr>
            <a:normAutofit/>
          </a:bodyPr>
          <a:lstStyle/>
          <a:p>
            <a:pPr>
              <a:buNone/>
            </a:pPr>
            <a:r>
              <a:rPr lang="en-US" altLang="zh-CN" sz="2400" dirty="0" smtClean="0"/>
              <a:t>Step6</a:t>
            </a:r>
            <a:r>
              <a:rPr lang="zh-CN" altLang="en-US" sz="2400" dirty="0" smtClean="0"/>
              <a:t>：生成倒角</a:t>
            </a:r>
            <a:r>
              <a:rPr lang="en-US" altLang="zh-CN" sz="2400" dirty="0" smtClean="0"/>
              <a:t>F</a:t>
            </a:r>
          </a:p>
          <a:p>
            <a:pPr>
              <a:buNone/>
            </a:pPr>
            <a:r>
              <a:rPr lang="zh-CN" altLang="en-US" sz="2400" dirty="0" smtClean="0"/>
              <a:t>（</a:t>
            </a:r>
            <a:r>
              <a:rPr lang="en-US" altLang="zh-CN" sz="2400" dirty="0" smtClean="0"/>
              <a:t>1</a:t>
            </a:r>
            <a:r>
              <a:rPr lang="zh-CN" altLang="en-US" sz="2400" dirty="0" smtClean="0"/>
              <a:t>）</a:t>
            </a:r>
            <a:endParaRPr lang="zh-CN" altLang="en-US" sz="2400" dirty="0"/>
          </a:p>
        </p:txBody>
      </p:sp>
      <p:graphicFrame>
        <p:nvGraphicFramePr>
          <p:cNvPr id="4" name="图示 3"/>
          <p:cNvGraphicFramePr/>
          <p:nvPr/>
        </p:nvGraphicFramePr>
        <p:xfrm>
          <a:off x="2214546" y="1071546"/>
          <a:ext cx="4071966" cy="642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4817" name="Picture 1"/>
          <p:cNvPicPr>
            <a:picLocks noChangeAspect="1" noChangeArrowheads="1"/>
          </p:cNvPicPr>
          <p:nvPr/>
        </p:nvPicPr>
        <p:blipFill>
          <a:blip r:embed="rId6"/>
          <a:srcRect/>
          <a:stretch>
            <a:fillRect/>
          </a:stretch>
        </p:blipFill>
        <p:spPr bwMode="auto">
          <a:xfrm>
            <a:off x="1214414" y="1928802"/>
            <a:ext cx="6813744" cy="1389068"/>
          </a:xfrm>
          <a:prstGeom prst="rect">
            <a:avLst/>
          </a:prstGeom>
          <a:noFill/>
          <a:ln w="9525">
            <a:noFill/>
            <a:miter lim="800000"/>
            <a:headEnd/>
            <a:tailEnd/>
          </a:ln>
        </p:spPr>
      </p:pic>
      <p:sp>
        <p:nvSpPr>
          <p:cNvPr id="6" name="TextBox 5"/>
          <p:cNvSpPr txBox="1"/>
          <p:nvPr/>
        </p:nvSpPr>
        <p:spPr>
          <a:xfrm>
            <a:off x="428596" y="3643314"/>
            <a:ext cx="7858180" cy="830997"/>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a:t>
            </a:r>
            <a:r>
              <a:rPr lang="zh-CN" altLang="en-US" sz="2400" dirty="0" smtClean="0"/>
              <a:t>在</a:t>
            </a:r>
            <a:r>
              <a:rPr lang="en-US" altLang="zh-CN" sz="2400" dirty="0" smtClean="0"/>
              <a:t>【</a:t>
            </a:r>
            <a:r>
              <a:rPr lang="zh-CN" altLang="en-US" sz="2400" dirty="0" smtClean="0"/>
              <a:t>集</a:t>
            </a:r>
            <a:r>
              <a:rPr lang="en-US" altLang="zh-CN" sz="2400" dirty="0" smtClean="0"/>
              <a:t>】</a:t>
            </a:r>
            <a:r>
              <a:rPr lang="zh-CN" altLang="en-US" sz="2400" dirty="0" smtClean="0"/>
              <a:t>菜单中选择“</a:t>
            </a:r>
            <a:r>
              <a:rPr lang="en-US" sz="2400" dirty="0" smtClean="0"/>
              <a:t>45</a:t>
            </a:r>
            <a:r>
              <a:rPr lang="en-US" altLang="zh-CN" sz="2400" dirty="0" smtClean="0"/>
              <a:t>×</a:t>
            </a:r>
            <a:r>
              <a:rPr lang="en-US" sz="2400" dirty="0" smtClean="0"/>
              <a:t>D</a:t>
            </a:r>
            <a:r>
              <a:rPr lang="zh-CN" altLang="en-US" sz="2400" dirty="0" smtClean="0"/>
              <a:t>”命令，在文本框中输入倒角尺寸值为</a:t>
            </a:r>
            <a:r>
              <a:rPr lang="en-US" sz="2400" dirty="0" smtClean="0"/>
              <a:t>0.5</a:t>
            </a:r>
            <a:r>
              <a:rPr lang="zh-CN" altLang="en-US" sz="2400" dirty="0" smtClean="0"/>
              <a:t>。</a:t>
            </a:r>
            <a:endParaRPr lang="zh-CN" altLang="en-US" sz="2400" dirty="0"/>
          </a:p>
        </p:txBody>
      </p:sp>
      <p:pic>
        <p:nvPicPr>
          <p:cNvPr id="34818" name="Picture 2"/>
          <p:cNvPicPr>
            <a:picLocks noChangeAspect="1" noChangeArrowheads="1"/>
          </p:cNvPicPr>
          <p:nvPr/>
        </p:nvPicPr>
        <p:blipFill>
          <a:blip r:embed="rId7"/>
          <a:srcRect/>
          <a:stretch>
            <a:fillRect/>
          </a:stretch>
        </p:blipFill>
        <p:spPr bwMode="auto">
          <a:xfrm>
            <a:off x="4572000" y="4379019"/>
            <a:ext cx="2286016" cy="1944819"/>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2571768"/>
          </a:xfrm>
        </p:spPr>
        <p:txBody>
          <a:bodyPr>
            <a:normAutofit/>
          </a:bodyPr>
          <a:lstStyle/>
          <a:p>
            <a:pPr>
              <a:buNone/>
            </a:pPr>
            <a:r>
              <a:rPr lang="zh-CN" altLang="en-US" sz="2400" dirty="0" smtClean="0"/>
              <a:t>（</a:t>
            </a:r>
            <a:r>
              <a:rPr lang="en-US" altLang="zh-CN" sz="2400" dirty="0" smtClean="0"/>
              <a:t>3</a:t>
            </a:r>
            <a:r>
              <a:rPr lang="zh-CN" altLang="en-US" sz="2400" dirty="0" smtClean="0"/>
              <a:t>）</a:t>
            </a:r>
            <a:r>
              <a:rPr lang="zh-CN" altLang="en-US" sz="2400" dirty="0" smtClean="0"/>
              <a:t>系统要求选取需要倒角的边，分别选取两个通孔的上下边。</a:t>
            </a:r>
          </a:p>
          <a:p>
            <a:pPr>
              <a:buNone/>
            </a:pPr>
            <a:r>
              <a:rPr lang="zh-CN" altLang="en-US" sz="2400" dirty="0" smtClean="0"/>
              <a:t>（</a:t>
            </a:r>
            <a:r>
              <a:rPr lang="en-US" altLang="zh-CN" sz="2400" dirty="0" smtClean="0"/>
              <a:t>4</a:t>
            </a:r>
            <a:r>
              <a:rPr lang="zh-CN" altLang="en-US" sz="2400" dirty="0" smtClean="0"/>
              <a:t>）单击</a:t>
            </a:r>
            <a:r>
              <a:rPr lang="en-US" sz="2400" dirty="0" smtClean="0"/>
              <a:t>    </a:t>
            </a:r>
            <a:r>
              <a:rPr lang="zh-CN" altLang="en-US" sz="2400" dirty="0" smtClean="0"/>
              <a:t>完成。</a:t>
            </a:r>
            <a:endParaRPr lang="en-US" altLang="zh-CN" sz="2400" dirty="0" smtClean="0"/>
          </a:p>
          <a:p>
            <a:pPr>
              <a:buNone/>
            </a:pPr>
            <a:r>
              <a:rPr lang="en-US" altLang="zh-CN" sz="2400" dirty="0" smtClean="0"/>
              <a:t>Step7</a:t>
            </a:r>
            <a:r>
              <a:rPr lang="zh-CN" altLang="en-US" sz="2400" dirty="0" smtClean="0"/>
              <a:t>：</a:t>
            </a:r>
            <a:r>
              <a:rPr lang="zh-CN" altLang="en-US" sz="2400" dirty="0" smtClean="0"/>
              <a:t>点取主菜单</a:t>
            </a:r>
            <a:r>
              <a:rPr lang="en-US" altLang="zh-CN" sz="2400" dirty="0" smtClean="0"/>
              <a:t>【</a:t>
            </a:r>
            <a:r>
              <a:rPr lang="zh-CN" altLang="en-US" sz="2400" dirty="0" smtClean="0"/>
              <a:t>文件</a:t>
            </a:r>
            <a:r>
              <a:rPr lang="en-US" altLang="zh-CN" sz="2400" dirty="0" smtClean="0"/>
              <a:t>】</a:t>
            </a:r>
            <a:r>
              <a:rPr lang="zh-CN" altLang="en-US" sz="2400" dirty="0" smtClean="0"/>
              <a:t>下的</a:t>
            </a:r>
            <a:r>
              <a:rPr lang="en-US" altLang="zh-CN" sz="2400" dirty="0" smtClean="0"/>
              <a:t>【</a:t>
            </a:r>
            <a:r>
              <a:rPr lang="zh-CN" altLang="en-US" sz="2400" dirty="0" smtClean="0"/>
              <a:t>保存</a:t>
            </a:r>
            <a:r>
              <a:rPr lang="en-US" altLang="zh-CN" sz="2400" dirty="0" smtClean="0"/>
              <a:t>】</a:t>
            </a:r>
            <a:r>
              <a:rPr lang="zh-CN" altLang="en-US" sz="2400" dirty="0" smtClean="0"/>
              <a:t>命令即可</a:t>
            </a:r>
            <a:r>
              <a:rPr lang="zh-CN" altLang="en-US" sz="2400" dirty="0" smtClean="0"/>
              <a:t>。</a:t>
            </a:r>
            <a:endParaRPr lang="en-US" altLang="zh-CN" sz="2400" dirty="0" smtClean="0"/>
          </a:p>
          <a:p>
            <a:pPr>
              <a:buNone/>
            </a:pPr>
            <a:r>
              <a:rPr lang="en-US" altLang="zh-CN" sz="2400" dirty="0" smtClean="0"/>
              <a:t>Step8</a:t>
            </a:r>
            <a:r>
              <a:rPr lang="zh-CN" altLang="en-US" sz="2400" dirty="0" smtClean="0"/>
              <a:t>：</a:t>
            </a:r>
            <a:r>
              <a:rPr lang="zh-CN" altLang="en-US" sz="2400" dirty="0" smtClean="0"/>
              <a:t>单击图形显示工具栏中的</a:t>
            </a:r>
            <a:r>
              <a:rPr lang="en-US" altLang="zh-CN" sz="2400" dirty="0" smtClean="0"/>
              <a:t>【</a:t>
            </a:r>
            <a:r>
              <a:rPr lang="zh-CN" altLang="en-US" sz="2400" dirty="0" smtClean="0"/>
              <a:t>保存的视图列表</a:t>
            </a:r>
            <a:r>
              <a:rPr lang="en-US" altLang="zh-CN" sz="2400" dirty="0" smtClean="0"/>
              <a:t>】</a:t>
            </a:r>
            <a:r>
              <a:rPr lang="zh-CN" altLang="en-US" sz="2400" dirty="0" smtClean="0"/>
              <a:t>按钮</a:t>
            </a:r>
            <a:r>
              <a:rPr lang="en-US" sz="2400" dirty="0" smtClean="0"/>
              <a:t> </a:t>
            </a:r>
            <a:r>
              <a:rPr lang="en-US" sz="2400" dirty="0" smtClean="0"/>
              <a:t>   </a:t>
            </a:r>
            <a:r>
              <a:rPr lang="zh-CN" altLang="en-US" sz="2400" dirty="0" smtClean="0"/>
              <a:t>，</a:t>
            </a:r>
            <a:r>
              <a:rPr lang="zh-CN" altLang="en-US" sz="2400" dirty="0" smtClean="0"/>
              <a:t>选取</a:t>
            </a:r>
            <a:r>
              <a:rPr lang="en-US" altLang="zh-CN" sz="2400" dirty="0" smtClean="0"/>
              <a:t>【</a:t>
            </a:r>
            <a:r>
              <a:rPr lang="zh-CN" altLang="en-US" sz="2400" dirty="0" smtClean="0"/>
              <a:t>默认方向</a:t>
            </a:r>
            <a:r>
              <a:rPr lang="en-US" altLang="zh-CN" sz="2400" dirty="0" smtClean="0"/>
              <a:t>】</a:t>
            </a:r>
            <a:r>
              <a:rPr lang="zh-CN" altLang="en-US" sz="2400" dirty="0" smtClean="0"/>
              <a:t>命令，查看生成的零件</a:t>
            </a:r>
            <a:r>
              <a:rPr lang="zh-CN" altLang="en-US" sz="2400" dirty="0" smtClean="0"/>
              <a:t>特征。</a:t>
            </a:r>
            <a:endParaRPr lang="zh-CN" altLang="en-US" sz="2400" dirty="0" smtClean="0"/>
          </a:p>
          <a:p>
            <a:pPr>
              <a:buNone/>
            </a:pPr>
            <a:endParaRPr lang="zh-CN" altLang="en-US" dirty="0"/>
          </a:p>
        </p:txBody>
      </p:sp>
      <p:pic>
        <p:nvPicPr>
          <p:cNvPr id="33793" name="Picture 1"/>
          <p:cNvPicPr>
            <a:picLocks noChangeAspect="1" noChangeArrowheads="1"/>
          </p:cNvPicPr>
          <p:nvPr/>
        </p:nvPicPr>
        <p:blipFill>
          <a:blip r:embed="rId3"/>
          <a:srcRect/>
          <a:stretch>
            <a:fillRect/>
          </a:stretch>
        </p:blipFill>
        <p:spPr bwMode="auto">
          <a:xfrm>
            <a:off x="1785918" y="1142984"/>
            <a:ext cx="228600" cy="266700"/>
          </a:xfrm>
          <a:prstGeom prst="rect">
            <a:avLst/>
          </a:prstGeom>
          <a:noFill/>
          <a:ln w="9525">
            <a:noFill/>
            <a:miter lim="800000"/>
            <a:headEnd/>
            <a:tailEnd/>
          </a:ln>
          <a:effectLst/>
        </p:spPr>
      </p:pic>
      <p:pic>
        <p:nvPicPr>
          <p:cNvPr id="33794" name="Picture 2"/>
          <p:cNvPicPr>
            <a:picLocks noChangeAspect="1" noChangeArrowheads="1"/>
          </p:cNvPicPr>
          <p:nvPr/>
        </p:nvPicPr>
        <p:blipFill>
          <a:blip r:embed="rId4"/>
          <a:srcRect/>
          <a:stretch>
            <a:fillRect/>
          </a:stretch>
        </p:blipFill>
        <p:spPr bwMode="auto">
          <a:xfrm>
            <a:off x="8072462" y="2071678"/>
            <a:ext cx="228600" cy="228600"/>
          </a:xfrm>
          <a:prstGeom prst="rect">
            <a:avLst/>
          </a:prstGeom>
          <a:noFill/>
          <a:ln w="9525">
            <a:noFill/>
            <a:miter lim="800000"/>
            <a:headEnd/>
            <a:tailEnd/>
          </a:ln>
          <a:effectLst/>
        </p:spPr>
      </p:pic>
      <p:sp>
        <p:nvSpPr>
          <p:cNvPr id="337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795" name="Object 3"/>
          <p:cNvGraphicFramePr>
            <a:graphicFrameLocks noChangeAspect="1"/>
          </p:cNvGraphicFramePr>
          <p:nvPr/>
        </p:nvGraphicFramePr>
        <p:xfrm>
          <a:off x="500034" y="3000372"/>
          <a:ext cx="5357850" cy="2857520"/>
        </p:xfrm>
        <a:graphic>
          <a:graphicData uri="http://schemas.openxmlformats.org/presentationml/2006/ole">
            <p:oleObj spid="_x0000_s33795" name="BMP 图像" r:id="rId5" imgW="4401164" imgH="2247619" progId="Paint.Picture">
              <p:embed/>
            </p:oleObj>
          </a:graphicData>
        </a:graphic>
      </p:graphicFrame>
      <p:sp>
        <p:nvSpPr>
          <p:cNvPr id="8" name="圆角矩形标注 7"/>
          <p:cNvSpPr/>
          <p:nvPr/>
        </p:nvSpPr>
        <p:spPr>
          <a:xfrm>
            <a:off x="6357950" y="3929066"/>
            <a:ext cx="2357454" cy="571504"/>
          </a:xfrm>
          <a:prstGeom prst="wedgeRoundRectCallout">
            <a:avLst>
              <a:gd name="adj1" fmla="val -85896"/>
              <a:gd name="adj2" fmla="val -3040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最后生成的零件情况</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0"/>
            <a:ext cx="8229600" cy="1471610"/>
          </a:xfrm>
        </p:spPr>
        <p:txBody>
          <a:bodyPr>
            <a:normAutofit/>
          </a:bodyPr>
          <a:lstStyle/>
          <a:p>
            <a:pPr>
              <a:buNone/>
            </a:pPr>
            <a:r>
              <a:rPr lang="en-US" altLang="zh-CN" sz="2800" dirty="0" smtClean="0"/>
              <a:t>3.1.2 </a:t>
            </a:r>
            <a:r>
              <a:rPr lang="zh-CN" altLang="en-US" sz="2800" dirty="0" smtClean="0"/>
              <a:t>关联</a:t>
            </a:r>
            <a:endParaRPr lang="en-US" altLang="zh-CN" sz="2800" dirty="0" smtClean="0"/>
          </a:p>
          <a:p>
            <a:pPr>
              <a:buNone/>
            </a:pPr>
            <a:r>
              <a:rPr lang="zh-CN" altLang="en-US" sz="2800" dirty="0" smtClean="0"/>
              <a:t>        </a:t>
            </a:r>
            <a:r>
              <a:rPr lang="zh-CN" altLang="en-US" sz="2400" dirty="0" smtClean="0"/>
              <a:t>所谓</a:t>
            </a:r>
            <a:r>
              <a:rPr lang="zh-CN" altLang="en-US" sz="2400" dirty="0" smtClean="0"/>
              <a:t>关联就是在任意层面上更改设计，系统会自动在所有层面上做相应的</a:t>
            </a:r>
            <a:r>
              <a:rPr lang="zh-CN" altLang="en-US" sz="2400" dirty="0" smtClean="0"/>
              <a:t>改动。</a:t>
            </a:r>
            <a:endParaRPr lang="en-US" altLang="zh-CN" sz="2400" dirty="0" smtClean="0"/>
          </a:p>
          <a:p>
            <a:pPr>
              <a:buNone/>
            </a:pPr>
            <a:endParaRPr lang="zh-CN" altLang="en-US" sz="2400" dirty="0"/>
          </a:p>
        </p:txBody>
      </p:sp>
      <p:pic>
        <p:nvPicPr>
          <p:cNvPr id="70657" name="Picture 1"/>
          <p:cNvPicPr>
            <a:picLocks noChangeAspect="1" noChangeArrowheads="1"/>
          </p:cNvPicPr>
          <p:nvPr/>
        </p:nvPicPr>
        <p:blipFill>
          <a:blip r:embed="rId2"/>
          <a:srcRect/>
          <a:stretch>
            <a:fillRect/>
          </a:stretch>
        </p:blipFill>
        <p:spPr bwMode="auto">
          <a:xfrm>
            <a:off x="285720" y="1714488"/>
            <a:ext cx="4763801" cy="4643470"/>
          </a:xfrm>
          <a:prstGeom prst="rect">
            <a:avLst/>
          </a:prstGeom>
          <a:noFill/>
          <a:ln w="9525">
            <a:noFill/>
            <a:miter lim="800000"/>
            <a:headEnd/>
            <a:tailEnd/>
          </a:ln>
        </p:spPr>
      </p:pic>
      <p:sp>
        <p:nvSpPr>
          <p:cNvPr id="5" name="线形标注 1 4"/>
          <p:cNvSpPr/>
          <p:nvPr/>
        </p:nvSpPr>
        <p:spPr>
          <a:xfrm>
            <a:off x="6000760" y="1714488"/>
            <a:ext cx="2786082" cy="785818"/>
          </a:xfrm>
          <a:prstGeom prst="borderCallout1">
            <a:avLst>
              <a:gd name="adj1" fmla="val 18750"/>
              <a:gd name="adj2" fmla="val -8333"/>
              <a:gd name="adj3" fmla="val 115195"/>
              <a:gd name="adj4" fmla="val -365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000760" y="1928803"/>
            <a:ext cx="2714644" cy="369332"/>
          </a:xfrm>
          <a:prstGeom prst="rect">
            <a:avLst/>
          </a:prstGeom>
          <a:noFill/>
        </p:spPr>
        <p:txBody>
          <a:bodyPr wrap="square" rtlCol="0">
            <a:spAutoFit/>
          </a:bodyPr>
          <a:lstStyle/>
          <a:p>
            <a:r>
              <a:rPr lang="zh-CN" altLang="en-US" dirty="0" smtClean="0"/>
              <a:t>装配件与零件的对应关系</a:t>
            </a:r>
            <a:endParaRPr lang="zh-CN" altLang="en-US" dirty="0"/>
          </a:p>
        </p:txBody>
      </p:sp>
      <p:sp>
        <p:nvSpPr>
          <p:cNvPr id="7" name="线形标注 1 6"/>
          <p:cNvSpPr/>
          <p:nvPr/>
        </p:nvSpPr>
        <p:spPr>
          <a:xfrm>
            <a:off x="6000760" y="3071810"/>
            <a:ext cx="2786082" cy="1285884"/>
          </a:xfrm>
          <a:prstGeom prst="borderCallout1">
            <a:avLst>
              <a:gd name="adj1" fmla="val 18750"/>
              <a:gd name="adj2" fmla="val -8333"/>
              <a:gd name="adj3" fmla="val 85077"/>
              <a:gd name="adj4" fmla="val -412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表示在装配件中修改零件的尺寸，将在零件</a:t>
            </a:r>
            <a:r>
              <a:rPr lang="zh-CN" altLang="en-US" dirty="0" smtClean="0"/>
              <a:t>模型中立即</a:t>
            </a:r>
            <a:r>
              <a:rPr lang="zh-CN" altLang="en-US" dirty="0" smtClean="0"/>
              <a:t>得到反映</a:t>
            </a:r>
            <a:endParaRPr lang="zh-CN" altLang="en-US" dirty="0"/>
          </a:p>
        </p:txBody>
      </p:sp>
      <p:sp>
        <p:nvSpPr>
          <p:cNvPr id="8" name="线形标注 1 7"/>
          <p:cNvSpPr/>
          <p:nvPr/>
        </p:nvSpPr>
        <p:spPr>
          <a:xfrm>
            <a:off x="6072198" y="4786322"/>
            <a:ext cx="2714644" cy="1184152"/>
          </a:xfrm>
          <a:prstGeom prst="borderCallout1">
            <a:avLst>
              <a:gd name="adj1" fmla="val 18750"/>
              <a:gd name="adj2" fmla="val -8333"/>
              <a:gd name="adj3" fmla="val 83854"/>
              <a:gd name="adj4" fmla="val -453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表示在零件模型中删除某个特征，那么将在装配件中立即得到反映</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072230"/>
          </a:xfrm>
        </p:spPr>
        <p:txBody>
          <a:bodyPr>
            <a:normAutofit/>
          </a:bodyPr>
          <a:lstStyle/>
          <a:p>
            <a:pPr>
              <a:buNone/>
            </a:pPr>
            <a:r>
              <a:rPr lang="en-US" altLang="zh-CN" dirty="0" smtClean="0"/>
              <a:t>3.4 </a:t>
            </a:r>
            <a:r>
              <a:rPr lang="zh-CN" altLang="en-US" dirty="0" smtClean="0"/>
              <a:t>本章小结</a:t>
            </a:r>
            <a:endParaRPr lang="en-US" altLang="zh-CN" dirty="0" smtClean="0"/>
          </a:p>
          <a:p>
            <a:pPr>
              <a:buNone/>
            </a:pPr>
            <a:r>
              <a:rPr lang="zh-CN" altLang="en-US" sz="2400" dirty="0" smtClean="0"/>
              <a:t>            通过</a:t>
            </a:r>
            <a:r>
              <a:rPr lang="zh-CN" altLang="en-US" sz="2400" dirty="0" smtClean="0"/>
              <a:t>本章的学习，读者已经对</a:t>
            </a:r>
            <a:r>
              <a:rPr lang="en-US" sz="2400" dirty="0" err="1" smtClean="0"/>
              <a:t>Creo</a:t>
            </a:r>
            <a:r>
              <a:rPr lang="en-US" sz="2400" dirty="0" smtClean="0"/>
              <a:t> Parametric</a:t>
            </a:r>
            <a:r>
              <a:rPr lang="zh-CN" altLang="en-US" sz="2400" dirty="0" smtClean="0"/>
              <a:t>的</a:t>
            </a:r>
            <a:r>
              <a:rPr lang="zh-CN" altLang="en-US" sz="2400" dirty="0" smtClean="0"/>
              <a:t>建</a:t>
            </a:r>
            <a:endParaRPr lang="en-US" altLang="zh-CN" sz="2400" dirty="0" smtClean="0"/>
          </a:p>
          <a:p>
            <a:pPr>
              <a:buNone/>
            </a:pPr>
            <a:r>
              <a:rPr lang="en-US" altLang="zh-CN" sz="2400" dirty="0" smtClean="0"/>
              <a:t> </a:t>
            </a:r>
            <a:r>
              <a:rPr lang="en-US" altLang="zh-CN" sz="2400" dirty="0" smtClean="0"/>
              <a:t>   </a:t>
            </a:r>
            <a:r>
              <a:rPr lang="zh-CN" altLang="en-US" sz="2400" dirty="0" smtClean="0"/>
              <a:t>模</a:t>
            </a:r>
            <a:r>
              <a:rPr lang="zh-CN" altLang="en-US" sz="2400" dirty="0" smtClean="0"/>
              <a:t>方式和一些定义有了一定的了解和认识，对于该</a:t>
            </a:r>
            <a:r>
              <a:rPr lang="zh-CN" altLang="en-US" sz="2400" dirty="0" smtClean="0"/>
              <a:t>软件</a:t>
            </a:r>
            <a:endParaRPr lang="en-US" altLang="zh-CN" sz="2400" dirty="0" smtClean="0"/>
          </a:p>
          <a:p>
            <a:pPr>
              <a:buNone/>
            </a:pPr>
            <a:r>
              <a:rPr lang="en-US" altLang="zh-CN" sz="2400" dirty="0" smtClean="0"/>
              <a:t> </a:t>
            </a:r>
            <a:r>
              <a:rPr lang="en-US" altLang="zh-CN" sz="2400" dirty="0" smtClean="0"/>
              <a:t>   </a:t>
            </a:r>
            <a:r>
              <a:rPr lang="zh-CN" altLang="en-US" sz="2400" dirty="0" smtClean="0"/>
              <a:t>的</a:t>
            </a:r>
            <a:r>
              <a:rPr lang="zh-CN" altLang="en-US" sz="2400" dirty="0" smtClean="0"/>
              <a:t>建模原理和基本概念也进行了初步的学习。而且</a:t>
            </a:r>
            <a:r>
              <a:rPr lang="zh-CN" altLang="en-US" sz="2400" dirty="0" smtClean="0"/>
              <a:t>通过</a:t>
            </a:r>
            <a:endParaRPr lang="en-US" altLang="zh-CN" sz="2400" dirty="0" smtClean="0"/>
          </a:p>
          <a:p>
            <a:pPr>
              <a:buNone/>
            </a:pPr>
            <a:r>
              <a:rPr lang="en-US" altLang="zh-CN" sz="2400" dirty="0" smtClean="0"/>
              <a:t> </a:t>
            </a:r>
            <a:r>
              <a:rPr lang="en-US" altLang="zh-CN" sz="2400" dirty="0" smtClean="0"/>
              <a:t>    </a:t>
            </a:r>
            <a:r>
              <a:rPr lang="zh-CN" altLang="en-US" sz="2400" dirty="0" smtClean="0"/>
              <a:t>建模</a:t>
            </a:r>
            <a:r>
              <a:rPr lang="zh-CN" altLang="en-US" sz="2400" dirty="0" smtClean="0"/>
              <a:t>实例，读者可以体会到</a:t>
            </a:r>
            <a:r>
              <a:rPr lang="en-US" sz="2400" dirty="0" err="1" smtClean="0"/>
              <a:t>Creo</a:t>
            </a:r>
            <a:r>
              <a:rPr lang="en-US" sz="2400" dirty="0" smtClean="0"/>
              <a:t> Parametric</a:t>
            </a:r>
            <a:r>
              <a:rPr lang="zh-CN" altLang="en-US" sz="2400" dirty="0" smtClean="0"/>
              <a:t>的强大功能。但是这些基本概念和建模原理只有经过日后不断的</a:t>
            </a:r>
            <a:r>
              <a:rPr lang="zh-CN" altLang="en-US" sz="2400" dirty="0" smtClean="0"/>
              <a:t>实践</a:t>
            </a:r>
            <a:endParaRPr lang="en-US" altLang="zh-CN" sz="2400" dirty="0" smtClean="0"/>
          </a:p>
          <a:p>
            <a:pPr>
              <a:buNone/>
            </a:pPr>
            <a:r>
              <a:rPr lang="en-US" altLang="zh-CN" sz="2400" dirty="0" smtClean="0"/>
              <a:t> </a:t>
            </a:r>
            <a:r>
              <a:rPr lang="en-US" altLang="zh-CN" sz="2400" dirty="0" smtClean="0"/>
              <a:t>   </a:t>
            </a:r>
            <a:r>
              <a:rPr lang="zh-CN" altLang="en-US" sz="2400" dirty="0" smtClean="0"/>
              <a:t>与</a:t>
            </a:r>
            <a:r>
              <a:rPr lang="zh-CN" altLang="en-US" sz="2400" dirty="0" smtClean="0"/>
              <a:t>练习，才能对其有进一步的认识和理解。读者通过</a:t>
            </a:r>
            <a:r>
              <a:rPr lang="zh-CN" altLang="en-US" sz="2400" dirty="0" smtClean="0"/>
              <a:t>接</a:t>
            </a:r>
            <a:endParaRPr lang="en-US" altLang="zh-CN" sz="2400" dirty="0" smtClean="0"/>
          </a:p>
          <a:p>
            <a:pPr>
              <a:buNone/>
            </a:pPr>
            <a:r>
              <a:rPr lang="en-US" altLang="zh-CN" sz="2400" dirty="0" smtClean="0"/>
              <a:t> </a:t>
            </a:r>
            <a:r>
              <a:rPr lang="en-US" altLang="zh-CN" sz="2400" dirty="0" smtClean="0"/>
              <a:t>   </a:t>
            </a:r>
            <a:r>
              <a:rPr lang="zh-CN" altLang="en-US" sz="2400" dirty="0" smtClean="0"/>
              <a:t>下来</a:t>
            </a:r>
            <a:r>
              <a:rPr lang="zh-CN" altLang="en-US" sz="2400" dirty="0" smtClean="0"/>
              <a:t>几章的学习，会加强对这些基本概念和原理的理解，从而在平时的设计中节约时间，提高效率。</a:t>
            </a:r>
          </a:p>
          <a:p>
            <a:pPr>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14290"/>
            <a:ext cx="8229600" cy="1757362"/>
          </a:xfrm>
        </p:spPr>
        <p:txBody>
          <a:bodyPr>
            <a:normAutofit lnSpcReduction="10000"/>
          </a:bodyPr>
          <a:lstStyle/>
          <a:p>
            <a:pPr>
              <a:buNone/>
            </a:pPr>
            <a:r>
              <a:rPr lang="en-US" altLang="zh-CN" sz="2800" dirty="0" smtClean="0"/>
              <a:t>3.1.3 </a:t>
            </a:r>
            <a:r>
              <a:rPr lang="zh-CN" altLang="en-US" sz="2800" dirty="0" smtClean="0"/>
              <a:t>参数化</a:t>
            </a:r>
            <a:endParaRPr lang="en-US" altLang="zh-CN" sz="2800" dirty="0" smtClean="0"/>
          </a:p>
          <a:p>
            <a:pPr>
              <a:buNone/>
            </a:pPr>
            <a:r>
              <a:rPr lang="zh-CN" altLang="en-US" sz="2400" dirty="0" smtClean="0"/>
              <a:t>          所谓</a:t>
            </a:r>
            <a:r>
              <a:rPr lang="zh-CN" altLang="en-US" sz="2400" dirty="0" smtClean="0"/>
              <a:t>参数化是将模型所有尺寸定义为参数形式，</a:t>
            </a:r>
            <a:r>
              <a:rPr lang="zh-CN" altLang="en-US" sz="2400" dirty="0" smtClean="0"/>
              <a:t>系</a:t>
            </a:r>
            <a:endParaRPr lang="en-US" altLang="zh-CN" sz="2400" dirty="0" smtClean="0"/>
          </a:p>
          <a:p>
            <a:pPr>
              <a:buNone/>
            </a:pPr>
            <a:r>
              <a:rPr lang="en-US" altLang="zh-CN" sz="2400" dirty="0" smtClean="0"/>
              <a:t> </a:t>
            </a:r>
            <a:r>
              <a:rPr lang="en-US" altLang="zh-CN" sz="2400" dirty="0" smtClean="0"/>
              <a:t> </a:t>
            </a:r>
            <a:r>
              <a:rPr lang="zh-CN" altLang="en-US" sz="2400" dirty="0" smtClean="0"/>
              <a:t>统</a:t>
            </a:r>
            <a:r>
              <a:rPr lang="zh-CN" altLang="en-US" sz="2400" dirty="0" smtClean="0"/>
              <a:t>默认的参数名字是“</a:t>
            </a:r>
            <a:r>
              <a:rPr lang="en-US" sz="2400" dirty="0" smtClean="0"/>
              <a:t>d#</a:t>
            </a:r>
            <a:r>
              <a:rPr lang="zh-CN" altLang="en-US" sz="2400" dirty="0" smtClean="0"/>
              <a:t>”，其中“</a:t>
            </a:r>
            <a:r>
              <a:rPr lang="en-US" sz="2400" dirty="0" smtClean="0"/>
              <a:t>#</a:t>
            </a:r>
            <a:r>
              <a:rPr lang="zh-CN" altLang="en-US" sz="2400" dirty="0" smtClean="0"/>
              <a:t>”是尺寸标注的</a:t>
            </a:r>
            <a:r>
              <a:rPr lang="zh-CN" altLang="en-US" sz="2400" dirty="0" smtClean="0"/>
              <a:t>流</a:t>
            </a:r>
            <a:endParaRPr lang="en-US" altLang="zh-CN" sz="2400" dirty="0" smtClean="0"/>
          </a:p>
          <a:p>
            <a:pPr>
              <a:buNone/>
            </a:pPr>
            <a:r>
              <a:rPr lang="en-US" altLang="zh-CN" sz="2400" dirty="0" smtClean="0"/>
              <a:t> </a:t>
            </a:r>
            <a:r>
              <a:rPr lang="en-US" altLang="zh-CN" sz="2400" dirty="0" smtClean="0"/>
              <a:t> </a:t>
            </a:r>
            <a:r>
              <a:rPr lang="zh-CN" altLang="en-US" sz="2400" dirty="0" smtClean="0"/>
              <a:t>水</a:t>
            </a:r>
            <a:r>
              <a:rPr lang="zh-CN" altLang="en-US" sz="2400" dirty="0" smtClean="0"/>
              <a:t>号</a:t>
            </a:r>
            <a:r>
              <a:rPr lang="zh-CN" altLang="en-US" sz="2400" dirty="0" smtClean="0"/>
              <a:t>。</a:t>
            </a:r>
            <a:endParaRPr lang="en-US" altLang="zh-CN" sz="2400" dirty="0" smtClean="0"/>
          </a:p>
          <a:p>
            <a:pPr>
              <a:buNone/>
            </a:pPr>
            <a:endParaRPr lang="zh-CN" altLang="en-US" sz="2400" dirty="0"/>
          </a:p>
        </p:txBody>
      </p:sp>
      <p:pic>
        <p:nvPicPr>
          <p:cNvPr id="69633" name="Picture 1"/>
          <p:cNvPicPr>
            <a:picLocks noChangeAspect="1" noChangeArrowheads="1"/>
          </p:cNvPicPr>
          <p:nvPr/>
        </p:nvPicPr>
        <p:blipFill>
          <a:blip r:embed="rId2"/>
          <a:srcRect/>
          <a:stretch>
            <a:fillRect/>
          </a:stretch>
        </p:blipFill>
        <p:spPr bwMode="auto">
          <a:xfrm>
            <a:off x="2357422" y="1766679"/>
            <a:ext cx="3857652" cy="2111681"/>
          </a:xfrm>
          <a:prstGeom prst="rect">
            <a:avLst/>
          </a:prstGeom>
          <a:noFill/>
          <a:ln w="9525">
            <a:noFill/>
            <a:miter lim="800000"/>
            <a:headEnd/>
            <a:tailEnd/>
          </a:ln>
        </p:spPr>
      </p:pic>
      <p:sp>
        <p:nvSpPr>
          <p:cNvPr id="7" name="TextBox 6"/>
          <p:cNvSpPr txBox="1"/>
          <p:nvPr/>
        </p:nvSpPr>
        <p:spPr>
          <a:xfrm>
            <a:off x="857224" y="4286256"/>
            <a:ext cx="7858180" cy="1569660"/>
          </a:xfrm>
          <a:prstGeom prst="rect">
            <a:avLst/>
          </a:prstGeom>
          <a:noFill/>
        </p:spPr>
        <p:txBody>
          <a:bodyPr wrap="square" rtlCol="0">
            <a:spAutoFit/>
          </a:bodyPr>
          <a:lstStyle/>
          <a:p>
            <a:r>
              <a:rPr lang="zh-CN" altLang="en-US" sz="2400" dirty="0" smtClean="0"/>
              <a:t>         此外</a:t>
            </a:r>
            <a:r>
              <a:rPr lang="zh-CN" altLang="en-US" sz="2400" dirty="0" smtClean="0"/>
              <a:t>，用户可以定义各参数之间的相互关系，这样使得特征之间存在相依关系，当修改某一单独特征的参数值时，同时会牵动其他与之存在相依关系的特征进行变更，以保持整体的设计意图。</a:t>
            </a:r>
            <a:endParaRPr lang="zh-CN"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6357982"/>
          </a:xfrm>
        </p:spPr>
        <p:txBody>
          <a:bodyPr>
            <a:normAutofit/>
          </a:bodyPr>
          <a:lstStyle/>
          <a:p>
            <a:pPr>
              <a:buNone/>
            </a:pPr>
            <a:r>
              <a:rPr lang="en-US" altLang="zh-CN" sz="2800" dirty="0" smtClean="0"/>
              <a:t>3.1.4 </a:t>
            </a:r>
            <a:r>
              <a:rPr lang="zh-CN" altLang="en-US" sz="2800" dirty="0" smtClean="0"/>
              <a:t>柔性建模</a:t>
            </a:r>
            <a:endParaRPr lang="en-US" altLang="zh-CN" sz="2800" dirty="0" smtClean="0"/>
          </a:p>
          <a:p>
            <a:pPr>
              <a:buNone/>
            </a:pPr>
            <a:r>
              <a:rPr lang="zh-CN" altLang="en-US" sz="2800" dirty="0" smtClean="0"/>
              <a:t>         </a:t>
            </a:r>
            <a:endParaRPr lang="en-US" altLang="zh-CN" sz="2800" dirty="0" smtClean="0"/>
          </a:p>
          <a:p>
            <a:pPr>
              <a:buNone/>
            </a:pPr>
            <a:r>
              <a:rPr lang="en-US" altLang="zh-CN" sz="2800" dirty="0" smtClean="0"/>
              <a:t> </a:t>
            </a:r>
            <a:r>
              <a:rPr lang="en-US" altLang="zh-CN" sz="2800" dirty="0" smtClean="0"/>
              <a:t>         </a:t>
            </a:r>
            <a:r>
              <a:rPr lang="zh-CN" altLang="en-US" sz="2400" dirty="0" smtClean="0"/>
              <a:t>柔性建模技术的最大创新在于成就了对基于特征的参数建模和基于特征的非参数建模的完美兼容。</a:t>
            </a:r>
            <a:endParaRPr lang="en-US" altLang="zh-CN" sz="2400" dirty="0" smtClean="0"/>
          </a:p>
          <a:p>
            <a:pPr>
              <a:buNone/>
            </a:pPr>
            <a:r>
              <a:rPr lang="zh-CN" altLang="en-US" sz="2400" dirty="0" smtClean="0"/>
              <a:t>           </a:t>
            </a:r>
            <a:endParaRPr lang="en-US" altLang="zh-CN" sz="2400" dirty="0" smtClean="0"/>
          </a:p>
          <a:p>
            <a:pPr>
              <a:buNone/>
            </a:pPr>
            <a:r>
              <a:rPr lang="zh-CN" altLang="en-US" sz="2400" dirty="0" smtClean="0"/>
              <a:t>            柔性</a:t>
            </a:r>
            <a:r>
              <a:rPr lang="zh-CN" altLang="en-US" sz="2400" dirty="0" smtClean="0"/>
              <a:t>建模技术则融合了基于特征的参数建模和基于特征的非参数建模，具备八大建模优势：特征树型结构变为特征集，在无约束模型上进行受控编辑，在参数约束模型上进行编辑，父</a:t>
            </a:r>
            <a:r>
              <a:rPr lang="en-US" sz="2400" dirty="0" smtClean="0"/>
              <a:t>/</a:t>
            </a:r>
            <a:r>
              <a:rPr lang="zh-CN" altLang="en-US" sz="2400" dirty="0" smtClean="0"/>
              <a:t>子结构，尺寸方向控制，程序特征，模型创建以及快速进行“假设”变更</a:t>
            </a:r>
            <a:r>
              <a:rPr lang="zh-CN" altLang="en-US" sz="2400" dirty="0" smtClean="0"/>
              <a:t>。</a:t>
            </a:r>
            <a:endParaRPr lang="en-US" altLang="zh-CN" sz="2400" dirty="0" smtClean="0"/>
          </a:p>
          <a:p>
            <a:pPr>
              <a:buNone/>
            </a:pPr>
            <a:r>
              <a:rPr lang="zh-CN" altLang="en-US" sz="2400" dirty="0" smtClean="0"/>
              <a:t>            </a:t>
            </a:r>
            <a:endParaRPr lang="en-US" altLang="zh-CN" sz="2400" dirty="0" smtClean="0"/>
          </a:p>
          <a:p>
            <a:pPr>
              <a:buNone/>
            </a:pPr>
            <a:r>
              <a:rPr lang="en-US" altLang="zh-CN" sz="2400" dirty="0" smtClean="0"/>
              <a:t> </a:t>
            </a:r>
            <a:r>
              <a:rPr lang="en-US" altLang="zh-CN" sz="2400" dirty="0" smtClean="0"/>
              <a:t>           </a:t>
            </a:r>
            <a:r>
              <a:rPr lang="zh-CN" altLang="en-US" sz="2400" dirty="0" smtClean="0"/>
              <a:t>柔性</a:t>
            </a:r>
            <a:r>
              <a:rPr lang="zh-CN" altLang="en-US" sz="2400" dirty="0" smtClean="0"/>
              <a:t>建模技术兼具几大优点：突破了基于历史的建模系统所固有的系统架构所产生的障碍。</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86544"/>
          </a:xfrm>
        </p:spPr>
        <p:txBody>
          <a:bodyPr>
            <a:normAutofit/>
          </a:bodyPr>
          <a:lstStyle/>
          <a:p>
            <a:pPr>
              <a:buNone/>
            </a:pPr>
            <a:r>
              <a:rPr lang="en-US" altLang="zh-CN" sz="2800" dirty="0" smtClean="0"/>
              <a:t>3.1.5 </a:t>
            </a:r>
            <a:r>
              <a:rPr lang="zh-CN" altLang="en-US" sz="2800" dirty="0" smtClean="0"/>
              <a:t>建模思路</a:t>
            </a:r>
            <a:endParaRPr lang="en-US" altLang="zh-CN" sz="2800" dirty="0" smtClean="0"/>
          </a:p>
          <a:p>
            <a:pPr>
              <a:buNone/>
            </a:pPr>
            <a:r>
              <a:rPr lang="zh-CN" altLang="en-US" sz="2400" dirty="0" smtClean="0"/>
              <a:t>          建模</a:t>
            </a:r>
            <a:r>
              <a:rPr lang="zh-CN" altLang="en-US" sz="2400" dirty="0" smtClean="0"/>
              <a:t>思路并不是规定，希望用户根据自己</a:t>
            </a:r>
            <a:r>
              <a:rPr lang="zh-CN" altLang="en-US" sz="2400" dirty="0" smtClean="0"/>
              <a:t>实际情况</a:t>
            </a:r>
            <a:endParaRPr lang="en-US" altLang="zh-CN" sz="2400" dirty="0" smtClean="0"/>
          </a:p>
          <a:p>
            <a:pPr>
              <a:buNone/>
            </a:pPr>
            <a:r>
              <a:rPr lang="zh-CN" altLang="en-US" sz="2400" dirty="0" smtClean="0"/>
              <a:t>在</a:t>
            </a:r>
            <a:r>
              <a:rPr lang="zh-CN" altLang="en-US" sz="2400" dirty="0" smtClean="0"/>
              <a:t>建模过程中灵活掌握</a:t>
            </a:r>
            <a:r>
              <a:rPr lang="zh-CN" altLang="en-US" sz="2400" dirty="0" smtClean="0"/>
              <a:t>。</a:t>
            </a:r>
            <a:endParaRPr lang="en-US" altLang="zh-CN" sz="2400" dirty="0" smtClean="0"/>
          </a:p>
          <a:p>
            <a:pPr>
              <a:buNone/>
            </a:pPr>
            <a:r>
              <a:rPr lang="zh-CN" altLang="en-US" sz="2400" dirty="0" smtClean="0"/>
              <a:t>          设计</a:t>
            </a:r>
            <a:r>
              <a:rPr lang="zh-CN" altLang="en-US" sz="2400" dirty="0" smtClean="0"/>
              <a:t>准则</a:t>
            </a:r>
            <a:r>
              <a:rPr lang="zh-CN" altLang="en-US" sz="2400" dirty="0" smtClean="0"/>
              <a:t>：</a:t>
            </a:r>
            <a:endParaRPr lang="en-US" altLang="zh-CN" sz="2400" dirty="0" smtClean="0"/>
          </a:p>
          <a:p>
            <a:pPr>
              <a:buNone/>
            </a:pPr>
            <a:r>
              <a:rPr lang="en-US" sz="2000" dirty="0" smtClean="0"/>
              <a:t>            (</a:t>
            </a:r>
            <a:r>
              <a:rPr lang="en-US" sz="2000" dirty="0" smtClean="0"/>
              <a:t>1</a:t>
            </a:r>
            <a:r>
              <a:rPr lang="en-US" sz="2000" dirty="0" smtClean="0"/>
              <a:t>)</a:t>
            </a:r>
            <a:r>
              <a:rPr lang="zh-CN" altLang="en-US" sz="2000" dirty="0" smtClean="0"/>
              <a:t>确定</a:t>
            </a:r>
            <a:r>
              <a:rPr lang="zh-CN" altLang="en-US" sz="2000" dirty="0" smtClean="0"/>
              <a:t>特征的顺序：在模型中，特征的顺序对于模型的意图影响相当大，同一个模型，由不同的特征顺序生成，则产生的结果是差别很大的。基础特征是考虑的重点，选择适当的特征作为设计中心。</a:t>
            </a:r>
          </a:p>
          <a:p>
            <a:pPr>
              <a:buNone/>
            </a:pPr>
            <a:endParaRPr lang="en-US" sz="2000" dirty="0" smtClean="0"/>
          </a:p>
          <a:p>
            <a:pPr>
              <a:buNone/>
            </a:pPr>
            <a:r>
              <a:rPr lang="en-US" sz="2000" dirty="0" smtClean="0"/>
              <a:t>            (</a:t>
            </a:r>
            <a:r>
              <a:rPr lang="en-US" sz="2000" dirty="0" smtClean="0"/>
              <a:t>2</a:t>
            </a:r>
            <a:r>
              <a:rPr lang="en-US" sz="2000" dirty="0" smtClean="0"/>
              <a:t>)</a:t>
            </a:r>
            <a:r>
              <a:rPr lang="zh-CN" altLang="en-US" sz="2000" dirty="0" smtClean="0"/>
              <a:t>简化</a:t>
            </a:r>
            <a:r>
              <a:rPr lang="zh-CN" altLang="en-US" sz="2000" dirty="0" smtClean="0"/>
              <a:t>特征类型：组成模型的特征尽量简单化，这样使修改更为容易。充分考虑尺寸参数的控制。</a:t>
            </a:r>
          </a:p>
          <a:p>
            <a:pPr>
              <a:buNone/>
            </a:pPr>
            <a:endParaRPr lang="en-US" sz="2000" dirty="0" smtClean="0"/>
          </a:p>
          <a:p>
            <a:pPr>
              <a:buNone/>
            </a:pPr>
            <a:r>
              <a:rPr lang="en-US" sz="2000" dirty="0" smtClean="0"/>
              <a:t>            (</a:t>
            </a:r>
            <a:r>
              <a:rPr lang="en-US" sz="2000" dirty="0" smtClean="0"/>
              <a:t>3</a:t>
            </a:r>
            <a:r>
              <a:rPr lang="en-US" sz="2000" dirty="0" smtClean="0"/>
              <a:t>)</a:t>
            </a:r>
            <a:r>
              <a:rPr lang="zh-CN" altLang="en-US" sz="2000" dirty="0" smtClean="0"/>
              <a:t>建立</a:t>
            </a:r>
            <a:r>
              <a:rPr lang="zh-CN" altLang="en-US" sz="2000" dirty="0" smtClean="0"/>
              <a:t>特征的父</a:t>
            </a:r>
            <a:r>
              <a:rPr lang="en-US" sz="2000" dirty="0" smtClean="0"/>
              <a:t>/</a:t>
            </a:r>
            <a:r>
              <a:rPr lang="zh-CN" altLang="en-US" sz="2000" dirty="0" smtClean="0"/>
              <a:t>子关系，注重解决特征的关联问题。</a:t>
            </a:r>
          </a:p>
          <a:p>
            <a:pPr>
              <a:buNone/>
            </a:pPr>
            <a:endParaRPr lang="en-US" sz="2000" dirty="0" smtClean="0"/>
          </a:p>
          <a:p>
            <a:pPr>
              <a:buNone/>
            </a:pPr>
            <a:r>
              <a:rPr lang="en-US" sz="2000" dirty="0" smtClean="0"/>
              <a:t>            (</a:t>
            </a:r>
            <a:r>
              <a:rPr lang="en-US" sz="2000" dirty="0" smtClean="0"/>
              <a:t>4</a:t>
            </a:r>
            <a:r>
              <a:rPr lang="en-US" sz="2000" dirty="0" smtClean="0"/>
              <a:t>)</a:t>
            </a:r>
            <a:r>
              <a:rPr lang="zh-CN" altLang="en-US" sz="2000" dirty="0" smtClean="0"/>
              <a:t>灵活</a:t>
            </a:r>
            <a:r>
              <a:rPr lang="zh-CN" altLang="en-US" sz="2000" dirty="0" smtClean="0"/>
              <a:t>使用特征复制操作：复制操作会产生一个特征阵列，如果改变其中任意一个特征的参数，那么系统会自动的反映在其他的阵列特征上。</a:t>
            </a:r>
          </a:p>
          <a:p>
            <a:pPr>
              <a:buNone/>
            </a:pP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2852"/>
            <a:ext cx="8229600" cy="6286544"/>
          </a:xfrm>
        </p:spPr>
        <p:txBody>
          <a:bodyPr>
            <a:normAutofit/>
          </a:bodyPr>
          <a:lstStyle/>
          <a:p>
            <a:pPr>
              <a:buNone/>
            </a:pPr>
            <a:r>
              <a:rPr lang="zh-CN" altLang="en-US" sz="2400" dirty="0" smtClean="0"/>
              <a:t>具体</a:t>
            </a:r>
            <a:r>
              <a:rPr lang="zh-CN" altLang="en-US" sz="2400" dirty="0" smtClean="0"/>
              <a:t>的建模过程：</a:t>
            </a:r>
          </a:p>
          <a:p>
            <a:pPr>
              <a:buNone/>
            </a:pPr>
            <a:r>
              <a:rPr lang="en-US" sz="2000" dirty="0" smtClean="0"/>
              <a:t>         (</a:t>
            </a:r>
            <a:r>
              <a:rPr lang="en-US" sz="2000" dirty="0" smtClean="0"/>
              <a:t>1)	</a:t>
            </a:r>
            <a:r>
              <a:rPr lang="zh-CN" altLang="en-US" sz="2000" dirty="0" smtClean="0"/>
              <a:t>对于要建立模型的一个零件来说，应首先分析它的特征，</a:t>
            </a:r>
            <a:r>
              <a:rPr lang="zh-CN" altLang="en-US" sz="2000" dirty="0" smtClean="0"/>
              <a:t>确</a:t>
            </a:r>
            <a:endParaRPr lang="en-US" altLang="zh-CN" sz="2000" dirty="0" smtClean="0"/>
          </a:p>
          <a:p>
            <a:pPr>
              <a:buNone/>
            </a:pPr>
            <a:r>
              <a:rPr lang="zh-CN" altLang="en-US" sz="2000" dirty="0" smtClean="0"/>
              <a:t>定</a:t>
            </a:r>
            <a:r>
              <a:rPr lang="zh-CN" altLang="en-US" sz="2000" dirty="0" smtClean="0"/>
              <a:t>特征的创建顺序。</a:t>
            </a:r>
          </a:p>
          <a:p>
            <a:pPr>
              <a:buNone/>
            </a:pPr>
            <a:r>
              <a:rPr lang="en-US" sz="2000" dirty="0" smtClean="0"/>
              <a:t>         </a:t>
            </a:r>
          </a:p>
          <a:p>
            <a:pPr>
              <a:buNone/>
            </a:pPr>
            <a:r>
              <a:rPr lang="en-US" sz="2000" dirty="0" smtClean="0"/>
              <a:t> </a:t>
            </a:r>
            <a:r>
              <a:rPr lang="en-US" sz="2000" dirty="0" smtClean="0"/>
              <a:t>        (</a:t>
            </a:r>
            <a:r>
              <a:rPr lang="en-US" sz="2000" dirty="0" smtClean="0"/>
              <a:t>2)	</a:t>
            </a:r>
            <a:r>
              <a:rPr lang="zh-CN" altLang="en-US" sz="2000" dirty="0" smtClean="0"/>
              <a:t>进入零件设计阶段。</a:t>
            </a:r>
          </a:p>
          <a:p>
            <a:pPr>
              <a:buNone/>
            </a:pPr>
            <a:r>
              <a:rPr lang="en-US" sz="2000" dirty="0" smtClean="0"/>
              <a:t>         </a:t>
            </a:r>
          </a:p>
          <a:p>
            <a:pPr>
              <a:buNone/>
            </a:pPr>
            <a:r>
              <a:rPr lang="en-US" sz="2000" dirty="0" smtClean="0"/>
              <a:t> </a:t>
            </a:r>
            <a:r>
              <a:rPr lang="en-US" sz="2000" dirty="0" smtClean="0"/>
              <a:t>        (</a:t>
            </a:r>
            <a:r>
              <a:rPr lang="en-US" sz="2000" dirty="0" smtClean="0"/>
              <a:t>3)	</a:t>
            </a:r>
            <a:r>
              <a:rPr lang="zh-CN" altLang="en-US" sz="2000" dirty="0" smtClean="0"/>
              <a:t>创建草绘特征，它是其他特征的父特征，因此很重要。</a:t>
            </a:r>
          </a:p>
          <a:p>
            <a:pPr>
              <a:buNone/>
            </a:pPr>
            <a:r>
              <a:rPr lang="en-US" sz="2000" dirty="0" smtClean="0"/>
              <a:t>         </a:t>
            </a:r>
          </a:p>
          <a:p>
            <a:pPr>
              <a:buNone/>
            </a:pPr>
            <a:r>
              <a:rPr lang="en-US" sz="2000" dirty="0" smtClean="0"/>
              <a:t> </a:t>
            </a:r>
            <a:r>
              <a:rPr lang="en-US" sz="2000" dirty="0" smtClean="0"/>
              <a:t>        (</a:t>
            </a:r>
            <a:r>
              <a:rPr lang="en-US" sz="2000" dirty="0" smtClean="0"/>
              <a:t>4)	</a:t>
            </a:r>
            <a:r>
              <a:rPr lang="zh-CN" altLang="en-US" sz="2000" dirty="0" smtClean="0"/>
              <a:t>确定参考平面。</a:t>
            </a:r>
          </a:p>
          <a:p>
            <a:pPr>
              <a:buNone/>
            </a:pPr>
            <a:r>
              <a:rPr lang="en-US" sz="2000" dirty="0" smtClean="0"/>
              <a:t>         </a:t>
            </a:r>
          </a:p>
          <a:p>
            <a:pPr>
              <a:buNone/>
            </a:pPr>
            <a:r>
              <a:rPr lang="en-US" sz="2000" dirty="0" smtClean="0"/>
              <a:t> </a:t>
            </a:r>
            <a:r>
              <a:rPr lang="en-US" sz="2000" dirty="0" smtClean="0"/>
              <a:t>        (</a:t>
            </a:r>
            <a:r>
              <a:rPr lang="en-US" sz="2000" dirty="0" smtClean="0"/>
              <a:t>5)	</a:t>
            </a:r>
            <a:r>
              <a:rPr lang="zh-CN" altLang="en-US" sz="2000" dirty="0" smtClean="0"/>
              <a:t>绘制其他的特征。</a:t>
            </a:r>
          </a:p>
          <a:p>
            <a:pPr>
              <a:buNone/>
            </a:pPr>
            <a:r>
              <a:rPr lang="en-US" sz="2000" dirty="0" smtClean="0"/>
              <a:t>         </a:t>
            </a:r>
          </a:p>
          <a:p>
            <a:pPr>
              <a:buNone/>
            </a:pPr>
            <a:r>
              <a:rPr lang="en-US" sz="2000" dirty="0" smtClean="0"/>
              <a:t> </a:t>
            </a:r>
            <a:r>
              <a:rPr lang="en-US" sz="2000" dirty="0" smtClean="0"/>
              <a:t>         (</a:t>
            </a:r>
            <a:r>
              <a:rPr lang="en-US" sz="2000" dirty="0" smtClean="0"/>
              <a:t>6)	</a:t>
            </a:r>
            <a:r>
              <a:rPr lang="zh-CN" altLang="en-US" sz="2000" dirty="0" smtClean="0"/>
              <a:t>进行必要的标注和修改尺寸。</a:t>
            </a:r>
          </a:p>
          <a:p>
            <a:pPr>
              <a:buNone/>
            </a:pPr>
            <a:r>
              <a:rPr lang="en-US" sz="2000" dirty="0" smtClean="0"/>
              <a:t>          </a:t>
            </a:r>
          </a:p>
          <a:p>
            <a:pPr>
              <a:buNone/>
            </a:pPr>
            <a:r>
              <a:rPr lang="en-US" sz="2000" dirty="0" smtClean="0"/>
              <a:t> </a:t>
            </a:r>
            <a:r>
              <a:rPr lang="en-US" sz="2000" dirty="0" smtClean="0"/>
              <a:t>         (</a:t>
            </a:r>
            <a:r>
              <a:rPr lang="en-US" sz="2000" dirty="0" smtClean="0"/>
              <a:t>7)	</a:t>
            </a:r>
            <a:r>
              <a:rPr lang="zh-CN" altLang="en-US" sz="2000" dirty="0" smtClean="0"/>
              <a:t>存盘。</a:t>
            </a:r>
          </a:p>
          <a:p>
            <a:pPr>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1143008"/>
          </a:xfrm>
        </p:spPr>
        <p:txBody>
          <a:bodyPr/>
          <a:lstStyle/>
          <a:p>
            <a:pPr>
              <a:buNone/>
            </a:pPr>
            <a:r>
              <a:rPr lang="en-US" altLang="zh-CN" dirty="0" smtClean="0"/>
              <a:t>3.2 </a:t>
            </a:r>
            <a:r>
              <a:rPr lang="zh-CN" altLang="en-US" dirty="0" smtClean="0"/>
              <a:t>基准平面</a:t>
            </a:r>
            <a:endParaRPr lang="en-US" altLang="zh-CN" dirty="0" smtClean="0"/>
          </a:p>
          <a:p>
            <a:pPr>
              <a:buNone/>
            </a:pPr>
            <a:r>
              <a:rPr lang="en-US" altLang="zh-CN" sz="2800" dirty="0" smtClean="0"/>
              <a:t>3.2.1 </a:t>
            </a:r>
            <a:r>
              <a:rPr lang="zh-CN" altLang="en-US" sz="2800" dirty="0" smtClean="0"/>
              <a:t>基准平面及其使用</a:t>
            </a:r>
            <a:endParaRPr lang="en-US" altLang="zh-CN" sz="2800" dirty="0" smtClean="0"/>
          </a:p>
          <a:p>
            <a:pPr>
              <a:buNone/>
            </a:pPr>
            <a:endParaRPr lang="zh-CN" altLang="en-US" sz="2800" dirty="0"/>
          </a:p>
        </p:txBody>
      </p:sp>
      <p:pic>
        <p:nvPicPr>
          <p:cNvPr id="64513" name="Picture 1"/>
          <p:cNvPicPr>
            <a:picLocks noChangeAspect="1" noChangeArrowheads="1"/>
          </p:cNvPicPr>
          <p:nvPr/>
        </p:nvPicPr>
        <p:blipFill>
          <a:blip r:embed="rId2"/>
          <a:srcRect/>
          <a:stretch>
            <a:fillRect/>
          </a:stretch>
        </p:blipFill>
        <p:spPr bwMode="auto">
          <a:xfrm>
            <a:off x="2357422" y="1643050"/>
            <a:ext cx="2143140" cy="2307998"/>
          </a:xfrm>
          <a:prstGeom prst="rect">
            <a:avLst/>
          </a:prstGeom>
          <a:noFill/>
          <a:ln w="9525">
            <a:noFill/>
            <a:miter lim="800000"/>
            <a:headEnd/>
            <a:tailEnd/>
          </a:ln>
        </p:spPr>
      </p:pic>
      <p:pic>
        <p:nvPicPr>
          <p:cNvPr id="64514" name="Picture 2"/>
          <p:cNvPicPr>
            <a:picLocks noChangeAspect="1" noChangeArrowheads="1"/>
          </p:cNvPicPr>
          <p:nvPr/>
        </p:nvPicPr>
        <p:blipFill>
          <a:blip r:embed="rId3"/>
          <a:srcRect/>
          <a:stretch>
            <a:fillRect/>
          </a:stretch>
        </p:blipFill>
        <p:spPr bwMode="auto">
          <a:xfrm>
            <a:off x="4929190" y="1643050"/>
            <a:ext cx="2071702" cy="2011941"/>
          </a:xfrm>
          <a:prstGeom prst="rect">
            <a:avLst/>
          </a:prstGeom>
          <a:noFill/>
          <a:ln w="9525">
            <a:noFill/>
            <a:miter lim="800000"/>
            <a:headEnd/>
            <a:tailEnd/>
          </a:ln>
        </p:spPr>
      </p:pic>
      <p:sp>
        <p:nvSpPr>
          <p:cNvPr id="6" name="圆角矩形标注 5"/>
          <p:cNvSpPr/>
          <p:nvPr/>
        </p:nvSpPr>
        <p:spPr>
          <a:xfrm rot="16728001">
            <a:off x="577329" y="2005318"/>
            <a:ext cx="1559924" cy="1204289"/>
          </a:xfrm>
          <a:prstGeom prst="wedgeRoundRectCallout">
            <a:avLst>
              <a:gd name="adj1" fmla="val -7584"/>
              <a:gd name="adj2" fmla="val 9330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28662" y="2214554"/>
            <a:ext cx="714380" cy="646331"/>
          </a:xfrm>
          <a:prstGeom prst="rect">
            <a:avLst/>
          </a:prstGeom>
          <a:noFill/>
        </p:spPr>
        <p:txBody>
          <a:bodyPr wrap="square" rtlCol="0">
            <a:spAutoFit/>
          </a:bodyPr>
          <a:lstStyle/>
          <a:p>
            <a:r>
              <a:rPr lang="zh-CN" altLang="en-US" dirty="0" smtClean="0"/>
              <a:t>默认基准</a:t>
            </a:r>
            <a:endParaRPr lang="zh-CN" altLang="en-US" dirty="0"/>
          </a:p>
        </p:txBody>
      </p:sp>
      <p:sp>
        <p:nvSpPr>
          <p:cNvPr id="8" name="圆角矩形标注 7"/>
          <p:cNvSpPr/>
          <p:nvPr/>
        </p:nvSpPr>
        <p:spPr>
          <a:xfrm>
            <a:off x="7358082" y="2000240"/>
            <a:ext cx="1285884" cy="1214446"/>
          </a:xfrm>
          <a:prstGeom prst="wedgeRoundRectCallout">
            <a:avLst>
              <a:gd name="adj1" fmla="val -85231"/>
              <a:gd name="adj2" fmla="val -2042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7500958" y="2143116"/>
            <a:ext cx="1000132" cy="923330"/>
          </a:xfrm>
          <a:prstGeom prst="rect">
            <a:avLst/>
          </a:prstGeom>
          <a:noFill/>
        </p:spPr>
        <p:txBody>
          <a:bodyPr wrap="square" rtlCol="0">
            <a:spAutoFit/>
          </a:bodyPr>
          <a:lstStyle/>
          <a:p>
            <a:r>
              <a:rPr lang="zh-CN" altLang="en-US" dirty="0" smtClean="0"/>
              <a:t>基准平面的两个侧边</a:t>
            </a:r>
            <a:endParaRPr lang="zh-CN" altLang="en-US" dirty="0"/>
          </a:p>
        </p:txBody>
      </p:sp>
      <p:sp>
        <p:nvSpPr>
          <p:cNvPr id="10" name="TextBox 9"/>
          <p:cNvSpPr txBox="1"/>
          <p:nvPr/>
        </p:nvSpPr>
        <p:spPr>
          <a:xfrm>
            <a:off x="714348" y="4143380"/>
            <a:ext cx="7072362" cy="2123658"/>
          </a:xfrm>
          <a:prstGeom prst="rect">
            <a:avLst/>
          </a:prstGeom>
          <a:noFill/>
        </p:spPr>
        <p:txBody>
          <a:bodyPr wrap="square" rtlCol="0">
            <a:spAutoFit/>
          </a:bodyPr>
          <a:lstStyle/>
          <a:p>
            <a:r>
              <a:rPr lang="zh-CN" altLang="en-US" dirty="0" smtClean="0"/>
              <a:t>基准平面是一个无限的二维平面参照。它没有任何质量或体积。</a:t>
            </a:r>
            <a:endParaRPr lang="en-US" altLang="zh-CN" dirty="0" smtClean="0"/>
          </a:p>
          <a:p>
            <a:r>
              <a:rPr lang="zh-CN" altLang="en-US" dirty="0" smtClean="0"/>
              <a:t> </a:t>
            </a:r>
            <a:endParaRPr lang="en-US" altLang="zh-CN" dirty="0" smtClean="0"/>
          </a:p>
          <a:p>
            <a:r>
              <a:rPr lang="zh-CN" altLang="en-US" b="1" dirty="0" smtClean="0"/>
              <a:t>选取</a:t>
            </a:r>
            <a:r>
              <a:rPr lang="zh-CN" altLang="en-US" b="1" dirty="0" smtClean="0"/>
              <a:t>一个基准平面的方法有以下几种</a:t>
            </a:r>
            <a:r>
              <a:rPr lang="zh-CN" altLang="en-US" b="1" dirty="0" smtClean="0"/>
              <a:t>：</a:t>
            </a:r>
            <a:endParaRPr lang="en-US" altLang="zh-CN" b="1" dirty="0" smtClean="0"/>
          </a:p>
          <a:p>
            <a:r>
              <a:rPr lang="zh-CN" altLang="en-US" sz="2000" dirty="0" smtClean="0"/>
              <a:t>（</a:t>
            </a:r>
            <a:r>
              <a:rPr lang="en-US" altLang="zh-CN" sz="2000" dirty="0" smtClean="0"/>
              <a:t>1</a:t>
            </a:r>
            <a:r>
              <a:rPr lang="zh-CN" altLang="en-US" sz="2000" dirty="0" smtClean="0"/>
              <a:t>）选取</a:t>
            </a:r>
            <a:r>
              <a:rPr lang="zh-CN" altLang="en-US" sz="2000" dirty="0" smtClean="0"/>
              <a:t>基准平面的边界；</a:t>
            </a:r>
          </a:p>
          <a:p>
            <a:r>
              <a:rPr lang="zh-CN" altLang="en-US" sz="2000" dirty="0" smtClean="0"/>
              <a:t>（</a:t>
            </a:r>
            <a:r>
              <a:rPr lang="en-US" altLang="zh-CN" sz="2000" dirty="0" smtClean="0"/>
              <a:t>2</a:t>
            </a:r>
            <a:r>
              <a:rPr lang="zh-CN" altLang="en-US" sz="2000" dirty="0" smtClean="0"/>
              <a:t>）选取</a:t>
            </a:r>
            <a:r>
              <a:rPr lang="zh-CN" altLang="en-US" sz="2000" dirty="0" smtClean="0"/>
              <a:t>基准平面的文字；</a:t>
            </a:r>
          </a:p>
          <a:p>
            <a:r>
              <a:rPr lang="zh-CN" altLang="en-US" sz="2000" dirty="0" smtClean="0"/>
              <a:t>（</a:t>
            </a:r>
            <a:r>
              <a:rPr lang="en-US" altLang="zh-CN" sz="2000" dirty="0" smtClean="0"/>
              <a:t>3</a:t>
            </a:r>
            <a:r>
              <a:rPr lang="zh-CN" altLang="en-US" sz="2000" dirty="0" smtClean="0"/>
              <a:t>）从</a:t>
            </a:r>
            <a:r>
              <a:rPr lang="en-US" altLang="zh-CN" sz="2000" dirty="0" smtClean="0"/>
              <a:t>【</a:t>
            </a:r>
            <a:r>
              <a:rPr lang="zh-CN" altLang="en-US" sz="2000" dirty="0" smtClean="0"/>
              <a:t>模型树</a:t>
            </a:r>
            <a:r>
              <a:rPr lang="en-US" altLang="zh-CN" sz="2000" dirty="0" smtClean="0"/>
              <a:t>】</a:t>
            </a:r>
            <a:r>
              <a:rPr lang="zh-CN" altLang="en-US" sz="2000" dirty="0" smtClean="0"/>
              <a:t>窗口中选择基准平面</a:t>
            </a:r>
            <a:r>
              <a:rPr lang="zh-CN" altLang="en-US" sz="2000" dirty="0" smtClean="0"/>
              <a:t>。</a:t>
            </a:r>
            <a:endParaRPr lang="zh-CN" altLang="en-US" dirty="0" smtClean="0"/>
          </a:p>
          <a:p>
            <a:endParaRPr lang="en-US" altLang="zh-CN"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201</TotalTime>
  <Words>2253</Words>
  <PresentationFormat>全屏显示(4:3)</PresentationFormat>
  <Paragraphs>204</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凤舞九天</vt:lpstr>
      <vt:lpstr>画笔图片</vt:lpstr>
      <vt:lpstr>第三章   建模初步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建模初步</dc:title>
  <dc:creator>jxq</dc:creator>
  <cp:lastModifiedBy>jxq</cp:lastModifiedBy>
  <cp:revision>25</cp:revision>
  <dcterms:created xsi:type="dcterms:W3CDTF">2014-03-23T10:33:40Z</dcterms:created>
  <dcterms:modified xsi:type="dcterms:W3CDTF">2014-03-23T14:05:12Z</dcterms:modified>
</cp:coreProperties>
</file>